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"/>
  </p:notesMasterIdLst>
  <p:sldIdLst>
    <p:sldId id="279" r:id="rId2"/>
  </p:sldIdLst>
  <p:sldSz cx="6858000" cy="9906000" type="A4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66" userDrawn="1">
          <p15:clr>
            <a:srgbClr val="A4A3A4"/>
          </p15:clr>
        </p15:guide>
        <p15:guide id="2" pos="209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" initials="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3691" autoAdjust="0"/>
  </p:normalViewPr>
  <p:slideViewPr>
    <p:cSldViewPr snapToGrid="0" showGuides="1">
      <p:cViewPr varScale="1">
        <p:scale>
          <a:sx n="66" d="100"/>
          <a:sy n="66" d="100"/>
        </p:scale>
        <p:origin x="2979" y="42"/>
      </p:cViewPr>
      <p:guideLst>
        <p:guide orient="horz" pos="4866"/>
        <p:guide pos="20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B7184-90F2-4ED7-A72D-97AA4586F969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C94A3-A220-415D-B1EE-F56A4A40F1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4C94A3-A220-415D-B1EE-F56A4A40F12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tiff"/><Relationship Id="rId18" Type="http://schemas.openxmlformats.org/officeDocument/2006/relationships/image" Target="../media/image12.tiff"/><Relationship Id="rId26" Type="http://schemas.openxmlformats.org/officeDocument/2006/relationships/image" Target="../media/image20.tiff"/><Relationship Id="rId39" Type="http://schemas.openxmlformats.org/officeDocument/2006/relationships/image" Target="../media/image33.tiff"/><Relationship Id="rId21" Type="http://schemas.openxmlformats.org/officeDocument/2006/relationships/image" Target="../media/image15.tiff"/><Relationship Id="rId34" Type="http://schemas.openxmlformats.org/officeDocument/2006/relationships/image" Target="../media/image28.tiff"/><Relationship Id="rId42" Type="http://schemas.openxmlformats.org/officeDocument/2006/relationships/image" Target="../media/image36.tiff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tiff"/><Relationship Id="rId20" Type="http://schemas.openxmlformats.org/officeDocument/2006/relationships/image" Target="../media/image14.png"/><Relationship Id="rId29" Type="http://schemas.openxmlformats.org/officeDocument/2006/relationships/image" Target="../media/image23.tiff"/><Relationship Id="rId41" Type="http://schemas.openxmlformats.org/officeDocument/2006/relationships/image" Target="../media/image35.tiff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5.tiff"/><Relationship Id="rId24" Type="http://schemas.openxmlformats.org/officeDocument/2006/relationships/image" Target="../media/image18.tiff"/><Relationship Id="rId32" Type="http://schemas.openxmlformats.org/officeDocument/2006/relationships/image" Target="../media/image26.jpeg"/><Relationship Id="rId37" Type="http://schemas.openxmlformats.org/officeDocument/2006/relationships/image" Target="../media/image31.tiff"/><Relationship Id="rId40" Type="http://schemas.openxmlformats.org/officeDocument/2006/relationships/image" Target="../media/image34.tiff"/><Relationship Id="rId5" Type="http://schemas.openxmlformats.org/officeDocument/2006/relationships/image" Target="../media/image2.png"/><Relationship Id="rId15" Type="http://schemas.openxmlformats.org/officeDocument/2006/relationships/image" Target="../media/image9.tiff"/><Relationship Id="rId23" Type="http://schemas.openxmlformats.org/officeDocument/2006/relationships/image" Target="../media/image17.png"/><Relationship Id="rId28" Type="http://schemas.openxmlformats.org/officeDocument/2006/relationships/image" Target="../media/image22.tiff"/><Relationship Id="rId36" Type="http://schemas.openxmlformats.org/officeDocument/2006/relationships/image" Target="../media/image30.tiff"/><Relationship Id="rId10" Type="http://schemas.microsoft.com/office/2007/relationships/hdphoto" Target="../media/hdphoto4.wdp"/><Relationship Id="rId19" Type="http://schemas.openxmlformats.org/officeDocument/2006/relationships/image" Target="../media/image13.tiff"/><Relationship Id="rId31" Type="http://schemas.openxmlformats.org/officeDocument/2006/relationships/image" Target="../media/image25.tiff"/><Relationship Id="rId44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8.tiff"/><Relationship Id="rId22" Type="http://schemas.openxmlformats.org/officeDocument/2006/relationships/image" Target="../media/image16.tiff"/><Relationship Id="rId27" Type="http://schemas.openxmlformats.org/officeDocument/2006/relationships/image" Target="../media/image21.tiff"/><Relationship Id="rId30" Type="http://schemas.openxmlformats.org/officeDocument/2006/relationships/image" Target="../media/image24.tiff"/><Relationship Id="rId35" Type="http://schemas.openxmlformats.org/officeDocument/2006/relationships/image" Target="../media/image29.tiff"/><Relationship Id="rId43" Type="http://schemas.openxmlformats.org/officeDocument/2006/relationships/image" Target="../media/image37.tiff"/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12" Type="http://schemas.openxmlformats.org/officeDocument/2006/relationships/image" Target="../media/image6.tiff"/><Relationship Id="rId17" Type="http://schemas.openxmlformats.org/officeDocument/2006/relationships/image" Target="../media/image11.tiff"/><Relationship Id="rId25" Type="http://schemas.openxmlformats.org/officeDocument/2006/relationships/image" Target="../media/image19.tiff"/><Relationship Id="rId33" Type="http://schemas.openxmlformats.org/officeDocument/2006/relationships/image" Target="../media/image27.tiff"/><Relationship Id="rId38" Type="http://schemas.openxmlformats.org/officeDocument/2006/relationships/image" Target="../media/image3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本框 49"/>
          <p:cNvSpPr txBox="1"/>
          <p:nvPr/>
        </p:nvSpPr>
        <p:spPr>
          <a:xfrm>
            <a:off x="24250" y="547117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-6079" y="2423239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grpSp>
        <p:nvGrpSpPr>
          <p:cNvPr id="144" name="组合 143"/>
          <p:cNvGrpSpPr/>
          <p:nvPr/>
        </p:nvGrpSpPr>
        <p:grpSpPr>
          <a:xfrm>
            <a:off x="2663978" y="567323"/>
            <a:ext cx="1479631" cy="1847527"/>
            <a:chOff x="1617692" y="2465895"/>
            <a:chExt cx="1491713" cy="1932095"/>
          </a:xfrm>
        </p:grpSpPr>
        <p:pic>
          <p:nvPicPr>
            <p:cNvPr id="114" name="图片 113"/>
            <p:cNvPicPr preferRelativeResize="0"/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47" t="16661" r="32062" b="46779"/>
            <a:stretch>
              <a:fillRect/>
            </a:stretch>
          </p:blipFill>
          <p:spPr>
            <a:xfrm>
              <a:off x="1617692" y="3428733"/>
              <a:ext cx="664631" cy="655608"/>
            </a:xfrm>
            <a:prstGeom prst="ellipse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15" name="图片 114"/>
            <p:cNvPicPr preferRelativeResize="0"/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40000"/>
                      </a14:imgEffect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985" t="29691" r="23860" b="38719"/>
            <a:stretch>
              <a:fillRect/>
            </a:stretch>
          </p:blipFill>
          <p:spPr>
            <a:xfrm>
              <a:off x="2319197" y="2639444"/>
              <a:ext cx="664631" cy="638083"/>
            </a:xfrm>
            <a:prstGeom prst="ellipse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16" name="图片 115"/>
            <p:cNvPicPr preferRelativeResize="0"/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75" t="38579" r="33569" b="31263"/>
            <a:stretch>
              <a:fillRect/>
            </a:stretch>
          </p:blipFill>
          <p:spPr>
            <a:xfrm>
              <a:off x="2319197" y="3428733"/>
              <a:ext cx="664631" cy="655608"/>
            </a:xfrm>
            <a:prstGeom prst="ellipse">
              <a:avLst/>
            </a:prstGeom>
            <a:ln w="3175">
              <a:solidFill>
                <a:schemeClr val="tx1"/>
              </a:solidFill>
            </a:ln>
          </p:spPr>
        </p:pic>
        <p:pic>
          <p:nvPicPr>
            <p:cNvPr id="117" name="图片 116"/>
            <p:cNvPicPr preferRelativeResize="0"/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34" t="48741" r="52182" b="26270"/>
            <a:stretch>
              <a:fillRect/>
            </a:stretch>
          </p:blipFill>
          <p:spPr>
            <a:xfrm>
              <a:off x="1617692" y="2639444"/>
              <a:ext cx="664631" cy="638083"/>
            </a:xfrm>
            <a:prstGeom prst="ellipse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13" name="文本框 112"/>
            <p:cNvSpPr txBox="1"/>
            <p:nvPr/>
          </p:nvSpPr>
          <p:spPr>
            <a:xfrm>
              <a:off x="1872216" y="2465895"/>
              <a:ext cx="862115" cy="197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BT-549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文本框 123"/>
            <p:cNvSpPr txBox="1"/>
            <p:nvPr/>
          </p:nvSpPr>
          <p:spPr>
            <a:xfrm>
              <a:off x="1649582" y="3255181"/>
              <a:ext cx="568212" cy="18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oeVec</a:t>
              </a:r>
              <a:endParaRPr lang="zh-CN" altLang="en-US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2329821" y="3256747"/>
              <a:ext cx="700191" cy="18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lnc-PDGFD</a:t>
              </a:r>
              <a:endParaRPr lang="zh-CN" altLang="en-US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1627687" y="4090094"/>
              <a:ext cx="647162" cy="18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sh-NC</a:t>
              </a:r>
              <a:endParaRPr lang="zh-CN" altLang="en-US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2212704" y="4080866"/>
              <a:ext cx="896701" cy="18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sh-lnc-PDGFD</a:t>
              </a:r>
              <a:endParaRPr lang="zh-CN" altLang="en-US" sz="7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文本框 127"/>
            <p:cNvSpPr txBox="1"/>
            <p:nvPr/>
          </p:nvSpPr>
          <p:spPr>
            <a:xfrm>
              <a:off x="1889951" y="4214246"/>
              <a:ext cx="726142" cy="183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MRC-5-CM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29" name="直接连接符 128"/>
            <p:cNvCxnSpPr/>
            <p:nvPr/>
          </p:nvCxnSpPr>
          <p:spPr>
            <a:xfrm>
              <a:off x="1904173" y="4238221"/>
              <a:ext cx="84425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组合 133"/>
          <p:cNvGrpSpPr/>
          <p:nvPr/>
        </p:nvGrpSpPr>
        <p:grpSpPr>
          <a:xfrm>
            <a:off x="3618900" y="2671816"/>
            <a:ext cx="3129376" cy="1603021"/>
            <a:chOff x="3172806" y="2969942"/>
            <a:chExt cx="3566078" cy="1568048"/>
          </a:xfrm>
        </p:grpSpPr>
        <p:pic>
          <p:nvPicPr>
            <p:cNvPr id="131" name="图片 13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2806" y="2975547"/>
              <a:ext cx="1863913" cy="1562443"/>
            </a:xfrm>
            <a:prstGeom prst="rect">
              <a:avLst/>
            </a:prstGeom>
          </p:spPr>
        </p:pic>
        <p:pic>
          <p:nvPicPr>
            <p:cNvPr id="132" name="图片 13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4846" y="2969942"/>
              <a:ext cx="1864038" cy="1564602"/>
            </a:xfrm>
            <a:prstGeom prst="rect">
              <a:avLst/>
            </a:prstGeom>
          </p:spPr>
        </p:pic>
      </p:grpSp>
      <p:sp>
        <p:nvSpPr>
          <p:cNvPr id="133" name="文本框 132"/>
          <p:cNvSpPr txBox="1"/>
          <p:nvPr/>
        </p:nvSpPr>
        <p:spPr>
          <a:xfrm>
            <a:off x="3544528" y="2429732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496097" y="4517184"/>
            <a:ext cx="1786040" cy="1714568"/>
            <a:chOff x="2253460" y="2723906"/>
            <a:chExt cx="2108697" cy="2057799"/>
          </a:xfrm>
        </p:grpSpPr>
        <p:grpSp>
          <p:nvGrpSpPr>
            <p:cNvPr id="3" name="组合 2"/>
            <p:cNvGrpSpPr/>
            <p:nvPr/>
          </p:nvGrpSpPr>
          <p:grpSpPr>
            <a:xfrm>
              <a:off x="2253460" y="2723906"/>
              <a:ext cx="2108697" cy="1853035"/>
              <a:chOff x="2340551" y="2795617"/>
              <a:chExt cx="2216962" cy="2014612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2340551" y="2795617"/>
                <a:ext cx="1062000" cy="799200"/>
                <a:chOff x="1158413" y="3696830"/>
                <a:chExt cx="1062000" cy="799200"/>
              </a:xfrm>
            </p:grpSpPr>
            <p:pic>
              <p:nvPicPr>
                <p:cNvPr id="104" name="图片 103"/>
                <p:cNvPicPr preferRelativeResize="0"/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58413" y="3696830"/>
                  <a:ext cx="1062000" cy="7992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cxnSp>
              <p:nvCxnSpPr>
                <p:cNvPr id="105" name="直接连接符 104"/>
                <p:cNvCxnSpPr/>
                <p:nvPr/>
              </p:nvCxnSpPr>
              <p:spPr>
                <a:xfrm>
                  <a:off x="2093214" y="4476176"/>
                  <a:ext cx="118234" cy="0"/>
                </a:xfrm>
                <a:prstGeom prst="line">
                  <a:avLst/>
                </a:prstGeom>
                <a:ln w="31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4" name="组合 53"/>
              <p:cNvGrpSpPr/>
              <p:nvPr/>
            </p:nvGrpSpPr>
            <p:grpSpPr>
              <a:xfrm>
                <a:off x="3484408" y="2798404"/>
                <a:ext cx="1062000" cy="799200"/>
                <a:chOff x="2302270" y="3699617"/>
                <a:chExt cx="1062000" cy="799200"/>
              </a:xfrm>
            </p:grpSpPr>
            <p:pic>
              <p:nvPicPr>
                <p:cNvPr id="102" name="图片 101"/>
                <p:cNvPicPr preferRelativeResize="0"/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02270" y="3699617"/>
                  <a:ext cx="1062000" cy="7992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cxnSp>
              <p:nvCxnSpPr>
                <p:cNvPr id="103" name="直接连接符 102"/>
                <p:cNvCxnSpPr/>
                <p:nvPr/>
              </p:nvCxnSpPr>
              <p:spPr>
                <a:xfrm>
                  <a:off x="3238640" y="4476176"/>
                  <a:ext cx="118234" cy="0"/>
                </a:xfrm>
                <a:prstGeom prst="line">
                  <a:avLst/>
                </a:prstGeom>
                <a:ln w="31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5" name="组合 54"/>
              <p:cNvGrpSpPr/>
              <p:nvPr/>
            </p:nvGrpSpPr>
            <p:grpSpPr>
              <a:xfrm>
                <a:off x="2340551" y="3785649"/>
                <a:ext cx="1062000" cy="799200"/>
                <a:chOff x="3444268" y="3699617"/>
                <a:chExt cx="1062000" cy="799200"/>
              </a:xfrm>
            </p:grpSpPr>
            <p:pic>
              <p:nvPicPr>
                <p:cNvPr id="100" name="图片 99"/>
                <p:cNvPicPr preferRelativeResize="0"/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44268" y="3699617"/>
                  <a:ext cx="1062000" cy="7992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cxnSp>
              <p:nvCxnSpPr>
                <p:cNvPr id="101" name="直接连接符 100"/>
                <p:cNvCxnSpPr/>
                <p:nvPr/>
              </p:nvCxnSpPr>
              <p:spPr>
                <a:xfrm>
                  <a:off x="4379903" y="4474510"/>
                  <a:ext cx="118234" cy="0"/>
                </a:xfrm>
                <a:prstGeom prst="line">
                  <a:avLst/>
                </a:prstGeom>
                <a:ln w="31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6" name="组合 55"/>
              <p:cNvGrpSpPr/>
              <p:nvPr/>
            </p:nvGrpSpPr>
            <p:grpSpPr>
              <a:xfrm>
                <a:off x="3485895" y="3785649"/>
                <a:ext cx="1062000" cy="799200"/>
                <a:chOff x="4589612" y="3699617"/>
                <a:chExt cx="1062000" cy="799200"/>
              </a:xfrm>
            </p:grpSpPr>
            <p:pic>
              <p:nvPicPr>
                <p:cNvPr id="98" name="图片 97"/>
                <p:cNvPicPr preferRelativeResize="0"/>
                <p:nvPr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89612" y="3699617"/>
                  <a:ext cx="1062000" cy="7992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cxnSp>
              <p:nvCxnSpPr>
                <p:cNvPr id="99" name="直接连接符 98"/>
                <p:cNvCxnSpPr/>
                <p:nvPr/>
              </p:nvCxnSpPr>
              <p:spPr>
                <a:xfrm>
                  <a:off x="5524405" y="4474510"/>
                  <a:ext cx="118234" cy="0"/>
                </a:xfrm>
                <a:prstGeom prst="line">
                  <a:avLst/>
                </a:prstGeom>
                <a:ln w="317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7" name="文本框 56"/>
              <p:cNvSpPr txBox="1"/>
              <p:nvPr/>
            </p:nvSpPr>
            <p:spPr>
              <a:xfrm>
                <a:off x="2433252" y="3557948"/>
                <a:ext cx="86957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3567112" y="3535956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2353563" y="4556997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Ctrl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3302829" y="4529110"/>
                <a:ext cx="1210684" cy="2811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lnc-PDGFD-KO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>
              <a:off x="2745389" y="4541976"/>
              <a:ext cx="11406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文本框 50"/>
            <p:cNvSpPr txBox="1"/>
            <p:nvPr/>
          </p:nvSpPr>
          <p:spPr>
            <a:xfrm>
              <a:off x="2808310" y="4523132"/>
              <a:ext cx="869034" cy="2585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MRC-5-CM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47261" y="4491065"/>
            <a:ext cx="1942454" cy="1808122"/>
            <a:chOff x="3428834" y="602683"/>
            <a:chExt cx="1942454" cy="1808122"/>
          </a:xfrm>
        </p:grpSpPr>
        <p:grpSp>
          <p:nvGrpSpPr>
            <p:cNvPr id="107" name="组合 106"/>
            <p:cNvGrpSpPr/>
            <p:nvPr/>
          </p:nvGrpSpPr>
          <p:grpSpPr>
            <a:xfrm>
              <a:off x="3428834" y="602683"/>
              <a:ext cx="1942454" cy="1808122"/>
              <a:chOff x="3794830" y="4037478"/>
              <a:chExt cx="1942454" cy="1808122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3794830" y="4037478"/>
                <a:ext cx="1923457" cy="1274094"/>
                <a:chOff x="3794830" y="4037478"/>
                <a:chExt cx="1923457" cy="1274094"/>
              </a:xfrm>
            </p:grpSpPr>
            <p:pic>
              <p:nvPicPr>
                <p:cNvPr id="122" name="图片 121"/>
                <p:cNvPicPr preferRelativeResize="0"/>
                <p:nvPr/>
              </p:nvPicPr>
              <p:blipFill rotWithShape="1">
                <a:blip r:embed="rId1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7286" t="24457" r="29781" b="69697"/>
                <a:stretch>
                  <a:fillRect/>
                </a:stretch>
              </p:blipFill>
              <p:spPr>
                <a:xfrm>
                  <a:off x="4440287" y="4072786"/>
                  <a:ext cx="1278000" cy="19440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pic>
              <p:nvPicPr>
                <p:cNvPr id="123" name="图片 122"/>
                <p:cNvPicPr preferRelativeResize="0"/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4777" t="44913" r="11724" b="47017"/>
                <a:stretch>
                  <a:fillRect/>
                </a:stretch>
              </p:blipFill>
              <p:spPr>
                <a:xfrm>
                  <a:off x="4440287" y="4329898"/>
                  <a:ext cx="1278000" cy="19440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pic>
              <p:nvPicPr>
                <p:cNvPr id="130" name="图片 129"/>
                <p:cNvPicPr preferRelativeResize="0"/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3862" t="57061" r="37926" b="37010"/>
                <a:stretch>
                  <a:fillRect/>
                </a:stretch>
              </p:blipFill>
              <p:spPr>
                <a:xfrm>
                  <a:off x="4440287" y="5117172"/>
                  <a:ext cx="1278000" cy="19440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pic>
              <p:nvPicPr>
                <p:cNvPr id="143" name="图片 142"/>
                <p:cNvPicPr preferRelativeResize="0"/>
                <p:nvPr/>
              </p:nvPicPr>
              <p:blipFill rotWithShape="1">
                <a:blip r:embed="rId20"/>
                <a:srcRect l="4007" r="2247"/>
                <a:stretch>
                  <a:fillRect/>
                </a:stretch>
              </p:blipFill>
              <p:spPr>
                <a:xfrm>
                  <a:off x="4440287" y="4855800"/>
                  <a:ext cx="1278000" cy="19440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sp>
              <p:nvSpPr>
                <p:cNvPr id="145" name="文本框 144"/>
                <p:cNvSpPr txBox="1"/>
                <p:nvPr/>
              </p:nvSpPr>
              <p:spPr>
                <a:xfrm>
                  <a:off x="3794830" y="4037478"/>
                  <a:ext cx="68580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Nanog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6" name="文本框 145"/>
                <p:cNvSpPr txBox="1"/>
                <p:nvPr/>
              </p:nvSpPr>
              <p:spPr>
                <a:xfrm>
                  <a:off x="3794830" y="4294577"/>
                  <a:ext cx="68580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Sox2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文本框 146"/>
                <p:cNvSpPr txBox="1"/>
                <p:nvPr/>
              </p:nvSpPr>
              <p:spPr>
                <a:xfrm>
                  <a:off x="3794830" y="4562664"/>
                  <a:ext cx="68580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Oct4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8" name="文本框 147"/>
                <p:cNvSpPr txBox="1"/>
                <p:nvPr/>
              </p:nvSpPr>
              <p:spPr>
                <a:xfrm>
                  <a:off x="3794830" y="4833177"/>
                  <a:ext cx="68580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ALDH1A1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9" name="文本框 148"/>
                <p:cNvSpPr txBox="1"/>
                <p:nvPr/>
              </p:nvSpPr>
              <p:spPr>
                <a:xfrm>
                  <a:off x="3794830" y="5096128"/>
                  <a:ext cx="68580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GAPDH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1" name="文本框 110"/>
              <p:cNvSpPr txBox="1"/>
              <p:nvPr/>
            </p:nvSpPr>
            <p:spPr>
              <a:xfrm rot="18922319">
                <a:off x="4111399" y="5425184"/>
                <a:ext cx="6964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 rot="18922319">
                <a:off x="4434031" y="5389701"/>
                <a:ext cx="6964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</a:t>
                </a:r>
              </a:p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PDGFD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文本框 117"/>
              <p:cNvSpPr txBox="1"/>
              <p:nvPr/>
            </p:nvSpPr>
            <p:spPr>
              <a:xfrm rot="18922319">
                <a:off x="4738702" y="5425184"/>
                <a:ext cx="6964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sh-NC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文本框 118"/>
              <p:cNvSpPr txBox="1"/>
              <p:nvPr/>
            </p:nvSpPr>
            <p:spPr>
              <a:xfrm rot="18922319">
                <a:off x="5040848" y="5399133"/>
                <a:ext cx="69643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sh-lnc-PDGFD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20" name="直接连接符 119"/>
              <p:cNvCxnSpPr/>
              <p:nvPr/>
            </p:nvCxnSpPr>
            <p:spPr>
              <a:xfrm>
                <a:off x="4506685" y="5644187"/>
                <a:ext cx="11406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1" name="文本框 120"/>
              <p:cNvSpPr txBox="1"/>
              <p:nvPr/>
            </p:nvSpPr>
            <p:spPr>
              <a:xfrm>
                <a:off x="4506685" y="5630156"/>
                <a:ext cx="842832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MRC-5-CM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08" name="图片 107"/>
            <p:cNvPicPr preferRelativeResize="0"/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04" t="51632" r="31335" b="42294"/>
            <a:stretch>
              <a:fillRect/>
            </a:stretch>
          </p:blipFill>
          <p:spPr>
            <a:xfrm flipH="1">
              <a:off x="4070077" y="1152266"/>
              <a:ext cx="1278000" cy="1944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</p:pic>
      </p:grpSp>
      <p:grpSp>
        <p:nvGrpSpPr>
          <p:cNvPr id="150" name="组合 149"/>
          <p:cNvGrpSpPr/>
          <p:nvPr/>
        </p:nvGrpSpPr>
        <p:grpSpPr>
          <a:xfrm>
            <a:off x="205902" y="6351221"/>
            <a:ext cx="4439844" cy="1725463"/>
            <a:chOff x="91724" y="2560821"/>
            <a:chExt cx="4419188" cy="1854084"/>
          </a:xfrm>
        </p:grpSpPr>
        <p:grpSp>
          <p:nvGrpSpPr>
            <p:cNvPr id="151" name="组合 150"/>
            <p:cNvGrpSpPr/>
            <p:nvPr/>
          </p:nvGrpSpPr>
          <p:grpSpPr>
            <a:xfrm>
              <a:off x="528303" y="4048991"/>
              <a:ext cx="3982609" cy="365914"/>
              <a:chOff x="1193763" y="5456972"/>
              <a:chExt cx="4835102" cy="434584"/>
            </a:xfrm>
          </p:grpSpPr>
          <p:sp>
            <p:nvSpPr>
              <p:cNvPr id="183" name="文本框 182"/>
              <p:cNvSpPr txBox="1"/>
              <p:nvPr/>
            </p:nvSpPr>
            <p:spPr>
              <a:xfrm>
                <a:off x="1193763" y="5458769"/>
                <a:ext cx="86957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文本框 183"/>
              <p:cNvSpPr txBox="1"/>
              <p:nvPr/>
            </p:nvSpPr>
            <p:spPr>
              <a:xfrm>
                <a:off x="2360219" y="5458769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文本框 184"/>
              <p:cNvSpPr txBox="1"/>
              <p:nvPr/>
            </p:nvSpPr>
            <p:spPr>
              <a:xfrm>
                <a:off x="4876411" y="5456972"/>
                <a:ext cx="1152454" cy="2558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sh-lnc-PDGFD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文本框 185"/>
              <p:cNvSpPr txBox="1"/>
              <p:nvPr/>
            </p:nvSpPr>
            <p:spPr>
              <a:xfrm>
                <a:off x="3061372" y="5635676"/>
                <a:ext cx="990401" cy="255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MRC-5-CM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文本框 186"/>
              <p:cNvSpPr txBox="1"/>
              <p:nvPr/>
            </p:nvSpPr>
            <p:spPr>
              <a:xfrm>
                <a:off x="3624812" y="5456972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sh-NC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88" name="直接连接符 187"/>
              <p:cNvCxnSpPr/>
              <p:nvPr/>
            </p:nvCxnSpPr>
            <p:spPr>
              <a:xfrm>
                <a:off x="1677310" y="5661911"/>
                <a:ext cx="3559962" cy="82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2" name="文本框 151"/>
            <p:cNvSpPr txBox="1"/>
            <p:nvPr/>
          </p:nvSpPr>
          <p:spPr>
            <a:xfrm rot="16200000">
              <a:off x="-257442" y="3111248"/>
              <a:ext cx="91377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MDA-MB-231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53" name="直接连接符 152"/>
            <p:cNvCxnSpPr/>
            <p:nvPr/>
          </p:nvCxnSpPr>
          <p:spPr>
            <a:xfrm>
              <a:off x="292946" y="2563183"/>
              <a:ext cx="0" cy="14447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4" name="组合 153"/>
            <p:cNvGrpSpPr/>
            <p:nvPr/>
          </p:nvGrpSpPr>
          <p:grpSpPr>
            <a:xfrm>
              <a:off x="257870" y="2560821"/>
              <a:ext cx="4205617" cy="780558"/>
              <a:chOff x="252083" y="2317750"/>
              <a:chExt cx="4205617" cy="780558"/>
            </a:xfrm>
          </p:grpSpPr>
          <p:grpSp>
            <p:nvGrpSpPr>
              <p:cNvPr id="169" name="组合 168"/>
              <p:cNvGrpSpPr/>
              <p:nvPr/>
            </p:nvGrpSpPr>
            <p:grpSpPr>
              <a:xfrm>
                <a:off x="448951" y="2345047"/>
                <a:ext cx="4008749" cy="697162"/>
                <a:chOff x="448951" y="2345047"/>
                <a:chExt cx="4008749" cy="697162"/>
              </a:xfrm>
            </p:grpSpPr>
            <p:grpSp>
              <p:nvGrpSpPr>
                <p:cNvPr id="171" name="组合 170"/>
                <p:cNvGrpSpPr/>
                <p:nvPr/>
              </p:nvGrpSpPr>
              <p:grpSpPr>
                <a:xfrm>
                  <a:off x="3493987" y="2345047"/>
                  <a:ext cx="963713" cy="697162"/>
                  <a:chOff x="4388570" y="4579370"/>
                  <a:chExt cx="1170000" cy="828000"/>
                </a:xfrm>
              </p:grpSpPr>
              <p:pic>
                <p:nvPicPr>
                  <p:cNvPr id="181" name="图片 180"/>
                  <p:cNvPicPr preferRelativeResize="0"/>
                  <p:nvPr/>
                </p:nvPicPr>
                <p:blipFill>
                  <a:blip r:embed="rId2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388570" y="4579370"/>
                    <a:ext cx="1170000" cy="828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pic>
                <p:nvPicPr>
                  <p:cNvPr id="182" name="图片 181"/>
                  <p:cNvPicPr preferRelativeResize="0"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5412781" y="5377785"/>
                    <a:ext cx="130451" cy="22309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72" name="组合 171"/>
                <p:cNvGrpSpPr/>
                <p:nvPr/>
              </p:nvGrpSpPr>
              <p:grpSpPr>
                <a:xfrm>
                  <a:off x="2478975" y="2345047"/>
                  <a:ext cx="963713" cy="697162"/>
                  <a:chOff x="3156291" y="4579370"/>
                  <a:chExt cx="1170000" cy="828000"/>
                </a:xfrm>
              </p:grpSpPr>
              <p:pic>
                <p:nvPicPr>
                  <p:cNvPr id="179" name="图片 178"/>
                  <p:cNvPicPr preferRelativeResize="0"/>
                  <p:nvPr/>
                </p:nvPicPr>
                <p:blipFill>
                  <a:blip r:embed="rId2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156291" y="4579370"/>
                    <a:ext cx="1170000" cy="828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pic>
                <p:nvPicPr>
                  <p:cNvPr id="180" name="图片 179"/>
                  <p:cNvPicPr preferRelativeResize="0"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4184535" y="5377784"/>
                    <a:ext cx="130451" cy="22309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73" name="组合 172"/>
                <p:cNvGrpSpPr/>
                <p:nvPr/>
              </p:nvGrpSpPr>
              <p:grpSpPr>
                <a:xfrm>
                  <a:off x="1463963" y="2345047"/>
                  <a:ext cx="963713" cy="697162"/>
                  <a:chOff x="1924012" y="4579370"/>
                  <a:chExt cx="1170000" cy="828000"/>
                </a:xfrm>
              </p:grpSpPr>
              <p:pic>
                <p:nvPicPr>
                  <p:cNvPr id="177" name="图片 176"/>
                  <p:cNvPicPr preferRelativeResize="0"/>
                  <p:nvPr/>
                </p:nvPicPr>
                <p:blipFill>
                  <a:blip r:embed="rId2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924012" y="4579370"/>
                    <a:ext cx="1170000" cy="828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pic>
                <p:nvPicPr>
                  <p:cNvPr id="178" name="图片 177"/>
                  <p:cNvPicPr preferRelativeResize="0"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2953274" y="5379234"/>
                    <a:ext cx="130451" cy="22309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74" name="组合 173"/>
                <p:cNvGrpSpPr/>
                <p:nvPr/>
              </p:nvGrpSpPr>
              <p:grpSpPr>
                <a:xfrm>
                  <a:off x="448951" y="2345047"/>
                  <a:ext cx="963713" cy="697162"/>
                  <a:chOff x="691733" y="4579370"/>
                  <a:chExt cx="1170000" cy="828000"/>
                </a:xfrm>
              </p:grpSpPr>
              <p:pic>
                <p:nvPicPr>
                  <p:cNvPr id="175" name="图片 174"/>
                  <p:cNvPicPr preferRelativeResize="0"/>
                  <p:nvPr/>
                </p:nvPicPr>
                <p:blipFill>
                  <a:blip r:embed="rId2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91733" y="4579370"/>
                    <a:ext cx="1170000" cy="828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pic>
                <p:nvPicPr>
                  <p:cNvPr id="176" name="图片 175"/>
                  <p:cNvPicPr preferRelativeResize="0"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1720356" y="5380356"/>
                    <a:ext cx="130451" cy="22309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170" name="文本框 169"/>
              <p:cNvSpPr txBox="1"/>
              <p:nvPr/>
            </p:nvSpPr>
            <p:spPr>
              <a:xfrm rot="16200000">
                <a:off x="-49467" y="2619300"/>
                <a:ext cx="780558" cy="177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Migration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255736" y="3313111"/>
              <a:ext cx="4201964" cy="780558"/>
              <a:chOff x="255736" y="3313111"/>
              <a:chExt cx="4201964" cy="780558"/>
            </a:xfrm>
          </p:grpSpPr>
          <p:grpSp>
            <p:nvGrpSpPr>
              <p:cNvPr id="156" name="组合 155"/>
              <p:cNvGrpSpPr/>
              <p:nvPr/>
            </p:nvGrpSpPr>
            <p:grpSpPr>
              <a:xfrm>
                <a:off x="3493987" y="3378323"/>
                <a:ext cx="963713" cy="697162"/>
                <a:chOff x="4388570" y="5806563"/>
                <a:chExt cx="1170000" cy="828000"/>
              </a:xfrm>
            </p:grpSpPr>
            <p:pic>
              <p:nvPicPr>
                <p:cNvPr id="167" name="图片 166"/>
                <p:cNvPicPr preferRelativeResize="0"/>
                <p:nvPr/>
              </p:nvPicPr>
              <p:blipFill>
                <a:blip r:embed="rId2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388570" y="5806563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168" name="图片 167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395895" y="6595517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157" name="组合 156"/>
              <p:cNvGrpSpPr/>
              <p:nvPr/>
            </p:nvGrpSpPr>
            <p:grpSpPr>
              <a:xfrm>
                <a:off x="2477061" y="3378323"/>
                <a:ext cx="963713" cy="697162"/>
                <a:chOff x="3153968" y="5806563"/>
                <a:chExt cx="1170000" cy="828000"/>
              </a:xfrm>
            </p:grpSpPr>
            <p:pic>
              <p:nvPicPr>
                <p:cNvPr id="165" name="图片 164"/>
                <p:cNvPicPr preferRelativeResize="0"/>
                <p:nvPr/>
              </p:nvPicPr>
              <p:blipFill>
                <a:blip r:embed="rId2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53968" y="5806563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166" name="图片 165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167649" y="6595516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158" name="组合 157"/>
              <p:cNvGrpSpPr/>
              <p:nvPr/>
            </p:nvGrpSpPr>
            <p:grpSpPr>
              <a:xfrm>
                <a:off x="1463963" y="3378323"/>
                <a:ext cx="963713" cy="697162"/>
                <a:chOff x="1924012" y="5806563"/>
                <a:chExt cx="1170000" cy="828000"/>
              </a:xfrm>
            </p:grpSpPr>
            <p:pic>
              <p:nvPicPr>
                <p:cNvPr id="163" name="图片 162"/>
                <p:cNvPicPr preferRelativeResize="0"/>
                <p:nvPr/>
              </p:nvPicPr>
              <p:blipFill>
                <a:blip r:embed="rId2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24012" y="5806563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164" name="图片 163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936388" y="6596966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159" name="组合 158"/>
              <p:cNvGrpSpPr/>
              <p:nvPr/>
            </p:nvGrpSpPr>
            <p:grpSpPr>
              <a:xfrm>
                <a:off x="448951" y="3378323"/>
                <a:ext cx="963713" cy="697162"/>
                <a:chOff x="691733" y="5806563"/>
                <a:chExt cx="1170000" cy="828000"/>
              </a:xfrm>
            </p:grpSpPr>
            <p:pic>
              <p:nvPicPr>
                <p:cNvPr id="161" name="图片 160"/>
                <p:cNvPicPr preferRelativeResize="0"/>
                <p:nvPr/>
              </p:nvPicPr>
              <p:blipFill>
                <a:blip r:embed="rId3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1733" y="5806563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162" name="图片 161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703470" y="6598088"/>
                  <a:ext cx="130451" cy="22309"/>
                </a:xfrm>
                <a:prstGeom prst="rect">
                  <a:avLst/>
                </a:prstGeom>
              </p:spPr>
            </p:pic>
          </p:grpSp>
          <p:sp>
            <p:nvSpPr>
              <p:cNvPr id="160" name="文本框 159"/>
              <p:cNvSpPr txBox="1"/>
              <p:nvPr/>
            </p:nvSpPr>
            <p:spPr>
              <a:xfrm rot="16200000">
                <a:off x="-45814" y="3614661"/>
                <a:ext cx="780558" cy="177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Invasion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9" name="组合 188"/>
          <p:cNvGrpSpPr/>
          <p:nvPr/>
        </p:nvGrpSpPr>
        <p:grpSpPr>
          <a:xfrm>
            <a:off x="227219" y="8070781"/>
            <a:ext cx="4365316" cy="1721256"/>
            <a:chOff x="122891" y="4539432"/>
            <a:chExt cx="4345007" cy="1849563"/>
          </a:xfrm>
        </p:grpSpPr>
        <p:grpSp>
          <p:nvGrpSpPr>
            <p:cNvPr id="190" name="组合 189"/>
            <p:cNvGrpSpPr/>
            <p:nvPr/>
          </p:nvGrpSpPr>
          <p:grpSpPr>
            <a:xfrm>
              <a:off x="448951" y="4577777"/>
              <a:ext cx="4012962" cy="697162"/>
              <a:chOff x="444738" y="4583304"/>
              <a:chExt cx="4012962" cy="697162"/>
            </a:xfrm>
          </p:grpSpPr>
          <p:grpSp>
            <p:nvGrpSpPr>
              <p:cNvPr id="214" name="组合 213"/>
              <p:cNvGrpSpPr/>
              <p:nvPr/>
            </p:nvGrpSpPr>
            <p:grpSpPr>
              <a:xfrm>
                <a:off x="3493987" y="4583304"/>
                <a:ext cx="963713" cy="697162"/>
                <a:chOff x="4388570" y="7153976"/>
                <a:chExt cx="1170000" cy="828000"/>
              </a:xfrm>
            </p:grpSpPr>
            <p:pic>
              <p:nvPicPr>
                <p:cNvPr id="224" name="图片 223"/>
                <p:cNvPicPr preferRelativeResize="0"/>
                <p:nvPr/>
              </p:nvPicPr>
              <p:blipFill>
                <a:blip r:embed="rId3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388570" y="7153976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225" name="图片 224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395895" y="7949468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215" name="组合 214"/>
              <p:cNvGrpSpPr/>
              <p:nvPr/>
            </p:nvGrpSpPr>
            <p:grpSpPr>
              <a:xfrm>
                <a:off x="2476762" y="4583304"/>
                <a:ext cx="963713" cy="697162"/>
                <a:chOff x="3153604" y="7153976"/>
                <a:chExt cx="1170000" cy="828000"/>
              </a:xfrm>
            </p:grpSpPr>
            <p:pic>
              <p:nvPicPr>
                <p:cNvPr id="222" name="图片 221"/>
                <p:cNvPicPr preferRelativeResize="0"/>
                <p:nvPr/>
              </p:nvPicPr>
              <p:blipFill>
                <a:blip r:embed="rId3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53604" y="7153976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223" name="图片 222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167649" y="7949467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216" name="组合 215"/>
              <p:cNvGrpSpPr/>
              <p:nvPr/>
            </p:nvGrpSpPr>
            <p:grpSpPr>
              <a:xfrm>
                <a:off x="1459607" y="4583304"/>
                <a:ext cx="963713" cy="697162"/>
                <a:chOff x="1918724" y="7153976"/>
                <a:chExt cx="1170000" cy="828000"/>
              </a:xfrm>
            </p:grpSpPr>
            <p:pic>
              <p:nvPicPr>
                <p:cNvPr id="220" name="图片 219"/>
                <p:cNvPicPr preferRelativeResize="0"/>
                <p:nvPr/>
              </p:nvPicPr>
              <p:blipFill>
                <a:blip r:embed="rId3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18724" y="7153976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221" name="图片 220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936388" y="7950917"/>
                  <a:ext cx="130451" cy="22309"/>
                </a:xfrm>
                <a:prstGeom prst="rect">
                  <a:avLst/>
                </a:prstGeom>
              </p:spPr>
            </p:pic>
          </p:grpSp>
          <p:grpSp>
            <p:nvGrpSpPr>
              <p:cNvPr id="217" name="组合 216"/>
              <p:cNvGrpSpPr/>
              <p:nvPr/>
            </p:nvGrpSpPr>
            <p:grpSpPr>
              <a:xfrm>
                <a:off x="444738" y="4583304"/>
                <a:ext cx="963713" cy="697162"/>
                <a:chOff x="686618" y="7153976"/>
                <a:chExt cx="1170000" cy="828000"/>
              </a:xfrm>
            </p:grpSpPr>
            <p:pic>
              <p:nvPicPr>
                <p:cNvPr id="218" name="图片 217"/>
                <p:cNvPicPr preferRelativeResize="0"/>
                <p:nvPr/>
              </p:nvPicPr>
              <p:blipFill>
                <a:blip r:embed="rId3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86618" y="7153976"/>
                  <a:ext cx="1170000" cy="828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pic>
              <p:nvPicPr>
                <p:cNvPr id="219" name="图片 218"/>
                <p:cNvPicPr preferRelativeResize="0"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703470" y="7952039"/>
                  <a:ext cx="130451" cy="2230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91" name="组合 190"/>
            <p:cNvGrpSpPr/>
            <p:nvPr/>
          </p:nvGrpSpPr>
          <p:grpSpPr>
            <a:xfrm>
              <a:off x="3499109" y="5357609"/>
              <a:ext cx="963713" cy="697162"/>
              <a:chOff x="4388570" y="8300786"/>
              <a:chExt cx="1170000" cy="828000"/>
            </a:xfrm>
          </p:grpSpPr>
          <p:pic>
            <p:nvPicPr>
              <p:cNvPr id="212" name="图片 211"/>
              <p:cNvPicPr preferRelativeResize="0"/>
              <p:nvPr/>
            </p:nvPicPr>
            <p:blipFill rotWithShape="1">
              <a:blip r:embed="rId3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14515" r="9146"/>
              <a:stretch>
                <a:fillRect/>
              </a:stretch>
            </p:blipFill>
            <p:spPr>
              <a:xfrm>
                <a:off x="4388570" y="8300786"/>
                <a:ext cx="1170000" cy="8280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213" name="图片 212"/>
              <p:cNvPicPr preferRelativeResize="0"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395895" y="9093294"/>
                <a:ext cx="130451" cy="22309"/>
              </a:xfrm>
              <a:prstGeom prst="rect">
                <a:avLst/>
              </a:prstGeom>
            </p:spPr>
          </p:pic>
        </p:grpSp>
        <p:grpSp>
          <p:nvGrpSpPr>
            <p:cNvPr id="192" name="组合 191"/>
            <p:cNvGrpSpPr/>
            <p:nvPr/>
          </p:nvGrpSpPr>
          <p:grpSpPr>
            <a:xfrm>
              <a:off x="2481919" y="5357159"/>
              <a:ext cx="963713" cy="697162"/>
              <a:chOff x="3153647" y="8300252"/>
              <a:chExt cx="1170000" cy="828000"/>
            </a:xfrm>
          </p:grpSpPr>
          <p:pic>
            <p:nvPicPr>
              <p:cNvPr id="210" name="图片 209"/>
              <p:cNvPicPr preferRelativeResize="0"/>
              <p:nvPr/>
            </p:nvPicPr>
            <p:blipFill rotWithShape="1"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9481" b="4947"/>
              <a:stretch>
                <a:fillRect/>
              </a:stretch>
            </p:blipFill>
            <p:spPr>
              <a:xfrm>
                <a:off x="3153647" y="8300252"/>
                <a:ext cx="1170000" cy="8280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211" name="图片 210"/>
              <p:cNvPicPr preferRelativeResize="0"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167649" y="9093293"/>
                <a:ext cx="130451" cy="22309"/>
              </a:xfrm>
              <a:prstGeom prst="rect">
                <a:avLst/>
              </a:prstGeom>
            </p:spPr>
          </p:pic>
        </p:grpSp>
        <p:grpSp>
          <p:nvGrpSpPr>
            <p:cNvPr id="193" name="组合 192"/>
            <p:cNvGrpSpPr/>
            <p:nvPr/>
          </p:nvGrpSpPr>
          <p:grpSpPr>
            <a:xfrm>
              <a:off x="1464729" y="5357159"/>
              <a:ext cx="963713" cy="697162"/>
              <a:chOff x="1918724" y="8300252"/>
              <a:chExt cx="1170000" cy="828000"/>
            </a:xfrm>
          </p:grpSpPr>
          <p:pic>
            <p:nvPicPr>
              <p:cNvPr id="208" name="图片 207"/>
              <p:cNvPicPr preferRelativeResize="0"/>
              <p:nvPr/>
            </p:nvPicPr>
            <p:blipFill>
              <a:blip r:embed="rId3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18724" y="8300252"/>
                <a:ext cx="1170000" cy="8280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209" name="图片 208"/>
              <p:cNvPicPr preferRelativeResize="0"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2936388" y="9094743"/>
                <a:ext cx="130451" cy="22309"/>
              </a:xfrm>
              <a:prstGeom prst="rect">
                <a:avLst/>
              </a:prstGeom>
            </p:spPr>
          </p:pic>
        </p:grpSp>
        <p:grpSp>
          <p:nvGrpSpPr>
            <p:cNvPr id="194" name="组合 193"/>
            <p:cNvGrpSpPr/>
            <p:nvPr/>
          </p:nvGrpSpPr>
          <p:grpSpPr>
            <a:xfrm>
              <a:off x="454073" y="5357609"/>
              <a:ext cx="963713" cy="697162"/>
              <a:chOff x="691733" y="8300786"/>
              <a:chExt cx="1170000" cy="828000"/>
            </a:xfrm>
          </p:grpSpPr>
          <p:pic>
            <p:nvPicPr>
              <p:cNvPr id="206" name="图片 205"/>
              <p:cNvPicPr preferRelativeResize="0"/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733" y="8300786"/>
                <a:ext cx="1170000" cy="82800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</p:pic>
          <p:pic>
            <p:nvPicPr>
              <p:cNvPr id="207" name="图片 206"/>
              <p:cNvPicPr preferRelativeResize="0"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703470" y="9095865"/>
                <a:ext cx="130451" cy="22309"/>
              </a:xfrm>
              <a:prstGeom prst="rect">
                <a:avLst/>
              </a:prstGeom>
            </p:spPr>
          </p:pic>
        </p:grpSp>
        <p:sp>
          <p:nvSpPr>
            <p:cNvPr id="195" name="文本框 194"/>
            <p:cNvSpPr txBox="1"/>
            <p:nvPr/>
          </p:nvSpPr>
          <p:spPr>
            <a:xfrm rot="16200000">
              <a:off x="-178659" y="5371587"/>
              <a:ext cx="780558" cy="1774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BT-549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96" name="直接连接符 195"/>
            <p:cNvCxnSpPr/>
            <p:nvPr/>
          </p:nvCxnSpPr>
          <p:spPr>
            <a:xfrm>
              <a:off x="307831" y="4737921"/>
              <a:ext cx="0" cy="14447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7" name="文本框 196"/>
            <p:cNvSpPr txBox="1"/>
            <p:nvPr/>
          </p:nvSpPr>
          <p:spPr>
            <a:xfrm rot="16200000">
              <a:off x="-44079" y="4840982"/>
              <a:ext cx="780558" cy="1774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Migration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8" name="文本框 197"/>
            <p:cNvSpPr txBox="1"/>
            <p:nvPr/>
          </p:nvSpPr>
          <p:spPr>
            <a:xfrm rot="16200000">
              <a:off x="-25266" y="5646781"/>
              <a:ext cx="780558" cy="1774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latin typeface="Arial" panose="020B0604020202020204" pitchFamily="34" charset="0"/>
                  <a:cs typeface="Arial" panose="020B0604020202020204" pitchFamily="34" charset="0"/>
                </a:rPr>
                <a:t>Invasion</a:t>
              </a:r>
              <a:endParaRPr lang="zh-CN" altLang="en-US" sz="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99" name="组合 198"/>
            <p:cNvGrpSpPr/>
            <p:nvPr/>
          </p:nvGrpSpPr>
          <p:grpSpPr>
            <a:xfrm>
              <a:off x="485289" y="6023081"/>
              <a:ext cx="3982609" cy="365914"/>
              <a:chOff x="1193763" y="5456972"/>
              <a:chExt cx="4835102" cy="434584"/>
            </a:xfrm>
          </p:grpSpPr>
          <p:sp>
            <p:nvSpPr>
              <p:cNvPr id="200" name="文本框 199"/>
              <p:cNvSpPr txBox="1"/>
              <p:nvPr/>
            </p:nvSpPr>
            <p:spPr>
              <a:xfrm>
                <a:off x="1193763" y="5458769"/>
                <a:ext cx="86957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文本框 200"/>
              <p:cNvSpPr txBox="1"/>
              <p:nvPr/>
            </p:nvSpPr>
            <p:spPr>
              <a:xfrm>
                <a:off x="2360219" y="5458769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文本框 201"/>
              <p:cNvSpPr txBox="1"/>
              <p:nvPr/>
            </p:nvSpPr>
            <p:spPr>
              <a:xfrm>
                <a:off x="4876411" y="5456972"/>
                <a:ext cx="1152454" cy="2558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sh-lnc-PDGFD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文本框 202"/>
              <p:cNvSpPr txBox="1"/>
              <p:nvPr/>
            </p:nvSpPr>
            <p:spPr>
              <a:xfrm>
                <a:off x="3061372" y="5635676"/>
                <a:ext cx="990401" cy="255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MRC-5-CM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文本框 203"/>
              <p:cNvSpPr txBox="1"/>
              <p:nvPr/>
            </p:nvSpPr>
            <p:spPr>
              <a:xfrm>
                <a:off x="3624812" y="5456972"/>
                <a:ext cx="99040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sh-NC</a:t>
                </a:r>
                <a:endParaRPr lang="zh-CN" altLang="en-US" sz="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1677310" y="5661911"/>
                <a:ext cx="3559962" cy="82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26" name="图片 225"/>
          <p:cNvPicPr preferRelativeResize="0"/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319" y="4434881"/>
            <a:ext cx="2084100" cy="1858704"/>
          </a:xfrm>
          <a:prstGeom prst="rect">
            <a:avLst/>
          </a:prstGeom>
        </p:spPr>
      </p:pic>
      <p:sp>
        <p:nvSpPr>
          <p:cNvPr id="227" name="文本框 226"/>
          <p:cNvSpPr txBox="1"/>
          <p:nvPr/>
        </p:nvSpPr>
        <p:spPr>
          <a:xfrm>
            <a:off x="47137" y="4368830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228" name="文本框 227"/>
          <p:cNvSpPr txBox="1"/>
          <p:nvPr/>
        </p:nvSpPr>
        <p:spPr>
          <a:xfrm>
            <a:off x="2155213" y="4365599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</a:p>
        </p:txBody>
      </p:sp>
      <p:sp>
        <p:nvSpPr>
          <p:cNvPr id="229" name="文本框 228"/>
          <p:cNvSpPr txBox="1"/>
          <p:nvPr/>
        </p:nvSpPr>
        <p:spPr>
          <a:xfrm>
            <a:off x="56215" y="6186269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375392" y="4352565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</a:p>
        </p:txBody>
      </p:sp>
      <p:pic>
        <p:nvPicPr>
          <p:cNvPr id="230" name="图片 22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351" y="6308089"/>
            <a:ext cx="1708121" cy="1692164"/>
          </a:xfrm>
          <a:prstGeom prst="rect">
            <a:avLst/>
          </a:prstGeom>
        </p:spPr>
      </p:pic>
      <p:pic>
        <p:nvPicPr>
          <p:cNvPr id="231" name="图片 23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113" y="7883830"/>
            <a:ext cx="1395851" cy="2334524"/>
          </a:xfrm>
          <a:prstGeom prst="rect">
            <a:avLst/>
          </a:prstGeom>
        </p:spPr>
      </p:pic>
      <p:sp>
        <p:nvSpPr>
          <p:cNvPr id="232" name="文本框 231"/>
          <p:cNvSpPr txBox="1"/>
          <p:nvPr/>
        </p:nvSpPr>
        <p:spPr>
          <a:xfrm>
            <a:off x="4663183" y="6190483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</a:p>
        </p:txBody>
      </p:sp>
      <p:sp>
        <p:nvSpPr>
          <p:cNvPr id="233" name="文本框 232"/>
          <p:cNvSpPr txBox="1"/>
          <p:nvPr/>
        </p:nvSpPr>
        <p:spPr>
          <a:xfrm>
            <a:off x="4662691" y="7904723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</a:p>
        </p:txBody>
      </p:sp>
      <p:pic>
        <p:nvPicPr>
          <p:cNvPr id="235" name="Picture 234" descr="A screenshot of a video game&#10;&#10;Description automatically generated">
            <a:extLst>
              <a:ext uri="{FF2B5EF4-FFF2-40B4-BE49-F238E27FC236}">
                <a16:creationId xmlns:a16="http://schemas.microsoft.com/office/drawing/2014/main" id="{C6B13204-E303-6E4D-AC71-8F017BD45605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95"/>
          <a:stretch/>
        </p:blipFill>
        <p:spPr>
          <a:xfrm>
            <a:off x="4620097" y="918084"/>
            <a:ext cx="1768819" cy="1629396"/>
          </a:xfrm>
          <a:prstGeom prst="rect">
            <a:avLst/>
          </a:prstGeom>
        </p:spPr>
      </p:pic>
      <p:pic>
        <p:nvPicPr>
          <p:cNvPr id="237" name="图片 236">
            <a:extLst>
              <a:ext uri="{FF2B5EF4-FFF2-40B4-BE49-F238E27FC236}">
                <a16:creationId xmlns:a16="http://schemas.microsoft.com/office/drawing/2014/main" id="{2925047F-690F-BBE2-1149-C02FFEC66BD6}"/>
              </a:ext>
            </a:extLst>
          </p:cNvPr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4" y="841989"/>
            <a:ext cx="2512823" cy="1777755"/>
          </a:xfrm>
          <a:prstGeom prst="rect">
            <a:avLst/>
          </a:prstGeom>
        </p:spPr>
      </p:pic>
      <p:pic>
        <p:nvPicPr>
          <p:cNvPr id="238" name="图片 237">
            <a:extLst>
              <a:ext uri="{FF2B5EF4-FFF2-40B4-BE49-F238E27FC236}">
                <a16:creationId xmlns:a16="http://schemas.microsoft.com/office/drawing/2014/main" id="{2C98DA54-6930-A973-0E9F-25B3B66DFD48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166528" y="2697606"/>
            <a:ext cx="3452372" cy="1495726"/>
          </a:xfrm>
          <a:prstGeom prst="rect">
            <a:avLst/>
          </a:prstGeom>
        </p:spPr>
      </p:pic>
      <p:sp>
        <p:nvSpPr>
          <p:cNvPr id="239" name="文本框 238">
            <a:extLst>
              <a:ext uri="{FF2B5EF4-FFF2-40B4-BE49-F238E27FC236}">
                <a16:creationId xmlns:a16="http://schemas.microsoft.com/office/drawing/2014/main" id="{76227535-2971-E4F3-B5BE-FB9F8AEB1038}"/>
              </a:ext>
            </a:extLst>
          </p:cNvPr>
          <p:cNvSpPr txBox="1"/>
          <p:nvPr/>
        </p:nvSpPr>
        <p:spPr>
          <a:xfrm>
            <a:off x="2390920" y="566965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240" name="文本框 239">
            <a:extLst>
              <a:ext uri="{FF2B5EF4-FFF2-40B4-BE49-F238E27FC236}">
                <a16:creationId xmlns:a16="http://schemas.microsoft.com/office/drawing/2014/main" id="{4BA5DC20-A476-FE93-A195-F188F8E797BA}"/>
              </a:ext>
            </a:extLst>
          </p:cNvPr>
          <p:cNvSpPr txBox="1"/>
          <p:nvPr/>
        </p:nvSpPr>
        <p:spPr>
          <a:xfrm>
            <a:off x="4448668" y="566965"/>
            <a:ext cx="34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gyYjA4MmE2MTRlZTZlZGFjNzJmZDZjODcwZGU2NGI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782</TotalTime>
  <Words>50</Words>
  <Application>Microsoft Office PowerPoint</Application>
  <PresentationFormat>A4 纸张(210x297 毫米)</PresentationFormat>
  <Paragraphs>50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</dc:creator>
  <cp:lastModifiedBy>Yang Tao</cp:lastModifiedBy>
  <cp:revision>120</cp:revision>
  <dcterms:created xsi:type="dcterms:W3CDTF">2023-03-08T23:45:00Z</dcterms:created>
  <dcterms:modified xsi:type="dcterms:W3CDTF">2024-11-19T00:51:37Z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58F21DC10FB84B8EAA81AA60198C3FF3_12</vt:lpwstr>
  </property>
  <property fmtid="{D5CDD505-2E9C-101B-9397-08002B2CF9AE}" pid="3" name="KSOProductBuildVer">
    <vt:lpwstr>2052-12.1.0.15712</vt:lpwstr>
  </property>
</Properties>
</file>