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"/>
  </p:notesMasterIdLst>
  <p:sldIdLst>
    <p:sldId id="284" r:id="rId2"/>
  </p:sldIdLst>
  <p:sldSz cx="6858000" cy="9906000" type="A4"/>
  <p:notesSz cx="6858000" cy="9144000"/>
  <p:custDataLst>
    <p:tags r:id="rId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66" userDrawn="1">
          <p15:clr>
            <a:srgbClr val="A4A3A4"/>
          </p15:clr>
        </p15:guide>
        <p15:guide id="2" pos="209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" initials="D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2F55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8" autoAdjust="0"/>
    <p:restoredTop sz="93691" autoAdjust="0"/>
  </p:normalViewPr>
  <p:slideViewPr>
    <p:cSldViewPr snapToGrid="0" showGuides="1">
      <p:cViewPr varScale="1">
        <p:scale>
          <a:sx n="66" d="100"/>
          <a:sy n="66" d="100"/>
        </p:scale>
        <p:origin x="2979" y="89"/>
      </p:cViewPr>
      <p:guideLst>
        <p:guide orient="horz" pos="4866"/>
        <p:guide pos="20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tags" Target="tags/tag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B7184-90F2-4ED7-A72D-97AA4586F969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4C94A3-A220-415D-B1EE-F56A4A40F1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7.tiff"/><Relationship Id="rId18" Type="http://schemas.openxmlformats.org/officeDocument/2006/relationships/image" Target="../media/image12.jpeg"/><Relationship Id="rId26" Type="http://schemas.openxmlformats.org/officeDocument/2006/relationships/image" Target="../media/image20.png"/><Relationship Id="rId3" Type="http://schemas.openxmlformats.org/officeDocument/2006/relationships/image" Target="../media/image2.png"/><Relationship Id="rId21" Type="http://schemas.openxmlformats.org/officeDocument/2006/relationships/image" Target="../media/image15.jpeg"/><Relationship Id="rId7" Type="http://schemas.openxmlformats.org/officeDocument/2006/relationships/image" Target="../media/image4.png"/><Relationship Id="rId12" Type="http://schemas.microsoft.com/office/2007/relationships/hdphoto" Target="../media/hdphoto5.wdp"/><Relationship Id="rId17" Type="http://schemas.openxmlformats.org/officeDocument/2006/relationships/image" Target="../media/image11.tiff"/><Relationship Id="rId25" Type="http://schemas.openxmlformats.org/officeDocument/2006/relationships/image" Target="../media/image19.jpeg"/><Relationship Id="rId2" Type="http://schemas.openxmlformats.org/officeDocument/2006/relationships/image" Target="../media/image1.tiff"/><Relationship Id="rId16" Type="http://schemas.openxmlformats.org/officeDocument/2006/relationships/image" Target="../media/image10.jpeg"/><Relationship Id="rId20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24" Type="http://schemas.openxmlformats.org/officeDocument/2006/relationships/image" Target="../media/image18.jpeg"/><Relationship Id="rId5" Type="http://schemas.openxmlformats.org/officeDocument/2006/relationships/image" Target="../media/image3.png"/><Relationship Id="rId15" Type="http://schemas.openxmlformats.org/officeDocument/2006/relationships/image" Target="../media/image9.tiff"/><Relationship Id="rId23" Type="http://schemas.openxmlformats.org/officeDocument/2006/relationships/image" Target="../media/image17.jpeg"/><Relationship Id="rId10" Type="http://schemas.microsoft.com/office/2007/relationships/hdphoto" Target="../media/hdphoto4.wdp"/><Relationship Id="rId19" Type="http://schemas.openxmlformats.org/officeDocument/2006/relationships/image" Target="../media/image13.jpeg"/><Relationship Id="rId4" Type="http://schemas.microsoft.com/office/2007/relationships/hdphoto" Target="../media/hdphoto1.wdp"/><Relationship Id="rId9" Type="http://schemas.openxmlformats.org/officeDocument/2006/relationships/image" Target="../media/image5.png"/><Relationship Id="rId14" Type="http://schemas.openxmlformats.org/officeDocument/2006/relationships/image" Target="../media/image8.tiff"/><Relationship Id="rId22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文本框 41"/>
          <p:cNvSpPr txBox="1"/>
          <p:nvPr/>
        </p:nvSpPr>
        <p:spPr>
          <a:xfrm>
            <a:off x="146990" y="729997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2586122" y="729996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</a:p>
        </p:txBody>
      </p:sp>
      <p:sp>
        <p:nvSpPr>
          <p:cNvPr id="190" name="文本框 189"/>
          <p:cNvSpPr txBox="1"/>
          <p:nvPr/>
        </p:nvSpPr>
        <p:spPr>
          <a:xfrm>
            <a:off x="145627" y="2578599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721" y="823975"/>
            <a:ext cx="1602006" cy="2194887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59360" y="2914321"/>
            <a:ext cx="2310452" cy="1791557"/>
            <a:chOff x="390340" y="3244616"/>
            <a:chExt cx="2341986" cy="1851461"/>
          </a:xfrm>
        </p:grpSpPr>
        <p:grpSp>
          <p:nvGrpSpPr>
            <p:cNvPr id="5" name="组合 4"/>
            <p:cNvGrpSpPr/>
            <p:nvPr/>
          </p:nvGrpSpPr>
          <p:grpSpPr>
            <a:xfrm>
              <a:off x="390340" y="3244616"/>
              <a:ext cx="2341986" cy="878699"/>
              <a:chOff x="117736" y="3314451"/>
              <a:chExt cx="2660734" cy="975407"/>
            </a:xfrm>
          </p:grpSpPr>
          <p:pic>
            <p:nvPicPr>
              <p:cNvPr id="13" name="图片 12"/>
              <p:cNvPicPr preferRelativeResize="0"/>
              <p:nvPr/>
            </p:nvPicPr>
            <p:blipFill rotWithShape="1"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89" t="38404" r="37589" b="41475"/>
              <a:stretch>
                <a:fillRect/>
              </a:stretch>
            </p:blipFill>
            <p:spPr>
              <a:xfrm>
                <a:off x="1570588" y="3314451"/>
                <a:ext cx="688174" cy="666178"/>
              </a:xfrm>
              <a:prstGeom prst="ellipse">
                <a:avLst/>
              </a:prstGeom>
              <a:ln w="3175">
                <a:solidFill>
                  <a:schemeClr val="tx1"/>
                </a:solidFill>
              </a:ln>
            </p:spPr>
          </p:pic>
          <p:pic>
            <p:nvPicPr>
              <p:cNvPr id="14" name="图片 13"/>
              <p:cNvPicPr preferRelativeResize="0"/>
              <p:nvPr/>
            </p:nvPicPr>
            <p:blipFill rotWithShape="1"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171" t="39250" r="37644" b="41988"/>
              <a:stretch>
                <a:fillRect/>
              </a:stretch>
            </p:blipFill>
            <p:spPr>
              <a:xfrm>
                <a:off x="845411" y="3314451"/>
                <a:ext cx="688174" cy="666178"/>
              </a:xfrm>
              <a:prstGeom prst="ellipse">
                <a:avLst/>
              </a:prstGeom>
              <a:ln w="3175">
                <a:solidFill>
                  <a:schemeClr val="tx1"/>
                </a:solidFill>
              </a:ln>
            </p:spPr>
          </p:pic>
          <p:sp>
            <p:nvSpPr>
              <p:cNvPr id="15" name="文本框 14"/>
              <p:cNvSpPr txBox="1"/>
              <p:nvPr/>
            </p:nvSpPr>
            <p:spPr>
              <a:xfrm>
                <a:off x="154648" y="3949698"/>
                <a:ext cx="614350" cy="178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oeVec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610927" y="3943367"/>
                <a:ext cx="991620" cy="2220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lnc-PDGFD+IgG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709679" y="4090521"/>
                <a:ext cx="841948" cy="1993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MRC5-CM</a:t>
                </a:r>
                <a:endParaRPr lang="zh-CN" altLang="en-US" sz="9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1288533" y="3949700"/>
                <a:ext cx="1489937" cy="2220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lnc-PDGFD+Anti-IL11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19" name="图片 18"/>
              <p:cNvPicPr preferRelativeResize="0"/>
              <p:nvPr/>
            </p:nvPicPr>
            <p:blipFill rotWithShape="1"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20000"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097" t="38511" r="34410" b="39263"/>
              <a:stretch>
                <a:fillRect/>
              </a:stretch>
            </p:blipFill>
            <p:spPr>
              <a:xfrm>
                <a:off x="117736" y="3314451"/>
                <a:ext cx="688174" cy="666178"/>
              </a:xfrm>
              <a:prstGeom prst="ellipse">
                <a:avLst/>
              </a:prstGeom>
              <a:ln w="3175">
                <a:solidFill>
                  <a:schemeClr val="tx1"/>
                </a:solidFill>
              </a:ln>
            </p:spPr>
          </p:pic>
          <p:cxnSp>
            <p:nvCxnSpPr>
              <p:cNvPr id="20" name="直接连接符 19"/>
              <p:cNvCxnSpPr/>
              <p:nvPr/>
            </p:nvCxnSpPr>
            <p:spPr>
              <a:xfrm>
                <a:off x="450855" y="4139975"/>
                <a:ext cx="1544898" cy="0"/>
              </a:xfrm>
              <a:prstGeom prst="line">
                <a:avLst/>
              </a:prstGeom>
              <a:ln w="952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/>
            <p:cNvGrpSpPr/>
            <p:nvPr/>
          </p:nvGrpSpPr>
          <p:grpSpPr>
            <a:xfrm>
              <a:off x="642842" y="4183246"/>
              <a:ext cx="1372273" cy="912831"/>
              <a:chOff x="2342763" y="3311997"/>
              <a:chExt cx="1559044" cy="1013289"/>
            </a:xfrm>
          </p:grpSpPr>
          <p:pic>
            <p:nvPicPr>
              <p:cNvPr id="7" name="图片 6"/>
              <p:cNvPicPr preferRelativeResize="0"/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20000" contrast="20000"/>
                        </a14:imgEffect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125" t="37671" r="32664" b="39136"/>
              <a:stretch>
                <a:fillRect/>
              </a:stretch>
            </p:blipFill>
            <p:spPr>
              <a:xfrm>
                <a:off x="3148473" y="3311997"/>
                <a:ext cx="688174" cy="666178"/>
              </a:xfrm>
              <a:prstGeom prst="ellipse">
                <a:avLst/>
              </a:prstGeom>
              <a:ln w="3175">
                <a:solidFill>
                  <a:schemeClr val="tx1"/>
                </a:solidFill>
              </a:ln>
            </p:spPr>
          </p:pic>
          <p:pic>
            <p:nvPicPr>
              <p:cNvPr id="8" name="图片 7"/>
              <p:cNvPicPr preferRelativeResize="0"/>
              <p:nvPr/>
            </p:nvPicPr>
            <p:blipFill rotWithShape="1">
              <a:blip r:embed="rId11" cstate="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rightnessContrast bright="20000"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170" t="38384" r="33333" b="38530"/>
              <a:stretch>
                <a:fillRect/>
              </a:stretch>
            </p:blipFill>
            <p:spPr>
              <a:xfrm>
                <a:off x="2418778" y="3311997"/>
                <a:ext cx="688174" cy="666178"/>
              </a:xfrm>
              <a:prstGeom prst="ellipse">
                <a:avLst/>
              </a:prstGeom>
              <a:ln w="3175">
                <a:solidFill>
                  <a:schemeClr val="tx1"/>
                </a:solidFill>
              </a:ln>
            </p:spPr>
          </p:pic>
          <p:sp>
            <p:nvSpPr>
              <p:cNvPr id="9" name="文本框 8"/>
              <p:cNvSpPr txBox="1"/>
              <p:nvPr/>
            </p:nvSpPr>
            <p:spPr>
              <a:xfrm>
                <a:off x="2342763" y="4086131"/>
                <a:ext cx="1515135" cy="2391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MRC5-lnc-PDGFD -CM</a:t>
                </a:r>
                <a:endParaRPr lang="zh-CN" altLang="en-US" sz="9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2488308" y="3949694"/>
                <a:ext cx="614350" cy="185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Ctrl-KO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3083314" y="3943368"/>
                <a:ext cx="818493" cy="185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IL11Rα-KO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2" name="直接连接符 11"/>
              <p:cNvCxnSpPr/>
              <p:nvPr/>
            </p:nvCxnSpPr>
            <p:spPr>
              <a:xfrm>
                <a:off x="2708574" y="4121700"/>
                <a:ext cx="823231" cy="8963"/>
              </a:xfrm>
              <a:prstGeom prst="line">
                <a:avLst/>
              </a:prstGeom>
              <a:ln w="952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pic>
        <p:nvPicPr>
          <p:cNvPr id="62" name="图片 6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005" y="2789981"/>
            <a:ext cx="1774341" cy="2154742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476" y="2558814"/>
            <a:ext cx="1520900" cy="2347514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2511585" y="2606812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4062" y="2584343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44491" y="4717253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35" y="905327"/>
            <a:ext cx="2177564" cy="1618953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823002DD-9304-46CF-245E-296E20DD9D8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188" y="7168938"/>
            <a:ext cx="2633188" cy="1804626"/>
          </a:xfrm>
          <a:prstGeom prst="rect">
            <a:avLst/>
          </a:prstGeom>
        </p:spPr>
      </p:pic>
      <p:sp>
        <p:nvSpPr>
          <p:cNvPr id="29" name="文本框 28">
            <a:extLst>
              <a:ext uri="{FF2B5EF4-FFF2-40B4-BE49-F238E27FC236}">
                <a16:creationId xmlns:a16="http://schemas.microsoft.com/office/drawing/2014/main" id="{146A5D52-282B-63BD-7488-8655A3067F58}"/>
              </a:ext>
            </a:extLst>
          </p:cNvPr>
          <p:cNvSpPr txBox="1"/>
          <p:nvPr/>
        </p:nvSpPr>
        <p:spPr>
          <a:xfrm>
            <a:off x="204771" y="6762049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3A31F48A-3371-1E28-D026-AC3A1EE818AF}"/>
              </a:ext>
            </a:extLst>
          </p:cNvPr>
          <p:cNvSpPr txBox="1"/>
          <p:nvPr/>
        </p:nvSpPr>
        <p:spPr>
          <a:xfrm>
            <a:off x="3290711" y="6762048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</a:p>
        </p:txBody>
      </p:sp>
      <p:pic>
        <p:nvPicPr>
          <p:cNvPr id="31" name="图片 30">
            <a:extLst>
              <a:ext uri="{FF2B5EF4-FFF2-40B4-BE49-F238E27FC236}">
                <a16:creationId xmlns:a16="http://schemas.microsoft.com/office/drawing/2014/main" id="{A3BF34B8-56CC-81C0-33EE-2F86AD47B28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920" y="5038460"/>
            <a:ext cx="1750693" cy="1515053"/>
          </a:xfrm>
          <a:prstGeom prst="rect">
            <a:avLst/>
          </a:prstGeom>
        </p:spPr>
      </p:pic>
      <p:grpSp>
        <p:nvGrpSpPr>
          <p:cNvPr id="32" name="组合 31">
            <a:extLst>
              <a:ext uri="{FF2B5EF4-FFF2-40B4-BE49-F238E27FC236}">
                <a16:creationId xmlns:a16="http://schemas.microsoft.com/office/drawing/2014/main" id="{8E36DD3B-33FA-7CB4-117B-A6F7618971C1}"/>
              </a:ext>
            </a:extLst>
          </p:cNvPr>
          <p:cNvGrpSpPr/>
          <p:nvPr/>
        </p:nvGrpSpPr>
        <p:grpSpPr>
          <a:xfrm>
            <a:off x="413330" y="6887204"/>
            <a:ext cx="2515650" cy="2302516"/>
            <a:chOff x="1559496" y="699733"/>
            <a:chExt cx="2470736" cy="2379248"/>
          </a:xfrm>
        </p:grpSpPr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id="{861F4EE9-2166-03CB-CF87-A076DD8766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1299" y="699733"/>
              <a:ext cx="1080120" cy="55468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6474413D-0ACC-44F1-A05D-B5C548BF7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112" y="699733"/>
              <a:ext cx="1080120" cy="55468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id="{0143EBC9-D93C-6B0F-81E3-73B302999D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8741" y="2524294"/>
              <a:ext cx="1080120" cy="55468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id="{83337A06-3A49-2C4B-6FFF-9231561DE7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1299" y="1916107"/>
              <a:ext cx="1080120" cy="55468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id="{B19A3749-A36C-702F-4CEE-33D217D2A6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112" y="1916106"/>
              <a:ext cx="1080120" cy="55468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811B15ED-717A-5570-B9D8-017C860381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1299" y="1307920"/>
              <a:ext cx="1080120" cy="55468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663B2A41-9486-8119-C03F-D663FC2FD0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112" y="1307920"/>
              <a:ext cx="1080120" cy="55468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756E88DB-0CD7-2CAE-857F-46BFF76B3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1299" y="2524294"/>
              <a:ext cx="1080120" cy="55468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ACDCEC36-80DA-F9F0-EFB9-D299AFAEE755}"/>
                </a:ext>
              </a:extLst>
            </p:cNvPr>
            <p:cNvSpPr txBox="1"/>
            <p:nvPr/>
          </p:nvSpPr>
          <p:spPr>
            <a:xfrm>
              <a:off x="1559496" y="869354"/>
              <a:ext cx="36004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b="1" dirty="0">
                  <a:latin typeface="Arial" panose="020B0604020202020204" pitchFamily="34" charset="0"/>
                  <a:cs typeface="Arial" panose="020B0604020202020204" pitchFamily="34" charset="0"/>
                </a:rPr>
                <a:t>#1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FB956C05-7F6B-2FBE-9B45-D4865360ACE7}"/>
                </a:ext>
              </a:extLst>
            </p:cNvPr>
            <p:cNvSpPr txBox="1"/>
            <p:nvPr/>
          </p:nvSpPr>
          <p:spPr>
            <a:xfrm>
              <a:off x="1559496" y="1487416"/>
              <a:ext cx="36004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b="1" dirty="0">
                  <a:latin typeface="Arial" panose="020B0604020202020204" pitchFamily="34" charset="0"/>
                  <a:cs typeface="Arial" panose="020B0604020202020204" pitchFamily="34" charset="0"/>
                </a:rPr>
                <a:t>#2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52301EF0-53A1-E84A-0310-F7EC2584017E}"/>
                </a:ext>
              </a:extLst>
            </p:cNvPr>
            <p:cNvSpPr txBox="1"/>
            <p:nvPr/>
          </p:nvSpPr>
          <p:spPr>
            <a:xfrm>
              <a:off x="1559496" y="2113660"/>
              <a:ext cx="36004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b="1" dirty="0">
                  <a:latin typeface="Arial" panose="020B0604020202020204" pitchFamily="34" charset="0"/>
                  <a:cs typeface="Arial" panose="020B0604020202020204" pitchFamily="34" charset="0"/>
                </a:rPr>
                <a:t>#3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id="{1CA265E4-4415-9C52-9E24-FB4AB8D6CA5C}"/>
                </a:ext>
              </a:extLst>
            </p:cNvPr>
            <p:cNvSpPr txBox="1"/>
            <p:nvPr/>
          </p:nvSpPr>
          <p:spPr>
            <a:xfrm>
              <a:off x="1562653" y="2716249"/>
              <a:ext cx="36004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b="1" dirty="0">
                  <a:latin typeface="Arial" panose="020B0604020202020204" pitchFamily="34" charset="0"/>
                  <a:cs typeface="Arial" panose="020B0604020202020204" pitchFamily="34" charset="0"/>
                </a:rPr>
                <a:t>#4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6" name="图片 45">
            <a:extLst>
              <a:ext uri="{FF2B5EF4-FFF2-40B4-BE49-F238E27FC236}">
                <a16:creationId xmlns:a16="http://schemas.microsoft.com/office/drawing/2014/main" id="{63E23405-06DC-4151-3537-6C8DACDC3BE0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25572" y="4860974"/>
            <a:ext cx="4261054" cy="1870026"/>
          </a:xfrm>
          <a:prstGeom prst="rect">
            <a:avLst/>
          </a:prstGeom>
        </p:spPr>
      </p:pic>
      <p:sp>
        <p:nvSpPr>
          <p:cNvPr id="47" name="文本框 46">
            <a:extLst>
              <a:ext uri="{FF2B5EF4-FFF2-40B4-BE49-F238E27FC236}">
                <a16:creationId xmlns:a16="http://schemas.microsoft.com/office/drawing/2014/main" id="{AEF6277C-FAC7-9BB0-076C-951FBCB87CFD}"/>
              </a:ext>
            </a:extLst>
          </p:cNvPr>
          <p:cNvSpPr txBox="1"/>
          <p:nvPr/>
        </p:nvSpPr>
        <p:spPr>
          <a:xfrm>
            <a:off x="4596278" y="4757612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C3EC58C3-7961-3AB6-2044-64009A7E3A55}"/>
              </a:ext>
            </a:extLst>
          </p:cNvPr>
          <p:cNvSpPr txBox="1"/>
          <p:nvPr/>
        </p:nvSpPr>
        <p:spPr>
          <a:xfrm>
            <a:off x="1962258" y="9174331"/>
            <a:ext cx="7285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lnc-PDGFD </a:t>
            </a:r>
            <a:endParaRPr lang="zh-CN" altLang="en-US" sz="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65BCDED0-817D-9829-DC3C-F7E8C12ACC3D}"/>
              </a:ext>
            </a:extLst>
          </p:cNvPr>
          <p:cNvSpPr txBox="1"/>
          <p:nvPr/>
        </p:nvSpPr>
        <p:spPr>
          <a:xfrm>
            <a:off x="759501" y="9175603"/>
            <a:ext cx="7285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" b="1" dirty="0">
                <a:latin typeface="Arial" panose="020B0604020202020204" pitchFamily="34" charset="0"/>
                <a:cs typeface="Arial" panose="020B0604020202020204" pitchFamily="34" charset="0"/>
              </a:rPr>
              <a:t>α-SMA </a:t>
            </a:r>
            <a:endParaRPr lang="zh-CN" altLang="en-US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gyYjA4MmE2MTRlZTZlZGFjNzJmZDZjODcwZGU2NGIifQ==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782</TotalTime>
  <Words>32</Words>
  <Application>Microsoft Office PowerPoint</Application>
  <PresentationFormat>A4 纸张(210x297 毫米)</PresentationFormat>
  <Paragraphs>22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等线</vt:lpstr>
      <vt:lpstr>等线 Light</vt:lpstr>
      <vt:lpstr>Arial</vt:lpstr>
      <vt:lpstr>Calibri</vt:lpstr>
      <vt:lpstr>Calibri Light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</dc:creator>
  <cp:lastModifiedBy>Yang Tao</cp:lastModifiedBy>
  <cp:revision>120</cp:revision>
  <dcterms:created xsi:type="dcterms:W3CDTF">2023-03-08T23:45:00Z</dcterms:created>
  <dcterms:modified xsi:type="dcterms:W3CDTF">2024-11-19T00:51:44Z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58F21DC10FB84B8EAA81AA60198C3FF3_12</vt:lpwstr>
  </property>
  <property fmtid="{D5CDD505-2E9C-101B-9397-08002B2CF9AE}" pid="3" name="KSOProductBuildVer">
    <vt:lpwstr>2052-12.1.0.15712</vt:lpwstr>
  </property>
</Properties>
</file>