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27">
          <p15:clr>
            <a:srgbClr val="A4A3A4"/>
          </p15:clr>
        </p15:guide>
        <p15:guide id="2" orient="horz" pos="2069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pos="2918">
          <p15:clr>
            <a:srgbClr val="A4A3A4"/>
          </p15:clr>
        </p15:guide>
        <p15:guide id="5" pos="54">
          <p15:clr>
            <a:srgbClr val="A4A3A4"/>
          </p15:clr>
        </p15:guide>
        <p15:guide id="6" pos="54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385D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8048" autoAdjust="0"/>
  </p:normalViewPr>
  <p:slideViewPr>
    <p:cSldViewPr snapToGrid="0">
      <p:cViewPr varScale="1">
        <p:scale>
          <a:sx n="105" d="100"/>
          <a:sy n="105" d="100"/>
        </p:scale>
        <p:origin x="-834" y="-78"/>
      </p:cViewPr>
      <p:guideLst>
        <p:guide orient="horz" pos="2227"/>
        <p:guide orient="horz" pos="2069"/>
        <p:guide orient="horz" pos="346"/>
        <p:guide pos="2918"/>
        <p:guide pos="54"/>
        <p:guide pos="541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C8BD14-D6C0-4004-91BD-55B388129D43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A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A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57BDC5-FF4E-4BCD-A280-E402C0D19FE2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7944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57764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5336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7947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73593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39904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8435861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85432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9689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915716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986905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89340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62E47-9C76-4E2A-B059-F5E687CDB9AC}" type="datetimeFigureOut">
              <a:rPr lang="de-AT" smtClean="0"/>
              <a:t>04.12.2017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B11A4-7691-418E-B4FD-2419DC1D5B6F}" type="slidenum">
              <a:rPr lang="de-AT" smtClean="0"/>
              <a:t>‹#›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88857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7" name="Grafik 1036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792"/>
          <a:stretch/>
        </p:blipFill>
        <p:spPr>
          <a:xfrm>
            <a:off x="1514651" y="2137643"/>
            <a:ext cx="2918454" cy="2078097"/>
          </a:xfrm>
          <a:prstGeom prst="rect">
            <a:avLst/>
          </a:prstGeom>
        </p:spPr>
      </p:pic>
      <p:pic>
        <p:nvPicPr>
          <p:cNvPr id="1038" name="Grafik 103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34"/>
          <a:stretch/>
        </p:blipFill>
        <p:spPr>
          <a:xfrm>
            <a:off x="4621024" y="2132090"/>
            <a:ext cx="2929485" cy="2083650"/>
          </a:xfrm>
          <a:prstGeom prst="rect">
            <a:avLst/>
          </a:prstGeom>
        </p:spPr>
      </p:pic>
      <p:sp>
        <p:nvSpPr>
          <p:cNvPr id="9" name="Text Box 25"/>
          <p:cNvSpPr txBox="1">
            <a:spLocks noChangeArrowheads="1"/>
          </p:cNvSpPr>
          <p:nvPr/>
        </p:nvSpPr>
        <p:spPr bwMode="auto">
          <a:xfrm>
            <a:off x="5467079" y="4359742"/>
            <a:ext cx="95141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de-AT" sz="2000" dirty="0" err="1"/>
              <a:t>Vimentin</a:t>
            </a:r>
            <a:endParaRPr lang="de-DE" sz="2000" dirty="0"/>
          </a:p>
        </p:txBody>
      </p:sp>
      <p:sp>
        <p:nvSpPr>
          <p:cNvPr id="15" name="Text Box 21"/>
          <p:cNvSpPr txBox="1">
            <a:spLocks noChangeArrowheads="1"/>
          </p:cNvSpPr>
          <p:nvPr/>
        </p:nvSpPr>
        <p:spPr bwMode="auto">
          <a:xfrm>
            <a:off x="2491810" y="4359742"/>
            <a:ext cx="1144544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>
            <a:spAutoFit/>
          </a:bodyPr>
          <a:lstStyle/>
          <a:p>
            <a:pPr algn="ctr"/>
            <a:r>
              <a:rPr lang="de-AT" sz="2000" dirty="0"/>
              <a:t>E-</a:t>
            </a:r>
            <a:r>
              <a:rPr lang="de-AT" sz="2000" dirty="0" err="1"/>
              <a:t>Cadherin</a:t>
            </a:r>
            <a:endParaRPr lang="de-DE" sz="2000" dirty="0"/>
          </a:p>
        </p:txBody>
      </p:sp>
      <p:sp>
        <p:nvSpPr>
          <p:cNvPr id="29" name="Textfeld 1"/>
          <p:cNvSpPr txBox="1"/>
          <p:nvPr/>
        </p:nvSpPr>
        <p:spPr>
          <a:xfrm>
            <a:off x="4193441" y="1666237"/>
            <a:ext cx="6623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sz="2000" dirty="0"/>
              <a:t>PC-3</a:t>
            </a:r>
          </a:p>
        </p:txBody>
      </p:sp>
      <p:grpSp>
        <p:nvGrpSpPr>
          <p:cNvPr id="8" name="Gruppieren 7"/>
          <p:cNvGrpSpPr/>
          <p:nvPr/>
        </p:nvGrpSpPr>
        <p:grpSpPr>
          <a:xfrm>
            <a:off x="1634490" y="4042410"/>
            <a:ext cx="579120" cy="184666"/>
            <a:chOff x="1634490" y="4042410"/>
            <a:chExt cx="579120" cy="184666"/>
          </a:xfrm>
        </p:grpSpPr>
        <p:cxnSp>
          <p:nvCxnSpPr>
            <p:cNvPr id="3" name="Gerade Verbindung 2"/>
            <p:cNvCxnSpPr/>
            <p:nvPr/>
          </p:nvCxnSpPr>
          <p:spPr>
            <a:xfrm>
              <a:off x="1634490" y="4179570"/>
              <a:ext cx="57912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Gerade Verbindung 5"/>
            <p:cNvCxnSpPr/>
            <p:nvPr/>
          </p:nvCxnSpPr>
          <p:spPr>
            <a:xfrm>
              <a:off x="1638300" y="4156710"/>
              <a:ext cx="0" cy="4572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Gerade Verbindung 12"/>
            <p:cNvCxnSpPr/>
            <p:nvPr/>
          </p:nvCxnSpPr>
          <p:spPr>
            <a:xfrm>
              <a:off x="2213610" y="4156710"/>
              <a:ext cx="0" cy="4572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feld 6"/>
            <p:cNvSpPr txBox="1"/>
            <p:nvPr/>
          </p:nvSpPr>
          <p:spPr>
            <a:xfrm>
              <a:off x="1748790" y="4042410"/>
              <a:ext cx="36740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sz="600" b="1" dirty="0">
                  <a:solidFill>
                    <a:srgbClr val="FF0000"/>
                  </a:solidFill>
                </a:rPr>
                <a:t>60µm</a:t>
              </a:r>
            </a:p>
          </p:txBody>
        </p:sp>
      </p:grpSp>
      <p:grpSp>
        <p:nvGrpSpPr>
          <p:cNvPr id="16" name="Gruppieren 15"/>
          <p:cNvGrpSpPr/>
          <p:nvPr/>
        </p:nvGrpSpPr>
        <p:grpSpPr>
          <a:xfrm>
            <a:off x="4735830" y="4050030"/>
            <a:ext cx="579120" cy="184666"/>
            <a:chOff x="1634490" y="4042410"/>
            <a:chExt cx="579120" cy="184666"/>
          </a:xfrm>
        </p:grpSpPr>
        <p:cxnSp>
          <p:nvCxnSpPr>
            <p:cNvPr id="17" name="Gerade Verbindung 16"/>
            <p:cNvCxnSpPr/>
            <p:nvPr/>
          </p:nvCxnSpPr>
          <p:spPr>
            <a:xfrm>
              <a:off x="1634490" y="4179570"/>
              <a:ext cx="579120" cy="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Gerade Verbindung 17"/>
            <p:cNvCxnSpPr/>
            <p:nvPr/>
          </p:nvCxnSpPr>
          <p:spPr>
            <a:xfrm>
              <a:off x="1638300" y="4156710"/>
              <a:ext cx="0" cy="4572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Gerade Verbindung 18"/>
            <p:cNvCxnSpPr/>
            <p:nvPr/>
          </p:nvCxnSpPr>
          <p:spPr>
            <a:xfrm>
              <a:off x="2213610" y="4156710"/>
              <a:ext cx="0" cy="4572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Textfeld 19"/>
            <p:cNvSpPr txBox="1"/>
            <p:nvPr/>
          </p:nvSpPr>
          <p:spPr>
            <a:xfrm>
              <a:off x="1748790" y="4042410"/>
              <a:ext cx="367408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de-AT" sz="600" b="1" dirty="0">
                  <a:solidFill>
                    <a:srgbClr val="FF0000"/>
                  </a:solidFill>
                </a:rPr>
                <a:t>60µm</a:t>
              </a:r>
            </a:p>
          </p:txBody>
        </p:sp>
      </p:grpSp>
      <p:sp>
        <p:nvSpPr>
          <p:cNvPr id="21" name="Textfeld 1"/>
          <p:cNvSpPr txBox="1"/>
          <p:nvPr/>
        </p:nvSpPr>
        <p:spPr>
          <a:xfrm>
            <a:off x="164704" y="168415"/>
            <a:ext cx="30509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AT" dirty="0" smtClean="0"/>
              <a:t>Hirt et al. Supplement </a:t>
            </a:r>
            <a:r>
              <a:rPr lang="de-AT" dirty="0" err="1" smtClean="0"/>
              <a:t>Figure</a:t>
            </a:r>
            <a:r>
              <a:rPr lang="de-AT" smtClean="0"/>
              <a:t> </a:t>
            </a:r>
            <a:r>
              <a:rPr lang="de-AT" smtClean="0"/>
              <a:t>2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81337591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Larissa</vt:lpstr>
      <vt:lpstr>PowerPoint Presentation</vt:lpstr>
    </vt:vector>
  </TitlesOfParts>
  <Company>Boehringer Ingelheim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Stadtmueller,Dr.,Heinz (FECVA) BIG-AT-V</dc:creator>
  <cp:lastModifiedBy>Waizenegger,Dr.,Irene (FEZ_B02) BIG-AT-V</cp:lastModifiedBy>
  <cp:revision>46</cp:revision>
  <dcterms:created xsi:type="dcterms:W3CDTF">2014-06-12T10:43:09Z</dcterms:created>
  <dcterms:modified xsi:type="dcterms:W3CDTF">2017-12-04T13:35:00Z</dcterms:modified>
</cp:coreProperties>
</file>