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7915-2B46-47B7-8CF0-B96811FDD60B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5F44-FB2D-4EF6-B6EB-89D337744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223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7915-2B46-47B7-8CF0-B96811FDD60B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5F44-FB2D-4EF6-B6EB-89D337744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76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7915-2B46-47B7-8CF0-B96811FDD60B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5F44-FB2D-4EF6-B6EB-89D337744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76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7915-2B46-47B7-8CF0-B96811FDD60B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5F44-FB2D-4EF6-B6EB-89D337744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779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7915-2B46-47B7-8CF0-B96811FDD60B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5F44-FB2D-4EF6-B6EB-89D337744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7915-2B46-47B7-8CF0-B96811FDD60B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5F44-FB2D-4EF6-B6EB-89D337744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62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7915-2B46-47B7-8CF0-B96811FDD60B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5F44-FB2D-4EF6-B6EB-89D337744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953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7915-2B46-47B7-8CF0-B96811FDD60B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5F44-FB2D-4EF6-B6EB-89D337744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394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7915-2B46-47B7-8CF0-B96811FDD60B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5F44-FB2D-4EF6-B6EB-89D337744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40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7915-2B46-47B7-8CF0-B96811FDD60B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5F44-FB2D-4EF6-B6EB-89D337744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984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47915-2B46-47B7-8CF0-B96811FDD60B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5F44-FB2D-4EF6-B6EB-89D337744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737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47915-2B46-47B7-8CF0-B96811FDD60B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D5F44-FB2D-4EF6-B6EB-89D337744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093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085" y="3573016"/>
            <a:ext cx="3886387" cy="31091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085" y="385251"/>
            <a:ext cx="3886387" cy="31091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22" y="385251"/>
            <a:ext cx="3886387" cy="31091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97968" y="365970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33472" y="3462302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697968" y="3474924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</a:t>
            </a:r>
            <a:endParaRPr lang="en-US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33472" y="365958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12" name="Textfeld 1"/>
          <p:cNvSpPr txBox="1"/>
          <p:nvPr/>
        </p:nvSpPr>
        <p:spPr>
          <a:xfrm>
            <a:off x="-36512" y="-27384"/>
            <a:ext cx="3050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/>
              <a:t>Hirt et al. Supplement </a:t>
            </a:r>
            <a:r>
              <a:rPr lang="de-AT" dirty="0" err="1" smtClean="0"/>
              <a:t>Figure</a:t>
            </a:r>
            <a:r>
              <a:rPr lang="de-AT" dirty="0" smtClean="0"/>
              <a:t> 3</a:t>
            </a:r>
            <a:endParaRPr lang="de-AT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22" y="3573016"/>
            <a:ext cx="3886387" cy="310911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115616" y="2852936"/>
            <a:ext cx="1440160" cy="21602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364088" y="2855397"/>
            <a:ext cx="1440160" cy="21356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929312" y="6048000"/>
            <a:ext cx="1440160" cy="2160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508000" y="6048000"/>
            <a:ext cx="1440160" cy="2160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196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093" y="3560394"/>
            <a:ext cx="3886387" cy="31091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60394"/>
            <a:ext cx="3886387" cy="31091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093" y="391898"/>
            <a:ext cx="3886387" cy="310911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91898"/>
            <a:ext cx="3886387" cy="31091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33472" y="371362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697968" y="37137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3472" y="3467706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697968" y="3480328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H</a:t>
            </a:r>
            <a:endParaRPr lang="en-US" b="1" dirty="0"/>
          </a:p>
        </p:txBody>
      </p:sp>
      <p:sp>
        <p:nvSpPr>
          <p:cNvPr id="17" name="Textfeld 1"/>
          <p:cNvSpPr txBox="1"/>
          <p:nvPr/>
        </p:nvSpPr>
        <p:spPr>
          <a:xfrm>
            <a:off x="-36512" y="-27384"/>
            <a:ext cx="3050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/>
              <a:t>Hirt et al. Supplement </a:t>
            </a:r>
            <a:r>
              <a:rPr lang="de-AT" dirty="0" err="1" smtClean="0"/>
              <a:t>Figure</a:t>
            </a:r>
            <a:r>
              <a:rPr lang="de-AT" dirty="0" smtClean="0"/>
              <a:t> 3</a:t>
            </a:r>
            <a:endParaRPr lang="de-AT" dirty="0"/>
          </a:p>
        </p:txBody>
      </p:sp>
      <p:sp>
        <p:nvSpPr>
          <p:cNvPr id="16" name="Rectangle 15"/>
          <p:cNvSpPr/>
          <p:nvPr/>
        </p:nvSpPr>
        <p:spPr>
          <a:xfrm>
            <a:off x="827584" y="6012000"/>
            <a:ext cx="1512168" cy="2520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259632" y="2852936"/>
            <a:ext cx="1440160" cy="2520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580112" y="2852936"/>
            <a:ext cx="1512168" cy="2520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580112" y="6021288"/>
            <a:ext cx="1512168" cy="2520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367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</Words>
  <Application>Microsoft Office PowerPoint</Application>
  <PresentationFormat>On-screen Show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Boehringer Ingelheim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Gerlach,Dr.,Daniel (RES Onc) BIG-AT-V</dc:creator>
  <cp:lastModifiedBy>Waizenegger,Dr.,Irene (FEZ_B02) BIG-AT-V</cp:lastModifiedBy>
  <cp:revision>15</cp:revision>
  <dcterms:created xsi:type="dcterms:W3CDTF">2017-11-28T14:08:29Z</dcterms:created>
  <dcterms:modified xsi:type="dcterms:W3CDTF">2017-12-11T13:38:20Z</dcterms:modified>
</cp:coreProperties>
</file>