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64" r:id="rId3"/>
    <p:sldId id="276" r:id="rId4"/>
    <p:sldId id="265" r:id="rId5"/>
    <p:sldId id="263" r:id="rId6"/>
    <p:sldId id="282" r:id="rId7"/>
    <p:sldId id="279" r:id="rId8"/>
    <p:sldId id="272" r:id="rId9"/>
    <p:sldId id="266" r:id="rId10"/>
    <p:sldId id="269" r:id="rId11"/>
    <p:sldId id="271" r:id="rId12"/>
    <p:sldId id="277" r:id="rId13"/>
    <p:sldId id="280" r:id="rId14"/>
    <p:sldId id="281" r:id="rId15"/>
    <p:sldId id="273" r:id="rId16"/>
  </p:sldIdLst>
  <p:sldSz cx="6858000" cy="9906000" type="A4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65" autoAdjust="0"/>
    <p:restoredTop sz="94660"/>
  </p:normalViewPr>
  <p:slideViewPr>
    <p:cSldViewPr snapToGrid="0">
      <p:cViewPr>
        <p:scale>
          <a:sx n="169" d="100"/>
          <a:sy n="169" d="100"/>
        </p:scale>
        <p:origin x="1701" y="-535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3" Type="http://schemas.openxmlformats.org/officeDocument/2006/relationships/image" Target="../media/image103.emf"/><Relationship Id="rId7" Type="http://schemas.openxmlformats.org/officeDocument/2006/relationships/image" Target="../media/image107.emf"/><Relationship Id="rId2" Type="http://schemas.openxmlformats.org/officeDocument/2006/relationships/image" Target="../media/image102.emf"/><Relationship Id="rId1" Type="http://schemas.openxmlformats.org/officeDocument/2006/relationships/image" Target="../media/image101.emf"/><Relationship Id="rId6" Type="http://schemas.openxmlformats.org/officeDocument/2006/relationships/image" Target="../media/image106.emf"/><Relationship Id="rId5" Type="http://schemas.openxmlformats.org/officeDocument/2006/relationships/image" Target="../media/image105.emf"/><Relationship Id="rId4" Type="http://schemas.openxmlformats.org/officeDocument/2006/relationships/image" Target="../media/image104.emf"/><Relationship Id="rId9" Type="http://schemas.openxmlformats.org/officeDocument/2006/relationships/image" Target="../media/image10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emf"/><Relationship Id="rId2" Type="http://schemas.openxmlformats.org/officeDocument/2006/relationships/image" Target="../media/image205.emf"/><Relationship Id="rId1" Type="http://schemas.openxmlformats.org/officeDocument/2006/relationships/image" Target="../media/image204.emf"/><Relationship Id="rId5" Type="http://schemas.openxmlformats.org/officeDocument/2006/relationships/image" Target="../media/image208.emf"/><Relationship Id="rId4" Type="http://schemas.openxmlformats.org/officeDocument/2006/relationships/image" Target="../media/image20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emf"/><Relationship Id="rId2" Type="http://schemas.openxmlformats.org/officeDocument/2006/relationships/image" Target="../media/image282.emf"/><Relationship Id="rId1" Type="http://schemas.openxmlformats.org/officeDocument/2006/relationships/image" Target="../media/image28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emf"/><Relationship Id="rId2" Type="http://schemas.openxmlformats.org/officeDocument/2006/relationships/image" Target="../media/image285.emf"/><Relationship Id="rId1" Type="http://schemas.openxmlformats.org/officeDocument/2006/relationships/image" Target="../media/image284.emf"/><Relationship Id="rId6" Type="http://schemas.openxmlformats.org/officeDocument/2006/relationships/image" Target="../media/image289.emf"/><Relationship Id="rId5" Type="http://schemas.openxmlformats.org/officeDocument/2006/relationships/image" Target="../media/image288.emf"/><Relationship Id="rId4" Type="http://schemas.openxmlformats.org/officeDocument/2006/relationships/image" Target="../media/image28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emf"/><Relationship Id="rId7" Type="http://schemas.openxmlformats.org/officeDocument/2006/relationships/image" Target="../media/image298.emf"/><Relationship Id="rId2" Type="http://schemas.openxmlformats.org/officeDocument/2006/relationships/image" Target="../media/image293.emf"/><Relationship Id="rId1" Type="http://schemas.openxmlformats.org/officeDocument/2006/relationships/image" Target="../media/image292.emf"/><Relationship Id="rId6" Type="http://schemas.openxmlformats.org/officeDocument/2006/relationships/image" Target="../media/image297.emf"/><Relationship Id="rId5" Type="http://schemas.openxmlformats.org/officeDocument/2006/relationships/image" Target="../media/image296.emf"/><Relationship Id="rId4" Type="http://schemas.openxmlformats.org/officeDocument/2006/relationships/image" Target="../media/image29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926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93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2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4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65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62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63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73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80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457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47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2B24D-892E-47A9-AD55-27260D04F910}" type="datetimeFigureOut">
              <a:rPr lang="zh-CN" altLang="en-US" smtClean="0"/>
              <a:t>2020/9/25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5AD93-3EAA-4195-8A1A-8A3F47399F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88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31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5.emf"/><Relationship Id="rId5" Type="http://schemas.openxmlformats.org/officeDocument/2006/relationships/image" Target="../media/image314.emf"/><Relationship Id="rId4" Type="http://schemas.openxmlformats.org/officeDocument/2006/relationships/image" Target="../media/image313.emf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7.png"/><Relationship Id="rId21" Type="http://schemas.microsoft.com/office/2007/relationships/hdphoto" Target="../media/hdphoto6.wdp"/><Relationship Id="rId42" Type="http://schemas.openxmlformats.org/officeDocument/2006/relationships/image" Target="../media/image347.png"/><Relationship Id="rId47" Type="http://schemas.openxmlformats.org/officeDocument/2006/relationships/image" Target="../media/image350.png"/><Relationship Id="rId63" Type="http://schemas.openxmlformats.org/officeDocument/2006/relationships/image" Target="../media/image361.png"/><Relationship Id="rId68" Type="http://schemas.openxmlformats.org/officeDocument/2006/relationships/image" Target="../media/image364.png"/><Relationship Id="rId7" Type="http://schemas.openxmlformats.org/officeDocument/2006/relationships/image" Target="../media/image322.jpeg"/><Relationship Id="rId71" Type="http://schemas.openxmlformats.org/officeDocument/2006/relationships/image" Target="../media/image366.png"/><Relationship Id="rId2" Type="http://schemas.openxmlformats.org/officeDocument/2006/relationships/image" Target="../media/image317.jpeg"/><Relationship Id="rId16" Type="http://schemas.openxmlformats.org/officeDocument/2006/relationships/image" Target="../media/image331.png"/><Relationship Id="rId29" Type="http://schemas.microsoft.com/office/2007/relationships/hdphoto" Target="../media/hdphoto8.wdp"/><Relationship Id="rId11" Type="http://schemas.openxmlformats.org/officeDocument/2006/relationships/image" Target="../media/image326.jpeg"/><Relationship Id="rId24" Type="http://schemas.openxmlformats.org/officeDocument/2006/relationships/image" Target="../media/image335.png"/><Relationship Id="rId32" Type="http://schemas.openxmlformats.org/officeDocument/2006/relationships/image" Target="../media/image341.png"/><Relationship Id="rId37" Type="http://schemas.openxmlformats.org/officeDocument/2006/relationships/image" Target="../media/image344.png"/><Relationship Id="rId40" Type="http://schemas.microsoft.com/office/2007/relationships/hdphoto" Target="../media/hdphoto13.wdp"/><Relationship Id="rId45" Type="http://schemas.openxmlformats.org/officeDocument/2006/relationships/image" Target="../media/image349.png"/><Relationship Id="rId53" Type="http://schemas.microsoft.com/office/2007/relationships/hdphoto" Target="../media/hdphoto17.wdp"/><Relationship Id="rId58" Type="http://schemas.openxmlformats.org/officeDocument/2006/relationships/image" Target="../media/image358.png"/><Relationship Id="rId66" Type="http://schemas.openxmlformats.org/officeDocument/2006/relationships/image" Target="../media/image363.png"/><Relationship Id="rId5" Type="http://schemas.openxmlformats.org/officeDocument/2006/relationships/image" Target="../media/image320.jpeg"/><Relationship Id="rId61" Type="http://schemas.openxmlformats.org/officeDocument/2006/relationships/image" Target="../media/image360.png"/><Relationship Id="rId19" Type="http://schemas.microsoft.com/office/2007/relationships/hdphoto" Target="../media/hdphoto5.wdp"/><Relationship Id="rId14" Type="http://schemas.openxmlformats.org/officeDocument/2006/relationships/image" Target="../media/image329.jpeg"/><Relationship Id="rId22" Type="http://schemas.openxmlformats.org/officeDocument/2006/relationships/image" Target="../media/image334.png"/><Relationship Id="rId27" Type="http://schemas.openxmlformats.org/officeDocument/2006/relationships/image" Target="../media/image338.png"/><Relationship Id="rId30" Type="http://schemas.openxmlformats.org/officeDocument/2006/relationships/image" Target="../media/image340.png"/><Relationship Id="rId35" Type="http://schemas.openxmlformats.org/officeDocument/2006/relationships/image" Target="../media/image343.png"/><Relationship Id="rId43" Type="http://schemas.openxmlformats.org/officeDocument/2006/relationships/image" Target="../media/image348.png"/><Relationship Id="rId48" Type="http://schemas.microsoft.com/office/2007/relationships/hdphoto" Target="../media/hdphoto16.wdp"/><Relationship Id="rId56" Type="http://schemas.openxmlformats.org/officeDocument/2006/relationships/image" Target="../media/image357.png"/><Relationship Id="rId64" Type="http://schemas.microsoft.com/office/2007/relationships/hdphoto" Target="../media/hdphoto21.wdp"/><Relationship Id="rId69" Type="http://schemas.openxmlformats.org/officeDocument/2006/relationships/image" Target="../media/image365.png"/><Relationship Id="rId8" Type="http://schemas.openxmlformats.org/officeDocument/2006/relationships/image" Target="../media/image323.jpeg"/><Relationship Id="rId51" Type="http://schemas.openxmlformats.org/officeDocument/2006/relationships/image" Target="../media/image353.png"/><Relationship Id="rId3" Type="http://schemas.openxmlformats.org/officeDocument/2006/relationships/image" Target="../media/image318.jpeg"/><Relationship Id="rId12" Type="http://schemas.openxmlformats.org/officeDocument/2006/relationships/image" Target="../media/image327.jpeg"/><Relationship Id="rId17" Type="http://schemas.microsoft.com/office/2007/relationships/hdphoto" Target="../media/hdphoto4.wdp"/><Relationship Id="rId25" Type="http://schemas.openxmlformats.org/officeDocument/2006/relationships/image" Target="../media/image336.png"/><Relationship Id="rId33" Type="http://schemas.microsoft.com/office/2007/relationships/hdphoto" Target="../media/hdphoto10.wdp"/><Relationship Id="rId38" Type="http://schemas.microsoft.com/office/2007/relationships/hdphoto" Target="../media/hdphoto12.wdp"/><Relationship Id="rId46" Type="http://schemas.microsoft.com/office/2007/relationships/hdphoto" Target="../media/hdphoto15.wdp"/><Relationship Id="rId59" Type="http://schemas.openxmlformats.org/officeDocument/2006/relationships/image" Target="../media/image359.png"/><Relationship Id="rId67" Type="http://schemas.microsoft.com/office/2007/relationships/hdphoto" Target="../media/hdphoto22.wdp"/><Relationship Id="rId20" Type="http://schemas.openxmlformats.org/officeDocument/2006/relationships/image" Target="../media/image333.png"/><Relationship Id="rId41" Type="http://schemas.openxmlformats.org/officeDocument/2006/relationships/image" Target="../media/image346.png"/><Relationship Id="rId54" Type="http://schemas.openxmlformats.org/officeDocument/2006/relationships/image" Target="../media/image355.png"/><Relationship Id="rId62" Type="http://schemas.microsoft.com/office/2007/relationships/hdphoto" Target="../media/hdphoto20.wdp"/><Relationship Id="rId70" Type="http://schemas.microsoft.com/office/2007/relationships/hdphoto" Target="../media/hdphoto2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1.jpeg"/><Relationship Id="rId15" Type="http://schemas.openxmlformats.org/officeDocument/2006/relationships/image" Target="../media/image330.jpeg"/><Relationship Id="rId23" Type="http://schemas.microsoft.com/office/2007/relationships/hdphoto" Target="../media/hdphoto7.wdp"/><Relationship Id="rId28" Type="http://schemas.openxmlformats.org/officeDocument/2006/relationships/image" Target="../media/image339.png"/><Relationship Id="rId36" Type="http://schemas.microsoft.com/office/2007/relationships/hdphoto" Target="../media/hdphoto11.wdp"/><Relationship Id="rId49" Type="http://schemas.openxmlformats.org/officeDocument/2006/relationships/image" Target="../media/image351.png"/><Relationship Id="rId57" Type="http://schemas.microsoft.com/office/2007/relationships/hdphoto" Target="../media/hdphoto18.wdp"/><Relationship Id="rId10" Type="http://schemas.openxmlformats.org/officeDocument/2006/relationships/image" Target="../media/image325.jpeg"/><Relationship Id="rId31" Type="http://schemas.microsoft.com/office/2007/relationships/hdphoto" Target="../media/hdphoto9.wdp"/><Relationship Id="rId44" Type="http://schemas.microsoft.com/office/2007/relationships/hdphoto" Target="../media/hdphoto14.wdp"/><Relationship Id="rId52" Type="http://schemas.openxmlformats.org/officeDocument/2006/relationships/image" Target="../media/image354.png"/><Relationship Id="rId60" Type="http://schemas.microsoft.com/office/2007/relationships/hdphoto" Target="../media/hdphoto19.wdp"/><Relationship Id="rId65" Type="http://schemas.openxmlformats.org/officeDocument/2006/relationships/image" Target="../media/image362.png"/><Relationship Id="rId4" Type="http://schemas.openxmlformats.org/officeDocument/2006/relationships/image" Target="../media/image319.jpeg"/><Relationship Id="rId9" Type="http://schemas.openxmlformats.org/officeDocument/2006/relationships/image" Target="../media/image324.jpeg"/><Relationship Id="rId13" Type="http://schemas.openxmlformats.org/officeDocument/2006/relationships/image" Target="../media/image328.jpeg"/><Relationship Id="rId18" Type="http://schemas.openxmlformats.org/officeDocument/2006/relationships/image" Target="../media/image332.png"/><Relationship Id="rId39" Type="http://schemas.openxmlformats.org/officeDocument/2006/relationships/image" Target="../media/image345.png"/><Relationship Id="rId34" Type="http://schemas.openxmlformats.org/officeDocument/2006/relationships/image" Target="../media/image342.png"/><Relationship Id="rId50" Type="http://schemas.openxmlformats.org/officeDocument/2006/relationships/image" Target="../media/image352.png"/><Relationship Id="rId55" Type="http://schemas.openxmlformats.org/officeDocument/2006/relationships/image" Target="../media/image3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9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9.png"/><Relationship Id="rId18" Type="http://schemas.microsoft.com/office/2007/relationships/hdphoto" Target="../media/hdphoto27.wdp"/><Relationship Id="rId26" Type="http://schemas.openxmlformats.org/officeDocument/2006/relationships/image" Target="../media/image388.png"/><Relationship Id="rId39" Type="http://schemas.openxmlformats.org/officeDocument/2006/relationships/image" Target="../media/image401.png"/><Relationship Id="rId21" Type="http://schemas.openxmlformats.org/officeDocument/2006/relationships/image" Target="../media/image384.png"/><Relationship Id="rId34" Type="http://schemas.openxmlformats.org/officeDocument/2006/relationships/image" Target="../media/image396.png"/><Relationship Id="rId42" Type="http://schemas.openxmlformats.org/officeDocument/2006/relationships/image" Target="../media/image404.png"/><Relationship Id="rId47" Type="http://schemas.openxmlformats.org/officeDocument/2006/relationships/image" Target="../media/image409.png"/><Relationship Id="rId7" Type="http://schemas.openxmlformats.org/officeDocument/2006/relationships/image" Target="../media/image374.png"/><Relationship Id="rId2" Type="http://schemas.openxmlformats.org/officeDocument/2006/relationships/image" Target="../media/image370.png"/><Relationship Id="rId16" Type="http://schemas.microsoft.com/office/2007/relationships/hdphoto" Target="../media/hdphoto26.wdp"/><Relationship Id="rId29" Type="http://schemas.openxmlformats.org/officeDocument/2006/relationships/image" Target="../media/image3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3.png"/><Relationship Id="rId11" Type="http://schemas.openxmlformats.org/officeDocument/2006/relationships/image" Target="../media/image377.png"/><Relationship Id="rId24" Type="http://schemas.microsoft.com/office/2007/relationships/hdphoto" Target="../media/hdphoto29.wdp"/><Relationship Id="rId32" Type="http://schemas.openxmlformats.org/officeDocument/2006/relationships/image" Target="../media/image394.png"/><Relationship Id="rId37" Type="http://schemas.openxmlformats.org/officeDocument/2006/relationships/image" Target="../media/image399.png"/><Relationship Id="rId40" Type="http://schemas.openxmlformats.org/officeDocument/2006/relationships/image" Target="../media/image402.png"/><Relationship Id="rId45" Type="http://schemas.openxmlformats.org/officeDocument/2006/relationships/image" Target="../media/image407.png"/><Relationship Id="rId5" Type="http://schemas.microsoft.com/office/2007/relationships/hdphoto" Target="../media/hdphoto24.wdp"/><Relationship Id="rId15" Type="http://schemas.openxmlformats.org/officeDocument/2006/relationships/image" Target="../media/image381.png"/><Relationship Id="rId23" Type="http://schemas.openxmlformats.org/officeDocument/2006/relationships/image" Target="../media/image386.png"/><Relationship Id="rId28" Type="http://schemas.openxmlformats.org/officeDocument/2006/relationships/image" Target="../media/image390.png"/><Relationship Id="rId36" Type="http://schemas.openxmlformats.org/officeDocument/2006/relationships/image" Target="../media/image398.png"/><Relationship Id="rId10" Type="http://schemas.openxmlformats.org/officeDocument/2006/relationships/image" Target="../media/image376.png"/><Relationship Id="rId19" Type="http://schemas.openxmlformats.org/officeDocument/2006/relationships/image" Target="../media/image383.png"/><Relationship Id="rId31" Type="http://schemas.openxmlformats.org/officeDocument/2006/relationships/image" Target="../media/image393.png"/><Relationship Id="rId44" Type="http://schemas.openxmlformats.org/officeDocument/2006/relationships/image" Target="../media/image406.png"/><Relationship Id="rId4" Type="http://schemas.openxmlformats.org/officeDocument/2006/relationships/image" Target="../media/image372.png"/><Relationship Id="rId9" Type="http://schemas.openxmlformats.org/officeDocument/2006/relationships/image" Target="../media/image375.png"/><Relationship Id="rId14" Type="http://schemas.openxmlformats.org/officeDocument/2006/relationships/image" Target="../media/image380.png"/><Relationship Id="rId22" Type="http://schemas.openxmlformats.org/officeDocument/2006/relationships/image" Target="../media/image385.png"/><Relationship Id="rId27" Type="http://schemas.openxmlformats.org/officeDocument/2006/relationships/image" Target="../media/image389.png"/><Relationship Id="rId30" Type="http://schemas.openxmlformats.org/officeDocument/2006/relationships/image" Target="../media/image392.png"/><Relationship Id="rId35" Type="http://schemas.openxmlformats.org/officeDocument/2006/relationships/image" Target="../media/image397.png"/><Relationship Id="rId43" Type="http://schemas.openxmlformats.org/officeDocument/2006/relationships/image" Target="../media/image405.png"/><Relationship Id="rId8" Type="http://schemas.microsoft.com/office/2007/relationships/hdphoto" Target="../media/hdphoto25.wdp"/><Relationship Id="rId3" Type="http://schemas.openxmlformats.org/officeDocument/2006/relationships/image" Target="../media/image371.png"/><Relationship Id="rId12" Type="http://schemas.openxmlformats.org/officeDocument/2006/relationships/image" Target="../media/image378.png"/><Relationship Id="rId17" Type="http://schemas.openxmlformats.org/officeDocument/2006/relationships/image" Target="../media/image382.png"/><Relationship Id="rId25" Type="http://schemas.openxmlformats.org/officeDocument/2006/relationships/image" Target="../media/image387.png"/><Relationship Id="rId33" Type="http://schemas.openxmlformats.org/officeDocument/2006/relationships/image" Target="../media/image395.png"/><Relationship Id="rId38" Type="http://schemas.openxmlformats.org/officeDocument/2006/relationships/image" Target="../media/image400.png"/><Relationship Id="rId46" Type="http://schemas.openxmlformats.org/officeDocument/2006/relationships/image" Target="../media/image408.png"/><Relationship Id="rId20" Type="http://schemas.microsoft.com/office/2007/relationships/hdphoto" Target="../media/hdphoto28.wdp"/><Relationship Id="rId41" Type="http://schemas.openxmlformats.org/officeDocument/2006/relationships/image" Target="../media/image4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6.png"/><Relationship Id="rId13" Type="http://schemas.openxmlformats.org/officeDocument/2006/relationships/image" Target="../media/image421.png"/><Relationship Id="rId18" Type="http://schemas.openxmlformats.org/officeDocument/2006/relationships/image" Target="../media/image426.png"/><Relationship Id="rId3" Type="http://schemas.openxmlformats.org/officeDocument/2006/relationships/image" Target="../media/image411.png"/><Relationship Id="rId21" Type="http://schemas.microsoft.com/office/2007/relationships/hdphoto" Target="../media/hdphoto30.wdp"/><Relationship Id="rId7" Type="http://schemas.openxmlformats.org/officeDocument/2006/relationships/image" Target="../media/image415.png"/><Relationship Id="rId12" Type="http://schemas.openxmlformats.org/officeDocument/2006/relationships/image" Target="../media/image420.png"/><Relationship Id="rId17" Type="http://schemas.openxmlformats.org/officeDocument/2006/relationships/image" Target="../media/image425.png"/><Relationship Id="rId2" Type="http://schemas.openxmlformats.org/officeDocument/2006/relationships/image" Target="../media/image410.png"/><Relationship Id="rId16" Type="http://schemas.openxmlformats.org/officeDocument/2006/relationships/image" Target="../media/image424.png"/><Relationship Id="rId20" Type="http://schemas.openxmlformats.org/officeDocument/2006/relationships/image" Target="../media/image4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4.png"/><Relationship Id="rId11" Type="http://schemas.openxmlformats.org/officeDocument/2006/relationships/image" Target="../media/image419.png"/><Relationship Id="rId5" Type="http://schemas.openxmlformats.org/officeDocument/2006/relationships/image" Target="../media/image413.png"/><Relationship Id="rId15" Type="http://schemas.openxmlformats.org/officeDocument/2006/relationships/image" Target="../media/image423.png"/><Relationship Id="rId23" Type="http://schemas.openxmlformats.org/officeDocument/2006/relationships/image" Target="../media/image430.png"/><Relationship Id="rId10" Type="http://schemas.openxmlformats.org/officeDocument/2006/relationships/image" Target="../media/image418.png"/><Relationship Id="rId19" Type="http://schemas.openxmlformats.org/officeDocument/2006/relationships/image" Target="../media/image427.png"/><Relationship Id="rId4" Type="http://schemas.openxmlformats.org/officeDocument/2006/relationships/image" Target="../media/image412.png"/><Relationship Id="rId9" Type="http://schemas.openxmlformats.org/officeDocument/2006/relationships/image" Target="../media/image417.png"/><Relationship Id="rId14" Type="http://schemas.openxmlformats.org/officeDocument/2006/relationships/image" Target="../media/image422.png"/><Relationship Id="rId22" Type="http://schemas.openxmlformats.org/officeDocument/2006/relationships/image" Target="../media/image4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jpeg"/><Relationship Id="rId21" Type="http://schemas.openxmlformats.org/officeDocument/2006/relationships/image" Target="../media/image23.jpeg"/><Relationship Id="rId42" Type="http://schemas.openxmlformats.org/officeDocument/2006/relationships/image" Target="../media/image44.jpeg"/><Relationship Id="rId47" Type="http://schemas.openxmlformats.org/officeDocument/2006/relationships/image" Target="../media/image49.jpeg"/><Relationship Id="rId63" Type="http://schemas.openxmlformats.org/officeDocument/2006/relationships/image" Target="../media/image65.jpeg"/><Relationship Id="rId68" Type="http://schemas.openxmlformats.org/officeDocument/2006/relationships/image" Target="../media/image70.jpeg"/><Relationship Id="rId84" Type="http://schemas.openxmlformats.org/officeDocument/2006/relationships/image" Target="../media/image86.jpeg"/><Relationship Id="rId89" Type="http://schemas.openxmlformats.org/officeDocument/2006/relationships/image" Target="../media/image91.jpeg"/><Relationship Id="rId16" Type="http://schemas.openxmlformats.org/officeDocument/2006/relationships/image" Target="../media/image18.jpeg"/><Relationship Id="rId11" Type="http://schemas.openxmlformats.org/officeDocument/2006/relationships/image" Target="../media/image13.jpeg"/><Relationship Id="rId32" Type="http://schemas.openxmlformats.org/officeDocument/2006/relationships/image" Target="../media/image34.jpeg"/><Relationship Id="rId37" Type="http://schemas.openxmlformats.org/officeDocument/2006/relationships/image" Target="../media/image39.jpeg"/><Relationship Id="rId53" Type="http://schemas.openxmlformats.org/officeDocument/2006/relationships/image" Target="../media/image55.jpeg"/><Relationship Id="rId58" Type="http://schemas.openxmlformats.org/officeDocument/2006/relationships/image" Target="../media/image60.jpeg"/><Relationship Id="rId74" Type="http://schemas.openxmlformats.org/officeDocument/2006/relationships/image" Target="../media/image76.jpeg"/><Relationship Id="rId79" Type="http://schemas.openxmlformats.org/officeDocument/2006/relationships/image" Target="../media/image81.jpeg"/><Relationship Id="rId5" Type="http://schemas.microsoft.com/office/2007/relationships/hdphoto" Target="../media/hdphoto1.wdp"/><Relationship Id="rId90" Type="http://schemas.openxmlformats.org/officeDocument/2006/relationships/image" Target="../media/image92.jpeg"/><Relationship Id="rId95" Type="http://schemas.openxmlformats.org/officeDocument/2006/relationships/image" Target="../media/image97.jpeg"/><Relationship Id="rId22" Type="http://schemas.openxmlformats.org/officeDocument/2006/relationships/image" Target="../media/image24.jpeg"/><Relationship Id="rId27" Type="http://schemas.openxmlformats.org/officeDocument/2006/relationships/image" Target="../media/image29.jpeg"/><Relationship Id="rId43" Type="http://schemas.openxmlformats.org/officeDocument/2006/relationships/image" Target="../media/image45.jpeg"/><Relationship Id="rId48" Type="http://schemas.openxmlformats.org/officeDocument/2006/relationships/image" Target="../media/image50.jpeg"/><Relationship Id="rId64" Type="http://schemas.openxmlformats.org/officeDocument/2006/relationships/image" Target="../media/image66.jpeg"/><Relationship Id="rId69" Type="http://schemas.openxmlformats.org/officeDocument/2006/relationships/image" Target="../media/image71.jpeg"/><Relationship Id="rId80" Type="http://schemas.openxmlformats.org/officeDocument/2006/relationships/image" Target="../media/image82.jpeg"/><Relationship Id="rId85" Type="http://schemas.openxmlformats.org/officeDocument/2006/relationships/image" Target="../media/image87.jpeg"/><Relationship Id="rId3" Type="http://schemas.openxmlformats.org/officeDocument/2006/relationships/image" Target="../media/image8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33" Type="http://schemas.openxmlformats.org/officeDocument/2006/relationships/image" Target="../media/image35.jpeg"/><Relationship Id="rId38" Type="http://schemas.openxmlformats.org/officeDocument/2006/relationships/image" Target="../media/image40.jpeg"/><Relationship Id="rId46" Type="http://schemas.openxmlformats.org/officeDocument/2006/relationships/image" Target="../media/image48.jpeg"/><Relationship Id="rId59" Type="http://schemas.openxmlformats.org/officeDocument/2006/relationships/image" Target="../media/image61.jpeg"/><Relationship Id="rId67" Type="http://schemas.openxmlformats.org/officeDocument/2006/relationships/image" Target="../media/image69.jpeg"/><Relationship Id="rId20" Type="http://schemas.openxmlformats.org/officeDocument/2006/relationships/image" Target="../media/image22.jpeg"/><Relationship Id="rId41" Type="http://schemas.openxmlformats.org/officeDocument/2006/relationships/image" Target="../media/image43.jpeg"/><Relationship Id="rId54" Type="http://schemas.openxmlformats.org/officeDocument/2006/relationships/image" Target="../media/image56.jpeg"/><Relationship Id="rId62" Type="http://schemas.openxmlformats.org/officeDocument/2006/relationships/image" Target="../media/image64.jpeg"/><Relationship Id="rId70" Type="http://schemas.openxmlformats.org/officeDocument/2006/relationships/image" Target="../media/image72.jpeg"/><Relationship Id="rId75" Type="http://schemas.openxmlformats.org/officeDocument/2006/relationships/image" Target="../media/image77.jpeg"/><Relationship Id="rId83" Type="http://schemas.openxmlformats.org/officeDocument/2006/relationships/image" Target="../media/image85.jpeg"/><Relationship Id="rId88" Type="http://schemas.openxmlformats.org/officeDocument/2006/relationships/image" Target="../media/image90.jpeg"/><Relationship Id="rId91" Type="http://schemas.openxmlformats.org/officeDocument/2006/relationships/image" Target="../media/image93.jpeg"/><Relationship Id="rId96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36" Type="http://schemas.openxmlformats.org/officeDocument/2006/relationships/image" Target="../media/image38.jpeg"/><Relationship Id="rId49" Type="http://schemas.openxmlformats.org/officeDocument/2006/relationships/image" Target="../media/image51.jpeg"/><Relationship Id="rId57" Type="http://schemas.openxmlformats.org/officeDocument/2006/relationships/image" Target="../media/image59.jpeg"/><Relationship Id="rId10" Type="http://schemas.openxmlformats.org/officeDocument/2006/relationships/image" Target="../media/image12.png"/><Relationship Id="rId31" Type="http://schemas.openxmlformats.org/officeDocument/2006/relationships/image" Target="../media/image33.jpeg"/><Relationship Id="rId44" Type="http://schemas.openxmlformats.org/officeDocument/2006/relationships/image" Target="../media/image46.jpeg"/><Relationship Id="rId52" Type="http://schemas.openxmlformats.org/officeDocument/2006/relationships/image" Target="../media/image54.jpeg"/><Relationship Id="rId60" Type="http://schemas.openxmlformats.org/officeDocument/2006/relationships/image" Target="../media/image62.jpeg"/><Relationship Id="rId65" Type="http://schemas.openxmlformats.org/officeDocument/2006/relationships/image" Target="../media/image67.jpeg"/><Relationship Id="rId73" Type="http://schemas.openxmlformats.org/officeDocument/2006/relationships/image" Target="../media/image75.jpeg"/><Relationship Id="rId78" Type="http://schemas.openxmlformats.org/officeDocument/2006/relationships/image" Target="../media/image80.jpeg"/><Relationship Id="rId81" Type="http://schemas.openxmlformats.org/officeDocument/2006/relationships/image" Target="../media/image83.jpeg"/><Relationship Id="rId86" Type="http://schemas.openxmlformats.org/officeDocument/2006/relationships/image" Target="../media/image88.jpeg"/><Relationship Id="rId94" Type="http://schemas.openxmlformats.org/officeDocument/2006/relationships/image" Target="../media/image96.jpeg"/><Relationship Id="rId4" Type="http://schemas.openxmlformats.org/officeDocument/2006/relationships/image" Target="../media/image9.png"/><Relationship Id="rId9" Type="http://schemas.microsoft.com/office/2007/relationships/hdphoto" Target="../media/hdphoto3.wdp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9" Type="http://schemas.openxmlformats.org/officeDocument/2006/relationships/image" Target="../media/image41.jpeg"/><Relationship Id="rId34" Type="http://schemas.openxmlformats.org/officeDocument/2006/relationships/image" Target="../media/image36.jpeg"/><Relationship Id="rId50" Type="http://schemas.openxmlformats.org/officeDocument/2006/relationships/image" Target="../media/image52.jpeg"/><Relationship Id="rId55" Type="http://schemas.openxmlformats.org/officeDocument/2006/relationships/image" Target="../media/image57.jpeg"/><Relationship Id="rId76" Type="http://schemas.openxmlformats.org/officeDocument/2006/relationships/image" Target="../media/image78.jpeg"/><Relationship Id="rId97" Type="http://schemas.openxmlformats.org/officeDocument/2006/relationships/image" Target="../media/image99.jpeg"/><Relationship Id="rId7" Type="http://schemas.microsoft.com/office/2007/relationships/hdphoto" Target="../media/hdphoto2.wdp"/><Relationship Id="rId71" Type="http://schemas.openxmlformats.org/officeDocument/2006/relationships/image" Target="../media/image73.jpeg"/><Relationship Id="rId92" Type="http://schemas.openxmlformats.org/officeDocument/2006/relationships/image" Target="../media/image94.jpeg"/><Relationship Id="rId2" Type="http://schemas.openxmlformats.org/officeDocument/2006/relationships/image" Target="../media/image7.jpeg"/><Relationship Id="rId29" Type="http://schemas.openxmlformats.org/officeDocument/2006/relationships/image" Target="../media/image31.jpeg"/><Relationship Id="rId24" Type="http://schemas.openxmlformats.org/officeDocument/2006/relationships/image" Target="../media/image26.jpeg"/><Relationship Id="rId40" Type="http://schemas.openxmlformats.org/officeDocument/2006/relationships/image" Target="../media/image42.jpeg"/><Relationship Id="rId45" Type="http://schemas.openxmlformats.org/officeDocument/2006/relationships/image" Target="../media/image47.jpeg"/><Relationship Id="rId66" Type="http://schemas.openxmlformats.org/officeDocument/2006/relationships/image" Target="../media/image68.jpeg"/><Relationship Id="rId87" Type="http://schemas.openxmlformats.org/officeDocument/2006/relationships/image" Target="../media/image89.jpeg"/><Relationship Id="rId61" Type="http://schemas.openxmlformats.org/officeDocument/2006/relationships/image" Target="../media/image63.jpeg"/><Relationship Id="rId82" Type="http://schemas.openxmlformats.org/officeDocument/2006/relationships/image" Target="../media/image84.jpeg"/><Relationship Id="rId19" Type="http://schemas.openxmlformats.org/officeDocument/2006/relationships/image" Target="../media/image21.jpeg"/><Relationship Id="rId14" Type="http://schemas.openxmlformats.org/officeDocument/2006/relationships/image" Target="../media/image16.jpeg"/><Relationship Id="rId30" Type="http://schemas.openxmlformats.org/officeDocument/2006/relationships/image" Target="../media/image32.jpeg"/><Relationship Id="rId35" Type="http://schemas.openxmlformats.org/officeDocument/2006/relationships/image" Target="../media/image37.jpeg"/><Relationship Id="rId56" Type="http://schemas.openxmlformats.org/officeDocument/2006/relationships/image" Target="../media/image58.jpeg"/><Relationship Id="rId77" Type="http://schemas.openxmlformats.org/officeDocument/2006/relationships/image" Target="../media/image79.jpeg"/><Relationship Id="rId8" Type="http://schemas.openxmlformats.org/officeDocument/2006/relationships/image" Target="../media/image11.png"/><Relationship Id="rId51" Type="http://schemas.openxmlformats.org/officeDocument/2006/relationships/image" Target="../media/image53.jpeg"/><Relationship Id="rId72" Type="http://schemas.openxmlformats.org/officeDocument/2006/relationships/image" Target="../media/image74.jpeg"/><Relationship Id="rId93" Type="http://schemas.openxmlformats.org/officeDocument/2006/relationships/image" Target="../media/image95.jpeg"/><Relationship Id="rId98" Type="http://schemas.openxmlformats.org/officeDocument/2006/relationships/image" Target="../media/image10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08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05.emf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7.emf"/><Relationship Id="rId20" Type="http://schemas.openxmlformats.org/officeDocument/2006/relationships/image" Target="../media/image109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2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104.emf"/><Relationship Id="rId19" Type="http://schemas.openxmlformats.org/officeDocument/2006/relationships/oleObject" Target="../embeddings/oleObject15.bin"/><Relationship Id="rId4" Type="http://schemas.openxmlformats.org/officeDocument/2006/relationships/image" Target="../media/image101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06.emf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4.jpeg"/><Relationship Id="rId21" Type="http://schemas.openxmlformats.org/officeDocument/2006/relationships/image" Target="../media/image129.jpeg"/><Relationship Id="rId42" Type="http://schemas.openxmlformats.org/officeDocument/2006/relationships/image" Target="../media/image150.jpeg"/><Relationship Id="rId47" Type="http://schemas.openxmlformats.org/officeDocument/2006/relationships/image" Target="../media/image155.jpeg"/><Relationship Id="rId63" Type="http://schemas.openxmlformats.org/officeDocument/2006/relationships/image" Target="../media/image171.jpeg"/><Relationship Id="rId68" Type="http://schemas.openxmlformats.org/officeDocument/2006/relationships/image" Target="../media/image176.jpeg"/><Relationship Id="rId84" Type="http://schemas.openxmlformats.org/officeDocument/2006/relationships/image" Target="../media/image192.jpeg"/><Relationship Id="rId89" Type="http://schemas.openxmlformats.org/officeDocument/2006/relationships/image" Target="../media/image197.jpeg"/><Relationship Id="rId16" Type="http://schemas.openxmlformats.org/officeDocument/2006/relationships/image" Target="../media/image124.jpeg"/><Relationship Id="rId11" Type="http://schemas.openxmlformats.org/officeDocument/2006/relationships/image" Target="../media/image119.jpeg"/><Relationship Id="rId32" Type="http://schemas.openxmlformats.org/officeDocument/2006/relationships/image" Target="../media/image140.jpeg"/><Relationship Id="rId37" Type="http://schemas.openxmlformats.org/officeDocument/2006/relationships/image" Target="../media/image145.jpeg"/><Relationship Id="rId53" Type="http://schemas.openxmlformats.org/officeDocument/2006/relationships/image" Target="../media/image161.jpeg"/><Relationship Id="rId58" Type="http://schemas.openxmlformats.org/officeDocument/2006/relationships/image" Target="../media/image166.jpeg"/><Relationship Id="rId74" Type="http://schemas.openxmlformats.org/officeDocument/2006/relationships/image" Target="../media/image182.jpeg"/><Relationship Id="rId79" Type="http://schemas.openxmlformats.org/officeDocument/2006/relationships/image" Target="../media/image187.jpeg"/><Relationship Id="rId5" Type="http://schemas.openxmlformats.org/officeDocument/2006/relationships/image" Target="../media/image113.png"/><Relationship Id="rId90" Type="http://schemas.openxmlformats.org/officeDocument/2006/relationships/image" Target="../media/image198.jpeg"/><Relationship Id="rId95" Type="http://schemas.openxmlformats.org/officeDocument/2006/relationships/image" Target="../media/image203.jpeg"/><Relationship Id="rId22" Type="http://schemas.openxmlformats.org/officeDocument/2006/relationships/image" Target="../media/image130.jpeg"/><Relationship Id="rId27" Type="http://schemas.openxmlformats.org/officeDocument/2006/relationships/image" Target="../media/image135.jpeg"/><Relationship Id="rId43" Type="http://schemas.openxmlformats.org/officeDocument/2006/relationships/image" Target="../media/image151.jpeg"/><Relationship Id="rId48" Type="http://schemas.openxmlformats.org/officeDocument/2006/relationships/image" Target="../media/image156.jpeg"/><Relationship Id="rId64" Type="http://schemas.openxmlformats.org/officeDocument/2006/relationships/image" Target="../media/image172.jpeg"/><Relationship Id="rId69" Type="http://schemas.openxmlformats.org/officeDocument/2006/relationships/image" Target="../media/image177.jpeg"/><Relationship Id="rId8" Type="http://schemas.openxmlformats.org/officeDocument/2006/relationships/image" Target="../media/image116.png"/><Relationship Id="rId51" Type="http://schemas.openxmlformats.org/officeDocument/2006/relationships/image" Target="../media/image159.jpeg"/><Relationship Id="rId72" Type="http://schemas.openxmlformats.org/officeDocument/2006/relationships/image" Target="../media/image180.jpeg"/><Relationship Id="rId80" Type="http://schemas.openxmlformats.org/officeDocument/2006/relationships/image" Target="../media/image188.jpeg"/><Relationship Id="rId85" Type="http://schemas.openxmlformats.org/officeDocument/2006/relationships/image" Target="../media/image193.jpeg"/><Relationship Id="rId93" Type="http://schemas.openxmlformats.org/officeDocument/2006/relationships/image" Target="../media/image201.jpeg"/><Relationship Id="rId3" Type="http://schemas.openxmlformats.org/officeDocument/2006/relationships/image" Target="../media/image111.jpeg"/><Relationship Id="rId12" Type="http://schemas.openxmlformats.org/officeDocument/2006/relationships/image" Target="../media/image120.jpeg"/><Relationship Id="rId17" Type="http://schemas.openxmlformats.org/officeDocument/2006/relationships/image" Target="../media/image125.jpeg"/><Relationship Id="rId25" Type="http://schemas.openxmlformats.org/officeDocument/2006/relationships/image" Target="../media/image133.jpeg"/><Relationship Id="rId33" Type="http://schemas.openxmlformats.org/officeDocument/2006/relationships/image" Target="../media/image141.jpeg"/><Relationship Id="rId38" Type="http://schemas.openxmlformats.org/officeDocument/2006/relationships/image" Target="../media/image146.jpeg"/><Relationship Id="rId46" Type="http://schemas.openxmlformats.org/officeDocument/2006/relationships/image" Target="../media/image154.jpeg"/><Relationship Id="rId59" Type="http://schemas.openxmlformats.org/officeDocument/2006/relationships/image" Target="../media/image167.jpeg"/><Relationship Id="rId67" Type="http://schemas.openxmlformats.org/officeDocument/2006/relationships/image" Target="../media/image175.jpeg"/><Relationship Id="rId20" Type="http://schemas.openxmlformats.org/officeDocument/2006/relationships/image" Target="../media/image128.jpeg"/><Relationship Id="rId41" Type="http://schemas.openxmlformats.org/officeDocument/2006/relationships/image" Target="../media/image149.jpeg"/><Relationship Id="rId54" Type="http://schemas.openxmlformats.org/officeDocument/2006/relationships/image" Target="../media/image162.jpeg"/><Relationship Id="rId62" Type="http://schemas.openxmlformats.org/officeDocument/2006/relationships/image" Target="../media/image170.jpeg"/><Relationship Id="rId70" Type="http://schemas.openxmlformats.org/officeDocument/2006/relationships/image" Target="../media/image178.jpeg"/><Relationship Id="rId75" Type="http://schemas.openxmlformats.org/officeDocument/2006/relationships/image" Target="../media/image183.jpeg"/><Relationship Id="rId83" Type="http://schemas.openxmlformats.org/officeDocument/2006/relationships/image" Target="../media/image191.jpeg"/><Relationship Id="rId88" Type="http://schemas.openxmlformats.org/officeDocument/2006/relationships/image" Target="../media/image196.jpeg"/><Relationship Id="rId91" Type="http://schemas.openxmlformats.org/officeDocument/2006/relationships/image" Target="../media/image1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5" Type="http://schemas.openxmlformats.org/officeDocument/2006/relationships/image" Target="../media/image123.jpeg"/><Relationship Id="rId23" Type="http://schemas.openxmlformats.org/officeDocument/2006/relationships/image" Target="../media/image131.jpeg"/><Relationship Id="rId28" Type="http://schemas.openxmlformats.org/officeDocument/2006/relationships/image" Target="../media/image136.jpeg"/><Relationship Id="rId36" Type="http://schemas.openxmlformats.org/officeDocument/2006/relationships/image" Target="../media/image144.jpeg"/><Relationship Id="rId49" Type="http://schemas.openxmlformats.org/officeDocument/2006/relationships/image" Target="../media/image157.jpeg"/><Relationship Id="rId57" Type="http://schemas.openxmlformats.org/officeDocument/2006/relationships/image" Target="../media/image165.jpeg"/><Relationship Id="rId10" Type="http://schemas.openxmlformats.org/officeDocument/2006/relationships/image" Target="../media/image118.jpeg"/><Relationship Id="rId31" Type="http://schemas.openxmlformats.org/officeDocument/2006/relationships/image" Target="../media/image139.jpeg"/><Relationship Id="rId44" Type="http://schemas.openxmlformats.org/officeDocument/2006/relationships/image" Target="../media/image152.jpeg"/><Relationship Id="rId52" Type="http://schemas.openxmlformats.org/officeDocument/2006/relationships/image" Target="../media/image160.jpeg"/><Relationship Id="rId60" Type="http://schemas.openxmlformats.org/officeDocument/2006/relationships/image" Target="../media/image168.jpeg"/><Relationship Id="rId65" Type="http://schemas.openxmlformats.org/officeDocument/2006/relationships/image" Target="../media/image173.jpeg"/><Relationship Id="rId73" Type="http://schemas.openxmlformats.org/officeDocument/2006/relationships/image" Target="../media/image181.jpeg"/><Relationship Id="rId78" Type="http://schemas.openxmlformats.org/officeDocument/2006/relationships/image" Target="../media/image186.jpeg"/><Relationship Id="rId81" Type="http://schemas.openxmlformats.org/officeDocument/2006/relationships/image" Target="../media/image189.jpeg"/><Relationship Id="rId86" Type="http://schemas.openxmlformats.org/officeDocument/2006/relationships/image" Target="../media/image194.jpeg"/><Relationship Id="rId94" Type="http://schemas.openxmlformats.org/officeDocument/2006/relationships/image" Target="../media/image202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Relationship Id="rId13" Type="http://schemas.openxmlformats.org/officeDocument/2006/relationships/image" Target="../media/image121.jpeg"/><Relationship Id="rId18" Type="http://schemas.openxmlformats.org/officeDocument/2006/relationships/image" Target="../media/image126.jpeg"/><Relationship Id="rId39" Type="http://schemas.openxmlformats.org/officeDocument/2006/relationships/image" Target="../media/image147.jpeg"/><Relationship Id="rId34" Type="http://schemas.openxmlformats.org/officeDocument/2006/relationships/image" Target="../media/image142.jpeg"/><Relationship Id="rId50" Type="http://schemas.openxmlformats.org/officeDocument/2006/relationships/image" Target="../media/image158.jpeg"/><Relationship Id="rId55" Type="http://schemas.openxmlformats.org/officeDocument/2006/relationships/image" Target="../media/image163.jpeg"/><Relationship Id="rId76" Type="http://schemas.openxmlformats.org/officeDocument/2006/relationships/image" Target="../media/image184.jpeg"/><Relationship Id="rId7" Type="http://schemas.openxmlformats.org/officeDocument/2006/relationships/image" Target="../media/image115.png"/><Relationship Id="rId71" Type="http://schemas.openxmlformats.org/officeDocument/2006/relationships/image" Target="../media/image179.jpeg"/><Relationship Id="rId92" Type="http://schemas.openxmlformats.org/officeDocument/2006/relationships/image" Target="../media/image200.jpeg"/><Relationship Id="rId2" Type="http://schemas.openxmlformats.org/officeDocument/2006/relationships/image" Target="../media/image110.jpeg"/><Relationship Id="rId29" Type="http://schemas.openxmlformats.org/officeDocument/2006/relationships/image" Target="../media/image137.jpeg"/><Relationship Id="rId24" Type="http://schemas.openxmlformats.org/officeDocument/2006/relationships/image" Target="../media/image132.jpeg"/><Relationship Id="rId40" Type="http://schemas.openxmlformats.org/officeDocument/2006/relationships/image" Target="../media/image148.jpeg"/><Relationship Id="rId45" Type="http://schemas.openxmlformats.org/officeDocument/2006/relationships/image" Target="../media/image153.jpeg"/><Relationship Id="rId66" Type="http://schemas.openxmlformats.org/officeDocument/2006/relationships/image" Target="../media/image174.jpeg"/><Relationship Id="rId87" Type="http://schemas.openxmlformats.org/officeDocument/2006/relationships/image" Target="../media/image195.jpeg"/><Relationship Id="rId61" Type="http://schemas.openxmlformats.org/officeDocument/2006/relationships/image" Target="../media/image169.jpeg"/><Relationship Id="rId82" Type="http://schemas.openxmlformats.org/officeDocument/2006/relationships/image" Target="../media/image190.jpeg"/><Relationship Id="rId19" Type="http://schemas.openxmlformats.org/officeDocument/2006/relationships/image" Target="../media/image127.jpeg"/><Relationship Id="rId14" Type="http://schemas.openxmlformats.org/officeDocument/2006/relationships/image" Target="../media/image122.jpeg"/><Relationship Id="rId30" Type="http://schemas.openxmlformats.org/officeDocument/2006/relationships/image" Target="../media/image138.jpeg"/><Relationship Id="rId35" Type="http://schemas.openxmlformats.org/officeDocument/2006/relationships/image" Target="../media/image143.jpeg"/><Relationship Id="rId56" Type="http://schemas.openxmlformats.org/officeDocument/2006/relationships/image" Target="../media/image164.jpeg"/><Relationship Id="rId77" Type="http://schemas.openxmlformats.org/officeDocument/2006/relationships/image" Target="../media/image185.jpe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6.jpeg"/><Relationship Id="rId21" Type="http://schemas.openxmlformats.org/officeDocument/2006/relationships/image" Target="../media/image221.jpeg"/><Relationship Id="rId42" Type="http://schemas.openxmlformats.org/officeDocument/2006/relationships/image" Target="../media/image242.jpeg"/><Relationship Id="rId47" Type="http://schemas.openxmlformats.org/officeDocument/2006/relationships/image" Target="../media/image247.jpeg"/><Relationship Id="rId63" Type="http://schemas.openxmlformats.org/officeDocument/2006/relationships/image" Target="../media/image263.jpeg"/><Relationship Id="rId68" Type="http://schemas.openxmlformats.org/officeDocument/2006/relationships/image" Target="../media/image268.jpeg"/><Relationship Id="rId84" Type="http://schemas.openxmlformats.org/officeDocument/2006/relationships/image" Target="../media/image208.emf"/><Relationship Id="rId16" Type="http://schemas.openxmlformats.org/officeDocument/2006/relationships/image" Target="../media/image216.jpeg"/><Relationship Id="rId11" Type="http://schemas.openxmlformats.org/officeDocument/2006/relationships/image" Target="../media/image211.jpeg"/><Relationship Id="rId32" Type="http://schemas.openxmlformats.org/officeDocument/2006/relationships/image" Target="../media/image232.jpeg"/><Relationship Id="rId37" Type="http://schemas.openxmlformats.org/officeDocument/2006/relationships/image" Target="../media/image237.jpeg"/><Relationship Id="rId53" Type="http://schemas.openxmlformats.org/officeDocument/2006/relationships/image" Target="../media/image253.jpeg"/><Relationship Id="rId58" Type="http://schemas.openxmlformats.org/officeDocument/2006/relationships/image" Target="../media/image258.jpeg"/><Relationship Id="rId74" Type="http://schemas.openxmlformats.org/officeDocument/2006/relationships/image" Target="../media/image274.jpeg"/><Relationship Id="rId79" Type="http://schemas.openxmlformats.org/officeDocument/2006/relationships/image" Target="../media/image279.jpeg"/><Relationship Id="rId5" Type="http://schemas.openxmlformats.org/officeDocument/2006/relationships/oleObject" Target="../embeddings/oleObject17.bin"/><Relationship Id="rId61" Type="http://schemas.openxmlformats.org/officeDocument/2006/relationships/image" Target="../media/image261.jpeg"/><Relationship Id="rId82" Type="http://schemas.openxmlformats.org/officeDocument/2006/relationships/image" Target="../media/image207.emf"/><Relationship Id="rId19" Type="http://schemas.openxmlformats.org/officeDocument/2006/relationships/image" Target="../media/image219.jpeg"/><Relationship Id="rId14" Type="http://schemas.openxmlformats.org/officeDocument/2006/relationships/image" Target="../media/image214.jpeg"/><Relationship Id="rId22" Type="http://schemas.openxmlformats.org/officeDocument/2006/relationships/image" Target="../media/image222.jpeg"/><Relationship Id="rId27" Type="http://schemas.openxmlformats.org/officeDocument/2006/relationships/image" Target="../media/image227.jpeg"/><Relationship Id="rId30" Type="http://schemas.openxmlformats.org/officeDocument/2006/relationships/image" Target="../media/image230.jpeg"/><Relationship Id="rId35" Type="http://schemas.openxmlformats.org/officeDocument/2006/relationships/image" Target="../media/image235.jpeg"/><Relationship Id="rId43" Type="http://schemas.openxmlformats.org/officeDocument/2006/relationships/image" Target="../media/image243.jpeg"/><Relationship Id="rId48" Type="http://schemas.openxmlformats.org/officeDocument/2006/relationships/image" Target="../media/image248.jpeg"/><Relationship Id="rId56" Type="http://schemas.openxmlformats.org/officeDocument/2006/relationships/image" Target="../media/image256.jpeg"/><Relationship Id="rId64" Type="http://schemas.openxmlformats.org/officeDocument/2006/relationships/image" Target="../media/image264.jpeg"/><Relationship Id="rId69" Type="http://schemas.openxmlformats.org/officeDocument/2006/relationships/image" Target="../media/image269.jpeg"/><Relationship Id="rId77" Type="http://schemas.openxmlformats.org/officeDocument/2006/relationships/image" Target="../media/image277.jpeg"/><Relationship Id="rId8" Type="http://schemas.openxmlformats.org/officeDocument/2006/relationships/image" Target="../media/image206.emf"/><Relationship Id="rId51" Type="http://schemas.openxmlformats.org/officeDocument/2006/relationships/image" Target="../media/image251.jpeg"/><Relationship Id="rId72" Type="http://schemas.openxmlformats.org/officeDocument/2006/relationships/image" Target="../media/image272.jpeg"/><Relationship Id="rId80" Type="http://schemas.openxmlformats.org/officeDocument/2006/relationships/image" Target="../media/image280.jpeg"/><Relationship Id="rId3" Type="http://schemas.openxmlformats.org/officeDocument/2006/relationships/oleObject" Target="../embeddings/oleObject16.bin"/><Relationship Id="rId12" Type="http://schemas.openxmlformats.org/officeDocument/2006/relationships/image" Target="../media/image212.jpeg"/><Relationship Id="rId17" Type="http://schemas.openxmlformats.org/officeDocument/2006/relationships/image" Target="../media/image217.jpeg"/><Relationship Id="rId25" Type="http://schemas.openxmlformats.org/officeDocument/2006/relationships/image" Target="../media/image225.jpeg"/><Relationship Id="rId33" Type="http://schemas.openxmlformats.org/officeDocument/2006/relationships/image" Target="../media/image233.jpeg"/><Relationship Id="rId38" Type="http://schemas.openxmlformats.org/officeDocument/2006/relationships/image" Target="../media/image238.jpeg"/><Relationship Id="rId46" Type="http://schemas.openxmlformats.org/officeDocument/2006/relationships/image" Target="../media/image246.jpeg"/><Relationship Id="rId59" Type="http://schemas.openxmlformats.org/officeDocument/2006/relationships/image" Target="../media/image259.jpeg"/><Relationship Id="rId67" Type="http://schemas.openxmlformats.org/officeDocument/2006/relationships/image" Target="../media/image267.jpeg"/><Relationship Id="rId20" Type="http://schemas.openxmlformats.org/officeDocument/2006/relationships/image" Target="../media/image220.jpeg"/><Relationship Id="rId41" Type="http://schemas.openxmlformats.org/officeDocument/2006/relationships/image" Target="../media/image241.jpeg"/><Relationship Id="rId54" Type="http://schemas.openxmlformats.org/officeDocument/2006/relationships/image" Target="../media/image254.jpeg"/><Relationship Id="rId62" Type="http://schemas.openxmlformats.org/officeDocument/2006/relationships/image" Target="../media/image262.jpeg"/><Relationship Id="rId70" Type="http://schemas.openxmlformats.org/officeDocument/2006/relationships/image" Target="../media/image270.jpeg"/><Relationship Id="rId75" Type="http://schemas.openxmlformats.org/officeDocument/2006/relationships/image" Target="../media/image275.jpeg"/><Relationship Id="rId83" Type="http://schemas.openxmlformats.org/officeDocument/2006/relationships/oleObject" Target="../embeddings/oleObject20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5.emf"/><Relationship Id="rId15" Type="http://schemas.openxmlformats.org/officeDocument/2006/relationships/image" Target="../media/image215.jpeg"/><Relationship Id="rId23" Type="http://schemas.openxmlformats.org/officeDocument/2006/relationships/image" Target="../media/image223.jpeg"/><Relationship Id="rId28" Type="http://schemas.openxmlformats.org/officeDocument/2006/relationships/image" Target="../media/image228.jpeg"/><Relationship Id="rId36" Type="http://schemas.openxmlformats.org/officeDocument/2006/relationships/image" Target="../media/image236.jpeg"/><Relationship Id="rId49" Type="http://schemas.openxmlformats.org/officeDocument/2006/relationships/image" Target="../media/image249.jpeg"/><Relationship Id="rId57" Type="http://schemas.openxmlformats.org/officeDocument/2006/relationships/image" Target="../media/image257.jpeg"/><Relationship Id="rId10" Type="http://schemas.openxmlformats.org/officeDocument/2006/relationships/image" Target="../media/image210.jpeg"/><Relationship Id="rId31" Type="http://schemas.openxmlformats.org/officeDocument/2006/relationships/image" Target="../media/image231.jpeg"/><Relationship Id="rId44" Type="http://schemas.openxmlformats.org/officeDocument/2006/relationships/image" Target="../media/image244.jpeg"/><Relationship Id="rId52" Type="http://schemas.openxmlformats.org/officeDocument/2006/relationships/image" Target="../media/image252.jpeg"/><Relationship Id="rId60" Type="http://schemas.openxmlformats.org/officeDocument/2006/relationships/image" Target="../media/image260.jpeg"/><Relationship Id="rId65" Type="http://schemas.openxmlformats.org/officeDocument/2006/relationships/image" Target="../media/image265.jpeg"/><Relationship Id="rId73" Type="http://schemas.openxmlformats.org/officeDocument/2006/relationships/image" Target="../media/image273.jpeg"/><Relationship Id="rId78" Type="http://schemas.openxmlformats.org/officeDocument/2006/relationships/image" Target="../media/image278.jpeg"/><Relationship Id="rId81" Type="http://schemas.openxmlformats.org/officeDocument/2006/relationships/oleObject" Target="../embeddings/oleObject19.bin"/><Relationship Id="rId4" Type="http://schemas.openxmlformats.org/officeDocument/2006/relationships/image" Target="../media/image204.emf"/><Relationship Id="rId9" Type="http://schemas.openxmlformats.org/officeDocument/2006/relationships/image" Target="../media/image209.jpeg"/><Relationship Id="rId13" Type="http://schemas.openxmlformats.org/officeDocument/2006/relationships/image" Target="../media/image213.jpeg"/><Relationship Id="rId18" Type="http://schemas.openxmlformats.org/officeDocument/2006/relationships/image" Target="../media/image218.jpeg"/><Relationship Id="rId39" Type="http://schemas.openxmlformats.org/officeDocument/2006/relationships/image" Target="../media/image239.jpeg"/><Relationship Id="rId34" Type="http://schemas.openxmlformats.org/officeDocument/2006/relationships/image" Target="../media/image234.jpeg"/><Relationship Id="rId50" Type="http://schemas.openxmlformats.org/officeDocument/2006/relationships/image" Target="../media/image250.jpeg"/><Relationship Id="rId55" Type="http://schemas.openxmlformats.org/officeDocument/2006/relationships/image" Target="../media/image255.jpeg"/><Relationship Id="rId76" Type="http://schemas.openxmlformats.org/officeDocument/2006/relationships/image" Target="../media/image276.jpeg"/><Relationship Id="rId7" Type="http://schemas.openxmlformats.org/officeDocument/2006/relationships/oleObject" Target="../embeddings/oleObject18.bin"/><Relationship Id="rId71" Type="http://schemas.openxmlformats.org/officeDocument/2006/relationships/image" Target="../media/image271.jpeg"/><Relationship Id="rId2" Type="http://schemas.openxmlformats.org/officeDocument/2006/relationships/slideLayout" Target="../slideLayouts/slideLayout2.xml"/><Relationship Id="rId29" Type="http://schemas.openxmlformats.org/officeDocument/2006/relationships/image" Target="../media/image229.jpeg"/><Relationship Id="rId24" Type="http://schemas.openxmlformats.org/officeDocument/2006/relationships/image" Target="../media/image224.jpeg"/><Relationship Id="rId40" Type="http://schemas.openxmlformats.org/officeDocument/2006/relationships/image" Target="../media/image240.jpeg"/><Relationship Id="rId45" Type="http://schemas.openxmlformats.org/officeDocument/2006/relationships/image" Target="../media/image245.jpeg"/><Relationship Id="rId66" Type="http://schemas.openxmlformats.org/officeDocument/2006/relationships/image" Target="../media/image26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2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8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e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8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5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87.emf"/><Relationship Id="rId4" Type="http://schemas.openxmlformats.org/officeDocument/2006/relationships/image" Target="../media/image284.e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8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91.emf"/><Relationship Id="rId4" Type="http://schemas.openxmlformats.org/officeDocument/2006/relationships/image" Target="../media/image29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png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306.png"/><Relationship Id="rId26" Type="http://schemas.openxmlformats.org/officeDocument/2006/relationships/image" Target="../media/image310.png"/><Relationship Id="rId3" Type="http://schemas.openxmlformats.org/officeDocument/2006/relationships/image" Target="../media/image299.png"/><Relationship Id="rId21" Type="http://schemas.openxmlformats.org/officeDocument/2006/relationships/image" Target="../media/image296.emf"/><Relationship Id="rId7" Type="http://schemas.openxmlformats.org/officeDocument/2006/relationships/image" Target="../media/image301.png"/><Relationship Id="rId12" Type="http://schemas.openxmlformats.org/officeDocument/2006/relationships/image" Target="../media/image304.png"/><Relationship Id="rId17" Type="http://schemas.openxmlformats.org/officeDocument/2006/relationships/image" Target="../media/image295.emf"/><Relationship Id="rId25" Type="http://schemas.openxmlformats.org/officeDocument/2006/relationships/image" Target="../media/image297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5.bin"/><Relationship Id="rId29" Type="http://schemas.openxmlformats.org/officeDocument/2006/relationships/image" Target="../media/image311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2.emf"/><Relationship Id="rId11" Type="http://schemas.openxmlformats.org/officeDocument/2006/relationships/image" Target="../media/image303.png"/><Relationship Id="rId24" Type="http://schemas.openxmlformats.org/officeDocument/2006/relationships/oleObject" Target="../embeddings/oleObject36.bin"/><Relationship Id="rId5" Type="http://schemas.openxmlformats.org/officeDocument/2006/relationships/oleObject" Target="../embeddings/oleObject31.bin"/><Relationship Id="rId15" Type="http://schemas.openxmlformats.org/officeDocument/2006/relationships/image" Target="../media/image305.png"/><Relationship Id="rId23" Type="http://schemas.openxmlformats.org/officeDocument/2006/relationships/image" Target="../media/image309.png"/><Relationship Id="rId28" Type="http://schemas.openxmlformats.org/officeDocument/2006/relationships/image" Target="../media/image298.emf"/><Relationship Id="rId10" Type="http://schemas.openxmlformats.org/officeDocument/2006/relationships/image" Target="../media/image293.emf"/><Relationship Id="rId19" Type="http://schemas.openxmlformats.org/officeDocument/2006/relationships/image" Target="../media/image307.png"/><Relationship Id="rId4" Type="http://schemas.openxmlformats.org/officeDocument/2006/relationships/image" Target="../media/image300.png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294.emf"/><Relationship Id="rId22" Type="http://schemas.openxmlformats.org/officeDocument/2006/relationships/image" Target="../media/image308.png"/><Relationship Id="rId27" Type="http://schemas.openxmlformats.org/officeDocument/2006/relationships/oleObject" Target="../embeddings/oleObject37.bin"/><Relationship Id="rId30" Type="http://schemas.openxmlformats.org/officeDocument/2006/relationships/image" Target="../media/image3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01552" y="11644"/>
            <a:ext cx="2731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783" y="67956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576102" y="67956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93278" y="1366383"/>
            <a:ext cx="3630124" cy="1086926"/>
            <a:chOff x="404428" y="1366383"/>
            <a:chExt cx="3630124" cy="1086926"/>
          </a:xfrm>
        </p:grpSpPr>
        <p:sp>
          <p:nvSpPr>
            <p:cNvPr id="4" name="文本框 30"/>
            <p:cNvSpPr txBox="1">
              <a:spLocks noChangeArrowheads="1"/>
            </p:cNvSpPr>
            <p:nvPr/>
          </p:nvSpPr>
          <p:spPr bwMode="auto">
            <a:xfrm>
              <a:off x="404428" y="1748301"/>
              <a:ext cx="71045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800" i="1" dirty="0">
                  <a:cs typeface="Arial" panose="020B0604020202020204" pitchFamily="34" charset="0"/>
                </a:rPr>
                <a:t>Normal diet</a:t>
              </a:r>
            </a:p>
          </p:txBody>
        </p:sp>
        <p:sp>
          <p:nvSpPr>
            <p:cNvPr id="5" name="文本框 30"/>
            <p:cNvSpPr txBox="1">
              <a:spLocks noChangeArrowheads="1"/>
            </p:cNvSpPr>
            <p:nvPr/>
          </p:nvSpPr>
          <p:spPr bwMode="auto">
            <a:xfrm>
              <a:off x="404428" y="2237865"/>
              <a:ext cx="84029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800" i="1" dirty="0">
                  <a:cs typeface="Arial" panose="020B0604020202020204" pitchFamily="34" charset="0"/>
                </a:rPr>
                <a:t>Ketogenic diet</a:t>
              </a: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367165" y="1366383"/>
              <a:ext cx="2667387" cy="580652"/>
              <a:chOff x="905820" y="828136"/>
              <a:chExt cx="2667387" cy="580652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1153771" y="1308760"/>
                <a:ext cx="21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本框 30"/>
              <p:cNvSpPr txBox="1">
                <a:spLocks noChangeArrowheads="1"/>
              </p:cNvSpPr>
              <p:nvPr/>
            </p:nvSpPr>
            <p:spPr bwMode="auto">
              <a:xfrm>
                <a:off x="905820" y="828136"/>
                <a:ext cx="84991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0 wk</a:t>
                </a:r>
              </a:p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(8 weeks of age)</a:t>
                </a:r>
              </a:p>
            </p:txBody>
          </p:sp>
          <p:cxnSp>
            <p:nvCxnSpPr>
              <p:cNvPr id="9" name="直接箭头连接符 8"/>
              <p:cNvCxnSpPr/>
              <p:nvPr/>
            </p:nvCxnSpPr>
            <p:spPr>
              <a:xfrm>
                <a:off x="1337354" y="1098069"/>
                <a:ext cx="0" cy="1204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矩形 9"/>
              <p:cNvSpPr/>
              <p:nvPr/>
            </p:nvSpPr>
            <p:spPr>
              <a:xfrm>
                <a:off x="1338151" y="1236760"/>
                <a:ext cx="1800000" cy="14400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文本框 30"/>
              <p:cNvSpPr txBox="1">
                <a:spLocks noChangeArrowheads="1"/>
              </p:cNvSpPr>
              <p:nvPr/>
            </p:nvSpPr>
            <p:spPr bwMode="auto">
              <a:xfrm>
                <a:off x="1737803" y="1208733"/>
                <a:ext cx="1024639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700" b="1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Normal diet feeding</a:t>
                </a:r>
              </a:p>
            </p:txBody>
          </p:sp>
          <p:sp>
            <p:nvSpPr>
              <p:cNvPr id="12" name="文本框 30"/>
              <p:cNvSpPr txBox="1">
                <a:spLocks noChangeArrowheads="1"/>
              </p:cNvSpPr>
              <p:nvPr/>
            </p:nvSpPr>
            <p:spPr bwMode="auto">
              <a:xfrm>
                <a:off x="2673601" y="828136"/>
                <a:ext cx="8996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16 wk</a:t>
                </a:r>
              </a:p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(24 weeks of age)</a:t>
                </a:r>
              </a:p>
            </p:txBody>
          </p:sp>
          <p:cxnSp>
            <p:nvCxnSpPr>
              <p:cNvPr id="13" name="直接箭头连接符 12"/>
              <p:cNvCxnSpPr/>
              <p:nvPr/>
            </p:nvCxnSpPr>
            <p:spPr>
              <a:xfrm>
                <a:off x="3129981" y="1098069"/>
                <a:ext cx="0" cy="1204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直接连接符 14"/>
            <p:cNvCxnSpPr/>
            <p:nvPr/>
          </p:nvCxnSpPr>
          <p:spPr>
            <a:xfrm>
              <a:off x="1615116" y="2345397"/>
              <a:ext cx="21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1799496" y="2273397"/>
              <a:ext cx="1800000" cy="1440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30"/>
            <p:cNvSpPr txBox="1">
              <a:spLocks noChangeArrowheads="1"/>
            </p:cNvSpPr>
            <p:nvPr/>
          </p:nvSpPr>
          <p:spPr bwMode="auto">
            <a:xfrm>
              <a:off x="2126653" y="2239292"/>
              <a:ext cx="114807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b="1" dirty="0">
                  <a:solidFill>
                    <a:schemeClr val="bg1"/>
                  </a:solidFill>
                  <a:cs typeface="Arial" panose="020B0604020202020204" pitchFamily="34" charset="0"/>
                </a:rPr>
                <a:t>Ketogenic diet feeding</a:t>
              </a:r>
            </a:p>
          </p:txBody>
        </p:sp>
        <p:sp>
          <p:nvSpPr>
            <p:cNvPr id="25" name="文本框 30"/>
            <p:cNvSpPr txBox="1">
              <a:spLocks noChangeArrowheads="1"/>
            </p:cNvSpPr>
            <p:nvPr/>
          </p:nvSpPr>
          <p:spPr bwMode="auto">
            <a:xfrm>
              <a:off x="404428" y="1993083"/>
              <a:ext cx="11737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800" i="1" dirty="0">
                  <a:cs typeface="Arial" panose="020B0604020202020204" pitchFamily="34" charset="0"/>
                </a:rPr>
                <a:t>Caloric restriction diet</a:t>
              </a: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1614319" y="2096257"/>
              <a:ext cx="21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26"/>
            <p:cNvSpPr/>
            <p:nvPr/>
          </p:nvSpPr>
          <p:spPr>
            <a:xfrm>
              <a:off x="1798699" y="2024257"/>
              <a:ext cx="1800000" cy="14400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30"/>
            <p:cNvSpPr txBox="1">
              <a:spLocks noChangeArrowheads="1"/>
            </p:cNvSpPr>
            <p:nvPr/>
          </p:nvSpPr>
          <p:spPr bwMode="auto">
            <a:xfrm>
              <a:off x="1945741" y="1990152"/>
              <a:ext cx="150554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b="1" dirty="0">
                  <a:solidFill>
                    <a:schemeClr val="bg1"/>
                  </a:solidFill>
                  <a:cs typeface="Arial" panose="020B0604020202020204" pitchFamily="34" charset="0"/>
                </a:rPr>
                <a:t>Caloric restriction diet feeding</a:t>
              </a:r>
            </a:p>
          </p:txBody>
        </p:sp>
      </p:grpSp>
      <p:graphicFrame>
        <p:nvGraphicFramePr>
          <p:cNvPr id="30" name="对象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187298"/>
              </p:ext>
            </p:extLst>
          </p:nvPr>
        </p:nvGraphicFramePr>
        <p:xfrm>
          <a:off x="3833813" y="979488"/>
          <a:ext cx="2439987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" name="Prism 8" r:id="rId3" imgW="3759457" imgH="3046183" progId="Prism8.Document">
                  <p:embed/>
                </p:oleObj>
              </mc:Choice>
              <mc:Fallback>
                <p:oleObj name="Prism 8" r:id="rId3" imgW="3759457" imgH="3046183" progId="Prism8.Document">
                  <p:embed/>
                  <p:pic>
                    <p:nvPicPr>
                      <p:cNvPr id="30" name="对象 2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33813" y="979488"/>
                        <a:ext cx="2439987" cy="197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对象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756743"/>
              </p:ext>
            </p:extLst>
          </p:nvPr>
        </p:nvGraphicFramePr>
        <p:xfrm>
          <a:off x="525517" y="3400548"/>
          <a:ext cx="2633663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" name="Prism 8" r:id="rId5" imgW="4061611" imgH="3046183" progId="Prism8.Document">
                  <p:embed/>
                </p:oleObj>
              </mc:Choice>
              <mc:Fallback>
                <p:oleObj name="Prism 8" r:id="rId5" imgW="4061611" imgH="3046183" progId="Prism8.Document">
                  <p:embed/>
                  <p:pic>
                    <p:nvPicPr>
                      <p:cNvPr id="31" name="对象 3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5517" y="3400548"/>
                        <a:ext cx="2633663" cy="197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文本框 31"/>
          <p:cNvSpPr txBox="1"/>
          <p:nvPr/>
        </p:nvSpPr>
        <p:spPr>
          <a:xfrm>
            <a:off x="407783" y="2995982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对象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983223"/>
              </p:ext>
            </p:extLst>
          </p:nvPr>
        </p:nvGraphicFramePr>
        <p:xfrm>
          <a:off x="3662363" y="3413868"/>
          <a:ext cx="2611437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7" name="Prism 8" r:id="rId7" imgW="4027758" imgH="3046183" progId="Prism8.Document">
                  <p:embed/>
                </p:oleObj>
              </mc:Choice>
              <mc:Fallback>
                <p:oleObj name="Prism 8" r:id="rId7" imgW="4027758" imgH="3046183" progId="Prism8.Document">
                  <p:embed/>
                  <p:pic>
                    <p:nvPicPr>
                      <p:cNvPr id="33" name="对象 3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62363" y="3413868"/>
                        <a:ext cx="2611437" cy="197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文本框 33"/>
          <p:cNvSpPr txBox="1"/>
          <p:nvPr/>
        </p:nvSpPr>
        <p:spPr>
          <a:xfrm>
            <a:off x="3572095" y="299598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对象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083960"/>
              </p:ext>
            </p:extLst>
          </p:nvPr>
        </p:nvGraphicFramePr>
        <p:xfrm>
          <a:off x="512040" y="6221413"/>
          <a:ext cx="1557338" cy="167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8" name="Prism 8" r:id="rId9" imgW="2539877" imgH="2728032" progId="Prism8.Document">
                  <p:embed/>
                </p:oleObj>
              </mc:Choice>
              <mc:Fallback>
                <p:oleObj name="Prism 8" r:id="rId9" imgW="2539877" imgH="2728032" progId="Prism8.Document">
                  <p:embed/>
                  <p:pic>
                    <p:nvPicPr>
                      <p:cNvPr id="36" name="对象 35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2040" y="6221413"/>
                        <a:ext cx="1557338" cy="1674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文本框 36"/>
          <p:cNvSpPr txBox="1"/>
          <p:nvPr/>
        </p:nvSpPr>
        <p:spPr>
          <a:xfrm>
            <a:off x="407783" y="573926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227094E-13F6-4332-9278-FE1BC0F3B490}"/>
              </a:ext>
            </a:extLst>
          </p:cNvPr>
          <p:cNvSpPr/>
          <p:nvPr/>
        </p:nvSpPr>
        <p:spPr>
          <a:xfrm>
            <a:off x="369000" y="8006535"/>
            <a:ext cx="61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Description of the ketogenic diet (KD) feeding model. Related to Figure 1.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Schematic image showing the feeding models.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b–d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Water intake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calorie intake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body weight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changes during the feeding program.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e–g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At the end of the feeding program, the fat mass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including the retroperitoneal, epididymal, and visceral fats pads), systolic blood pressure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diastolic blood pressure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were measured.</a:t>
            </a:r>
            <a:endParaRPr lang="zh-CN" altLang="zh-CN" sz="8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659566"/>
              </p:ext>
            </p:extLst>
          </p:nvPr>
        </p:nvGraphicFramePr>
        <p:xfrm>
          <a:off x="2499298" y="5973216"/>
          <a:ext cx="1620837" cy="19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9" name="Prism 8" r:id="rId11" imgW="2520082" imgH="3044827" progId="Prism8.Document">
                  <p:embed/>
                </p:oleObj>
              </mc:Choice>
              <mc:Fallback>
                <p:oleObj name="Prism 8" r:id="rId11" imgW="2520082" imgH="304482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99298" y="5973216"/>
                        <a:ext cx="1620837" cy="1957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对象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010619"/>
              </p:ext>
            </p:extLst>
          </p:nvPr>
        </p:nvGraphicFramePr>
        <p:xfrm>
          <a:off x="4591224" y="5971280"/>
          <a:ext cx="1620000" cy="1928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0" name="Prism 8" r:id="rId13" imgW="2520082" imgH="2999107" progId="Prism8.Document">
                  <p:embed/>
                </p:oleObj>
              </mc:Choice>
              <mc:Fallback>
                <p:oleObj name="Prism 8" r:id="rId13" imgW="2520082" imgH="2999107" progId="Prism8.Document">
                  <p:embed/>
                  <p:pic>
                    <p:nvPicPr>
                      <p:cNvPr id="16" name="对象 15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591224" y="5971280"/>
                        <a:ext cx="1620000" cy="1928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文本框 40"/>
          <p:cNvSpPr txBox="1"/>
          <p:nvPr/>
        </p:nvSpPr>
        <p:spPr>
          <a:xfrm>
            <a:off x="2431186" y="5739266"/>
            <a:ext cx="219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454589" y="573926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68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99513" y="94266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01569" y="94266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650085"/>
              </p:ext>
            </p:extLst>
          </p:nvPr>
        </p:nvGraphicFramePr>
        <p:xfrm>
          <a:off x="3579199" y="1570430"/>
          <a:ext cx="1666102" cy="1566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5" name="Prism Project" r:id="rId3" imgW="3096000" imgH="2916000" progId="Prism5.Document">
                  <p:embed/>
                </p:oleObj>
              </mc:Choice>
              <mc:Fallback>
                <p:oleObj name="Prism Project" r:id="rId3" imgW="3096000" imgH="2916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79199" y="1570430"/>
                        <a:ext cx="1666102" cy="1566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822924" y="1290021"/>
            <a:ext cx="1559175" cy="2301474"/>
            <a:chOff x="3045020" y="2502430"/>
            <a:chExt cx="3457524" cy="530250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5020" y="3748741"/>
              <a:ext cx="3421512" cy="244950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5020" y="2502430"/>
              <a:ext cx="3457524" cy="183751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5020" y="5499410"/>
              <a:ext cx="3421520" cy="2305524"/>
            </a:xfrm>
            <a:prstGeom prst="rect">
              <a:avLst/>
            </a:prstGeom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F68EE673-9FDF-4B47-B7D6-EA2473F5854A}"/>
              </a:ext>
            </a:extLst>
          </p:cNvPr>
          <p:cNvSpPr/>
          <p:nvPr/>
        </p:nvSpPr>
        <p:spPr>
          <a:xfrm>
            <a:off x="369000" y="4015242"/>
            <a:ext cx="61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Trichostatin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A (TSA) activated SIRT7 expression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(a)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decreased mitochondrial mass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(b).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Related to Figure 5.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n = 3.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08604" y="11644"/>
            <a:ext cx="2193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10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65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文本框 75"/>
          <p:cNvSpPr txBox="1"/>
          <p:nvPr/>
        </p:nvSpPr>
        <p:spPr>
          <a:xfrm>
            <a:off x="313698" y="70263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324243" y="542444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83767" y="5656721"/>
            <a:ext cx="3608171" cy="1167011"/>
            <a:chOff x="1333514" y="618583"/>
            <a:chExt cx="3608171" cy="1167011"/>
          </a:xfrm>
        </p:grpSpPr>
        <p:sp>
          <p:nvSpPr>
            <p:cNvPr id="39" name="矩形 54"/>
            <p:cNvSpPr>
              <a:spLocks noChangeArrowheads="1"/>
            </p:cNvSpPr>
            <p:nvPr/>
          </p:nvSpPr>
          <p:spPr bwMode="auto">
            <a:xfrm>
              <a:off x="4688411" y="1214656"/>
              <a:ext cx="25327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SIRT7</a:t>
              </a:r>
            </a:p>
          </p:txBody>
        </p:sp>
        <p:sp>
          <p:nvSpPr>
            <p:cNvPr id="43" name="矩形 54"/>
            <p:cNvSpPr>
              <a:spLocks noChangeArrowheads="1"/>
            </p:cNvSpPr>
            <p:nvPr/>
          </p:nvSpPr>
          <p:spPr bwMode="auto">
            <a:xfrm>
              <a:off x="1357250" y="1532495"/>
              <a:ext cx="11381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AF</a:t>
              </a: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4628928" y="799620"/>
              <a:ext cx="0" cy="972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54"/>
            <p:cNvSpPr>
              <a:spLocks noChangeArrowheads="1"/>
            </p:cNvSpPr>
            <p:nvPr/>
          </p:nvSpPr>
          <p:spPr bwMode="auto">
            <a:xfrm>
              <a:off x="1333514" y="938307"/>
              <a:ext cx="12343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SR</a:t>
              </a: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584402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030303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2471247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2915785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3358986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3803291" y="618583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4221005" y="618583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1584402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2030303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2471247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2915785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358986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3803291" y="1214656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4221005" y="1214656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3" name="组合 112"/>
            <p:cNvGrpSpPr/>
            <p:nvPr/>
          </p:nvGrpSpPr>
          <p:grpSpPr>
            <a:xfrm>
              <a:off x="1503939" y="792567"/>
              <a:ext cx="395287" cy="395287"/>
              <a:chOff x="4160838" y="2259013"/>
              <a:chExt cx="395287" cy="395287"/>
            </a:xfrm>
          </p:grpSpPr>
          <p:pic>
            <p:nvPicPr>
              <p:cNvPr id="123" name="Picture 11" descr="正常（1） SIRT7_20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160838" y="2259013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24" name="Line 152"/>
              <p:cNvSpPr>
                <a:spLocks noChangeShapeType="1"/>
              </p:cNvSpPr>
              <p:nvPr/>
            </p:nvSpPr>
            <p:spPr bwMode="auto">
              <a:xfrm flipV="1">
                <a:off x="4448458" y="2608001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14" name="组合 113"/>
            <p:cNvGrpSpPr/>
            <p:nvPr/>
          </p:nvGrpSpPr>
          <p:grpSpPr>
            <a:xfrm>
              <a:off x="1949840" y="792566"/>
              <a:ext cx="395287" cy="395288"/>
              <a:chOff x="4592638" y="2263775"/>
              <a:chExt cx="395287" cy="395288"/>
            </a:xfrm>
          </p:grpSpPr>
          <p:pic>
            <p:nvPicPr>
              <p:cNvPr id="121" name="Picture 10" descr="正常（1） SIRT7_20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92638" y="2263775"/>
                <a:ext cx="395287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22" name="Line 152"/>
              <p:cNvSpPr>
                <a:spLocks noChangeShapeType="1"/>
              </p:cNvSpPr>
              <p:nvPr/>
            </p:nvSpPr>
            <p:spPr bwMode="auto">
              <a:xfrm flipV="1">
                <a:off x="4878388" y="2604303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15" name="组合 114"/>
            <p:cNvGrpSpPr/>
            <p:nvPr/>
          </p:nvGrpSpPr>
          <p:grpSpPr>
            <a:xfrm>
              <a:off x="2390783" y="792567"/>
              <a:ext cx="395288" cy="395287"/>
              <a:chOff x="5032375" y="2259013"/>
              <a:chExt cx="395288" cy="395287"/>
            </a:xfrm>
          </p:grpSpPr>
          <p:pic>
            <p:nvPicPr>
              <p:cNvPr id="119" name="Picture 9" descr="正常（1） SIRT7_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032375" y="225901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20" name="Line 152"/>
              <p:cNvSpPr>
                <a:spLocks noChangeShapeType="1"/>
              </p:cNvSpPr>
              <p:nvPr/>
            </p:nvSpPr>
            <p:spPr bwMode="auto">
              <a:xfrm flipV="1">
                <a:off x="5305425" y="2604826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16" name="组合 115"/>
            <p:cNvGrpSpPr/>
            <p:nvPr/>
          </p:nvGrpSpPr>
          <p:grpSpPr>
            <a:xfrm>
              <a:off x="2835322" y="792566"/>
              <a:ext cx="395287" cy="395288"/>
              <a:chOff x="5472113" y="2263775"/>
              <a:chExt cx="395287" cy="395288"/>
            </a:xfrm>
          </p:grpSpPr>
          <p:pic>
            <p:nvPicPr>
              <p:cNvPr id="117" name="Picture 8" descr="正常（1） SIRT7_2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472113" y="2263775"/>
                <a:ext cx="395287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18" name="Line 152"/>
              <p:cNvSpPr>
                <a:spLocks noChangeShapeType="1"/>
              </p:cNvSpPr>
              <p:nvPr/>
            </p:nvSpPr>
            <p:spPr bwMode="auto">
              <a:xfrm flipV="1">
                <a:off x="5753100" y="2606675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25" name="组合 124"/>
            <p:cNvGrpSpPr/>
            <p:nvPr/>
          </p:nvGrpSpPr>
          <p:grpSpPr>
            <a:xfrm>
              <a:off x="3278522" y="792567"/>
              <a:ext cx="395288" cy="395287"/>
              <a:chOff x="7216775" y="2265363"/>
              <a:chExt cx="395288" cy="395287"/>
            </a:xfrm>
          </p:grpSpPr>
          <p:pic>
            <p:nvPicPr>
              <p:cNvPr id="132" name="Picture 4" descr="正常（1） SIRT7_2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216775" y="226536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33" name="Line 152"/>
              <p:cNvSpPr>
                <a:spLocks noChangeShapeType="1"/>
              </p:cNvSpPr>
              <p:nvPr/>
            </p:nvSpPr>
            <p:spPr bwMode="auto">
              <a:xfrm flipV="1">
                <a:off x="7494588" y="2601678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26" name="组合 125"/>
            <p:cNvGrpSpPr/>
            <p:nvPr/>
          </p:nvGrpSpPr>
          <p:grpSpPr>
            <a:xfrm>
              <a:off x="3722827" y="792566"/>
              <a:ext cx="395288" cy="395288"/>
              <a:chOff x="7645400" y="2270125"/>
              <a:chExt cx="395288" cy="395288"/>
            </a:xfrm>
          </p:grpSpPr>
          <p:pic>
            <p:nvPicPr>
              <p:cNvPr id="130" name="Picture 3" descr="正常（1） SIRT7_20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645400" y="2270125"/>
                <a:ext cx="395288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31" name="Line 152"/>
              <p:cNvSpPr>
                <a:spLocks noChangeShapeType="1"/>
              </p:cNvSpPr>
              <p:nvPr/>
            </p:nvSpPr>
            <p:spPr bwMode="auto">
              <a:xfrm flipV="1">
                <a:off x="7927975" y="2607767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27" name="组合 126"/>
            <p:cNvGrpSpPr/>
            <p:nvPr/>
          </p:nvGrpSpPr>
          <p:grpSpPr>
            <a:xfrm>
              <a:off x="4165387" y="792567"/>
              <a:ext cx="395288" cy="395287"/>
              <a:chOff x="8074025" y="2265363"/>
              <a:chExt cx="395288" cy="395287"/>
            </a:xfrm>
          </p:grpSpPr>
          <p:pic>
            <p:nvPicPr>
              <p:cNvPr id="128" name="Picture 2" descr="正常（1） SIRT7_20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8074025" y="226536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29" name="Line 152"/>
              <p:cNvSpPr>
                <a:spLocks noChangeShapeType="1"/>
              </p:cNvSpPr>
              <p:nvPr/>
            </p:nvSpPr>
            <p:spPr bwMode="auto">
              <a:xfrm flipV="1">
                <a:off x="8361363" y="2606166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4" name="组合 133"/>
            <p:cNvGrpSpPr/>
            <p:nvPr/>
          </p:nvGrpSpPr>
          <p:grpSpPr>
            <a:xfrm>
              <a:off x="1949839" y="1390307"/>
              <a:ext cx="395288" cy="395287"/>
              <a:chOff x="5473700" y="2703513"/>
              <a:chExt cx="395288" cy="395287"/>
            </a:xfrm>
          </p:grpSpPr>
          <p:pic>
            <p:nvPicPr>
              <p:cNvPr id="153" name="Picture 18" descr="AF(1) SIRT7_2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473700" y="270351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54" name="Line 152"/>
              <p:cNvSpPr>
                <a:spLocks noChangeShapeType="1"/>
              </p:cNvSpPr>
              <p:nvPr/>
            </p:nvSpPr>
            <p:spPr bwMode="auto">
              <a:xfrm flipV="1">
                <a:off x="5746750" y="3048803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5" name="组合 134"/>
            <p:cNvGrpSpPr/>
            <p:nvPr/>
          </p:nvGrpSpPr>
          <p:grpSpPr>
            <a:xfrm>
              <a:off x="2390784" y="1390307"/>
              <a:ext cx="395287" cy="395287"/>
              <a:chOff x="5907088" y="2703513"/>
              <a:chExt cx="395287" cy="395287"/>
            </a:xfrm>
          </p:grpSpPr>
          <p:pic>
            <p:nvPicPr>
              <p:cNvPr id="151" name="Picture 17" descr="AF(1) SIRT7_2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907088" y="2703513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52" name="Line 152"/>
              <p:cNvSpPr>
                <a:spLocks noChangeShapeType="1"/>
              </p:cNvSpPr>
              <p:nvPr/>
            </p:nvSpPr>
            <p:spPr bwMode="auto">
              <a:xfrm flipV="1">
                <a:off x="6178550" y="3048803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6" name="组合 135"/>
            <p:cNvGrpSpPr/>
            <p:nvPr/>
          </p:nvGrpSpPr>
          <p:grpSpPr>
            <a:xfrm>
              <a:off x="2835322" y="1390307"/>
              <a:ext cx="395287" cy="395287"/>
              <a:chOff x="6338888" y="2703513"/>
              <a:chExt cx="395287" cy="395287"/>
            </a:xfrm>
          </p:grpSpPr>
          <p:pic>
            <p:nvPicPr>
              <p:cNvPr id="149" name="Picture 16" descr="AF(1) SIRT7_20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6338888" y="2703513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50" name="Line 152"/>
              <p:cNvSpPr>
                <a:spLocks noChangeShapeType="1"/>
              </p:cNvSpPr>
              <p:nvPr/>
            </p:nvSpPr>
            <p:spPr bwMode="auto">
              <a:xfrm flipV="1">
                <a:off x="6626225" y="3045890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7" name="组合 136"/>
            <p:cNvGrpSpPr/>
            <p:nvPr/>
          </p:nvGrpSpPr>
          <p:grpSpPr>
            <a:xfrm>
              <a:off x="3278522" y="1390307"/>
              <a:ext cx="395288" cy="395287"/>
              <a:chOff x="6772275" y="2703513"/>
              <a:chExt cx="395288" cy="395287"/>
            </a:xfrm>
          </p:grpSpPr>
          <p:pic>
            <p:nvPicPr>
              <p:cNvPr id="147" name="Picture 15" descr="AF(1) SIRT7_20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6772275" y="270351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48" name="Line 152"/>
              <p:cNvSpPr>
                <a:spLocks noChangeShapeType="1"/>
              </p:cNvSpPr>
              <p:nvPr/>
            </p:nvSpPr>
            <p:spPr bwMode="auto">
              <a:xfrm flipV="1">
                <a:off x="7054850" y="3043238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8" name="组合 137"/>
            <p:cNvGrpSpPr/>
            <p:nvPr/>
          </p:nvGrpSpPr>
          <p:grpSpPr>
            <a:xfrm>
              <a:off x="3722827" y="1390307"/>
              <a:ext cx="395288" cy="395287"/>
              <a:chOff x="7213600" y="2703513"/>
              <a:chExt cx="395288" cy="395287"/>
            </a:xfrm>
          </p:grpSpPr>
          <p:pic>
            <p:nvPicPr>
              <p:cNvPr id="145" name="Picture 14" descr="AF(1) SIRT7_2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7213600" y="270351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46" name="Line 152"/>
              <p:cNvSpPr>
                <a:spLocks noChangeShapeType="1"/>
              </p:cNvSpPr>
              <p:nvPr/>
            </p:nvSpPr>
            <p:spPr bwMode="auto">
              <a:xfrm flipV="1">
                <a:off x="7488238" y="3048000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39" name="组合 138"/>
            <p:cNvGrpSpPr/>
            <p:nvPr/>
          </p:nvGrpSpPr>
          <p:grpSpPr>
            <a:xfrm>
              <a:off x="1503938" y="1390307"/>
              <a:ext cx="395288" cy="395287"/>
              <a:chOff x="7645400" y="2709863"/>
              <a:chExt cx="395288" cy="395287"/>
            </a:xfrm>
          </p:grpSpPr>
          <p:pic>
            <p:nvPicPr>
              <p:cNvPr id="143" name="Picture 13" descr="AF(1) SIRT7_2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7645400" y="2709863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44" name="Line 152"/>
              <p:cNvSpPr>
                <a:spLocks noChangeShapeType="1"/>
              </p:cNvSpPr>
              <p:nvPr/>
            </p:nvSpPr>
            <p:spPr bwMode="auto">
              <a:xfrm flipV="1">
                <a:off x="7929845" y="3051162"/>
                <a:ext cx="96838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140" name="组合 139"/>
            <p:cNvGrpSpPr/>
            <p:nvPr/>
          </p:nvGrpSpPr>
          <p:grpSpPr>
            <a:xfrm>
              <a:off x="4165388" y="1390306"/>
              <a:ext cx="395287" cy="395288"/>
              <a:chOff x="8072438" y="2705100"/>
              <a:chExt cx="395287" cy="395288"/>
            </a:xfrm>
          </p:grpSpPr>
          <p:pic>
            <p:nvPicPr>
              <p:cNvPr id="141" name="Picture 12" descr="AF(1) SIRT7_2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8072438" y="2705100"/>
                <a:ext cx="395287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42" name="Line 152"/>
              <p:cNvSpPr>
                <a:spLocks noChangeShapeType="1"/>
              </p:cNvSpPr>
              <p:nvPr/>
            </p:nvSpPr>
            <p:spPr bwMode="auto">
              <a:xfrm flipV="1">
                <a:off x="8355013" y="3049561"/>
                <a:ext cx="96837" cy="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grpSp>
        <p:nvGrpSpPr>
          <p:cNvPr id="262" name="组合 261"/>
          <p:cNvGrpSpPr/>
          <p:nvPr/>
        </p:nvGrpSpPr>
        <p:grpSpPr>
          <a:xfrm>
            <a:off x="775480" y="667039"/>
            <a:ext cx="4440064" cy="4620600"/>
            <a:chOff x="695224" y="2071363"/>
            <a:chExt cx="4440064" cy="4620600"/>
          </a:xfrm>
        </p:grpSpPr>
        <p:sp>
          <p:nvSpPr>
            <p:cNvPr id="263" name="文本框 262"/>
            <p:cNvSpPr txBox="1"/>
            <p:nvPr/>
          </p:nvSpPr>
          <p:spPr>
            <a:xfrm>
              <a:off x="1599830" y="2071363"/>
              <a:ext cx="30809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SR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4" name="直接连接符 263"/>
            <p:cNvCxnSpPr/>
            <p:nvPr/>
          </p:nvCxnSpPr>
          <p:spPr>
            <a:xfrm flipV="1">
              <a:off x="1307132" y="2242820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5" name="文本框 264"/>
            <p:cNvSpPr txBox="1"/>
            <p:nvPr/>
          </p:nvSpPr>
          <p:spPr>
            <a:xfrm>
              <a:off x="1260320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文本框 265"/>
            <p:cNvSpPr txBox="1"/>
            <p:nvPr/>
          </p:nvSpPr>
          <p:spPr>
            <a:xfrm>
              <a:off x="1412552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文本框 266"/>
            <p:cNvSpPr txBox="1"/>
            <p:nvPr/>
          </p:nvSpPr>
          <p:spPr>
            <a:xfrm>
              <a:off x="1554034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文本框 267"/>
            <p:cNvSpPr txBox="1"/>
            <p:nvPr/>
          </p:nvSpPr>
          <p:spPr>
            <a:xfrm>
              <a:off x="1676175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文本框 268"/>
            <p:cNvSpPr txBox="1"/>
            <p:nvPr/>
          </p:nvSpPr>
          <p:spPr>
            <a:xfrm>
              <a:off x="1820092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文本框 269"/>
            <p:cNvSpPr txBox="1"/>
            <p:nvPr/>
          </p:nvSpPr>
          <p:spPr>
            <a:xfrm>
              <a:off x="1965734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文本框 270"/>
            <p:cNvSpPr txBox="1"/>
            <p:nvPr/>
          </p:nvSpPr>
          <p:spPr>
            <a:xfrm>
              <a:off x="2138426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文本框 271"/>
            <p:cNvSpPr txBox="1"/>
            <p:nvPr/>
          </p:nvSpPr>
          <p:spPr>
            <a:xfrm>
              <a:off x="2290654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文本框 272"/>
            <p:cNvSpPr txBox="1"/>
            <p:nvPr/>
          </p:nvSpPr>
          <p:spPr>
            <a:xfrm>
              <a:off x="2432138" y="2242211"/>
              <a:ext cx="2343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矩形 273"/>
            <p:cNvSpPr/>
            <p:nvPr/>
          </p:nvSpPr>
          <p:spPr>
            <a:xfrm>
              <a:off x="916438" y="2429692"/>
              <a:ext cx="437941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SIRT7</a:t>
              </a:r>
              <a:endParaRPr lang="zh-CN" altLang="en-US" sz="700" dirty="0"/>
            </a:p>
          </p:txBody>
        </p:sp>
        <p:sp>
          <p:nvSpPr>
            <p:cNvPr id="275" name="矩形 274"/>
            <p:cNvSpPr/>
            <p:nvPr/>
          </p:nvSpPr>
          <p:spPr>
            <a:xfrm>
              <a:off x="716063" y="3710253"/>
              <a:ext cx="638316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III</a:t>
              </a:r>
              <a:endParaRPr lang="zh-CN" altLang="en-US" sz="700" dirty="0"/>
            </a:p>
          </p:txBody>
        </p:sp>
        <p:sp>
          <p:nvSpPr>
            <p:cNvPr id="276" name="矩形 275"/>
            <p:cNvSpPr/>
            <p:nvPr/>
          </p:nvSpPr>
          <p:spPr>
            <a:xfrm>
              <a:off x="975749" y="3924898"/>
              <a:ext cx="37863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SMA</a:t>
              </a:r>
              <a:endParaRPr lang="zh-CN" altLang="en-US" sz="700" dirty="0"/>
            </a:p>
          </p:txBody>
        </p:sp>
        <p:sp>
          <p:nvSpPr>
            <p:cNvPr id="277" name="矩形 276"/>
            <p:cNvSpPr/>
            <p:nvPr/>
          </p:nvSpPr>
          <p:spPr>
            <a:xfrm>
              <a:off x="970941" y="4139544"/>
              <a:ext cx="38343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zh-CN" altLang="en-US" sz="700" dirty="0"/>
            </a:p>
          </p:txBody>
        </p:sp>
        <p:sp>
          <p:nvSpPr>
            <p:cNvPr id="278" name="文本框 277"/>
            <p:cNvSpPr txBox="1"/>
            <p:nvPr/>
          </p:nvSpPr>
          <p:spPr>
            <a:xfrm>
              <a:off x="2480424" y="2071363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9" name="直接连接符 278"/>
            <p:cNvCxnSpPr/>
            <p:nvPr/>
          </p:nvCxnSpPr>
          <p:spPr>
            <a:xfrm flipV="1">
              <a:off x="2230964" y="2242820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文本框 279"/>
            <p:cNvSpPr txBox="1"/>
            <p:nvPr/>
          </p:nvSpPr>
          <p:spPr>
            <a:xfrm>
              <a:off x="2548608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文本框 280"/>
            <p:cNvSpPr txBox="1"/>
            <p:nvPr/>
          </p:nvSpPr>
          <p:spPr>
            <a:xfrm>
              <a:off x="2696687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文本框 281"/>
            <p:cNvSpPr txBox="1"/>
            <p:nvPr/>
          </p:nvSpPr>
          <p:spPr>
            <a:xfrm>
              <a:off x="2854792" y="2242211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矩形 282"/>
            <p:cNvSpPr/>
            <p:nvPr/>
          </p:nvSpPr>
          <p:spPr>
            <a:xfrm>
              <a:off x="767360" y="3495608"/>
              <a:ext cx="5870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</a:t>
              </a:r>
              <a:endParaRPr lang="zh-CN" altLang="en-US" sz="700" dirty="0"/>
            </a:p>
          </p:txBody>
        </p:sp>
        <p:sp>
          <p:nvSpPr>
            <p:cNvPr id="284" name="矩形 283"/>
            <p:cNvSpPr/>
            <p:nvPr/>
          </p:nvSpPr>
          <p:spPr>
            <a:xfrm>
              <a:off x="919645" y="3066318"/>
              <a:ext cx="43473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GFM2</a:t>
              </a:r>
              <a:endParaRPr lang="zh-CN" altLang="en-US" sz="700" dirty="0"/>
            </a:p>
          </p:txBody>
        </p:sp>
        <p:sp>
          <p:nvSpPr>
            <p:cNvPr id="285" name="矩形 284"/>
            <p:cNvSpPr/>
            <p:nvPr/>
          </p:nvSpPr>
          <p:spPr>
            <a:xfrm>
              <a:off x="821861" y="3280963"/>
              <a:ext cx="53251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MRPL24</a:t>
              </a:r>
              <a:endParaRPr lang="zh-CN" altLang="en-US" sz="700" dirty="0"/>
            </a:p>
          </p:txBody>
        </p:sp>
        <p:pic>
          <p:nvPicPr>
            <p:cNvPr id="286" name="图片 285">
              <a:extLst>
                <a:ext uri="{FF2B5EF4-FFF2-40B4-BE49-F238E27FC236}">
                  <a16:creationId xmlns:a16="http://schemas.microsoft.com/office/drawing/2014/main" id="{F068413E-E62C-41F7-8968-E4DD87BFCC9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329099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7" name="图片 286">
              <a:extLst>
                <a:ext uri="{FF2B5EF4-FFF2-40B4-BE49-F238E27FC236}">
                  <a16:creationId xmlns:a16="http://schemas.microsoft.com/office/drawing/2014/main" id="{81C63B72-0D9F-4245-897D-4C22D4697F3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350563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8" name="图片 287">
              <a:extLst>
                <a:ext uri="{FF2B5EF4-FFF2-40B4-BE49-F238E27FC236}">
                  <a16:creationId xmlns:a16="http://schemas.microsoft.com/office/drawing/2014/main" id="{684693A3-C0F6-46E5-A076-A1F0846E41B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393492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9" name="图片 288">
              <a:extLst>
                <a:ext uri="{FF2B5EF4-FFF2-40B4-BE49-F238E27FC236}">
                  <a16:creationId xmlns:a16="http://schemas.microsoft.com/office/drawing/2014/main" id="{C261CC58-1DE8-44DA-9232-C57F5C9FA10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372028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0" name="图片 289">
              <a:extLst>
                <a:ext uri="{FF2B5EF4-FFF2-40B4-BE49-F238E27FC236}">
                  <a16:creationId xmlns:a16="http://schemas.microsoft.com/office/drawing/2014/main" id="{1BC93F5A-E9F5-4778-AA70-F2A4897F7465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4" cstate="print"/>
            <a:srcRect r="1186"/>
            <a:stretch/>
          </p:blipFill>
          <p:spPr>
            <a:xfrm>
              <a:off x="1304972" y="4149571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1" name="图片 290"/>
            <p:cNvPicPr preferRelativeResize="0">
              <a:picLocks/>
            </p:cNvPicPr>
            <p:nvPr/>
          </p:nvPicPr>
          <p:blipFill>
            <a:blip r:embed="rId25" cstate="print"/>
            <a:srcRect l="1612" r="2215"/>
            <a:stretch>
              <a:fillRect/>
            </a:stretch>
          </p:blipFill>
          <p:spPr>
            <a:xfrm>
              <a:off x="1304972" y="2439719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2" name="图片 291"/>
            <p:cNvPicPr preferRelativeResize="0">
              <a:picLocks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04972" y="307634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3" name="图片 292">
              <a:extLst>
                <a:ext uri="{FF2B5EF4-FFF2-40B4-BE49-F238E27FC236}">
                  <a16:creationId xmlns:a16="http://schemas.microsoft.com/office/drawing/2014/main" id="{B2A7504B-20D2-4E92-81BA-EED97AEF0BD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7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85711" y="329099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4" name="图片 293">
              <a:extLst>
                <a:ext uri="{FF2B5EF4-FFF2-40B4-BE49-F238E27FC236}">
                  <a16:creationId xmlns:a16="http://schemas.microsoft.com/office/drawing/2014/main" id="{108A0654-78C0-4248-A54A-23B688694A5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8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350563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5" name="图片 294">
              <a:extLst>
                <a:ext uri="{FF2B5EF4-FFF2-40B4-BE49-F238E27FC236}">
                  <a16:creationId xmlns:a16="http://schemas.microsoft.com/office/drawing/2014/main" id="{114650CD-EB24-412A-BD8E-13FFDF5807A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372028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6" name="图片 295">
              <a:extLst>
                <a:ext uri="{FF2B5EF4-FFF2-40B4-BE49-F238E27FC236}">
                  <a16:creationId xmlns:a16="http://schemas.microsoft.com/office/drawing/2014/main" id="{A9D757F9-958C-4F26-993A-337CC984FD8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2" cstate="print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3285711" y="393492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7" name="图片 296">
              <a:extLst>
                <a:ext uri="{FF2B5EF4-FFF2-40B4-BE49-F238E27FC236}">
                  <a16:creationId xmlns:a16="http://schemas.microsoft.com/office/drawing/2014/main" id="{3F4BDEFD-26FB-4A93-9B3F-5EA771A412B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285711" y="4149571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8" name="图片 297">
              <a:extLst>
                <a:ext uri="{FF2B5EF4-FFF2-40B4-BE49-F238E27FC236}">
                  <a16:creationId xmlns:a16="http://schemas.microsoft.com/office/drawing/2014/main" id="{5D747117-3964-4A86-B6FA-C94260D4941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5" cstate="print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307634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9" name="图片 298">
              <a:extLst>
                <a:ext uri="{FF2B5EF4-FFF2-40B4-BE49-F238E27FC236}">
                  <a16:creationId xmlns:a16="http://schemas.microsoft.com/office/drawing/2014/main" id="{9427B107-7E8C-45E9-B990-85C9C0AE384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7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2439719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0" name="图片 299">
              <a:extLst>
                <a:ext uri="{FF2B5EF4-FFF2-40B4-BE49-F238E27FC236}">
                  <a16:creationId xmlns:a16="http://schemas.microsoft.com/office/drawing/2014/main" id="{6FCC5C5E-3E96-4C41-8256-D2D7531311A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4779471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1" name="图片 300">
              <a:extLst>
                <a:ext uri="{FF2B5EF4-FFF2-40B4-BE49-F238E27FC236}">
                  <a16:creationId xmlns:a16="http://schemas.microsoft.com/office/drawing/2014/main" id="{9B0689E6-4200-4AD6-8111-E3A416185FB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04972" y="5644547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2" name="图片 301">
              <a:extLst>
                <a:ext uri="{FF2B5EF4-FFF2-40B4-BE49-F238E27FC236}">
                  <a16:creationId xmlns:a16="http://schemas.microsoft.com/office/drawing/2014/main" id="{7BF77D3E-932D-4515-A80A-BD4678FFA30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04972" y="6288482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3" name="图片 302">
              <a:extLst>
                <a:ext uri="{FF2B5EF4-FFF2-40B4-BE49-F238E27FC236}">
                  <a16:creationId xmlns:a16="http://schemas.microsoft.com/office/drawing/2014/main" id="{42516820-1AB1-444B-A198-07F1BC26FBD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3" cstate="print">
              <a:extLst>
                <a:ext uri="{BEBA8EAE-BF5A-486C-A8C5-ECC9F3942E4B}">
                  <a14:imgProps xmlns:a14="http://schemas.microsoft.com/office/drawing/2010/main">
                    <a14:imgLayer r:embed="rId4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6503128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4" name="图片 303">
              <a:extLst>
                <a:ext uri="{FF2B5EF4-FFF2-40B4-BE49-F238E27FC236}">
                  <a16:creationId xmlns:a16="http://schemas.microsoft.com/office/drawing/2014/main" id="{73F7A54B-11C4-4065-98DF-A951A8305D9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5" cstate="print">
              <a:extLst>
                <a:ext uri="{BEBA8EAE-BF5A-486C-A8C5-ECC9F3942E4B}">
                  <a14:imgProps xmlns:a14="http://schemas.microsoft.com/office/drawing/2010/main">
                    <a14:imgLayer r:embed="rId46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5859192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5" name="图片 304">
              <a:extLst>
                <a:ext uri="{FF2B5EF4-FFF2-40B4-BE49-F238E27FC236}">
                  <a16:creationId xmlns:a16="http://schemas.microsoft.com/office/drawing/2014/main" id="{C0D0700B-0E91-454C-9F31-F740EF92F69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7" cstate="print">
              <a:extLst>
                <a:ext uri="{BEBA8EAE-BF5A-486C-A8C5-ECC9F3942E4B}">
                  <a14:imgProps xmlns:a14="http://schemas.microsoft.com/office/drawing/2010/main">
                    <a14:imgLayer r:embed="rId4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6073837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6" name="图片 305">
              <a:extLst>
                <a:ext uri="{FF2B5EF4-FFF2-40B4-BE49-F238E27FC236}">
                  <a16:creationId xmlns:a16="http://schemas.microsoft.com/office/drawing/2014/main" id="{7219B9C1-0B49-4385-B6AC-E175B7D220A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304972" y="5428709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7" name="图片 306">
              <a:extLst>
                <a:ext uri="{FF2B5EF4-FFF2-40B4-BE49-F238E27FC236}">
                  <a16:creationId xmlns:a16="http://schemas.microsoft.com/office/drawing/2014/main" id="{C93E860B-33E4-477A-B5B2-B3FA6C7AED7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285711" y="4779471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8" name="图片 307">
              <a:extLst>
                <a:ext uri="{FF2B5EF4-FFF2-40B4-BE49-F238E27FC236}">
                  <a16:creationId xmlns:a16="http://schemas.microsoft.com/office/drawing/2014/main" id="{1856BECB-84FB-42F6-9C19-C611ED54351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285711" y="5644547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9" name="图片 308">
              <a:extLst>
                <a:ext uri="{FF2B5EF4-FFF2-40B4-BE49-F238E27FC236}">
                  <a16:creationId xmlns:a16="http://schemas.microsoft.com/office/drawing/2014/main" id="{B6FA3307-66CA-42E8-9E0D-ADC540D8FA3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2" cstate="print">
              <a:extLst>
                <a:ext uri="{BEBA8EAE-BF5A-486C-A8C5-ECC9F3942E4B}">
                  <a14:imgProps xmlns:a14="http://schemas.microsoft.com/office/drawing/2010/main">
                    <a14:imgLayer r:embed="rId5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3285711" y="6288482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0" name="图片 309">
              <a:extLst>
                <a:ext uri="{FF2B5EF4-FFF2-40B4-BE49-F238E27FC236}">
                  <a16:creationId xmlns:a16="http://schemas.microsoft.com/office/drawing/2014/main" id="{FEB8A930-A459-45FA-A6E9-9A2270BE88F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285711" y="6503128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1" name="图片 310">
              <a:extLst>
                <a:ext uri="{FF2B5EF4-FFF2-40B4-BE49-F238E27FC236}">
                  <a16:creationId xmlns:a16="http://schemas.microsoft.com/office/drawing/2014/main" id="{1262E2A2-9A1C-47BC-AA9F-4F26CFF63ED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85711" y="5859192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2" name="图片 311">
              <a:extLst>
                <a:ext uri="{FF2B5EF4-FFF2-40B4-BE49-F238E27FC236}">
                  <a16:creationId xmlns:a16="http://schemas.microsoft.com/office/drawing/2014/main" id="{D461ADBD-BE17-4046-A3CB-BE5B585AF5B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6" cstate="print">
              <a:extLst>
                <a:ext uri="{BEBA8EAE-BF5A-486C-A8C5-ECC9F3942E4B}">
                  <a14:imgProps xmlns:a14="http://schemas.microsoft.com/office/drawing/2010/main">
                    <a14:imgLayer r:embed="rId57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6073837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3" name="图片 312">
              <a:extLst>
                <a:ext uri="{FF2B5EF4-FFF2-40B4-BE49-F238E27FC236}">
                  <a16:creationId xmlns:a16="http://schemas.microsoft.com/office/drawing/2014/main" id="{4A91626C-2B13-494B-A381-6891A2C9688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285711" y="5428709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314" name="文本框 313"/>
            <p:cNvSpPr txBox="1"/>
            <p:nvPr/>
          </p:nvSpPr>
          <p:spPr>
            <a:xfrm>
              <a:off x="1599830" y="4409922"/>
              <a:ext cx="30809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SR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5" name="直接连接符 314"/>
            <p:cNvCxnSpPr/>
            <p:nvPr/>
          </p:nvCxnSpPr>
          <p:spPr>
            <a:xfrm flipV="1">
              <a:off x="1307132" y="4581379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文本框 315"/>
            <p:cNvSpPr txBox="1"/>
            <p:nvPr/>
          </p:nvSpPr>
          <p:spPr>
            <a:xfrm>
              <a:off x="1249100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文本框 316"/>
            <p:cNvSpPr txBox="1"/>
            <p:nvPr/>
          </p:nvSpPr>
          <p:spPr>
            <a:xfrm>
              <a:off x="1401332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文本框 317"/>
            <p:cNvSpPr txBox="1"/>
            <p:nvPr/>
          </p:nvSpPr>
          <p:spPr>
            <a:xfrm>
              <a:off x="1548424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文本框 318"/>
            <p:cNvSpPr txBox="1"/>
            <p:nvPr/>
          </p:nvSpPr>
          <p:spPr>
            <a:xfrm>
              <a:off x="1693005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文本框 319"/>
            <p:cNvSpPr txBox="1"/>
            <p:nvPr/>
          </p:nvSpPr>
          <p:spPr>
            <a:xfrm>
              <a:off x="1842532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文本框 320"/>
            <p:cNvSpPr txBox="1"/>
            <p:nvPr/>
          </p:nvSpPr>
          <p:spPr>
            <a:xfrm>
              <a:off x="1988174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文本框 321"/>
            <p:cNvSpPr txBox="1"/>
            <p:nvPr/>
          </p:nvSpPr>
          <p:spPr>
            <a:xfrm>
              <a:off x="2144036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文本框 322"/>
            <p:cNvSpPr txBox="1"/>
            <p:nvPr/>
          </p:nvSpPr>
          <p:spPr>
            <a:xfrm>
              <a:off x="2290654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文本框 323"/>
            <p:cNvSpPr txBox="1"/>
            <p:nvPr/>
          </p:nvSpPr>
          <p:spPr>
            <a:xfrm>
              <a:off x="2437748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矩形 324"/>
            <p:cNvSpPr/>
            <p:nvPr/>
          </p:nvSpPr>
          <p:spPr>
            <a:xfrm>
              <a:off x="916439" y="4771975"/>
              <a:ext cx="43794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SIRT7</a:t>
              </a:r>
              <a:endParaRPr lang="zh-CN" altLang="en-US" sz="700" dirty="0"/>
            </a:p>
          </p:txBody>
        </p:sp>
        <p:sp>
          <p:nvSpPr>
            <p:cNvPr id="326" name="矩形 325"/>
            <p:cNvSpPr/>
            <p:nvPr/>
          </p:nvSpPr>
          <p:spPr>
            <a:xfrm>
              <a:off x="716063" y="6062617"/>
              <a:ext cx="638316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III</a:t>
              </a:r>
              <a:endParaRPr lang="zh-CN" altLang="en-US" sz="700" dirty="0"/>
            </a:p>
          </p:txBody>
        </p:sp>
        <p:sp>
          <p:nvSpPr>
            <p:cNvPr id="327" name="矩形 326"/>
            <p:cNvSpPr/>
            <p:nvPr/>
          </p:nvSpPr>
          <p:spPr>
            <a:xfrm>
              <a:off x="975749" y="6277262"/>
              <a:ext cx="378630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SMA</a:t>
              </a:r>
              <a:endParaRPr lang="zh-CN" altLang="en-US" sz="700" dirty="0"/>
            </a:p>
          </p:txBody>
        </p:sp>
        <p:sp>
          <p:nvSpPr>
            <p:cNvPr id="328" name="矩形 327"/>
            <p:cNvSpPr/>
            <p:nvPr/>
          </p:nvSpPr>
          <p:spPr>
            <a:xfrm>
              <a:off x="970941" y="6491908"/>
              <a:ext cx="38343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zh-CN" altLang="en-US" sz="700" dirty="0"/>
            </a:p>
          </p:txBody>
        </p:sp>
        <p:sp>
          <p:nvSpPr>
            <p:cNvPr id="329" name="文本框 328"/>
            <p:cNvSpPr txBox="1"/>
            <p:nvPr/>
          </p:nvSpPr>
          <p:spPr>
            <a:xfrm>
              <a:off x="2480424" y="4409922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0" name="直接连接符 329"/>
            <p:cNvCxnSpPr/>
            <p:nvPr/>
          </p:nvCxnSpPr>
          <p:spPr>
            <a:xfrm flipV="1">
              <a:off x="2230964" y="4581379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1" name="文本框 330"/>
            <p:cNvSpPr txBox="1"/>
            <p:nvPr/>
          </p:nvSpPr>
          <p:spPr>
            <a:xfrm>
              <a:off x="2587878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文本框 331"/>
            <p:cNvSpPr txBox="1"/>
            <p:nvPr/>
          </p:nvSpPr>
          <p:spPr>
            <a:xfrm>
              <a:off x="2735957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文本框 332"/>
            <p:cNvSpPr txBox="1"/>
            <p:nvPr/>
          </p:nvSpPr>
          <p:spPr>
            <a:xfrm>
              <a:off x="2871622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矩形 333"/>
            <p:cNvSpPr/>
            <p:nvPr/>
          </p:nvSpPr>
          <p:spPr>
            <a:xfrm>
              <a:off x="767360" y="5847972"/>
              <a:ext cx="5870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</a:t>
              </a:r>
              <a:endParaRPr lang="zh-CN" altLang="en-US" sz="700" dirty="0"/>
            </a:p>
          </p:txBody>
        </p:sp>
        <p:sp>
          <p:nvSpPr>
            <p:cNvPr id="335" name="矩形 334"/>
            <p:cNvSpPr/>
            <p:nvPr/>
          </p:nvSpPr>
          <p:spPr>
            <a:xfrm>
              <a:off x="919645" y="5418682"/>
              <a:ext cx="434734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GFM2</a:t>
              </a:r>
              <a:endParaRPr lang="zh-CN" altLang="en-US" sz="700" dirty="0"/>
            </a:p>
          </p:txBody>
        </p:sp>
        <p:sp>
          <p:nvSpPr>
            <p:cNvPr id="336" name="矩形 335"/>
            <p:cNvSpPr/>
            <p:nvPr/>
          </p:nvSpPr>
          <p:spPr>
            <a:xfrm>
              <a:off x="821861" y="5633327"/>
              <a:ext cx="532518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MRPL24</a:t>
              </a:r>
              <a:endParaRPr lang="zh-CN" altLang="en-US" sz="700" dirty="0"/>
            </a:p>
          </p:txBody>
        </p:sp>
        <p:sp>
          <p:nvSpPr>
            <p:cNvPr id="337" name="文本框 336"/>
            <p:cNvSpPr txBox="1"/>
            <p:nvPr/>
          </p:nvSpPr>
          <p:spPr>
            <a:xfrm>
              <a:off x="3579964" y="2075609"/>
              <a:ext cx="30809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SR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8" name="直接连接符 337"/>
            <p:cNvCxnSpPr/>
            <p:nvPr/>
          </p:nvCxnSpPr>
          <p:spPr>
            <a:xfrm flipV="1">
              <a:off x="3287266" y="2247066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9" name="文本框 338"/>
            <p:cNvSpPr txBox="1"/>
            <p:nvPr/>
          </p:nvSpPr>
          <p:spPr>
            <a:xfrm>
              <a:off x="3240454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文本框 339"/>
            <p:cNvSpPr txBox="1"/>
            <p:nvPr/>
          </p:nvSpPr>
          <p:spPr>
            <a:xfrm>
              <a:off x="3387076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文本框 340"/>
            <p:cNvSpPr txBox="1"/>
            <p:nvPr/>
          </p:nvSpPr>
          <p:spPr>
            <a:xfrm>
              <a:off x="3534168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文本框 341"/>
            <p:cNvSpPr txBox="1"/>
            <p:nvPr/>
          </p:nvSpPr>
          <p:spPr>
            <a:xfrm>
              <a:off x="3673139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文本框 342"/>
            <p:cNvSpPr txBox="1"/>
            <p:nvPr/>
          </p:nvSpPr>
          <p:spPr>
            <a:xfrm>
              <a:off x="3811446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文本框 343"/>
            <p:cNvSpPr txBox="1"/>
            <p:nvPr/>
          </p:nvSpPr>
          <p:spPr>
            <a:xfrm>
              <a:off x="3951478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文本框 344"/>
            <p:cNvSpPr txBox="1"/>
            <p:nvPr/>
          </p:nvSpPr>
          <p:spPr>
            <a:xfrm>
              <a:off x="4118560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文本框 345"/>
            <p:cNvSpPr txBox="1"/>
            <p:nvPr/>
          </p:nvSpPr>
          <p:spPr>
            <a:xfrm>
              <a:off x="4265178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文本框 346"/>
            <p:cNvSpPr txBox="1"/>
            <p:nvPr/>
          </p:nvSpPr>
          <p:spPr>
            <a:xfrm>
              <a:off x="4401052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文本框 347"/>
            <p:cNvSpPr txBox="1"/>
            <p:nvPr/>
          </p:nvSpPr>
          <p:spPr>
            <a:xfrm>
              <a:off x="4460558" y="2075609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9" name="直接连接符 348"/>
            <p:cNvCxnSpPr/>
            <p:nvPr/>
          </p:nvCxnSpPr>
          <p:spPr>
            <a:xfrm flipV="1">
              <a:off x="4211098" y="2247066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文本框 349"/>
            <p:cNvSpPr txBox="1"/>
            <p:nvPr/>
          </p:nvSpPr>
          <p:spPr>
            <a:xfrm>
              <a:off x="4539962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文本框 350"/>
            <p:cNvSpPr txBox="1"/>
            <p:nvPr/>
          </p:nvSpPr>
          <p:spPr>
            <a:xfrm>
              <a:off x="4682431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文本框 351"/>
            <p:cNvSpPr txBox="1"/>
            <p:nvPr/>
          </p:nvSpPr>
          <p:spPr>
            <a:xfrm>
              <a:off x="4834926" y="2246457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文本框 352"/>
            <p:cNvSpPr txBox="1"/>
            <p:nvPr/>
          </p:nvSpPr>
          <p:spPr>
            <a:xfrm>
              <a:off x="3596274" y="4409922"/>
              <a:ext cx="30809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SR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4" name="直接连接符 353"/>
            <p:cNvCxnSpPr/>
            <p:nvPr/>
          </p:nvCxnSpPr>
          <p:spPr>
            <a:xfrm flipV="1">
              <a:off x="3303576" y="4581379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5" name="文本框 354"/>
            <p:cNvSpPr txBox="1"/>
            <p:nvPr/>
          </p:nvSpPr>
          <p:spPr>
            <a:xfrm>
              <a:off x="3228714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文本框 355"/>
            <p:cNvSpPr txBox="1"/>
            <p:nvPr/>
          </p:nvSpPr>
          <p:spPr>
            <a:xfrm>
              <a:off x="3380946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文本框 356"/>
            <p:cNvSpPr txBox="1"/>
            <p:nvPr/>
          </p:nvSpPr>
          <p:spPr>
            <a:xfrm>
              <a:off x="3528038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文本框 357"/>
            <p:cNvSpPr txBox="1"/>
            <p:nvPr/>
          </p:nvSpPr>
          <p:spPr>
            <a:xfrm>
              <a:off x="3667009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文本框 358"/>
            <p:cNvSpPr txBox="1"/>
            <p:nvPr/>
          </p:nvSpPr>
          <p:spPr>
            <a:xfrm>
              <a:off x="3816536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文本框 359"/>
            <p:cNvSpPr txBox="1"/>
            <p:nvPr/>
          </p:nvSpPr>
          <p:spPr>
            <a:xfrm>
              <a:off x="3962178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文本框 360"/>
            <p:cNvSpPr txBox="1"/>
            <p:nvPr/>
          </p:nvSpPr>
          <p:spPr>
            <a:xfrm>
              <a:off x="4129260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文本框 361"/>
            <p:cNvSpPr txBox="1"/>
            <p:nvPr/>
          </p:nvSpPr>
          <p:spPr>
            <a:xfrm>
              <a:off x="4275878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26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文本框 362"/>
            <p:cNvSpPr txBox="1"/>
            <p:nvPr/>
          </p:nvSpPr>
          <p:spPr>
            <a:xfrm>
              <a:off x="4428582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文本框 363"/>
            <p:cNvSpPr txBox="1"/>
            <p:nvPr/>
          </p:nvSpPr>
          <p:spPr>
            <a:xfrm>
              <a:off x="4476868" y="4409922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AF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5" name="直接连接符 364"/>
            <p:cNvCxnSpPr/>
            <p:nvPr/>
          </p:nvCxnSpPr>
          <p:spPr>
            <a:xfrm flipV="1">
              <a:off x="4227408" y="4581379"/>
              <a:ext cx="864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文本框 365"/>
            <p:cNvSpPr txBox="1"/>
            <p:nvPr/>
          </p:nvSpPr>
          <p:spPr>
            <a:xfrm>
              <a:off x="4561882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文本框 366"/>
            <p:cNvSpPr txBox="1"/>
            <p:nvPr/>
          </p:nvSpPr>
          <p:spPr>
            <a:xfrm>
              <a:off x="4709961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29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文本框 367"/>
            <p:cNvSpPr txBox="1"/>
            <p:nvPr/>
          </p:nvSpPr>
          <p:spPr>
            <a:xfrm>
              <a:off x="4851236" y="4580770"/>
              <a:ext cx="2840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矩形 368"/>
            <p:cNvSpPr/>
            <p:nvPr/>
          </p:nvSpPr>
          <p:spPr>
            <a:xfrm>
              <a:off x="744917" y="2640371"/>
              <a:ext cx="60946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CACNA1H</a:t>
              </a:r>
              <a:endParaRPr lang="zh-CN" altLang="en-US" sz="700" dirty="0"/>
            </a:p>
          </p:txBody>
        </p:sp>
        <p:sp>
          <p:nvSpPr>
            <p:cNvPr id="370" name="矩形 369"/>
            <p:cNvSpPr/>
            <p:nvPr/>
          </p:nvSpPr>
          <p:spPr>
            <a:xfrm>
              <a:off x="695224" y="2852286"/>
              <a:ext cx="659155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CACNA2D2</a:t>
              </a:r>
              <a:endParaRPr lang="zh-CN" altLang="en-US" sz="700" dirty="0"/>
            </a:p>
          </p:txBody>
        </p:sp>
        <p:pic>
          <p:nvPicPr>
            <p:cNvPr id="371" name="图片 370">
              <a:extLst>
                <a:ext uri="{FF2B5EF4-FFF2-40B4-BE49-F238E27FC236}">
                  <a16:creationId xmlns:a16="http://schemas.microsoft.com/office/drawing/2014/main" id="{5E9F7ACA-E2F8-4FC4-8ABE-80F927B307D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9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0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2650398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2" name="图片 371">
              <a:extLst>
                <a:ext uri="{FF2B5EF4-FFF2-40B4-BE49-F238E27FC236}">
                  <a16:creationId xmlns:a16="http://schemas.microsoft.com/office/drawing/2014/main" id="{92CD9347-14BE-461A-B890-85296380787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1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2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4972" y="2862313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3" name="图片 372">
              <a:extLst>
                <a:ext uri="{FF2B5EF4-FFF2-40B4-BE49-F238E27FC236}">
                  <a16:creationId xmlns:a16="http://schemas.microsoft.com/office/drawing/2014/main" id="{70157A01-FD05-43D7-A14F-CC382D6C865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4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2650398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4" name="图片 373">
              <a:extLst>
                <a:ext uri="{FF2B5EF4-FFF2-40B4-BE49-F238E27FC236}">
                  <a16:creationId xmlns:a16="http://schemas.microsoft.com/office/drawing/2014/main" id="{87837CB3-CB4B-48D0-81E1-39068543241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5"/>
            <a:stretch>
              <a:fillRect/>
            </a:stretch>
          </p:blipFill>
          <p:spPr>
            <a:xfrm>
              <a:off x="3286503" y="2862313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5" name="图片 374">
              <a:extLst>
                <a:ext uri="{FF2B5EF4-FFF2-40B4-BE49-F238E27FC236}">
                  <a16:creationId xmlns:a16="http://schemas.microsoft.com/office/drawing/2014/main" id="{76838676-8DF5-4C60-B849-535C356E8FC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6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7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3512" y="499895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6" name="图片 375">
              <a:extLst>
                <a:ext uri="{FF2B5EF4-FFF2-40B4-BE49-F238E27FC236}">
                  <a16:creationId xmlns:a16="http://schemas.microsoft.com/office/drawing/2014/main" id="{1B63D7B3-5B1E-430C-B931-7EE5FCFF81B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8"/>
            <a:stretch>
              <a:fillRect/>
            </a:stretch>
          </p:blipFill>
          <p:spPr>
            <a:xfrm>
              <a:off x="1303511" y="521619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7" name="图片 376">
              <a:extLst>
                <a:ext uri="{FF2B5EF4-FFF2-40B4-BE49-F238E27FC236}">
                  <a16:creationId xmlns:a16="http://schemas.microsoft.com/office/drawing/2014/main" id="{10EEFF48-DDB8-4A7F-A832-36A37266F05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9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0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85711" y="4996800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8" name="图片 377">
              <a:extLst>
                <a:ext uri="{FF2B5EF4-FFF2-40B4-BE49-F238E27FC236}">
                  <a16:creationId xmlns:a16="http://schemas.microsoft.com/office/drawing/2014/main" id="{0DDEBD3A-87BD-4E84-91EC-6598C74F7FC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1"/>
            <a:stretch>
              <a:fillRect/>
            </a:stretch>
          </p:blipFill>
          <p:spPr>
            <a:xfrm>
              <a:off x="3285711" y="5211445"/>
              <a:ext cx="1800000" cy="180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379" name="矩形 378"/>
            <p:cNvSpPr/>
            <p:nvPr/>
          </p:nvSpPr>
          <p:spPr>
            <a:xfrm>
              <a:off x="744917" y="4991213"/>
              <a:ext cx="609462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CACNA1H</a:t>
              </a:r>
              <a:endParaRPr lang="zh-CN" altLang="en-US" sz="700" dirty="0"/>
            </a:p>
          </p:txBody>
        </p:sp>
        <p:sp>
          <p:nvSpPr>
            <p:cNvPr id="380" name="矩形 379"/>
            <p:cNvSpPr/>
            <p:nvPr/>
          </p:nvSpPr>
          <p:spPr>
            <a:xfrm>
              <a:off x="695224" y="5203128"/>
              <a:ext cx="659155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CACNA2D2</a:t>
              </a:r>
              <a:endParaRPr lang="zh-CN" altLang="en-US" sz="700" dirty="0"/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4E6B10B5-CFFC-4D52-ACA7-966128137241}"/>
              </a:ext>
            </a:extLst>
          </p:cNvPr>
          <p:cNvSpPr/>
          <p:nvPr/>
        </p:nvSpPr>
        <p:spPr>
          <a:xfrm>
            <a:off x="324243" y="7636474"/>
            <a:ext cx="61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SIRT7 was activated in cardiac tissues from patients with atrial fibrillation (AF). Related to Figure 6.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Western blotting analysis of SIRT7, CACNA1H, CACNA2D2, GFM2, MRPL24, collagen I, collagen III, and α-SMA in atrial tissues from patients with sinus rhythm (SR) and AF.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IHC analysis of SIRT7 in atrial tissues from patients with SR and AF. 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2308604" y="11644"/>
            <a:ext cx="21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11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17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06066AF-6A74-404E-89F9-34D636643821}"/>
              </a:ext>
            </a:extLst>
          </p:cNvPr>
          <p:cNvSpPr/>
          <p:nvPr/>
        </p:nvSpPr>
        <p:spPr>
          <a:xfrm>
            <a:off x="1857658" y="2466239"/>
            <a:ext cx="38343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zh-CN" altLang="en-US" sz="7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33008C3-0140-4F6E-B76A-7A42A7E0E6CB}"/>
              </a:ext>
            </a:extLst>
          </p:cNvPr>
          <p:cNvSpPr/>
          <p:nvPr/>
        </p:nvSpPr>
        <p:spPr>
          <a:xfrm>
            <a:off x="1755065" y="2243825"/>
            <a:ext cx="48603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HDAC2</a:t>
            </a:r>
            <a:endParaRPr lang="zh-CN" altLang="en-US" sz="7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59D1957-27AC-4680-837E-E257F6042087}"/>
              </a:ext>
            </a:extLst>
          </p:cNvPr>
          <p:cNvSpPr/>
          <p:nvPr/>
        </p:nvSpPr>
        <p:spPr>
          <a:xfrm>
            <a:off x="1803156" y="2038667"/>
            <a:ext cx="43794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SIRT7</a:t>
            </a:r>
            <a:endParaRPr lang="zh-CN" altLang="en-US" sz="700" dirty="0"/>
          </a:p>
        </p:txBody>
      </p:sp>
      <p:sp>
        <p:nvSpPr>
          <p:cNvPr id="9" name="文本框 5">
            <a:extLst>
              <a:ext uri="{FF2B5EF4-FFF2-40B4-BE49-F238E27FC236}">
                <a16:creationId xmlns:a16="http://schemas.microsoft.com/office/drawing/2014/main" id="{DA9AAA5B-93F4-468F-BCC7-4A2A50909FCF}"/>
              </a:ext>
            </a:extLst>
          </p:cNvPr>
          <p:cNvSpPr txBox="1"/>
          <p:nvPr/>
        </p:nvSpPr>
        <p:spPr>
          <a:xfrm rot="18752811">
            <a:off x="2894054" y="1581438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5D9CAEF4-8B50-4B77-BC49-5E491FF64D25}"/>
              </a:ext>
            </a:extLst>
          </p:cNvPr>
          <p:cNvSpPr txBox="1"/>
          <p:nvPr/>
        </p:nvSpPr>
        <p:spPr>
          <a:xfrm rot="18752811">
            <a:off x="2169706" y="1635017"/>
            <a:ext cx="750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Whole Brain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92FEC862-A40A-4D3F-8E9B-AE682FE529AD}"/>
              </a:ext>
            </a:extLst>
          </p:cNvPr>
          <p:cNvSpPr txBox="1"/>
          <p:nvPr/>
        </p:nvSpPr>
        <p:spPr>
          <a:xfrm rot="18752811">
            <a:off x="3141341" y="1573296"/>
            <a:ext cx="8452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0">
            <a:extLst>
              <a:ext uri="{FF2B5EF4-FFF2-40B4-BE49-F238E27FC236}">
                <a16:creationId xmlns:a16="http://schemas.microsoft.com/office/drawing/2014/main" id="{80E040DE-2E41-4093-BE51-C02DCC770227}"/>
              </a:ext>
            </a:extLst>
          </p:cNvPr>
          <p:cNvSpPr txBox="1"/>
          <p:nvPr/>
        </p:nvSpPr>
        <p:spPr>
          <a:xfrm rot="18752811">
            <a:off x="2459576" y="1725770"/>
            <a:ext cx="480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BE70C062-CCDE-4D0B-A991-9C1B395AB660}"/>
              </a:ext>
            </a:extLst>
          </p:cNvPr>
          <p:cNvSpPr txBox="1"/>
          <p:nvPr/>
        </p:nvSpPr>
        <p:spPr>
          <a:xfrm rot="18752811">
            <a:off x="3388629" y="1573823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0">
            <a:extLst>
              <a:ext uri="{FF2B5EF4-FFF2-40B4-BE49-F238E27FC236}">
                <a16:creationId xmlns:a16="http://schemas.microsoft.com/office/drawing/2014/main" id="{73B6C05F-1BAF-4240-9BEB-3506CDE3BAD8}"/>
              </a:ext>
            </a:extLst>
          </p:cNvPr>
          <p:cNvSpPr txBox="1"/>
          <p:nvPr/>
        </p:nvSpPr>
        <p:spPr>
          <a:xfrm rot="18752811">
            <a:off x="2644254" y="1566541"/>
            <a:ext cx="9014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5">
            <a:extLst>
              <a:ext uri="{FF2B5EF4-FFF2-40B4-BE49-F238E27FC236}">
                <a16:creationId xmlns:a16="http://schemas.microsoft.com/office/drawing/2014/main" id="{4CE5D8B8-952C-420A-AD40-0BF3A0F73128}"/>
              </a:ext>
            </a:extLst>
          </p:cNvPr>
          <p:cNvSpPr txBox="1"/>
          <p:nvPr/>
        </p:nvSpPr>
        <p:spPr>
          <a:xfrm rot="18752811">
            <a:off x="3651864" y="1581439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5EEE32E-7FEB-45DE-A776-100369292B8F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26217" y="2030583"/>
            <a:ext cx="17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16F6710-E620-4D0E-A514-152432C14D5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26217" y="2253852"/>
            <a:ext cx="17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A0525F6-AF3E-459A-8D0B-20E877B1C975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226217" y="2476266"/>
            <a:ext cx="17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F890C71-B175-41A1-88F7-80EE25045405}"/>
              </a:ext>
            </a:extLst>
          </p:cNvPr>
          <p:cNvCxnSpPr>
            <a:cxnSpLocks/>
          </p:cNvCxnSpPr>
          <p:nvPr/>
        </p:nvCxnSpPr>
        <p:spPr>
          <a:xfrm>
            <a:off x="2242532" y="1439503"/>
            <a:ext cx="17280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0">
            <a:extLst>
              <a:ext uri="{FF2B5EF4-FFF2-40B4-BE49-F238E27FC236}">
                <a16:creationId xmlns:a16="http://schemas.microsoft.com/office/drawing/2014/main" id="{18273E04-01CB-4C67-B608-5A55AF99E5E9}"/>
              </a:ext>
            </a:extLst>
          </p:cNvPr>
          <p:cNvSpPr txBox="1"/>
          <p:nvPr/>
        </p:nvSpPr>
        <p:spPr>
          <a:xfrm>
            <a:off x="2558020" y="1228938"/>
            <a:ext cx="11535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Rat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7AD879-ADB9-4950-A8EB-3E42FE68AC1D}"/>
              </a:ext>
            </a:extLst>
          </p:cNvPr>
          <p:cNvSpPr/>
          <p:nvPr/>
        </p:nvSpPr>
        <p:spPr>
          <a:xfrm>
            <a:off x="334877" y="3171636"/>
            <a:ext cx="61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SIRT7 and HDAC2 protein widely expressed in different rat organs.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Western blotting analysis of SIRT7 and HDAC2 protein level in different organs of Sprague-Dawley rats.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08604" y="11644"/>
            <a:ext cx="2193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12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68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图片 294">
            <a:extLst>
              <a:ext uri="{FF2B5EF4-FFF2-40B4-BE49-F238E27FC236}">
                <a16:creationId xmlns:a16="http://schemas.microsoft.com/office/drawing/2014/main" id="{EF55E47A-8D0A-404D-B4A9-F2C96557D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994" y="3604813"/>
            <a:ext cx="767242" cy="27384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32" name="图片 231">
            <a:extLst>
              <a:ext uri="{FF2B5EF4-FFF2-40B4-BE49-F238E27FC236}">
                <a16:creationId xmlns:a16="http://schemas.microsoft.com/office/drawing/2014/main" id="{28C3EB11-D687-4B9B-AEE2-1FA2D9F4A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597" y="3033803"/>
            <a:ext cx="818946" cy="27103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19" name="图片 218">
            <a:extLst>
              <a:ext uri="{FF2B5EF4-FFF2-40B4-BE49-F238E27FC236}">
                <a16:creationId xmlns:a16="http://schemas.microsoft.com/office/drawing/2014/main" id="{51E83EE8-5386-4DF5-9149-2075CC476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872" y="2707771"/>
            <a:ext cx="987584" cy="22933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20" name="图片 219">
            <a:extLst>
              <a:ext uri="{FF2B5EF4-FFF2-40B4-BE49-F238E27FC236}">
                <a16:creationId xmlns:a16="http://schemas.microsoft.com/office/drawing/2014/main" id="{FC92CD32-5CEA-4A23-88FD-55E676196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27" y="3357610"/>
            <a:ext cx="987584" cy="19396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21" name="图片 220">
            <a:extLst>
              <a:ext uri="{FF2B5EF4-FFF2-40B4-BE49-F238E27FC236}">
                <a16:creationId xmlns:a16="http://schemas.microsoft.com/office/drawing/2014/main" id="{C9CDECD6-A9D2-4B6D-86BC-05DAC8CA95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9627" y="3587537"/>
            <a:ext cx="988527" cy="18879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22" name="图片 221">
            <a:extLst>
              <a:ext uri="{FF2B5EF4-FFF2-40B4-BE49-F238E27FC236}">
                <a16:creationId xmlns:a16="http://schemas.microsoft.com/office/drawing/2014/main" id="{CA8E21B7-FED1-4D0D-9A14-F1C33717CC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115" y="3040970"/>
            <a:ext cx="969342" cy="21540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99" name="图片 198">
            <a:extLst>
              <a:ext uri="{FF2B5EF4-FFF2-40B4-BE49-F238E27FC236}">
                <a16:creationId xmlns:a16="http://schemas.microsoft.com/office/drawing/2014/main" id="{879606B8-EF5C-4C8A-9FFB-043F0B435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9749" y="1399401"/>
            <a:ext cx="472836" cy="17866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01" name="图片 200">
            <a:extLst>
              <a:ext uri="{FF2B5EF4-FFF2-40B4-BE49-F238E27FC236}">
                <a16:creationId xmlns:a16="http://schemas.microsoft.com/office/drawing/2014/main" id="{AB433065-7D67-4DFA-8414-66DC490E4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9749" y="1131519"/>
            <a:ext cx="708367" cy="16193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00" name="图片 199">
            <a:extLst>
              <a:ext uri="{FF2B5EF4-FFF2-40B4-BE49-F238E27FC236}">
                <a16:creationId xmlns:a16="http://schemas.microsoft.com/office/drawing/2014/main" id="{D8F1D328-63AB-42C2-99AC-37886A7B8A6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9553" r="2794"/>
          <a:stretch/>
        </p:blipFill>
        <p:spPr>
          <a:xfrm>
            <a:off x="5069749" y="727907"/>
            <a:ext cx="712352" cy="27930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48" name="图片 147">
            <a:extLst>
              <a:ext uri="{FF2B5EF4-FFF2-40B4-BE49-F238E27FC236}">
                <a16:creationId xmlns:a16="http://schemas.microsoft.com/office/drawing/2014/main" id="{6F309805-23BC-4796-B8D5-38DC0E18C4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79778" y="747564"/>
            <a:ext cx="571735" cy="38786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E76CCE-C240-448D-B916-03738B2933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5912" y="1801559"/>
            <a:ext cx="697622" cy="229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70F5722-2102-4B63-8B8D-D5564E1CABD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532" y="1143779"/>
            <a:ext cx="692522" cy="22229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2756EEF-09D0-45FE-8598-F002E2D57AE5}"/>
              </a:ext>
            </a:extLst>
          </p:cNvPr>
          <p:cNvCxnSpPr>
            <a:cxnSpLocks/>
          </p:cNvCxnSpPr>
          <p:nvPr/>
        </p:nvCxnSpPr>
        <p:spPr>
          <a:xfrm>
            <a:off x="1434501" y="85179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82EE6E48-9AF3-41BB-A6F6-A7CF5BE1FCC9}"/>
              </a:ext>
            </a:extLst>
          </p:cNvPr>
          <p:cNvSpPr txBox="1"/>
          <p:nvPr/>
        </p:nvSpPr>
        <p:spPr>
          <a:xfrm>
            <a:off x="1486659" y="76363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AA6F9F3-9605-4ECC-8B39-FD66B86B09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901" y="782345"/>
            <a:ext cx="692522" cy="2502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7F492CE-9F78-41B3-9B86-7ED7E3FE6984}"/>
              </a:ext>
            </a:extLst>
          </p:cNvPr>
          <p:cNvSpPr/>
          <p:nvPr/>
        </p:nvSpPr>
        <p:spPr>
          <a:xfrm>
            <a:off x="739601" y="795364"/>
            <a:ext cx="672455" cy="6552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BD6FBC9-6058-4C33-AFB3-A6F14792AA3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911" y="1475289"/>
            <a:ext cx="696145" cy="2029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2775B21D-8A11-4C42-A050-382B6C52BD4C}"/>
              </a:ext>
            </a:extLst>
          </p:cNvPr>
          <p:cNvSpPr txBox="1"/>
          <p:nvPr/>
        </p:nvSpPr>
        <p:spPr>
          <a:xfrm>
            <a:off x="1494340" y="636624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559ACC5D-936D-4EF3-BD22-5A6194B38B21}"/>
              </a:ext>
            </a:extLst>
          </p:cNvPr>
          <p:cNvCxnSpPr>
            <a:cxnSpLocks/>
          </p:cNvCxnSpPr>
          <p:nvPr/>
        </p:nvCxnSpPr>
        <p:spPr>
          <a:xfrm>
            <a:off x="1424427" y="119370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F939D18C-9C5F-42BD-9E10-EB00AA923797}"/>
              </a:ext>
            </a:extLst>
          </p:cNvPr>
          <p:cNvSpPr txBox="1"/>
          <p:nvPr/>
        </p:nvSpPr>
        <p:spPr>
          <a:xfrm>
            <a:off x="1480666" y="1111226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61505E5-2CCE-454D-85D5-7FB962548D70}"/>
              </a:ext>
            </a:extLst>
          </p:cNvPr>
          <p:cNvSpPr/>
          <p:nvPr/>
        </p:nvSpPr>
        <p:spPr>
          <a:xfrm>
            <a:off x="743665" y="1203473"/>
            <a:ext cx="662676" cy="6455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0DDB1BA-30EB-48B3-B0E8-79F56DD2D36B}"/>
              </a:ext>
            </a:extLst>
          </p:cNvPr>
          <p:cNvSpPr/>
          <p:nvPr/>
        </p:nvSpPr>
        <p:spPr>
          <a:xfrm rot="21348009">
            <a:off x="736891" y="1507085"/>
            <a:ext cx="663764" cy="5823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D71A855-D171-4894-8156-BE1DEAADC614}"/>
              </a:ext>
            </a:extLst>
          </p:cNvPr>
          <p:cNvCxnSpPr/>
          <p:nvPr/>
        </p:nvCxnSpPr>
        <p:spPr>
          <a:xfrm>
            <a:off x="1421329" y="149965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0C7528A6-F73A-49D2-97CD-FDA9707713F3}"/>
              </a:ext>
            </a:extLst>
          </p:cNvPr>
          <p:cNvSpPr txBox="1"/>
          <p:nvPr/>
        </p:nvSpPr>
        <p:spPr>
          <a:xfrm>
            <a:off x="1476193" y="1407509"/>
            <a:ext cx="32582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1A0486DA-8B18-4965-8E70-6166A6E2F43F}"/>
              </a:ext>
            </a:extLst>
          </p:cNvPr>
          <p:cNvCxnSpPr/>
          <p:nvPr/>
        </p:nvCxnSpPr>
        <p:spPr>
          <a:xfrm>
            <a:off x="1421710" y="186235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536D71E8-16E2-43DF-A491-CB9F852F1803}"/>
              </a:ext>
            </a:extLst>
          </p:cNvPr>
          <p:cNvSpPr txBox="1"/>
          <p:nvPr/>
        </p:nvSpPr>
        <p:spPr>
          <a:xfrm>
            <a:off x="1480666" y="1782820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4AF38EF-ABCD-4364-81B9-D0D0F2E18AEF}"/>
              </a:ext>
            </a:extLst>
          </p:cNvPr>
          <p:cNvSpPr/>
          <p:nvPr/>
        </p:nvSpPr>
        <p:spPr>
          <a:xfrm>
            <a:off x="723593" y="472737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1a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7856AB4-D5B2-4EFB-B5E6-5A634A36F670}"/>
              </a:ext>
            </a:extLst>
          </p:cNvPr>
          <p:cNvSpPr/>
          <p:nvPr/>
        </p:nvSpPr>
        <p:spPr>
          <a:xfrm>
            <a:off x="772232" y="1818664"/>
            <a:ext cx="442574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0155AB18-BABB-4787-B20C-4FA886CEE2BF}"/>
              </a:ext>
            </a:extLst>
          </p:cNvPr>
          <p:cNvSpPr txBox="1"/>
          <p:nvPr/>
        </p:nvSpPr>
        <p:spPr>
          <a:xfrm>
            <a:off x="641554" y="1007131"/>
            <a:ext cx="4822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SMA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98BAB150-8860-4ED1-A760-4B1B79353937}"/>
              </a:ext>
            </a:extLst>
          </p:cNvPr>
          <p:cNvSpPr txBox="1"/>
          <p:nvPr/>
        </p:nvSpPr>
        <p:spPr>
          <a:xfrm>
            <a:off x="643073" y="1333398"/>
            <a:ext cx="69252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</a:t>
            </a:r>
            <a:r>
              <a:rPr lang="en-US" altLang="zh-CN" sz="600" b="1" dirty="0">
                <a:latin typeface="Arial" panose="020B0604020202020204" pitchFamily="34" charset="0"/>
                <a:cs typeface="Arial" panose="020B0604020202020204" pitchFamily="34" charset="0"/>
              </a:rPr>
              <a:t>Collagen I</a:t>
            </a:r>
            <a:endParaRPr lang="zh-CN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AE9310F3-6275-47D7-BD7B-D36F52AFA789}"/>
              </a:ext>
            </a:extLst>
          </p:cNvPr>
          <p:cNvSpPr txBox="1"/>
          <p:nvPr/>
        </p:nvSpPr>
        <p:spPr>
          <a:xfrm>
            <a:off x="637138" y="1654971"/>
            <a:ext cx="6205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Collagen III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6FB734DE-70F6-44A1-8E03-D3438E2991F2}"/>
              </a:ext>
            </a:extLst>
          </p:cNvPr>
          <p:cNvSpPr txBox="1"/>
          <p:nvPr/>
        </p:nvSpPr>
        <p:spPr>
          <a:xfrm>
            <a:off x="636585" y="2016601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92BD5DD2-339E-4619-9E67-877D74177A70}"/>
              </a:ext>
            </a:extLst>
          </p:cNvPr>
          <p:cNvCxnSpPr>
            <a:cxnSpLocks/>
          </p:cNvCxnSpPr>
          <p:nvPr/>
        </p:nvCxnSpPr>
        <p:spPr>
          <a:xfrm>
            <a:off x="3001361" y="84443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>
            <a:extLst>
              <a:ext uri="{FF2B5EF4-FFF2-40B4-BE49-F238E27FC236}">
                <a16:creationId xmlns:a16="http://schemas.microsoft.com/office/drawing/2014/main" id="{66725B91-E40B-4AB0-A088-13ACAF1B7819}"/>
              </a:ext>
            </a:extLst>
          </p:cNvPr>
          <p:cNvSpPr txBox="1"/>
          <p:nvPr/>
        </p:nvSpPr>
        <p:spPr>
          <a:xfrm>
            <a:off x="3053519" y="75627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9F3C8591-8CC3-4DA1-8C1F-ED21CED98FA0}"/>
              </a:ext>
            </a:extLst>
          </p:cNvPr>
          <p:cNvSpPr txBox="1"/>
          <p:nvPr/>
        </p:nvSpPr>
        <p:spPr>
          <a:xfrm>
            <a:off x="3047865" y="629265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FA0E3908-33DB-45F8-86CB-836D08A4CE93}"/>
              </a:ext>
            </a:extLst>
          </p:cNvPr>
          <p:cNvSpPr/>
          <p:nvPr/>
        </p:nvSpPr>
        <p:spPr>
          <a:xfrm>
            <a:off x="2231303" y="475304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2c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id="{C7F8D635-FFA1-410F-B013-D7913E2BBA6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32607" y="1289275"/>
            <a:ext cx="869372" cy="22229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1FA9FF6C-7A28-40C0-BE75-5E38ACE4AC5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31051" y="805901"/>
            <a:ext cx="870928" cy="2067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004083A5-4D83-42D8-BD05-0410AFF3ADC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9413" y="1048712"/>
            <a:ext cx="1103413" cy="20344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88" name="直接连接符 87">
            <a:extLst>
              <a:ext uri="{FF2B5EF4-FFF2-40B4-BE49-F238E27FC236}">
                <a16:creationId xmlns:a16="http://schemas.microsoft.com/office/drawing/2014/main" id="{57BC7E4D-FC4D-46A9-BDC3-0C249353B188}"/>
              </a:ext>
            </a:extLst>
          </p:cNvPr>
          <p:cNvCxnSpPr>
            <a:cxnSpLocks/>
          </p:cNvCxnSpPr>
          <p:nvPr/>
        </p:nvCxnSpPr>
        <p:spPr>
          <a:xfrm>
            <a:off x="3005376" y="100223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文本框 88">
            <a:extLst>
              <a:ext uri="{FF2B5EF4-FFF2-40B4-BE49-F238E27FC236}">
                <a16:creationId xmlns:a16="http://schemas.microsoft.com/office/drawing/2014/main" id="{9DE05339-863B-49F3-BE6F-664F5044FB0D}"/>
              </a:ext>
            </a:extLst>
          </p:cNvPr>
          <p:cNvSpPr txBox="1"/>
          <p:nvPr/>
        </p:nvSpPr>
        <p:spPr>
          <a:xfrm>
            <a:off x="3057534" y="91406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D8987450-49F5-4B81-9252-8AF1DA002D84}"/>
              </a:ext>
            </a:extLst>
          </p:cNvPr>
          <p:cNvCxnSpPr>
            <a:cxnSpLocks/>
          </p:cNvCxnSpPr>
          <p:nvPr/>
        </p:nvCxnSpPr>
        <p:spPr>
          <a:xfrm>
            <a:off x="3005376" y="108676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>
            <a:extLst>
              <a:ext uri="{FF2B5EF4-FFF2-40B4-BE49-F238E27FC236}">
                <a16:creationId xmlns:a16="http://schemas.microsoft.com/office/drawing/2014/main" id="{7FEB664F-09CF-4696-955F-885577898693}"/>
              </a:ext>
            </a:extLst>
          </p:cNvPr>
          <p:cNvSpPr txBox="1"/>
          <p:nvPr/>
        </p:nvSpPr>
        <p:spPr>
          <a:xfrm>
            <a:off x="3057534" y="998593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DE6A0561-B087-4222-BEC2-A839A44B4FED}"/>
              </a:ext>
            </a:extLst>
          </p:cNvPr>
          <p:cNvCxnSpPr>
            <a:cxnSpLocks/>
          </p:cNvCxnSpPr>
          <p:nvPr/>
        </p:nvCxnSpPr>
        <p:spPr>
          <a:xfrm>
            <a:off x="3003676" y="123503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本框 92">
            <a:extLst>
              <a:ext uri="{FF2B5EF4-FFF2-40B4-BE49-F238E27FC236}">
                <a16:creationId xmlns:a16="http://schemas.microsoft.com/office/drawing/2014/main" id="{FE9212E3-7234-4906-A720-9A31D2851E1A}"/>
              </a:ext>
            </a:extLst>
          </p:cNvPr>
          <p:cNvSpPr txBox="1"/>
          <p:nvPr/>
        </p:nvSpPr>
        <p:spPr>
          <a:xfrm>
            <a:off x="3055834" y="1146863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DCD17AD-0494-4010-B0B2-1948AA43F8D4}"/>
              </a:ext>
            </a:extLst>
          </p:cNvPr>
          <p:cNvSpPr/>
          <p:nvPr/>
        </p:nvSpPr>
        <p:spPr>
          <a:xfrm>
            <a:off x="2624100" y="814784"/>
            <a:ext cx="220356" cy="18534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8A35EF35-2091-4553-81E9-1EF51014CACF}"/>
              </a:ext>
            </a:extLst>
          </p:cNvPr>
          <p:cNvSpPr txBox="1"/>
          <p:nvPr/>
        </p:nvSpPr>
        <p:spPr>
          <a:xfrm>
            <a:off x="2138488" y="1503688"/>
            <a:ext cx="6205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Caspase3</a:t>
            </a: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48A5DBDF-CDDA-4123-969D-FBCF66E70543}"/>
              </a:ext>
            </a:extLst>
          </p:cNvPr>
          <p:cNvSpPr/>
          <p:nvPr/>
        </p:nvSpPr>
        <p:spPr>
          <a:xfrm>
            <a:off x="2230762" y="1072573"/>
            <a:ext cx="234445" cy="16927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E6476C00-9C0C-4F44-B5B7-A0932F6A3D09}"/>
              </a:ext>
            </a:extLst>
          </p:cNvPr>
          <p:cNvSpPr/>
          <p:nvPr/>
        </p:nvSpPr>
        <p:spPr>
          <a:xfrm>
            <a:off x="2593131" y="1304856"/>
            <a:ext cx="191508" cy="15157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A888A21C-13CE-4839-94DD-D5C68E172125}"/>
              </a:ext>
            </a:extLst>
          </p:cNvPr>
          <p:cNvCxnSpPr>
            <a:cxnSpLocks/>
          </p:cNvCxnSpPr>
          <p:nvPr/>
        </p:nvCxnSpPr>
        <p:spPr>
          <a:xfrm>
            <a:off x="3005829" y="130838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本框 101">
            <a:extLst>
              <a:ext uri="{FF2B5EF4-FFF2-40B4-BE49-F238E27FC236}">
                <a16:creationId xmlns:a16="http://schemas.microsoft.com/office/drawing/2014/main" id="{73E5CAB0-93B7-4B85-9508-E25B1D06EB85}"/>
              </a:ext>
            </a:extLst>
          </p:cNvPr>
          <p:cNvSpPr txBox="1"/>
          <p:nvPr/>
        </p:nvSpPr>
        <p:spPr>
          <a:xfrm>
            <a:off x="3057987" y="122021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直接连接符 102">
            <a:extLst>
              <a:ext uri="{FF2B5EF4-FFF2-40B4-BE49-F238E27FC236}">
                <a16:creationId xmlns:a16="http://schemas.microsoft.com/office/drawing/2014/main" id="{785884BF-38D9-46A3-85DF-36066F4AC293}"/>
              </a:ext>
            </a:extLst>
          </p:cNvPr>
          <p:cNvCxnSpPr>
            <a:cxnSpLocks/>
          </p:cNvCxnSpPr>
          <p:nvPr/>
        </p:nvCxnSpPr>
        <p:spPr>
          <a:xfrm>
            <a:off x="3003676" y="149310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本框 103">
            <a:extLst>
              <a:ext uri="{FF2B5EF4-FFF2-40B4-BE49-F238E27FC236}">
                <a16:creationId xmlns:a16="http://schemas.microsoft.com/office/drawing/2014/main" id="{5C7AAC07-1C5F-412D-95FA-6F3D71D75355}"/>
              </a:ext>
            </a:extLst>
          </p:cNvPr>
          <p:cNvSpPr txBox="1"/>
          <p:nvPr/>
        </p:nvSpPr>
        <p:spPr>
          <a:xfrm>
            <a:off x="3055834" y="1404938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直接连接符 125">
            <a:extLst>
              <a:ext uri="{FF2B5EF4-FFF2-40B4-BE49-F238E27FC236}">
                <a16:creationId xmlns:a16="http://schemas.microsoft.com/office/drawing/2014/main" id="{13466A49-06C3-451E-98DC-7F60FCAC1B6E}"/>
              </a:ext>
            </a:extLst>
          </p:cNvPr>
          <p:cNvCxnSpPr>
            <a:cxnSpLocks/>
          </p:cNvCxnSpPr>
          <p:nvPr/>
        </p:nvCxnSpPr>
        <p:spPr>
          <a:xfrm>
            <a:off x="4158906" y="81236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文本框 126">
            <a:extLst>
              <a:ext uri="{FF2B5EF4-FFF2-40B4-BE49-F238E27FC236}">
                <a16:creationId xmlns:a16="http://schemas.microsoft.com/office/drawing/2014/main" id="{F25DE5E1-8F48-4BB5-BD05-E686ED1EACCB}"/>
              </a:ext>
            </a:extLst>
          </p:cNvPr>
          <p:cNvSpPr txBox="1"/>
          <p:nvPr/>
        </p:nvSpPr>
        <p:spPr>
          <a:xfrm>
            <a:off x="4211064" y="72419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A538F07A-1995-40DE-87AA-5008487E7CF3}"/>
              </a:ext>
            </a:extLst>
          </p:cNvPr>
          <p:cNvSpPr txBox="1"/>
          <p:nvPr/>
        </p:nvSpPr>
        <p:spPr>
          <a:xfrm>
            <a:off x="4208363" y="610244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D39F0524-7477-4D26-B6F3-F2A267A39770}"/>
              </a:ext>
            </a:extLst>
          </p:cNvPr>
          <p:cNvSpPr/>
          <p:nvPr/>
        </p:nvSpPr>
        <p:spPr>
          <a:xfrm>
            <a:off x="3527683" y="472737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2e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33" name="直接连接符 132">
            <a:extLst>
              <a:ext uri="{FF2B5EF4-FFF2-40B4-BE49-F238E27FC236}">
                <a16:creationId xmlns:a16="http://schemas.microsoft.com/office/drawing/2014/main" id="{CC966638-FE19-465B-860E-564649DE7118}"/>
              </a:ext>
            </a:extLst>
          </p:cNvPr>
          <p:cNvCxnSpPr>
            <a:cxnSpLocks/>
          </p:cNvCxnSpPr>
          <p:nvPr/>
        </p:nvCxnSpPr>
        <p:spPr>
          <a:xfrm>
            <a:off x="4161016" y="105224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文本框 133">
            <a:extLst>
              <a:ext uri="{FF2B5EF4-FFF2-40B4-BE49-F238E27FC236}">
                <a16:creationId xmlns:a16="http://schemas.microsoft.com/office/drawing/2014/main" id="{5143FE4E-ED0A-4CCE-8CAE-1A32EEC68296}"/>
              </a:ext>
            </a:extLst>
          </p:cNvPr>
          <p:cNvSpPr txBox="1"/>
          <p:nvPr/>
        </p:nvSpPr>
        <p:spPr>
          <a:xfrm>
            <a:off x="4213174" y="964073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88796DFA-792A-4A5F-BCDC-BA3E4AF7AC5B}"/>
              </a:ext>
            </a:extLst>
          </p:cNvPr>
          <p:cNvSpPr/>
          <p:nvPr/>
        </p:nvSpPr>
        <p:spPr>
          <a:xfrm>
            <a:off x="3606612" y="820055"/>
            <a:ext cx="224993" cy="2125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A45C804A-62FC-47D1-8E13-2DFA9E3F9F1F}"/>
              </a:ext>
            </a:extLst>
          </p:cNvPr>
          <p:cNvSpPr txBox="1"/>
          <p:nvPr/>
        </p:nvSpPr>
        <p:spPr>
          <a:xfrm>
            <a:off x="3545293" y="1587994"/>
            <a:ext cx="6205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Caspase3</a:t>
            </a: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E1F29AEC-F544-4A46-86CA-1C4F010AEC4C}"/>
              </a:ext>
            </a:extLst>
          </p:cNvPr>
          <p:cNvSpPr/>
          <p:nvPr/>
        </p:nvSpPr>
        <p:spPr>
          <a:xfrm>
            <a:off x="3777656" y="1312214"/>
            <a:ext cx="191508" cy="16927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146">
            <a:extLst>
              <a:ext uri="{FF2B5EF4-FFF2-40B4-BE49-F238E27FC236}">
                <a16:creationId xmlns:a16="http://schemas.microsoft.com/office/drawing/2014/main" id="{C45ADEC9-348E-43E4-A7A1-024CDE8E91C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79315" y="1739098"/>
            <a:ext cx="1201569" cy="26591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49" name="图片 148">
            <a:extLst>
              <a:ext uri="{FF2B5EF4-FFF2-40B4-BE49-F238E27FC236}">
                <a16:creationId xmlns:a16="http://schemas.microsoft.com/office/drawing/2014/main" id="{DCA3547D-8709-419D-A36C-38BAE195766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79315" y="1167930"/>
            <a:ext cx="571735" cy="43035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41" name="矩形 140">
            <a:extLst>
              <a:ext uri="{FF2B5EF4-FFF2-40B4-BE49-F238E27FC236}">
                <a16:creationId xmlns:a16="http://schemas.microsoft.com/office/drawing/2014/main" id="{2E3E3895-E44E-48B1-A2FC-30640C267E04}"/>
              </a:ext>
            </a:extLst>
          </p:cNvPr>
          <p:cNvSpPr/>
          <p:nvPr/>
        </p:nvSpPr>
        <p:spPr>
          <a:xfrm>
            <a:off x="3607423" y="1258989"/>
            <a:ext cx="254652" cy="23794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0" name="直接连接符 149">
            <a:extLst>
              <a:ext uri="{FF2B5EF4-FFF2-40B4-BE49-F238E27FC236}">
                <a16:creationId xmlns:a16="http://schemas.microsoft.com/office/drawing/2014/main" id="{1AD6A115-FFE4-42A6-91DB-06DB5767A849}"/>
              </a:ext>
            </a:extLst>
          </p:cNvPr>
          <p:cNvCxnSpPr>
            <a:cxnSpLocks/>
          </p:cNvCxnSpPr>
          <p:nvPr/>
        </p:nvCxnSpPr>
        <p:spPr>
          <a:xfrm>
            <a:off x="4157076" y="123792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文本框 150">
            <a:extLst>
              <a:ext uri="{FF2B5EF4-FFF2-40B4-BE49-F238E27FC236}">
                <a16:creationId xmlns:a16="http://schemas.microsoft.com/office/drawing/2014/main" id="{CB982CBB-BF9E-4EDF-A624-45EC3831E6B7}"/>
              </a:ext>
            </a:extLst>
          </p:cNvPr>
          <p:cNvSpPr txBox="1"/>
          <p:nvPr/>
        </p:nvSpPr>
        <p:spPr>
          <a:xfrm>
            <a:off x="4209234" y="114975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2" name="直接连接符 151">
            <a:extLst>
              <a:ext uri="{FF2B5EF4-FFF2-40B4-BE49-F238E27FC236}">
                <a16:creationId xmlns:a16="http://schemas.microsoft.com/office/drawing/2014/main" id="{88DD8A7A-C678-4651-A819-755D93FF4B32}"/>
              </a:ext>
            </a:extLst>
          </p:cNvPr>
          <p:cNvCxnSpPr>
            <a:cxnSpLocks/>
          </p:cNvCxnSpPr>
          <p:nvPr/>
        </p:nvCxnSpPr>
        <p:spPr>
          <a:xfrm>
            <a:off x="4159186" y="150624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文本框 152">
            <a:extLst>
              <a:ext uri="{FF2B5EF4-FFF2-40B4-BE49-F238E27FC236}">
                <a16:creationId xmlns:a16="http://schemas.microsoft.com/office/drawing/2014/main" id="{81799E0A-2F45-4491-B65E-FD0945279633}"/>
              </a:ext>
            </a:extLst>
          </p:cNvPr>
          <p:cNvSpPr txBox="1"/>
          <p:nvPr/>
        </p:nvSpPr>
        <p:spPr>
          <a:xfrm>
            <a:off x="4211344" y="1418073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文本框 153">
            <a:extLst>
              <a:ext uri="{FF2B5EF4-FFF2-40B4-BE49-F238E27FC236}">
                <a16:creationId xmlns:a16="http://schemas.microsoft.com/office/drawing/2014/main" id="{4DD6F118-985B-4032-9B9E-79D083AC9937}"/>
              </a:ext>
            </a:extLst>
          </p:cNvPr>
          <p:cNvSpPr txBox="1"/>
          <p:nvPr/>
        </p:nvSpPr>
        <p:spPr>
          <a:xfrm>
            <a:off x="3544740" y="2005558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155" name="矩形 154">
            <a:extLst>
              <a:ext uri="{FF2B5EF4-FFF2-40B4-BE49-F238E27FC236}">
                <a16:creationId xmlns:a16="http://schemas.microsoft.com/office/drawing/2014/main" id="{2DFEC7D0-C1F1-47FE-8CBB-86BE49CFF6FB}"/>
              </a:ext>
            </a:extLst>
          </p:cNvPr>
          <p:cNvSpPr/>
          <p:nvPr/>
        </p:nvSpPr>
        <p:spPr>
          <a:xfrm>
            <a:off x="4183966" y="1836606"/>
            <a:ext cx="238190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6" name="矩形 155">
            <a:extLst>
              <a:ext uri="{FF2B5EF4-FFF2-40B4-BE49-F238E27FC236}">
                <a16:creationId xmlns:a16="http://schemas.microsoft.com/office/drawing/2014/main" id="{7D881B1E-8D38-43E3-B297-8D4F28DED458}"/>
              </a:ext>
            </a:extLst>
          </p:cNvPr>
          <p:cNvSpPr/>
          <p:nvPr/>
        </p:nvSpPr>
        <p:spPr>
          <a:xfrm>
            <a:off x="4433862" y="1835123"/>
            <a:ext cx="238190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文本框 159">
            <a:extLst>
              <a:ext uri="{FF2B5EF4-FFF2-40B4-BE49-F238E27FC236}">
                <a16:creationId xmlns:a16="http://schemas.microsoft.com/office/drawing/2014/main" id="{BD9E80F7-3D17-43CA-9CD9-8B63C999596E}"/>
              </a:ext>
            </a:extLst>
          </p:cNvPr>
          <p:cNvSpPr txBox="1"/>
          <p:nvPr/>
        </p:nvSpPr>
        <p:spPr>
          <a:xfrm>
            <a:off x="5831027" y="601794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2A4F68A3-7258-4E6B-AC18-CAB7F5A61B75}"/>
              </a:ext>
            </a:extLst>
          </p:cNvPr>
          <p:cNvSpPr/>
          <p:nvPr/>
        </p:nvSpPr>
        <p:spPr>
          <a:xfrm>
            <a:off x="5056591" y="472280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79" name="直接连接符 178">
            <a:extLst>
              <a:ext uri="{FF2B5EF4-FFF2-40B4-BE49-F238E27FC236}">
                <a16:creationId xmlns:a16="http://schemas.microsoft.com/office/drawing/2014/main" id="{D9C3504C-8CDA-4BA1-B5DB-82035FE8B93C}"/>
              </a:ext>
            </a:extLst>
          </p:cNvPr>
          <p:cNvCxnSpPr>
            <a:cxnSpLocks/>
          </p:cNvCxnSpPr>
          <p:nvPr/>
        </p:nvCxnSpPr>
        <p:spPr>
          <a:xfrm>
            <a:off x="5784250" y="877092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文本框 179">
            <a:extLst>
              <a:ext uri="{FF2B5EF4-FFF2-40B4-BE49-F238E27FC236}">
                <a16:creationId xmlns:a16="http://schemas.microsoft.com/office/drawing/2014/main" id="{68AB983E-E2C7-4B59-B140-872097B920DB}"/>
              </a:ext>
            </a:extLst>
          </p:cNvPr>
          <p:cNvSpPr txBox="1"/>
          <p:nvPr/>
        </p:nvSpPr>
        <p:spPr>
          <a:xfrm>
            <a:off x="5836408" y="788925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AEC3AEAD-ED82-4377-B2AD-5C443AE5E529}"/>
              </a:ext>
            </a:extLst>
          </p:cNvPr>
          <p:cNvSpPr/>
          <p:nvPr/>
        </p:nvSpPr>
        <p:spPr>
          <a:xfrm rot="21428985">
            <a:off x="5151667" y="814088"/>
            <a:ext cx="615379" cy="6552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4" name="直接连接符 183">
            <a:extLst>
              <a:ext uri="{FF2B5EF4-FFF2-40B4-BE49-F238E27FC236}">
                <a16:creationId xmlns:a16="http://schemas.microsoft.com/office/drawing/2014/main" id="{F61155A6-8588-4FBE-9DD5-69F06B22E8EB}"/>
              </a:ext>
            </a:extLst>
          </p:cNvPr>
          <p:cNvCxnSpPr>
            <a:cxnSpLocks/>
          </p:cNvCxnSpPr>
          <p:nvPr/>
        </p:nvCxnSpPr>
        <p:spPr>
          <a:xfrm>
            <a:off x="5780169" y="126510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文本框 184">
            <a:extLst>
              <a:ext uri="{FF2B5EF4-FFF2-40B4-BE49-F238E27FC236}">
                <a16:creationId xmlns:a16="http://schemas.microsoft.com/office/drawing/2014/main" id="{C2C5DBB9-9D14-4DF3-A063-2BB1E3DC0ABF}"/>
              </a:ext>
            </a:extLst>
          </p:cNvPr>
          <p:cNvSpPr txBox="1"/>
          <p:nvPr/>
        </p:nvSpPr>
        <p:spPr>
          <a:xfrm>
            <a:off x="5836408" y="1182620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矩形 185">
            <a:extLst>
              <a:ext uri="{FF2B5EF4-FFF2-40B4-BE49-F238E27FC236}">
                <a16:creationId xmlns:a16="http://schemas.microsoft.com/office/drawing/2014/main" id="{54B1ECA3-257D-4006-A5E3-EEF00B5CA882}"/>
              </a:ext>
            </a:extLst>
          </p:cNvPr>
          <p:cNvSpPr/>
          <p:nvPr/>
        </p:nvSpPr>
        <p:spPr>
          <a:xfrm>
            <a:off x="5158740" y="1203473"/>
            <a:ext cx="597350" cy="6455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0" name="直接连接符 189">
            <a:extLst>
              <a:ext uri="{FF2B5EF4-FFF2-40B4-BE49-F238E27FC236}">
                <a16:creationId xmlns:a16="http://schemas.microsoft.com/office/drawing/2014/main" id="{BEE7E0C3-A6F0-4364-9A82-1FCA007FE38A}"/>
              </a:ext>
            </a:extLst>
          </p:cNvPr>
          <p:cNvCxnSpPr/>
          <p:nvPr/>
        </p:nvCxnSpPr>
        <p:spPr>
          <a:xfrm>
            <a:off x="5544270" y="149368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文本框 190">
            <a:extLst>
              <a:ext uri="{FF2B5EF4-FFF2-40B4-BE49-F238E27FC236}">
                <a16:creationId xmlns:a16="http://schemas.microsoft.com/office/drawing/2014/main" id="{F7842B93-3FA3-4433-9E8D-C65075A20360}"/>
              </a:ext>
            </a:extLst>
          </p:cNvPr>
          <p:cNvSpPr txBox="1"/>
          <p:nvPr/>
        </p:nvSpPr>
        <p:spPr>
          <a:xfrm>
            <a:off x="5614007" y="1404983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矩形 191">
            <a:extLst>
              <a:ext uri="{FF2B5EF4-FFF2-40B4-BE49-F238E27FC236}">
                <a16:creationId xmlns:a16="http://schemas.microsoft.com/office/drawing/2014/main" id="{08F84109-2850-49BA-9BD5-CCF58B5B4875}"/>
              </a:ext>
            </a:extLst>
          </p:cNvPr>
          <p:cNvSpPr/>
          <p:nvPr/>
        </p:nvSpPr>
        <p:spPr>
          <a:xfrm>
            <a:off x="5096157" y="1446659"/>
            <a:ext cx="390357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3" name="文本框 192">
            <a:extLst>
              <a:ext uri="{FF2B5EF4-FFF2-40B4-BE49-F238E27FC236}">
                <a16:creationId xmlns:a16="http://schemas.microsoft.com/office/drawing/2014/main" id="{32DE3FA4-FFE6-4020-8538-BD7E5F00C114}"/>
              </a:ext>
            </a:extLst>
          </p:cNvPr>
          <p:cNvSpPr txBox="1"/>
          <p:nvPr/>
        </p:nvSpPr>
        <p:spPr>
          <a:xfrm>
            <a:off x="5027602" y="985015"/>
            <a:ext cx="4822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BDH1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文本框 193">
            <a:extLst>
              <a:ext uri="{FF2B5EF4-FFF2-40B4-BE49-F238E27FC236}">
                <a16:creationId xmlns:a16="http://schemas.microsoft.com/office/drawing/2014/main" id="{6DA00659-1D35-462E-8542-2C10728A833E}"/>
              </a:ext>
            </a:extLst>
          </p:cNvPr>
          <p:cNvSpPr txBox="1"/>
          <p:nvPr/>
        </p:nvSpPr>
        <p:spPr>
          <a:xfrm>
            <a:off x="5029121" y="1257993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SCOT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1CE55CD4-BA3C-4C91-AE9B-08FB1FD15381}"/>
              </a:ext>
            </a:extLst>
          </p:cNvPr>
          <p:cNvSpPr txBox="1"/>
          <p:nvPr/>
        </p:nvSpPr>
        <p:spPr>
          <a:xfrm>
            <a:off x="5027602" y="1556032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cxnSp>
        <p:nvCxnSpPr>
          <p:cNvPr id="197" name="直接连接符 196">
            <a:extLst>
              <a:ext uri="{FF2B5EF4-FFF2-40B4-BE49-F238E27FC236}">
                <a16:creationId xmlns:a16="http://schemas.microsoft.com/office/drawing/2014/main" id="{7A5F3A7F-3A6D-47FB-BC9B-6177031EAB61}"/>
              </a:ext>
            </a:extLst>
          </p:cNvPr>
          <p:cNvCxnSpPr>
            <a:cxnSpLocks/>
          </p:cNvCxnSpPr>
          <p:nvPr/>
        </p:nvCxnSpPr>
        <p:spPr>
          <a:xfrm>
            <a:off x="4789509" y="190341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文本框 197">
            <a:extLst>
              <a:ext uri="{FF2B5EF4-FFF2-40B4-BE49-F238E27FC236}">
                <a16:creationId xmlns:a16="http://schemas.microsoft.com/office/drawing/2014/main" id="{D29F874D-0B7C-418E-8B19-8394F804DE0F}"/>
              </a:ext>
            </a:extLst>
          </p:cNvPr>
          <p:cNvSpPr txBox="1"/>
          <p:nvPr/>
        </p:nvSpPr>
        <p:spPr>
          <a:xfrm>
            <a:off x="4841667" y="181525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4C23A268-B16B-41DA-B8FF-2CED450840A3}"/>
              </a:ext>
            </a:extLst>
          </p:cNvPr>
          <p:cNvSpPr txBox="1"/>
          <p:nvPr/>
        </p:nvSpPr>
        <p:spPr>
          <a:xfrm>
            <a:off x="1876559" y="2526526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矩形 205">
            <a:extLst>
              <a:ext uri="{FF2B5EF4-FFF2-40B4-BE49-F238E27FC236}">
                <a16:creationId xmlns:a16="http://schemas.microsoft.com/office/drawing/2014/main" id="{B9C99850-3981-48C2-AE68-25A72A6E1733}"/>
              </a:ext>
            </a:extLst>
          </p:cNvPr>
          <p:cNvSpPr/>
          <p:nvPr/>
        </p:nvSpPr>
        <p:spPr>
          <a:xfrm>
            <a:off x="917736" y="2361354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2g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07" name="直接连接符 206">
            <a:extLst>
              <a:ext uri="{FF2B5EF4-FFF2-40B4-BE49-F238E27FC236}">
                <a16:creationId xmlns:a16="http://schemas.microsoft.com/office/drawing/2014/main" id="{C6A63680-CBED-44DF-B4FA-FA7382B38C45}"/>
              </a:ext>
            </a:extLst>
          </p:cNvPr>
          <p:cNvCxnSpPr>
            <a:cxnSpLocks/>
          </p:cNvCxnSpPr>
          <p:nvPr/>
        </p:nvCxnSpPr>
        <p:spPr>
          <a:xfrm>
            <a:off x="1824401" y="279593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文本框 207">
            <a:extLst>
              <a:ext uri="{FF2B5EF4-FFF2-40B4-BE49-F238E27FC236}">
                <a16:creationId xmlns:a16="http://schemas.microsoft.com/office/drawing/2014/main" id="{D0508B9B-3FD0-4E72-BF13-070C423F6128}"/>
              </a:ext>
            </a:extLst>
          </p:cNvPr>
          <p:cNvSpPr txBox="1"/>
          <p:nvPr/>
        </p:nvSpPr>
        <p:spPr>
          <a:xfrm>
            <a:off x="1876559" y="270777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" name="矩形 208">
            <a:extLst>
              <a:ext uri="{FF2B5EF4-FFF2-40B4-BE49-F238E27FC236}">
                <a16:creationId xmlns:a16="http://schemas.microsoft.com/office/drawing/2014/main" id="{D2AE2F4A-5DBB-47F8-991C-B46E8209DE04}"/>
              </a:ext>
            </a:extLst>
          </p:cNvPr>
          <p:cNvSpPr/>
          <p:nvPr/>
        </p:nvSpPr>
        <p:spPr>
          <a:xfrm>
            <a:off x="853114" y="2713657"/>
            <a:ext cx="873073" cy="6552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B35069B9-EB91-4792-990B-EEF857591E00}"/>
              </a:ext>
            </a:extLst>
          </p:cNvPr>
          <p:cNvCxnSpPr>
            <a:cxnSpLocks/>
          </p:cNvCxnSpPr>
          <p:nvPr/>
        </p:nvCxnSpPr>
        <p:spPr>
          <a:xfrm>
            <a:off x="1821387" y="317072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文本框 210">
            <a:extLst>
              <a:ext uri="{FF2B5EF4-FFF2-40B4-BE49-F238E27FC236}">
                <a16:creationId xmlns:a16="http://schemas.microsoft.com/office/drawing/2014/main" id="{15E1E23B-1032-4A29-872A-9E11DB68E4A6}"/>
              </a:ext>
            </a:extLst>
          </p:cNvPr>
          <p:cNvSpPr txBox="1"/>
          <p:nvPr/>
        </p:nvSpPr>
        <p:spPr>
          <a:xfrm>
            <a:off x="1877626" y="3088240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矩形 211">
            <a:extLst>
              <a:ext uri="{FF2B5EF4-FFF2-40B4-BE49-F238E27FC236}">
                <a16:creationId xmlns:a16="http://schemas.microsoft.com/office/drawing/2014/main" id="{F2D886CC-8C0D-4247-B3FD-C2B9ECC46BB3}"/>
              </a:ext>
            </a:extLst>
          </p:cNvPr>
          <p:cNvSpPr/>
          <p:nvPr/>
        </p:nvSpPr>
        <p:spPr>
          <a:xfrm>
            <a:off x="904473" y="3120081"/>
            <a:ext cx="839471" cy="6016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3" name="直接连接符 212">
            <a:extLst>
              <a:ext uri="{FF2B5EF4-FFF2-40B4-BE49-F238E27FC236}">
                <a16:creationId xmlns:a16="http://schemas.microsoft.com/office/drawing/2014/main" id="{7069C4A3-590D-4BF7-BACE-BF5C095B1140}"/>
              </a:ext>
            </a:extLst>
          </p:cNvPr>
          <p:cNvCxnSpPr/>
          <p:nvPr/>
        </p:nvCxnSpPr>
        <p:spPr>
          <a:xfrm>
            <a:off x="1825500" y="345883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文本框 213">
            <a:extLst>
              <a:ext uri="{FF2B5EF4-FFF2-40B4-BE49-F238E27FC236}">
                <a16:creationId xmlns:a16="http://schemas.microsoft.com/office/drawing/2014/main" id="{146C3612-37AD-44E7-9FF7-71A9C12107C9}"/>
              </a:ext>
            </a:extLst>
          </p:cNvPr>
          <p:cNvSpPr txBox="1"/>
          <p:nvPr/>
        </p:nvSpPr>
        <p:spPr>
          <a:xfrm>
            <a:off x="1895237" y="3369953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矩形 214">
            <a:extLst>
              <a:ext uri="{FF2B5EF4-FFF2-40B4-BE49-F238E27FC236}">
                <a16:creationId xmlns:a16="http://schemas.microsoft.com/office/drawing/2014/main" id="{63C9FE90-D6A5-4B74-BD7D-92E4D83EB131}"/>
              </a:ext>
            </a:extLst>
          </p:cNvPr>
          <p:cNvSpPr/>
          <p:nvPr/>
        </p:nvSpPr>
        <p:spPr>
          <a:xfrm>
            <a:off x="874438" y="3402605"/>
            <a:ext cx="429452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6" name="文本框 215">
            <a:extLst>
              <a:ext uri="{FF2B5EF4-FFF2-40B4-BE49-F238E27FC236}">
                <a16:creationId xmlns:a16="http://schemas.microsoft.com/office/drawing/2014/main" id="{77C09DBE-663A-4E4F-9B30-2009372E2FAA}"/>
              </a:ext>
            </a:extLst>
          </p:cNvPr>
          <p:cNvSpPr txBox="1"/>
          <p:nvPr/>
        </p:nvSpPr>
        <p:spPr>
          <a:xfrm>
            <a:off x="783697" y="2909747"/>
            <a:ext cx="4822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BDH1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文本框 216">
            <a:extLst>
              <a:ext uri="{FF2B5EF4-FFF2-40B4-BE49-F238E27FC236}">
                <a16:creationId xmlns:a16="http://schemas.microsoft.com/office/drawing/2014/main" id="{255E39C5-8507-4051-A34B-C3CA8B109B27}"/>
              </a:ext>
            </a:extLst>
          </p:cNvPr>
          <p:cNvSpPr txBox="1"/>
          <p:nvPr/>
        </p:nvSpPr>
        <p:spPr>
          <a:xfrm>
            <a:off x="785023" y="3223119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SCOT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文本框 217">
            <a:extLst>
              <a:ext uri="{FF2B5EF4-FFF2-40B4-BE49-F238E27FC236}">
                <a16:creationId xmlns:a16="http://schemas.microsoft.com/office/drawing/2014/main" id="{4FA115C4-2881-429E-8316-7CA4E2124FCA}"/>
              </a:ext>
            </a:extLst>
          </p:cNvPr>
          <p:cNvSpPr txBox="1"/>
          <p:nvPr/>
        </p:nvSpPr>
        <p:spPr>
          <a:xfrm>
            <a:off x="797002" y="3757431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cxnSp>
        <p:nvCxnSpPr>
          <p:cNvPr id="223" name="直接连接符 222">
            <a:extLst>
              <a:ext uri="{FF2B5EF4-FFF2-40B4-BE49-F238E27FC236}">
                <a16:creationId xmlns:a16="http://schemas.microsoft.com/office/drawing/2014/main" id="{4E8A4ABE-8530-4151-AAAC-E592D6C57949}"/>
              </a:ext>
            </a:extLst>
          </p:cNvPr>
          <p:cNvCxnSpPr/>
          <p:nvPr/>
        </p:nvCxnSpPr>
        <p:spPr>
          <a:xfrm>
            <a:off x="1820933" y="369641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文本框 223">
            <a:extLst>
              <a:ext uri="{FF2B5EF4-FFF2-40B4-BE49-F238E27FC236}">
                <a16:creationId xmlns:a16="http://schemas.microsoft.com/office/drawing/2014/main" id="{9A688FCB-80DF-43F5-81AC-789183F60922}"/>
              </a:ext>
            </a:extLst>
          </p:cNvPr>
          <p:cNvSpPr txBox="1"/>
          <p:nvPr/>
        </p:nvSpPr>
        <p:spPr>
          <a:xfrm>
            <a:off x="1890670" y="3607528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矩形 224">
            <a:extLst>
              <a:ext uri="{FF2B5EF4-FFF2-40B4-BE49-F238E27FC236}">
                <a16:creationId xmlns:a16="http://schemas.microsoft.com/office/drawing/2014/main" id="{7927CE1A-4951-4E7A-AEDA-D3E03CE2890F}"/>
              </a:ext>
            </a:extLst>
          </p:cNvPr>
          <p:cNvSpPr/>
          <p:nvPr/>
        </p:nvSpPr>
        <p:spPr>
          <a:xfrm>
            <a:off x="862698" y="3634929"/>
            <a:ext cx="441192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6" name="图片 225">
            <a:extLst>
              <a:ext uri="{FF2B5EF4-FFF2-40B4-BE49-F238E27FC236}">
                <a16:creationId xmlns:a16="http://schemas.microsoft.com/office/drawing/2014/main" id="{3C1178D9-6C68-45E1-A20E-4E17AB4C71A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35096" y="2698513"/>
            <a:ext cx="880447" cy="2054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28" name="图片 227">
            <a:extLst>
              <a:ext uri="{FF2B5EF4-FFF2-40B4-BE49-F238E27FC236}">
                <a16:creationId xmlns:a16="http://schemas.microsoft.com/office/drawing/2014/main" id="{65783518-8B42-44A6-9D5E-3B9539F0F01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903473" y="3076745"/>
            <a:ext cx="870203" cy="40520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33" name="图片 232">
            <a:extLst>
              <a:ext uri="{FF2B5EF4-FFF2-40B4-BE49-F238E27FC236}">
                <a16:creationId xmlns:a16="http://schemas.microsoft.com/office/drawing/2014/main" id="{F8EF6BA8-0F4C-4156-87D7-A96FE7ED51A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525247" y="3811693"/>
            <a:ext cx="790457" cy="25187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34" name="图片 233">
            <a:extLst>
              <a:ext uri="{FF2B5EF4-FFF2-40B4-BE49-F238E27FC236}">
                <a16:creationId xmlns:a16="http://schemas.microsoft.com/office/drawing/2014/main" id="{938FCD68-6930-4E2D-B477-F930048FBFCE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70076" y="3420736"/>
            <a:ext cx="848213" cy="26405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35" name="图片 234">
            <a:extLst>
              <a:ext uri="{FF2B5EF4-FFF2-40B4-BE49-F238E27FC236}">
                <a16:creationId xmlns:a16="http://schemas.microsoft.com/office/drawing/2014/main" id="{09520603-F9FA-4927-9659-070EEA5E5EE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669921" y="2702737"/>
            <a:ext cx="1108409" cy="21049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36" name="文本框 235">
            <a:extLst>
              <a:ext uri="{FF2B5EF4-FFF2-40B4-BE49-F238E27FC236}">
                <a16:creationId xmlns:a16="http://schemas.microsoft.com/office/drawing/2014/main" id="{FB0D4E59-0051-4EEE-A5DF-85C3ED6FB3B4}"/>
              </a:ext>
            </a:extLst>
          </p:cNvPr>
          <p:cNvSpPr txBox="1"/>
          <p:nvPr/>
        </p:nvSpPr>
        <p:spPr>
          <a:xfrm>
            <a:off x="3407597" y="2526526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矩形 236">
            <a:extLst>
              <a:ext uri="{FF2B5EF4-FFF2-40B4-BE49-F238E27FC236}">
                <a16:creationId xmlns:a16="http://schemas.microsoft.com/office/drawing/2014/main" id="{FF8CC3BE-4549-4969-B01D-F5AAAC84602F}"/>
              </a:ext>
            </a:extLst>
          </p:cNvPr>
          <p:cNvSpPr/>
          <p:nvPr/>
        </p:nvSpPr>
        <p:spPr>
          <a:xfrm>
            <a:off x="3997032" y="2279093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4a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8" name="文本框 237">
            <a:extLst>
              <a:ext uri="{FF2B5EF4-FFF2-40B4-BE49-F238E27FC236}">
                <a16:creationId xmlns:a16="http://schemas.microsoft.com/office/drawing/2014/main" id="{F51F1DE9-E34E-4802-B64D-A0932CA3C595}"/>
              </a:ext>
            </a:extLst>
          </p:cNvPr>
          <p:cNvSpPr txBox="1"/>
          <p:nvPr/>
        </p:nvSpPr>
        <p:spPr>
          <a:xfrm>
            <a:off x="2396800" y="2884456"/>
            <a:ext cx="4822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GFM2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文本框 238">
            <a:extLst>
              <a:ext uri="{FF2B5EF4-FFF2-40B4-BE49-F238E27FC236}">
                <a16:creationId xmlns:a16="http://schemas.microsoft.com/office/drawing/2014/main" id="{27A15DAE-F483-4309-AB7B-67D4BD7D3576}"/>
              </a:ext>
            </a:extLst>
          </p:cNvPr>
          <p:cNvSpPr txBox="1"/>
          <p:nvPr/>
        </p:nvSpPr>
        <p:spPr>
          <a:xfrm>
            <a:off x="2463267" y="3270912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MRPL24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文本框 239">
            <a:extLst>
              <a:ext uri="{FF2B5EF4-FFF2-40B4-BE49-F238E27FC236}">
                <a16:creationId xmlns:a16="http://schemas.microsoft.com/office/drawing/2014/main" id="{6389C325-1769-410F-8DBE-C3CC9C3D5AEE}"/>
              </a:ext>
            </a:extLst>
          </p:cNvPr>
          <p:cNvSpPr txBox="1"/>
          <p:nvPr/>
        </p:nvSpPr>
        <p:spPr>
          <a:xfrm>
            <a:off x="2456270" y="3661272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POLRMT</a:t>
            </a:r>
          </a:p>
        </p:txBody>
      </p:sp>
      <p:sp>
        <p:nvSpPr>
          <p:cNvPr id="241" name="矩形 240">
            <a:extLst>
              <a:ext uri="{FF2B5EF4-FFF2-40B4-BE49-F238E27FC236}">
                <a16:creationId xmlns:a16="http://schemas.microsoft.com/office/drawing/2014/main" id="{D06B99D5-0A1B-4F71-A612-BA0251588DA3}"/>
              </a:ext>
            </a:extLst>
          </p:cNvPr>
          <p:cNvSpPr/>
          <p:nvPr/>
        </p:nvSpPr>
        <p:spPr>
          <a:xfrm rot="21296094">
            <a:off x="2508151" y="2799469"/>
            <a:ext cx="142322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2" name="矩形 241">
            <a:extLst>
              <a:ext uri="{FF2B5EF4-FFF2-40B4-BE49-F238E27FC236}">
                <a16:creationId xmlns:a16="http://schemas.microsoft.com/office/drawing/2014/main" id="{2D2629CD-E0B3-4026-A2C0-7CBC48B1B64F}"/>
              </a:ext>
            </a:extLst>
          </p:cNvPr>
          <p:cNvSpPr/>
          <p:nvPr/>
        </p:nvSpPr>
        <p:spPr>
          <a:xfrm rot="21296094">
            <a:off x="2766110" y="2787443"/>
            <a:ext cx="128295" cy="4997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3" name="矩形 242">
            <a:extLst>
              <a:ext uri="{FF2B5EF4-FFF2-40B4-BE49-F238E27FC236}">
                <a16:creationId xmlns:a16="http://schemas.microsoft.com/office/drawing/2014/main" id="{E9D69AE7-EB01-4DAC-90C8-E7EC8CE2C557}"/>
              </a:ext>
            </a:extLst>
          </p:cNvPr>
          <p:cNvSpPr/>
          <p:nvPr/>
        </p:nvSpPr>
        <p:spPr>
          <a:xfrm rot="21296094">
            <a:off x="3148352" y="2764878"/>
            <a:ext cx="128295" cy="4997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4" name="直接连接符 243">
            <a:extLst>
              <a:ext uri="{FF2B5EF4-FFF2-40B4-BE49-F238E27FC236}">
                <a16:creationId xmlns:a16="http://schemas.microsoft.com/office/drawing/2014/main" id="{0BD32F2B-F465-4FD2-B07F-B5E3DE584F17}"/>
              </a:ext>
            </a:extLst>
          </p:cNvPr>
          <p:cNvCxnSpPr>
            <a:cxnSpLocks/>
          </p:cNvCxnSpPr>
          <p:nvPr/>
        </p:nvCxnSpPr>
        <p:spPr>
          <a:xfrm>
            <a:off x="3318499" y="278327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文本框 244">
            <a:extLst>
              <a:ext uri="{FF2B5EF4-FFF2-40B4-BE49-F238E27FC236}">
                <a16:creationId xmlns:a16="http://schemas.microsoft.com/office/drawing/2014/main" id="{D6CF4827-0077-4853-97AC-5057A1DB13D3}"/>
              </a:ext>
            </a:extLst>
          </p:cNvPr>
          <p:cNvSpPr txBox="1"/>
          <p:nvPr/>
        </p:nvSpPr>
        <p:spPr>
          <a:xfrm>
            <a:off x="3370657" y="269510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6" name="直接连接符 245">
            <a:extLst>
              <a:ext uri="{FF2B5EF4-FFF2-40B4-BE49-F238E27FC236}">
                <a16:creationId xmlns:a16="http://schemas.microsoft.com/office/drawing/2014/main" id="{59FA17DE-AF1F-477B-9493-90E9729CEC9C}"/>
              </a:ext>
            </a:extLst>
          </p:cNvPr>
          <p:cNvCxnSpPr>
            <a:cxnSpLocks/>
          </p:cNvCxnSpPr>
          <p:nvPr/>
        </p:nvCxnSpPr>
        <p:spPr>
          <a:xfrm>
            <a:off x="3324886" y="315957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文本框 246">
            <a:extLst>
              <a:ext uri="{FF2B5EF4-FFF2-40B4-BE49-F238E27FC236}">
                <a16:creationId xmlns:a16="http://schemas.microsoft.com/office/drawing/2014/main" id="{78BA9CDC-7FC6-4604-9B6C-8748F4E5F845}"/>
              </a:ext>
            </a:extLst>
          </p:cNvPr>
          <p:cNvSpPr txBox="1"/>
          <p:nvPr/>
        </p:nvSpPr>
        <p:spPr>
          <a:xfrm>
            <a:off x="3377044" y="307140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矩形 247">
            <a:extLst>
              <a:ext uri="{FF2B5EF4-FFF2-40B4-BE49-F238E27FC236}">
                <a16:creationId xmlns:a16="http://schemas.microsoft.com/office/drawing/2014/main" id="{FE522F3F-F41F-4EFC-BEF1-95DEBB4D6DF0}"/>
              </a:ext>
            </a:extLst>
          </p:cNvPr>
          <p:cNvSpPr/>
          <p:nvPr/>
        </p:nvSpPr>
        <p:spPr>
          <a:xfrm>
            <a:off x="2918454" y="3159573"/>
            <a:ext cx="356521" cy="56539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49" name="直接连接符 248">
            <a:extLst>
              <a:ext uri="{FF2B5EF4-FFF2-40B4-BE49-F238E27FC236}">
                <a16:creationId xmlns:a16="http://schemas.microsoft.com/office/drawing/2014/main" id="{806397A4-65F3-4BBA-8BE6-5EC60E3DF6C1}"/>
              </a:ext>
            </a:extLst>
          </p:cNvPr>
          <p:cNvCxnSpPr>
            <a:cxnSpLocks/>
          </p:cNvCxnSpPr>
          <p:nvPr/>
        </p:nvCxnSpPr>
        <p:spPr>
          <a:xfrm>
            <a:off x="3326190" y="345822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文本框 249">
            <a:extLst>
              <a:ext uri="{FF2B5EF4-FFF2-40B4-BE49-F238E27FC236}">
                <a16:creationId xmlns:a16="http://schemas.microsoft.com/office/drawing/2014/main" id="{748D4BCE-B5D4-4396-83B8-83DB60B5DF74}"/>
              </a:ext>
            </a:extLst>
          </p:cNvPr>
          <p:cNvSpPr txBox="1"/>
          <p:nvPr/>
        </p:nvSpPr>
        <p:spPr>
          <a:xfrm>
            <a:off x="3378348" y="337005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2" name="矩形 251">
            <a:extLst>
              <a:ext uri="{FF2B5EF4-FFF2-40B4-BE49-F238E27FC236}">
                <a16:creationId xmlns:a16="http://schemas.microsoft.com/office/drawing/2014/main" id="{5D9884A8-1D37-4ED4-ACB8-27420A8FEE01}"/>
              </a:ext>
            </a:extLst>
          </p:cNvPr>
          <p:cNvSpPr/>
          <p:nvPr/>
        </p:nvSpPr>
        <p:spPr>
          <a:xfrm>
            <a:off x="2522465" y="3442971"/>
            <a:ext cx="435558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3" name="文本框 252">
            <a:extLst>
              <a:ext uri="{FF2B5EF4-FFF2-40B4-BE49-F238E27FC236}">
                <a16:creationId xmlns:a16="http://schemas.microsoft.com/office/drawing/2014/main" id="{F7836941-6604-48B2-BBEB-A49EAE5348D0}"/>
              </a:ext>
            </a:extLst>
          </p:cNvPr>
          <p:cNvSpPr txBox="1"/>
          <p:nvPr/>
        </p:nvSpPr>
        <p:spPr>
          <a:xfrm>
            <a:off x="3667753" y="2907000"/>
            <a:ext cx="5732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MRPL16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文本框 253">
            <a:extLst>
              <a:ext uri="{FF2B5EF4-FFF2-40B4-BE49-F238E27FC236}">
                <a16:creationId xmlns:a16="http://schemas.microsoft.com/office/drawing/2014/main" id="{8DEB2256-7CD1-4CF2-AD72-1A44E6A7C04D}"/>
              </a:ext>
            </a:extLst>
          </p:cNvPr>
          <p:cNvSpPr txBox="1"/>
          <p:nvPr/>
        </p:nvSpPr>
        <p:spPr>
          <a:xfrm>
            <a:off x="3877645" y="3482347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LC3-I / LC3-II 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文本框 254">
            <a:extLst>
              <a:ext uri="{FF2B5EF4-FFF2-40B4-BE49-F238E27FC236}">
                <a16:creationId xmlns:a16="http://schemas.microsoft.com/office/drawing/2014/main" id="{5C5110D0-F473-4F20-BE35-1CF1B2C25745}"/>
              </a:ext>
            </a:extLst>
          </p:cNvPr>
          <p:cNvSpPr txBox="1"/>
          <p:nvPr/>
        </p:nvSpPr>
        <p:spPr>
          <a:xfrm>
            <a:off x="2505493" y="4074663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TFAM</a:t>
            </a:r>
          </a:p>
        </p:txBody>
      </p:sp>
      <p:sp>
        <p:nvSpPr>
          <p:cNvPr id="256" name="矩形 255">
            <a:extLst>
              <a:ext uri="{FF2B5EF4-FFF2-40B4-BE49-F238E27FC236}">
                <a16:creationId xmlns:a16="http://schemas.microsoft.com/office/drawing/2014/main" id="{54901320-136C-4FA1-891C-C84FFD934EFF}"/>
              </a:ext>
            </a:extLst>
          </p:cNvPr>
          <p:cNvSpPr/>
          <p:nvPr/>
        </p:nvSpPr>
        <p:spPr>
          <a:xfrm>
            <a:off x="3737442" y="2759312"/>
            <a:ext cx="169713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7" name="矩形 256">
            <a:extLst>
              <a:ext uri="{FF2B5EF4-FFF2-40B4-BE49-F238E27FC236}">
                <a16:creationId xmlns:a16="http://schemas.microsoft.com/office/drawing/2014/main" id="{13941F00-894C-4B7C-8583-F7ACE91CE60C}"/>
              </a:ext>
            </a:extLst>
          </p:cNvPr>
          <p:cNvSpPr/>
          <p:nvPr/>
        </p:nvSpPr>
        <p:spPr>
          <a:xfrm>
            <a:off x="4133247" y="2756539"/>
            <a:ext cx="297783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8" name="矩形 257">
            <a:extLst>
              <a:ext uri="{FF2B5EF4-FFF2-40B4-BE49-F238E27FC236}">
                <a16:creationId xmlns:a16="http://schemas.microsoft.com/office/drawing/2014/main" id="{C16992FB-C8C8-49C3-8E7B-60979118365E}"/>
              </a:ext>
            </a:extLst>
          </p:cNvPr>
          <p:cNvSpPr/>
          <p:nvPr/>
        </p:nvSpPr>
        <p:spPr>
          <a:xfrm>
            <a:off x="3929552" y="3106051"/>
            <a:ext cx="169713" cy="105973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9" name="矩形 258">
            <a:extLst>
              <a:ext uri="{FF2B5EF4-FFF2-40B4-BE49-F238E27FC236}">
                <a16:creationId xmlns:a16="http://schemas.microsoft.com/office/drawing/2014/main" id="{E0BF0B9B-A02F-407C-8A59-1A7496E4E21B}"/>
              </a:ext>
            </a:extLst>
          </p:cNvPr>
          <p:cNvSpPr/>
          <p:nvPr/>
        </p:nvSpPr>
        <p:spPr>
          <a:xfrm>
            <a:off x="4192802" y="3103052"/>
            <a:ext cx="169713" cy="11766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0" name="矩形 259">
            <a:extLst>
              <a:ext uri="{FF2B5EF4-FFF2-40B4-BE49-F238E27FC236}">
                <a16:creationId xmlns:a16="http://schemas.microsoft.com/office/drawing/2014/main" id="{A464443C-9830-4A6B-8633-413C72E707A9}"/>
              </a:ext>
            </a:extLst>
          </p:cNvPr>
          <p:cNvSpPr/>
          <p:nvPr/>
        </p:nvSpPr>
        <p:spPr>
          <a:xfrm>
            <a:off x="4541150" y="3102810"/>
            <a:ext cx="169713" cy="11766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1" name="直接连接符 260">
            <a:extLst>
              <a:ext uri="{FF2B5EF4-FFF2-40B4-BE49-F238E27FC236}">
                <a16:creationId xmlns:a16="http://schemas.microsoft.com/office/drawing/2014/main" id="{2EA8F70E-8D48-48EE-82F7-7990A682C15F}"/>
              </a:ext>
            </a:extLst>
          </p:cNvPr>
          <p:cNvCxnSpPr>
            <a:cxnSpLocks/>
          </p:cNvCxnSpPr>
          <p:nvPr/>
        </p:nvCxnSpPr>
        <p:spPr>
          <a:xfrm>
            <a:off x="4783853" y="281926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文本框 261">
            <a:extLst>
              <a:ext uri="{FF2B5EF4-FFF2-40B4-BE49-F238E27FC236}">
                <a16:creationId xmlns:a16="http://schemas.microsoft.com/office/drawing/2014/main" id="{25DBBEBB-2B13-4E86-A1EB-43B4FCBD1A80}"/>
              </a:ext>
            </a:extLst>
          </p:cNvPr>
          <p:cNvSpPr txBox="1"/>
          <p:nvPr/>
        </p:nvSpPr>
        <p:spPr>
          <a:xfrm>
            <a:off x="4836011" y="273110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3" name="直接连接符 262">
            <a:extLst>
              <a:ext uri="{FF2B5EF4-FFF2-40B4-BE49-F238E27FC236}">
                <a16:creationId xmlns:a16="http://schemas.microsoft.com/office/drawing/2014/main" id="{B02D4AA5-A2EF-4BDB-8DC3-16468951B145}"/>
              </a:ext>
            </a:extLst>
          </p:cNvPr>
          <p:cNvCxnSpPr>
            <a:cxnSpLocks/>
          </p:cNvCxnSpPr>
          <p:nvPr/>
        </p:nvCxnSpPr>
        <p:spPr>
          <a:xfrm>
            <a:off x="4783853" y="313936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文本框 263">
            <a:extLst>
              <a:ext uri="{FF2B5EF4-FFF2-40B4-BE49-F238E27FC236}">
                <a16:creationId xmlns:a16="http://schemas.microsoft.com/office/drawing/2014/main" id="{8E273CE2-9512-4CC7-A0ED-E49AB2B2DFFB}"/>
              </a:ext>
            </a:extLst>
          </p:cNvPr>
          <p:cNvSpPr txBox="1"/>
          <p:nvPr/>
        </p:nvSpPr>
        <p:spPr>
          <a:xfrm>
            <a:off x="4836011" y="305120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矩形 265">
            <a:extLst>
              <a:ext uri="{FF2B5EF4-FFF2-40B4-BE49-F238E27FC236}">
                <a16:creationId xmlns:a16="http://schemas.microsoft.com/office/drawing/2014/main" id="{590DABF8-D3B7-4BE0-BEC7-5C27C213354F}"/>
              </a:ext>
            </a:extLst>
          </p:cNvPr>
          <p:cNvSpPr/>
          <p:nvPr/>
        </p:nvSpPr>
        <p:spPr>
          <a:xfrm>
            <a:off x="2771774" y="3929011"/>
            <a:ext cx="132207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7" name="矩形 266">
            <a:extLst>
              <a:ext uri="{FF2B5EF4-FFF2-40B4-BE49-F238E27FC236}">
                <a16:creationId xmlns:a16="http://schemas.microsoft.com/office/drawing/2014/main" id="{C41F2E12-21C0-4C86-8FF1-6B13B040D59D}"/>
              </a:ext>
            </a:extLst>
          </p:cNvPr>
          <p:cNvSpPr/>
          <p:nvPr/>
        </p:nvSpPr>
        <p:spPr>
          <a:xfrm>
            <a:off x="3014834" y="3932689"/>
            <a:ext cx="244621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68" name="直接连接符 267">
            <a:extLst>
              <a:ext uri="{FF2B5EF4-FFF2-40B4-BE49-F238E27FC236}">
                <a16:creationId xmlns:a16="http://schemas.microsoft.com/office/drawing/2014/main" id="{1F0EBC75-6E05-46EF-9958-5CD694BF7CA1}"/>
              </a:ext>
            </a:extLst>
          </p:cNvPr>
          <p:cNvCxnSpPr>
            <a:cxnSpLocks/>
          </p:cNvCxnSpPr>
          <p:nvPr/>
        </p:nvCxnSpPr>
        <p:spPr>
          <a:xfrm>
            <a:off x="3324886" y="397855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文本框 268">
            <a:extLst>
              <a:ext uri="{FF2B5EF4-FFF2-40B4-BE49-F238E27FC236}">
                <a16:creationId xmlns:a16="http://schemas.microsoft.com/office/drawing/2014/main" id="{07A75AAA-49EF-4A58-B37B-515B4B9A6AC7}"/>
              </a:ext>
            </a:extLst>
          </p:cNvPr>
          <p:cNvSpPr txBox="1"/>
          <p:nvPr/>
        </p:nvSpPr>
        <p:spPr>
          <a:xfrm>
            <a:off x="3377044" y="389038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0" name="图片 269">
            <a:extLst>
              <a:ext uri="{FF2B5EF4-FFF2-40B4-BE49-F238E27FC236}">
                <a16:creationId xmlns:a16="http://schemas.microsoft.com/office/drawing/2014/main" id="{A666FC35-ACC3-421C-8158-919299D5E45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279353" y="3873880"/>
            <a:ext cx="496404" cy="31779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71" name="图片 270">
            <a:extLst>
              <a:ext uri="{FF2B5EF4-FFF2-40B4-BE49-F238E27FC236}">
                <a16:creationId xmlns:a16="http://schemas.microsoft.com/office/drawing/2014/main" id="{543334FA-27EA-4E62-948E-62B31BD6CA7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822298" y="3648494"/>
            <a:ext cx="953053" cy="18899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72" name="图片 271">
            <a:extLst>
              <a:ext uri="{FF2B5EF4-FFF2-40B4-BE49-F238E27FC236}">
                <a16:creationId xmlns:a16="http://schemas.microsoft.com/office/drawing/2014/main" id="{92475845-51BF-4484-886F-2CD4FCF13B6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035602" y="4228071"/>
            <a:ext cx="737021" cy="26513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273" name="直接连接符 272">
            <a:extLst>
              <a:ext uri="{FF2B5EF4-FFF2-40B4-BE49-F238E27FC236}">
                <a16:creationId xmlns:a16="http://schemas.microsoft.com/office/drawing/2014/main" id="{E78C5A61-D975-4B96-B535-C262C37D066A}"/>
              </a:ext>
            </a:extLst>
          </p:cNvPr>
          <p:cNvCxnSpPr>
            <a:cxnSpLocks/>
          </p:cNvCxnSpPr>
          <p:nvPr/>
        </p:nvCxnSpPr>
        <p:spPr>
          <a:xfrm>
            <a:off x="4777098" y="370331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文本框 273">
            <a:extLst>
              <a:ext uri="{FF2B5EF4-FFF2-40B4-BE49-F238E27FC236}">
                <a16:creationId xmlns:a16="http://schemas.microsoft.com/office/drawing/2014/main" id="{1D5A6485-5063-41BC-921F-4BF00B39546C}"/>
              </a:ext>
            </a:extLst>
          </p:cNvPr>
          <p:cNvSpPr txBox="1"/>
          <p:nvPr/>
        </p:nvSpPr>
        <p:spPr>
          <a:xfrm>
            <a:off x="4829256" y="3615148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5" name="直接连接符 274">
            <a:extLst>
              <a:ext uri="{FF2B5EF4-FFF2-40B4-BE49-F238E27FC236}">
                <a16:creationId xmlns:a16="http://schemas.microsoft.com/office/drawing/2014/main" id="{A73E30E4-4958-4E0E-ACDC-0B99E169C102}"/>
              </a:ext>
            </a:extLst>
          </p:cNvPr>
          <p:cNvCxnSpPr>
            <a:cxnSpLocks/>
          </p:cNvCxnSpPr>
          <p:nvPr/>
        </p:nvCxnSpPr>
        <p:spPr>
          <a:xfrm>
            <a:off x="4783853" y="399355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文本框 275">
            <a:extLst>
              <a:ext uri="{FF2B5EF4-FFF2-40B4-BE49-F238E27FC236}">
                <a16:creationId xmlns:a16="http://schemas.microsoft.com/office/drawing/2014/main" id="{8EC16FA7-0C54-4B75-8807-4083349A2FDB}"/>
              </a:ext>
            </a:extLst>
          </p:cNvPr>
          <p:cNvSpPr txBox="1"/>
          <p:nvPr/>
        </p:nvSpPr>
        <p:spPr>
          <a:xfrm>
            <a:off x="4836011" y="390538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7" name="直接连接符 276">
            <a:extLst>
              <a:ext uri="{FF2B5EF4-FFF2-40B4-BE49-F238E27FC236}">
                <a16:creationId xmlns:a16="http://schemas.microsoft.com/office/drawing/2014/main" id="{2640C198-00DC-482D-BD9E-4E3D65FE505A}"/>
              </a:ext>
            </a:extLst>
          </p:cNvPr>
          <p:cNvCxnSpPr>
            <a:cxnSpLocks/>
          </p:cNvCxnSpPr>
          <p:nvPr/>
        </p:nvCxnSpPr>
        <p:spPr>
          <a:xfrm>
            <a:off x="4783853" y="433031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文本框 277">
            <a:extLst>
              <a:ext uri="{FF2B5EF4-FFF2-40B4-BE49-F238E27FC236}">
                <a16:creationId xmlns:a16="http://schemas.microsoft.com/office/drawing/2014/main" id="{7F9FFEF0-C979-45A2-B0BF-A4343F8F476F}"/>
              </a:ext>
            </a:extLst>
          </p:cNvPr>
          <p:cNvSpPr txBox="1"/>
          <p:nvPr/>
        </p:nvSpPr>
        <p:spPr>
          <a:xfrm>
            <a:off x="4836011" y="4242144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矩形 278">
            <a:extLst>
              <a:ext uri="{FF2B5EF4-FFF2-40B4-BE49-F238E27FC236}">
                <a16:creationId xmlns:a16="http://schemas.microsoft.com/office/drawing/2014/main" id="{9432DA2A-7734-45EF-8E2C-F0FED7CC09BD}"/>
              </a:ext>
            </a:extLst>
          </p:cNvPr>
          <p:cNvSpPr/>
          <p:nvPr/>
        </p:nvSpPr>
        <p:spPr>
          <a:xfrm>
            <a:off x="4602480" y="3682138"/>
            <a:ext cx="162211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0" name="矩形 279">
            <a:extLst>
              <a:ext uri="{FF2B5EF4-FFF2-40B4-BE49-F238E27FC236}">
                <a16:creationId xmlns:a16="http://schemas.microsoft.com/office/drawing/2014/main" id="{140EC6AF-E7A7-4287-8564-B95168B11027}"/>
              </a:ext>
            </a:extLst>
          </p:cNvPr>
          <p:cNvSpPr/>
          <p:nvPr/>
        </p:nvSpPr>
        <p:spPr>
          <a:xfrm>
            <a:off x="4312920" y="3970127"/>
            <a:ext cx="146685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1" name="矩形 280">
            <a:extLst>
              <a:ext uri="{FF2B5EF4-FFF2-40B4-BE49-F238E27FC236}">
                <a16:creationId xmlns:a16="http://schemas.microsoft.com/office/drawing/2014/main" id="{6A511ED7-0B1C-4433-ABA1-E0D55BC24ABD}"/>
              </a:ext>
            </a:extLst>
          </p:cNvPr>
          <p:cNvSpPr/>
          <p:nvPr/>
        </p:nvSpPr>
        <p:spPr>
          <a:xfrm>
            <a:off x="4142680" y="4335916"/>
            <a:ext cx="219835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2" name="文本框 281">
            <a:extLst>
              <a:ext uri="{FF2B5EF4-FFF2-40B4-BE49-F238E27FC236}">
                <a16:creationId xmlns:a16="http://schemas.microsoft.com/office/drawing/2014/main" id="{C49C8184-A14F-4633-B858-35CD9D35CAB0}"/>
              </a:ext>
            </a:extLst>
          </p:cNvPr>
          <p:cNvSpPr txBox="1"/>
          <p:nvPr/>
        </p:nvSpPr>
        <p:spPr>
          <a:xfrm>
            <a:off x="4033458" y="4506385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TFB1M</a:t>
            </a:r>
          </a:p>
        </p:txBody>
      </p:sp>
      <p:sp>
        <p:nvSpPr>
          <p:cNvPr id="283" name="文本框 282">
            <a:extLst>
              <a:ext uri="{FF2B5EF4-FFF2-40B4-BE49-F238E27FC236}">
                <a16:creationId xmlns:a16="http://schemas.microsoft.com/office/drawing/2014/main" id="{5ABBEB14-EDB0-4EE8-8218-9CF4EEBB6BF1}"/>
              </a:ext>
            </a:extLst>
          </p:cNvPr>
          <p:cNvSpPr txBox="1"/>
          <p:nvPr/>
        </p:nvSpPr>
        <p:spPr>
          <a:xfrm>
            <a:off x="4840337" y="2532724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4" name="图片 283">
            <a:extLst>
              <a:ext uri="{FF2B5EF4-FFF2-40B4-BE49-F238E27FC236}">
                <a16:creationId xmlns:a16="http://schemas.microsoft.com/office/drawing/2014/main" id="{5C55927D-83BB-4850-8981-EF1536BD120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472891" y="2699443"/>
            <a:ext cx="460231" cy="29219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85" name="图片 284">
            <a:extLst>
              <a:ext uri="{FF2B5EF4-FFF2-40B4-BE49-F238E27FC236}">
                <a16:creationId xmlns:a16="http://schemas.microsoft.com/office/drawing/2014/main" id="{28E8CB5D-BEBB-48AC-81A0-CFC46F72D53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464136" y="3142940"/>
            <a:ext cx="477740" cy="31849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87" name="文本框 286">
            <a:extLst>
              <a:ext uri="{FF2B5EF4-FFF2-40B4-BE49-F238E27FC236}">
                <a16:creationId xmlns:a16="http://schemas.microsoft.com/office/drawing/2014/main" id="{6C04F359-1F23-4CE5-82E0-2DF45ED6F160}"/>
              </a:ext>
            </a:extLst>
          </p:cNvPr>
          <p:cNvSpPr txBox="1"/>
          <p:nvPr/>
        </p:nvSpPr>
        <p:spPr>
          <a:xfrm>
            <a:off x="5994814" y="2526526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8" name="直接连接符 287">
            <a:extLst>
              <a:ext uri="{FF2B5EF4-FFF2-40B4-BE49-F238E27FC236}">
                <a16:creationId xmlns:a16="http://schemas.microsoft.com/office/drawing/2014/main" id="{E027B467-6BA6-4F03-9AF4-5C9AD757E6D7}"/>
              </a:ext>
            </a:extLst>
          </p:cNvPr>
          <p:cNvCxnSpPr>
            <a:cxnSpLocks/>
          </p:cNvCxnSpPr>
          <p:nvPr/>
        </p:nvCxnSpPr>
        <p:spPr>
          <a:xfrm>
            <a:off x="5939968" y="281342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文本框 288">
            <a:extLst>
              <a:ext uri="{FF2B5EF4-FFF2-40B4-BE49-F238E27FC236}">
                <a16:creationId xmlns:a16="http://schemas.microsoft.com/office/drawing/2014/main" id="{5E2421AD-E1B0-4007-8262-3541C1140F6A}"/>
              </a:ext>
            </a:extLst>
          </p:cNvPr>
          <p:cNvSpPr txBox="1"/>
          <p:nvPr/>
        </p:nvSpPr>
        <p:spPr>
          <a:xfrm>
            <a:off x="5992126" y="272526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文本框 289">
            <a:extLst>
              <a:ext uri="{FF2B5EF4-FFF2-40B4-BE49-F238E27FC236}">
                <a16:creationId xmlns:a16="http://schemas.microsoft.com/office/drawing/2014/main" id="{67BA0EF1-F997-4700-8DED-4B0D011C0D5A}"/>
              </a:ext>
            </a:extLst>
          </p:cNvPr>
          <p:cNvSpPr txBox="1"/>
          <p:nvPr/>
        </p:nvSpPr>
        <p:spPr>
          <a:xfrm>
            <a:off x="5425873" y="2973663"/>
            <a:ext cx="5732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PARKIN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本框 290">
            <a:extLst>
              <a:ext uri="{FF2B5EF4-FFF2-40B4-BE49-F238E27FC236}">
                <a16:creationId xmlns:a16="http://schemas.microsoft.com/office/drawing/2014/main" id="{49446E2D-A52E-4940-AAB3-3411A06C9B7C}"/>
              </a:ext>
            </a:extLst>
          </p:cNvPr>
          <p:cNvSpPr txBox="1"/>
          <p:nvPr/>
        </p:nvSpPr>
        <p:spPr>
          <a:xfrm>
            <a:off x="5425873" y="3442920"/>
            <a:ext cx="4777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PINK1</a:t>
            </a:r>
          </a:p>
        </p:txBody>
      </p:sp>
      <p:cxnSp>
        <p:nvCxnSpPr>
          <p:cNvPr id="292" name="直接连接符 291">
            <a:extLst>
              <a:ext uri="{FF2B5EF4-FFF2-40B4-BE49-F238E27FC236}">
                <a16:creationId xmlns:a16="http://schemas.microsoft.com/office/drawing/2014/main" id="{31B44C90-A684-4C59-AAD6-B63016FE33B8}"/>
              </a:ext>
            </a:extLst>
          </p:cNvPr>
          <p:cNvCxnSpPr>
            <a:cxnSpLocks/>
          </p:cNvCxnSpPr>
          <p:nvPr/>
        </p:nvCxnSpPr>
        <p:spPr>
          <a:xfrm>
            <a:off x="5946493" y="334454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文本框 292">
            <a:extLst>
              <a:ext uri="{FF2B5EF4-FFF2-40B4-BE49-F238E27FC236}">
                <a16:creationId xmlns:a16="http://schemas.microsoft.com/office/drawing/2014/main" id="{0436EA3D-83EC-4B7B-B7BD-8DDEB1164D0E}"/>
              </a:ext>
            </a:extLst>
          </p:cNvPr>
          <p:cNvSpPr txBox="1"/>
          <p:nvPr/>
        </p:nvSpPr>
        <p:spPr>
          <a:xfrm>
            <a:off x="5998651" y="325637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矩形 293">
            <a:extLst>
              <a:ext uri="{FF2B5EF4-FFF2-40B4-BE49-F238E27FC236}">
                <a16:creationId xmlns:a16="http://schemas.microsoft.com/office/drawing/2014/main" id="{9D617F88-2D79-43A8-8E5E-64FEA71E9044}"/>
              </a:ext>
            </a:extLst>
          </p:cNvPr>
          <p:cNvSpPr/>
          <p:nvPr/>
        </p:nvSpPr>
        <p:spPr>
          <a:xfrm rot="177148">
            <a:off x="5611897" y="3716023"/>
            <a:ext cx="322457" cy="5827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6" name="直接连接符 295">
            <a:extLst>
              <a:ext uri="{FF2B5EF4-FFF2-40B4-BE49-F238E27FC236}">
                <a16:creationId xmlns:a16="http://schemas.microsoft.com/office/drawing/2014/main" id="{76912202-D352-4974-8819-3E976B6C80BE}"/>
              </a:ext>
            </a:extLst>
          </p:cNvPr>
          <p:cNvCxnSpPr>
            <a:cxnSpLocks/>
          </p:cNvCxnSpPr>
          <p:nvPr/>
        </p:nvCxnSpPr>
        <p:spPr>
          <a:xfrm>
            <a:off x="5952208" y="376797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文本框 296">
            <a:extLst>
              <a:ext uri="{FF2B5EF4-FFF2-40B4-BE49-F238E27FC236}">
                <a16:creationId xmlns:a16="http://schemas.microsoft.com/office/drawing/2014/main" id="{A9E3340B-A9A5-4630-9439-123EAFE7371E}"/>
              </a:ext>
            </a:extLst>
          </p:cNvPr>
          <p:cNvSpPr txBox="1"/>
          <p:nvPr/>
        </p:nvSpPr>
        <p:spPr>
          <a:xfrm>
            <a:off x="6004366" y="367981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文本框 297">
            <a:extLst>
              <a:ext uri="{FF2B5EF4-FFF2-40B4-BE49-F238E27FC236}">
                <a16:creationId xmlns:a16="http://schemas.microsoft.com/office/drawing/2014/main" id="{326CAC2E-6F5C-41A2-BCA9-6BD3E65052B1}"/>
              </a:ext>
            </a:extLst>
          </p:cNvPr>
          <p:cNvSpPr txBox="1"/>
          <p:nvPr/>
        </p:nvSpPr>
        <p:spPr>
          <a:xfrm>
            <a:off x="5201515" y="3856104"/>
            <a:ext cx="4777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299" name="文本框 298">
            <a:extLst>
              <a:ext uri="{FF2B5EF4-FFF2-40B4-BE49-F238E27FC236}">
                <a16:creationId xmlns:a16="http://schemas.microsoft.com/office/drawing/2014/main" id="{6E16A256-114D-479D-8BCA-320869F88465}"/>
              </a:ext>
            </a:extLst>
          </p:cNvPr>
          <p:cNvSpPr txBox="1"/>
          <p:nvPr/>
        </p:nvSpPr>
        <p:spPr>
          <a:xfrm>
            <a:off x="2094644" y="4957985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矩形 299">
            <a:extLst>
              <a:ext uri="{FF2B5EF4-FFF2-40B4-BE49-F238E27FC236}">
                <a16:creationId xmlns:a16="http://schemas.microsoft.com/office/drawing/2014/main" id="{D9FEFF96-D913-433C-BD2E-CA875739B7E4}"/>
              </a:ext>
            </a:extLst>
          </p:cNvPr>
          <p:cNvSpPr/>
          <p:nvPr/>
        </p:nvSpPr>
        <p:spPr>
          <a:xfrm>
            <a:off x="1252654" y="4800415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4d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01" name="图片 300">
            <a:extLst>
              <a:ext uri="{FF2B5EF4-FFF2-40B4-BE49-F238E27FC236}">
                <a16:creationId xmlns:a16="http://schemas.microsoft.com/office/drawing/2014/main" id="{2BC467B3-7BB4-449B-9EE5-977A1DE05652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349952" y="5637911"/>
            <a:ext cx="673375" cy="40135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02" name="图片 301">
            <a:extLst>
              <a:ext uri="{FF2B5EF4-FFF2-40B4-BE49-F238E27FC236}">
                <a16:creationId xmlns:a16="http://schemas.microsoft.com/office/drawing/2014/main" id="{2505775F-B6E5-4043-8307-B806D2E04CEA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49952" y="5160442"/>
            <a:ext cx="673375" cy="43923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03" name="图片 302">
            <a:extLst>
              <a:ext uri="{FF2B5EF4-FFF2-40B4-BE49-F238E27FC236}">
                <a16:creationId xmlns:a16="http://schemas.microsoft.com/office/drawing/2014/main" id="{D51D0073-C1AC-43AA-A4F3-DF352BF6CB24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27363" y="6077503"/>
            <a:ext cx="1195623" cy="23865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04" name="图片 303">
            <a:extLst>
              <a:ext uri="{FF2B5EF4-FFF2-40B4-BE49-F238E27FC236}">
                <a16:creationId xmlns:a16="http://schemas.microsoft.com/office/drawing/2014/main" id="{287105A1-B430-4F1F-A94F-61D1F6EBA87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89046" y="6573611"/>
            <a:ext cx="1113695" cy="43973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05" name="图片 304">
            <a:extLst>
              <a:ext uri="{FF2B5EF4-FFF2-40B4-BE49-F238E27FC236}">
                <a16:creationId xmlns:a16="http://schemas.microsoft.com/office/drawing/2014/main" id="{4FDE2525-7392-47CE-B45E-68C68DA1DABD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80913" y="7050569"/>
            <a:ext cx="1113696" cy="37378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06" name="图片 305">
            <a:extLst>
              <a:ext uri="{FF2B5EF4-FFF2-40B4-BE49-F238E27FC236}">
                <a16:creationId xmlns:a16="http://schemas.microsoft.com/office/drawing/2014/main" id="{4FB97DA1-971E-4492-A358-AB2DA0DE1EA6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880913" y="7459517"/>
            <a:ext cx="1113697" cy="21460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307" name="直接连接符 306">
            <a:extLst>
              <a:ext uri="{FF2B5EF4-FFF2-40B4-BE49-F238E27FC236}">
                <a16:creationId xmlns:a16="http://schemas.microsoft.com/office/drawing/2014/main" id="{A6A73E9F-181D-4B6E-9CAC-9ECAA4A2AD37}"/>
              </a:ext>
            </a:extLst>
          </p:cNvPr>
          <p:cNvCxnSpPr/>
          <p:nvPr/>
        </p:nvCxnSpPr>
        <p:spPr>
          <a:xfrm>
            <a:off x="2022986" y="548039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文本框 307">
            <a:extLst>
              <a:ext uri="{FF2B5EF4-FFF2-40B4-BE49-F238E27FC236}">
                <a16:creationId xmlns:a16="http://schemas.microsoft.com/office/drawing/2014/main" id="{CB76B4C6-653C-41B0-A398-180E89EB05D6}"/>
              </a:ext>
            </a:extLst>
          </p:cNvPr>
          <p:cNvSpPr txBox="1"/>
          <p:nvPr/>
        </p:nvSpPr>
        <p:spPr>
          <a:xfrm>
            <a:off x="2092723" y="5391508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9" name="直接连接符 308">
            <a:extLst>
              <a:ext uri="{FF2B5EF4-FFF2-40B4-BE49-F238E27FC236}">
                <a16:creationId xmlns:a16="http://schemas.microsoft.com/office/drawing/2014/main" id="{BEBB8A15-A1A6-4F30-8B8D-DC8DD78C4880}"/>
              </a:ext>
            </a:extLst>
          </p:cNvPr>
          <p:cNvCxnSpPr/>
          <p:nvPr/>
        </p:nvCxnSpPr>
        <p:spPr>
          <a:xfrm>
            <a:off x="2022986" y="592528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文本框 309">
            <a:extLst>
              <a:ext uri="{FF2B5EF4-FFF2-40B4-BE49-F238E27FC236}">
                <a16:creationId xmlns:a16="http://schemas.microsoft.com/office/drawing/2014/main" id="{2533B688-C785-4656-86E6-326F3F179911}"/>
              </a:ext>
            </a:extLst>
          </p:cNvPr>
          <p:cNvSpPr txBox="1"/>
          <p:nvPr/>
        </p:nvSpPr>
        <p:spPr>
          <a:xfrm>
            <a:off x="2092723" y="5836406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矩形 310">
            <a:extLst>
              <a:ext uri="{FF2B5EF4-FFF2-40B4-BE49-F238E27FC236}">
                <a16:creationId xmlns:a16="http://schemas.microsoft.com/office/drawing/2014/main" id="{BF796D19-C291-4A74-AFF7-EA83A9ED7CEF}"/>
              </a:ext>
            </a:extLst>
          </p:cNvPr>
          <p:cNvSpPr/>
          <p:nvPr/>
        </p:nvSpPr>
        <p:spPr>
          <a:xfrm>
            <a:off x="1416552" y="5404541"/>
            <a:ext cx="487805" cy="9459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2" name="矩形 311">
            <a:extLst>
              <a:ext uri="{FF2B5EF4-FFF2-40B4-BE49-F238E27FC236}">
                <a16:creationId xmlns:a16="http://schemas.microsoft.com/office/drawing/2014/main" id="{981665D1-6BF8-488B-AC3D-946BD2186156}"/>
              </a:ext>
            </a:extLst>
          </p:cNvPr>
          <p:cNvSpPr/>
          <p:nvPr/>
        </p:nvSpPr>
        <p:spPr>
          <a:xfrm>
            <a:off x="1399255" y="5838389"/>
            <a:ext cx="487805" cy="9459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3" name="矩形 312">
            <a:extLst>
              <a:ext uri="{FF2B5EF4-FFF2-40B4-BE49-F238E27FC236}">
                <a16:creationId xmlns:a16="http://schemas.microsoft.com/office/drawing/2014/main" id="{2A9E6F41-723A-4E33-A381-2338A9DC2839}"/>
              </a:ext>
            </a:extLst>
          </p:cNvPr>
          <p:cNvSpPr/>
          <p:nvPr/>
        </p:nvSpPr>
        <p:spPr>
          <a:xfrm>
            <a:off x="870116" y="6160684"/>
            <a:ext cx="479835" cy="1002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" name="直接连接符 313">
            <a:extLst>
              <a:ext uri="{FF2B5EF4-FFF2-40B4-BE49-F238E27FC236}">
                <a16:creationId xmlns:a16="http://schemas.microsoft.com/office/drawing/2014/main" id="{0689D746-B88D-49A6-9C58-104F4B169B71}"/>
              </a:ext>
            </a:extLst>
          </p:cNvPr>
          <p:cNvCxnSpPr/>
          <p:nvPr/>
        </p:nvCxnSpPr>
        <p:spPr>
          <a:xfrm>
            <a:off x="2026533" y="623575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文本框 314">
            <a:extLst>
              <a:ext uri="{FF2B5EF4-FFF2-40B4-BE49-F238E27FC236}">
                <a16:creationId xmlns:a16="http://schemas.microsoft.com/office/drawing/2014/main" id="{0D934448-63EE-4E00-AC4F-B4003BA61499}"/>
              </a:ext>
            </a:extLst>
          </p:cNvPr>
          <p:cNvSpPr txBox="1"/>
          <p:nvPr/>
        </p:nvSpPr>
        <p:spPr>
          <a:xfrm>
            <a:off x="2096270" y="6146876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6" name="文本框 315">
            <a:extLst>
              <a:ext uri="{FF2B5EF4-FFF2-40B4-BE49-F238E27FC236}">
                <a16:creationId xmlns:a16="http://schemas.microsoft.com/office/drawing/2014/main" id="{92D2A955-D531-426D-9CF8-7269811108E2}"/>
              </a:ext>
            </a:extLst>
          </p:cNvPr>
          <p:cNvSpPr txBox="1"/>
          <p:nvPr/>
        </p:nvSpPr>
        <p:spPr>
          <a:xfrm>
            <a:off x="925240" y="6307607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SIRT7</a:t>
            </a:r>
          </a:p>
        </p:txBody>
      </p:sp>
      <p:sp>
        <p:nvSpPr>
          <p:cNvPr id="320" name="矩形 319">
            <a:extLst>
              <a:ext uri="{FF2B5EF4-FFF2-40B4-BE49-F238E27FC236}">
                <a16:creationId xmlns:a16="http://schemas.microsoft.com/office/drawing/2014/main" id="{FFF6DCB2-4320-414A-BC54-DEC7784198CE}"/>
              </a:ext>
            </a:extLst>
          </p:cNvPr>
          <p:cNvSpPr/>
          <p:nvPr/>
        </p:nvSpPr>
        <p:spPr>
          <a:xfrm>
            <a:off x="1290400" y="6632084"/>
            <a:ext cx="297781" cy="1002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1" name="矩形 320">
            <a:extLst>
              <a:ext uri="{FF2B5EF4-FFF2-40B4-BE49-F238E27FC236}">
                <a16:creationId xmlns:a16="http://schemas.microsoft.com/office/drawing/2014/main" id="{C3EB9493-CB0C-40FF-B115-DD9AA957B0DC}"/>
              </a:ext>
            </a:extLst>
          </p:cNvPr>
          <p:cNvSpPr/>
          <p:nvPr/>
        </p:nvSpPr>
        <p:spPr>
          <a:xfrm>
            <a:off x="922895" y="7196356"/>
            <a:ext cx="311492" cy="1002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2" name="矩形 321">
            <a:extLst>
              <a:ext uri="{FF2B5EF4-FFF2-40B4-BE49-F238E27FC236}">
                <a16:creationId xmlns:a16="http://schemas.microsoft.com/office/drawing/2014/main" id="{B7361860-3897-483C-87A6-B3FBF278EA07}"/>
              </a:ext>
            </a:extLst>
          </p:cNvPr>
          <p:cNvSpPr/>
          <p:nvPr/>
        </p:nvSpPr>
        <p:spPr>
          <a:xfrm>
            <a:off x="925163" y="7502515"/>
            <a:ext cx="298367" cy="1002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3" name="直接连接符 322">
            <a:extLst>
              <a:ext uri="{FF2B5EF4-FFF2-40B4-BE49-F238E27FC236}">
                <a16:creationId xmlns:a16="http://schemas.microsoft.com/office/drawing/2014/main" id="{C6D9DFAC-0469-4B39-8752-AE357A5B1CFF}"/>
              </a:ext>
            </a:extLst>
          </p:cNvPr>
          <p:cNvCxnSpPr/>
          <p:nvPr/>
        </p:nvCxnSpPr>
        <p:spPr>
          <a:xfrm>
            <a:off x="2007531" y="6722099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" name="文本框 323">
            <a:extLst>
              <a:ext uri="{FF2B5EF4-FFF2-40B4-BE49-F238E27FC236}">
                <a16:creationId xmlns:a16="http://schemas.microsoft.com/office/drawing/2014/main" id="{D3351444-9350-44AF-9F48-7A422154348F}"/>
              </a:ext>
            </a:extLst>
          </p:cNvPr>
          <p:cNvSpPr txBox="1"/>
          <p:nvPr/>
        </p:nvSpPr>
        <p:spPr>
          <a:xfrm>
            <a:off x="2077268" y="6633217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5" name="直接连接符 324">
            <a:extLst>
              <a:ext uri="{FF2B5EF4-FFF2-40B4-BE49-F238E27FC236}">
                <a16:creationId xmlns:a16="http://schemas.microsoft.com/office/drawing/2014/main" id="{055AAD35-8081-433E-9307-79F3E8BAFE91}"/>
              </a:ext>
            </a:extLst>
          </p:cNvPr>
          <p:cNvCxnSpPr/>
          <p:nvPr/>
        </p:nvCxnSpPr>
        <p:spPr>
          <a:xfrm>
            <a:off x="1994196" y="7297322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" name="文本框 325">
            <a:extLst>
              <a:ext uri="{FF2B5EF4-FFF2-40B4-BE49-F238E27FC236}">
                <a16:creationId xmlns:a16="http://schemas.microsoft.com/office/drawing/2014/main" id="{7EE749ED-3FCA-458D-8906-E5F0930C4C92}"/>
              </a:ext>
            </a:extLst>
          </p:cNvPr>
          <p:cNvSpPr txBox="1"/>
          <p:nvPr/>
        </p:nvSpPr>
        <p:spPr>
          <a:xfrm>
            <a:off x="2063933" y="7208440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7" name="直接连接符 326">
            <a:extLst>
              <a:ext uri="{FF2B5EF4-FFF2-40B4-BE49-F238E27FC236}">
                <a16:creationId xmlns:a16="http://schemas.microsoft.com/office/drawing/2014/main" id="{F2803D47-393E-4031-AA81-16B0773E32CB}"/>
              </a:ext>
            </a:extLst>
          </p:cNvPr>
          <p:cNvCxnSpPr/>
          <p:nvPr/>
        </p:nvCxnSpPr>
        <p:spPr>
          <a:xfrm>
            <a:off x="1994196" y="759321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文本框 327">
            <a:extLst>
              <a:ext uri="{FF2B5EF4-FFF2-40B4-BE49-F238E27FC236}">
                <a16:creationId xmlns:a16="http://schemas.microsoft.com/office/drawing/2014/main" id="{1C35F662-06DA-40E0-A663-147CFB9318BC}"/>
              </a:ext>
            </a:extLst>
          </p:cNvPr>
          <p:cNvSpPr txBox="1"/>
          <p:nvPr/>
        </p:nvSpPr>
        <p:spPr>
          <a:xfrm>
            <a:off x="2063933" y="7504335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" name="文本框 328">
            <a:extLst>
              <a:ext uri="{FF2B5EF4-FFF2-40B4-BE49-F238E27FC236}">
                <a16:creationId xmlns:a16="http://schemas.microsoft.com/office/drawing/2014/main" id="{E07F2A51-3D98-456A-A2A1-CEAF7E9CCEA0}"/>
              </a:ext>
            </a:extLst>
          </p:cNvPr>
          <p:cNvSpPr txBox="1"/>
          <p:nvPr/>
        </p:nvSpPr>
        <p:spPr>
          <a:xfrm>
            <a:off x="906566" y="7670517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330" name="文本框 329">
            <a:extLst>
              <a:ext uri="{FF2B5EF4-FFF2-40B4-BE49-F238E27FC236}">
                <a16:creationId xmlns:a16="http://schemas.microsoft.com/office/drawing/2014/main" id="{935CCA7A-CA15-4376-A6F0-F275EDDFBBA0}"/>
              </a:ext>
            </a:extLst>
          </p:cNvPr>
          <p:cNvSpPr txBox="1"/>
          <p:nvPr/>
        </p:nvSpPr>
        <p:spPr>
          <a:xfrm>
            <a:off x="4183681" y="4957985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1" name="矩形 330">
            <a:extLst>
              <a:ext uri="{FF2B5EF4-FFF2-40B4-BE49-F238E27FC236}">
                <a16:creationId xmlns:a16="http://schemas.microsoft.com/office/drawing/2014/main" id="{91E763D0-CA8E-4C64-8D72-08A47F865529}"/>
              </a:ext>
            </a:extLst>
          </p:cNvPr>
          <p:cNvSpPr/>
          <p:nvPr/>
        </p:nvSpPr>
        <p:spPr>
          <a:xfrm>
            <a:off x="3059748" y="4800415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4h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32" name="图片 331">
            <a:extLst>
              <a:ext uri="{FF2B5EF4-FFF2-40B4-BE49-F238E27FC236}">
                <a16:creationId xmlns:a16="http://schemas.microsoft.com/office/drawing/2014/main" id="{CD43A9CB-F2E4-4950-936A-C1A0D4240FCE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701047" y="5186898"/>
            <a:ext cx="1407073" cy="41023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33" name="图片 332">
            <a:extLst>
              <a:ext uri="{FF2B5EF4-FFF2-40B4-BE49-F238E27FC236}">
                <a16:creationId xmlns:a16="http://schemas.microsoft.com/office/drawing/2014/main" id="{E9716A9F-6B26-49B7-BF9E-23680D4D30A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706169" y="5746046"/>
            <a:ext cx="1407073" cy="45361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334" name="直接连接符 333">
            <a:extLst>
              <a:ext uri="{FF2B5EF4-FFF2-40B4-BE49-F238E27FC236}">
                <a16:creationId xmlns:a16="http://schemas.microsoft.com/office/drawing/2014/main" id="{C76B74EC-C107-4E04-A7FB-9E27AE16419A}"/>
              </a:ext>
            </a:extLst>
          </p:cNvPr>
          <p:cNvCxnSpPr/>
          <p:nvPr/>
        </p:nvCxnSpPr>
        <p:spPr>
          <a:xfrm>
            <a:off x="4113944" y="543091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文本框 334">
            <a:extLst>
              <a:ext uri="{FF2B5EF4-FFF2-40B4-BE49-F238E27FC236}">
                <a16:creationId xmlns:a16="http://schemas.microsoft.com/office/drawing/2014/main" id="{13A3D505-B09F-45B1-A46C-6E4F08B6CC53}"/>
              </a:ext>
            </a:extLst>
          </p:cNvPr>
          <p:cNvSpPr txBox="1"/>
          <p:nvPr/>
        </p:nvSpPr>
        <p:spPr>
          <a:xfrm>
            <a:off x="4183681" y="5342032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6" name="直接连接符 335">
            <a:extLst>
              <a:ext uri="{FF2B5EF4-FFF2-40B4-BE49-F238E27FC236}">
                <a16:creationId xmlns:a16="http://schemas.microsoft.com/office/drawing/2014/main" id="{81FAE637-D76D-4150-A949-7F5329E4F54A}"/>
              </a:ext>
            </a:extLst>
          </p:cNvPr>
          <p:cNvCxnSpPr/>
          <p:nvPr/>
        </p:nvCxnSpPr>
        <p:spPr>
          <a:xfrm>
            <a:off x="4121479" y="587340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文本框 336">
            <a:extLst>
              <a:ext uri="{FF2B5EF4-FFF2-40B4-BE49-F238E27FC236}">
                <a16:creationId xmlns:a16="http://schemas.microsoft.com/office/drawing/2014/main" id="{E9BF3B3F-1EF9-4B87-9800-C47D1BB3C88D}"/>
              </a:ext>
            </a:extLst>
          </p:cNvPr>
          <p:cNvSpPr txBox="1"/>
          <p:nvPr/>
        </p:nvSpPr>
        <p:spPr>
          <a:xfrm>
            <a:off x="4191216" y="5784524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文本框 337">
            <a:extLst>
              <a:ext uri="{FF2B5EF4-FFF2-40B4-BE49-F238E27FC236}">
                <a16:creationId xmlns:a16="http://schemas.microsoft.com/office/drawing/2014/main" id="{F6E1FEB4-9623-4A01-B1E0-4D38CDBBA9BC}"/>
              </a:ext>
            </a:extLst>
          </p:cNvPr>
          <p:cNvSpPr txBox="1"/>
          <p:nvPr/>
        </p:nvSpPr>
        <p:spPr>
          <a:xfrm>
            <a:off x="2722736" y="5590344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SIRT7</a:t>
            </a:r>
          </a:p>
        </p:txBody>
      </p:sp>
      <p:sp>
        <p:nvSpPr>
          <p:cNvPr id="339" name="文本框 338">
            <a:extLst>
              <a:ext uri="{FF2B5EF4-FFF2-40B4-BE49-F238E27FC236}">
                <a16:creationId xmlns:a16="http://schemas.microsoft.com/office/drawing/2014/main" id="{038521C1-5AC8-49AF-88BD-4EF708B6FAF0}"/>
              </a:ext>
            </a:extLst>
          </p:cNvPr>
          <p:cNvSpPr txBox="1"/>
          <p:nvPr/>
        </p:nvSpPr>
        <p:spPr>
          <a:xfrm>
            <a:off x="2736121" y="6208893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340" name="矩形 339">
            <a:extLst>
              <a:ext uri="{FF2B5EF4-FFF2-40B4-BE49-F238E27FC236}">
                <a16:creationId xmlns:a16="http://schemas.microsoft.com/office/drawing/2014/main" id="{89872194-5039-497D-B355-26AA7F6CDFF8}"/>
              </a:ext>
            </a:extLst>
          </p:cNvPr>
          <p:cNvSpPr/>
          <p:nvPr/>
        </p:nvSpPr>
        <p:spPr>
          <a:xfrm>
            <a:off x="3146109" y="5333509"/>
            <a:ext cx="297781" cy="10021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1" name="矩形 340">
            <a:extLst>
              <a:ext uri="{FF2B5EF4-FFF2-40B4-BE49-F238E27FC236}">
                <a16:creationId xmlns:a16="http://schemas.microsoft.com/office/drawing/2014/main" id="{28D0AA9F-7C2F-4EF8-B69E-8CFE873A67EB}"/>
              </a:ext>
            </a:extLst>
          </p:cNvPr>
          <p:cNvSpPr/>
          <p:nvPr/>
        </p:nvSpPr>
        <p:spPr>
          <a:xfrm>
            <a:off x="3711502" y="5784626"/>
            <a:ext cx="285900" cy="10591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2" name="文本框 341">
            <a:extLst>
              <a:ext uri="{FF2B5EF4-FFF2-40B4-BE49-F238E27FC236}">
                <a16:creationId xmlns:a16="http://schemas.microsoft.com/office/drawing/2014/main" id="{07FD585A-005D-4EA5-A8CF-532B7642E504}"/>
              </a:ext>
            </a:extLst>
          </p:cNvPr>
          <p:cNvSpPr txBox="1"/>
          <p:nvPr/>
        </p:nvSpPr>
        <p:spPr>
          <a:xfrm>
            <a:off x="4172769" y="6619317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3" name="矩形 342">
            <a:extLst>
              <a:ext uri="{FF2B5EF4-FFF2-40B4-BE49-F238E27FC236}">
                <a16:creationId xmlns:a16="http://schemas.microsoft.com/office/drawing/2014/main" id="{16C615F6-E510-45A0-A910-25AAEEB26D81}"/>
              </a:ext>
            </a:extLst>
          </p:cNvPr>
          <p:cNvSpPr/>
          <p:nvPr/>
        </p:nvSpPr>
        <p:spPr>
          <a:xfrm>
            <a:off x="3059748" y="6461747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5a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44" name="图片 343">
            <a:extLst>
              <a:ext uri="{FF2B5EF4-FFF2-40B4-BE49-F238E27FC236}">
                <a16:creationId xmlns:a16="http://schemas.microsoft.com/office/drawing/2014/main" id="{7C45EBD7-5A81-4B0A-8140-578D81AB3FA0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2862621" y="6774826"/>
            <a:ext cx="1234913" cy="41528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45" name="直接连接符 344">
            <a:extLst>
              <a:ext uri="{FF2B5EF4-FFF2-40B4-BE49-F238E27FC236}">
                <a16:creationId xmlns:a16="http://schemas.microsoft.com/office/drawing/2014/main" id="{0114ED6B-5BF6-4B5E-B00A-73E9F6B87B6D}"/>
              </a:ext>
            </a:extLst>
          </p:cNvPr>
          <p:cNvCxnSpPr/>
          <p:nvPr/>
        </p:nvCxnSpPr>
        <p:spPr>
          <a:xfrm>
            <a:off x="4103032" y="686728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文本框 345">
            <a:extLst>
              <a:ext uri="{FF2B5EF4-FFF2-40B4-BE49-F238E27FC236}">
                <a16:creationId xmlns:a16="http://schemas.microsoft.com/office/drawing/2014/main" id="{D0CB54F9-64F2-41F8-B9A4-49083FACDE2D}"/>
              </a:ext>
            </a:extLst>
          </p:cNvPr>
          <p:cNvSpPr txBox="1"/>
          <p:nvPr/>
        </p:nvSpPr>
        <p:spPr>
          <a:xfrm>
            <a:off x="4172769" y="6778401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7" name="矩形 346">
            <a:extLst>
              <a:ext uri="{FF2B5EF4-FFF2-40B4-BE49-F238E27FC236}">
                <a16:creationId xmlns:a16="http://schemas.microsoft.com/office/drawing/2014/main" id="{6F4D0971-C278-4733-BB87-FB33B61C126F}"/>
              </a:ext>
            </a:extLst>
          </p:cNvPr>
          <p:cNvSpPr/>
          <p:nvPr/>
        </p:nvSpPr>
        <p:spPr>
          <a:xfrm>
            <a:off x="3315266" y="6818770"/>
            <a:ext cx="328647" cy="8580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8" name="图片 347">
            <a:extLst>
              <a:ext uri="{FF2B5EF4-FFF2-40B4-BE49-F238E27FC236}">
                <a16:creationId xmlns:a16="http://schemas.microsoft.com/office/drawing/2014/main" id="{1DF42A96-735F-4F2E-90E7-1A892F12FFA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031209" y="5146450"/>
            <a:ext cx="927331" cy="6037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9" name="图片 348">
            <a:extLst>
              <a:ext uri="{FF2B5EF4-FFF2-40B4-BE49-F238E27FC236}">
                <a16:creationId xmlns:a16="http://schemas.microsoft.com/office/drawing/2014/main" id="{D833BA27-948F-4085-B593-FBD3A996219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4993008" y="5901333"/>
            <a:ext cx="953053" cy="3411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0" name="文本框 349">
            <a:extLst>
              <a:ext uri="{FF2B5EF4-FFF2-40B4-BE49-F238E27FC236}">
                <a16:creationId xmlns:a16="http://schemas.microsoft.com/office/drawing/2014/main" id="{8752416B-705B-462B-9267-705DCA2CE225}"/>
              </a:ext>
            </a:extLst>
          </p:cNvPr>
          <p:cNvSpPr txBox="1"/>
          <p:nvPr/>
        </p:nvSpPr>
        <p:spPr>
          <a:xfrm>
            <a:off x="2865816" y="7200678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HDAC2</a:t>
            </a:r>
          </a:p>
        </p:txBody>
      </p:sp>
      <p:sp>
        <p:nvSpPr>
          <p:cNvPr id="351" name="文本框 350">
            <a:extLst>
              <a:ext uri="{FF2B5EF4-FFF2-40B4-BE49-F238E27FC236}">
                <a16:creationId xmlns:a16="http://schemas.microsoft.com/office/drawing/2014/main" id="{61564CE1-7979-4703-91A0-CF2491681469}"/>
              </a:ext>
            </a:extLst>
          </p:cNvPr>
          <p:cNvSpPr txBox="1"/>
          <p:nvPr/>
        </p:nvSpPr>
        <p:spPr>
          <a:xfrm>
            <a:off x="5033222" y="5740322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Flag</a:t>
            </a:r>
          </a:p>
        </p:txBody>
      </p:sp>
      <p:sp>
        <p:nvSpPr>
          <p:cNvPr id="352" name="文本框 351">
            <a:extLst>
              <a:ext uri="{FF2B5EF4-FFF2-40B4-BE49-F238E27FC236}">
                <a16:creationId xmlns:a16="http://schemas.microsoft.com/office/drawing/2014/main" id="{4D001D2B-193A-4383-A644-6E36B9C928C8}"/>
              </a:ext>
            </a:extLst>
          </p:cNvPr>
          <p:cNvSpPr txBox="1"/>
          <p:nvPr/>
        </p:nvSpPr>
        <p:spPr>
          <a:xfrm>
            <a:off x="5033221" y="6241853"/>
            <a:ext cx="6210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cxnSp>
        <p:nvCxnSpPr>
          <p:cNvPr id="353" name="直接连接符 352">
            <a:extLst>
              <a:ext uri="{FF2B5EF4-FFF2-40B4-BE49-F238E27FC236}">
                <a16:creationId xmlns:a16="http://schemas.microsoft.com/office/drawing/2014/main" id="{38520D3D-A56A-4FE7-BD50-ED37FBBC8E90}"/>
              </a:ext>
            </a:extLst>
          </p:cNvPr>
          <p:cNvCxnSpPr/>
          <p:nvPr/>
        </p:nvCxnSpPr>
        <p:spPr>
          <a:xfrm>
            <a:off x="5940162" y="607347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文本框 353">
            <a:extLst>
              <a:ext uri="{FF2B5EF4-FFF2-40B4-BE49-F238E27FC236}">
                <a16:creationId xmlns:a16="http://schemas.microsoft.com/office/drawing/2014/main" id="{3B3E2D3C-A70F-459F-BF19-4B532543E565}"/>
              </a:ext>
            </a:extLst>
          </p:cNvPr>
          <p:cNvSpPr txBox="1"/>
          <p:nvPr/>
        </p:nvSpPr>
        <p:spPr>
          <a:xfrm>
            <a:off x="6009899" y="5984596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矩形 354">
            <a:extLst>
              <a:ext uri="{FF2B5EF4-FFF2-40B4-BE49-F238E27FC236}">
                <a16:creationId xmlns:a16="http://schemas.microsoft.com/office/drawing/2014/main" id="{E272F4F5-3123-4BBB-9216-84A36FD6FDFE}"/>
              </a:ext>
            </a:extLst>
          </p:cNvPr>
          <p:cNvSpPr/>
          <p:nvPr/>
        </p:nvSpPr>
        <p:spPr>
          <a:xfrm>
            <a:off x="5082007" y="5181712"/>
            <a:ext cx="532525" cy="36896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7" name="矩形 356">
            <a:extLst>
              <a:ext uri="{FF2B5EF4-FFF2-40B4-BE49-F238E27FC236}">
                <a16:creationId xmlns:a16="http://schemas.microsoft.com/office/drawing/2014/main" id="{8CBE6BD6-05B7-481C-B8E8-724A7B6C23DB}"/>
              </a:ext>
            </a:extLst>
          </p:cNvPr>
          <p:cNvSpPr/>
          <p:nvPr/>
        </p:nvSpPr>
        <p:spPr>
          <a:xfrm>
            <a:off x="5098375" y="6015315"/>
            <a:ext cx="605906" cy="7387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358" name="直接连接符 357">
            <a:extLst>
              <a:ext uri="{FF2B5EF4-FFF2-40B4-BE49-F238E27FC236}">
                <a16:creationId xmlns:a16="http://schemas.microsoft.com/office/drawing/2014/main" id="{9B7C041A-5592-401F-94AB-2DAB9C219DF1}"/>
              </a:ext>
            </a:extLst>
          </p:cNvPr>
          <p:cNvCxnSpPr/>
          <p:nvPr/>
        </p:nvCxnSpPr>
        <p:spPr>
          <a:xfrm>
            <a:off x="5965737" y="520158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9" name="文本框 358">
            <a:extLst>
              <a:ext uri="{FF2B5EF4-FFF2-40B4-BE49-F238E27FC236}">
                <a16:creationId xmlns:a16="http://schemas.microsoft.com/office/drawing/2014/main" id="{C85E16D1-D978-4FE7-9C52-E6DDBD461A03}"/>
              </a:ext>
            </a:extLst>
          </p:cNvPr>
          <p:cNvSpPr txBox="1"/>
          <p:nvPr/>
        </p:nvSpPr>
        <p:spPr>
          <a:xfrm>
            <a:off x="6035474" y="5112699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0" name="直接连接符 359">
            <a:extLst>
              <a:ext uri="{FF2B5EF4-FFF2-40B4-BE49-F238E27FC236}">
                <a16:creationId xmlns:a16="http://schemas.microsoft.com/office/drawing/2014/main" id="{077387E2-D90D-4EA1-9021-AAD5131B38C6}"/>
              </a:ext>
            </a:extLst>
          </p:cNvPr>
          <p:cNvCxnSpPr/>
          <p:nvPr/>
        </p:nvCxnSpPr>
        <p:spPr>
          <a:xfrm>
            <a:off x="5965737" y="5279919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文本框 360">
            <a:extLst>
              <a:ext uri="{FF2B5EF4-FFF2-40B4-BE49-F238E27FC236}">
                <a16:creationId xmlns:a16="http://schemas.microsoft.com/office/drawing/2014/main" id="{83F2ECE5-8C59-4807-B0B0-957ED800C52A}"/>
              </a:ext>
            </a:extLst>
          </p:cNvPr>
          <p:cNvSpPr txBox="1"/>
          <p:nvPr/>
        </p:nvSpPr>
        <p:spPr>
          <a:xfrm>
            <a:off x="6035474" y="5191037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2" name="直接连接符 361">
            <a:extLst>
              <a:ext uri="{FF2B5EF4-FFF2-40B4-BE49-F238E27FC236}">
                <a16:creationId xmlns:a16="http://schemas.microsoft.com/office/drawing/2014/main" id="{CB8BB613-7307-4D46-B16F-DF43A301F42A}"/>
              </a:ext>
            </a:extLst>
          </p:cNvPr>
          <p:cNvCxnSpPr/>
          <p:nvPr/>
        </p:nvCxnSpPr>
        <p:spPr>
          <a:xfrm>
            <a:off x="5965737" y="5374992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文本框 362">
            <a:extLst>
              <a:ext uri="{FF2B5EF4-FFF2-40B4-BE49-F238E27FC236}">
                <a16:creationId xmlns:a16="http://schemas.microsoft.com/office/drawing/2014/main" id="{63BAD21C-4832-4643-8D4E-B5C2467E21DB}"/>
              </a:ext>
            </a:extLst>
          </p:cNvPr>
          <p:cNvSpPr txBox="1"/>
          <p:nvPr/>
        </p:nvSpPr>
        <p:spPr>
          <a:xfrm>
            <a:off x="6035474" y="5288015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4" name="直接连接符 363">
            <a:extLst>
              <a:ext uri="{FF2B5EF4-FFF2-40B4-BE49-F238E27FC236}">
                <a16:creationId xmlns:a16="http://schemas.microsoft.com/office/drawing/2014/main" id="{5A43073C-96F0-4EEB-9CD5-D629DD722655}"/>
              </a:ext>
            </a:extLst>
          </p:cNvPr>
          <p:cNvCxnSpPr/>
          <p:nvPr/>
        </p:nvCxnSpPr>
        <p:spPr>
          <a:xfrm>
            <a:off x="5958540" y="548568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文本框 364">
            <a:extLst>
              <a:ext uri="{FF2B5EF4-FFF2-40B4-BE49-F238E27FC236}">
                <a16:creationId xmlns:a16="http://schemas.microsoft.com/office/drawing/2014/main" id="{D28852A7-0C2D-45E1-9C22-A80C8FC02A15}"/>
              </a:ext>
            </a:extLst>
          </p:cNvPr>
          <p:cNvSpPr txBox="1"/>
          <p:nvPr/>
        </p:nvSpPr>
        <p:spPr>
          <a:xfrm>
            <a:off x="6035897" y="5398703"/>
            <a:ext cx="37811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7" name="文本框 366">
            <a:extLst>
              <a:ext uri="{FF2B5EF4-FFF2-40B4-BE49-F238E27FC236}">
                <a16:creationId xmlns:a16="http://schemas.microsoft.com/office/drawing/2014/main" id="{2EBA8FED-F2B8-4E48-95A9-ADD44B5ECC4E}"/>
              </a:ext>
            </a:extLst>
          </p:cNvPr>
          <p:cNvSpPr txBox="1"/>
          <p:nvPr/>
        </p:nvSpPr>
        <p:spPr>
          <a:xfrm>
            <a:off x="6035474" y="4987574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" name="矩形 367">
            <a:extLst>
              <a:ext uri="{FF2B5EF4-FFF2-40B4-BE49-F238E27FC236}">
                <a16:creationId xmlns:a16="http://schemas.microsoft.com/office/drawing/2014/main" id="{D345599B-A488-446A-9E5F-C2A9024B2AAB}"/>
              </a:ext>
            </a:extLst>
          </p:cNvPr>
          <p:cNvSpPr/>
          <p:nvPr/>
        </p:nvSpPr>
        <p:spPr>
          <a:xfrm>
            <a:off x="5120618" y="4800415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5b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9" name="矩形 368">
            <a:extLst>
              <a:ext uri="{FF2B5EF4-FFF2-40B4-BE49-F238E27FC236}">
                <a16:creationId xmlns:a16="http://schemas.microsoft.com/office/drawing/2014/main" id="{043D202F-B899-4954-9454-A3E739A121A8}"/>
              </a:ext>
            </a:extLst>
          </p:cNvPr>
          <p:cNvSpPr/>
          <p:nvPr/>
        </p:nvSpPr>
        <p:spPr>
          <a:xfrm>
            <a:off x="5489870" y="2787754"/>
            <a:ext cx="409977" cy="7247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0" name="矩形 369">
            <a:extLst>
              <a:ext uri="{FF2B5EF4-FFF2-40B4-BE49-F238E27FC236}">
                <a16:creationId xmlns:a16="http://schemas.microsoft.com/office/drawing/2014/main" id="{CA76DC71-AA2F-4083-8945-BD709EBB774F}"/>
              </a:ext>
            </a:extLst>
          </p:cNvPr>
          <p:cNvSpPr/>
          <p:nvPr/>
        </p:nvSpPr>
        <p:spPr>
          <a:xfrm>
            <a:off x="5481100" y="3302187"/>
            <a:ext cx="412970" cy="65853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1" name="矩形 250">
            <a:extLst>
              <a:ext uri="{FF2B5EF4-FFF2-40B4-BE49-F238E27FC236}">
                <a16:creationId xmlns:a16="http://schemas.microsoft.com/office/drawing/2014/main" id="{9B7AD879-ADB9-4950-A8EB-3E42FE68AC1D}"/>
              </a:ext>
            </a:extLst>
          </p:cNvPr>
          <p:cNvSpPr/>
          <p:nvPr/>
        </p:nvSpPr>
        <p:spPr>
          <a:xfrm>
            <a:off x="1250078" y="9109437"/>
            <a:ext cx="5047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13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Uncropped and unprocessed scans of gels and blots.</a:t>
            </a:r>
          </a:p>
        </p:txBody>
      </p:sp>
      <p:sp>
        <p:nvSpPr>
          <p:cNvPr id="265" name="文本框 264"/>
          <p:cNvSpPr txBox="1"/>
          <p:nvPr/>
        </p:nvSpPr>
        <p:spPr>
          <a:xfrm>
            <a:off x="2308604" y="11644"/>
            <a:ext cx="21932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13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37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图片 431">
            <a:extLst>
              <a:ext uri="{FF2B5EF4-FFF2-40B4-BE49-F238E27FC236}">
                <a16:creationId xmlns:a16="http://schemas.microsoft.com/office/drawing/2014/main" id="{89D40DFE-E584-401A-877C-94A979D85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588" y="847230"/>
            <a:ext cx="941021" cy="217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3" name="图片 432">
            <a:extLst>
              <a:ext uri="{FF2B5EF4-FFF2-40B4-BE49-F238E27FC236}">
                <a16:creationId xmlns:a16="http://schemas.microsoft.com/office/drawing/2014/main" id="{8481AEB3-6E1D-4900-8AD2-1F6E46D92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588" y="1230047"/>
            <a:ext cx="941021" cy="2262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4" name="图片 433">
            <a:extLst>
              <a:ext uri="{FF2B5EF4-FFF2-40B4-BE49-F238E27FC236}">
                <a16:creationId xmlns:a16="http://schemas.microsoft.com/office/drawing/2014/main" id="{44B712B6-EE1E-4069-8EA7-742D9F067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587" y="1655436"/>
            <a:ext cx="941022" cy="1913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6" name="图片 285">
            <a:extLst>
              <a:ext uri="{FF2B5EF4-FFF2-40B4-BE49-F238E27FC236}">
                <a16:creationId xmlns:a16="http://schemas.microsoft.com/office/drawing/2014/main" id="{0F06BA4C-90A1-4345-B965-28A657F2C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780" y="804046"/>
            <a:ext cx="1264146" cy="2606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B7AD879-ADB9-4950-A8EB-3E42FE68AC1D}"/>
              </a:ext>
            </a:extLst>
          </p:cNvPr>
          <p:cNvSpPr/>
          <p:nvPr/>
        </p:nvSpPr>
        <p:spPr>
          <a:xfrm>
            <a:off x="1197166" y="9109437"/>
            <a:ext cx="4587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13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Uncropped and unprocessed scans of gels and blots.</a:t>
            </a:r>
          </a:p>
        </p:txBody>
      </p:sp>
      <p:pic>
        <p:nvPicPr>
          <p:cNvPr id="265" name="图片 264">
            <a:extLst>
              <a:ext uri="{FF2B5EF4-FFF2-40B4-BE49-F238E27FC236}">
                <a16:creationId xmlns:a16="http://schemas.microsoft.com/office/drawing/2014/main" id="{00C05944-6BF2-4EEA-AE9A-F6D01E8EA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105" y="1236570"/>
            <a:ext cx="850821" cy="5024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6" name="文本框 365">
            <a:extLst>
              <a:ext uri="{FF2B5EF4-FFF2-40B4-BE49-F238E27FC236}">
                <a16:creationId xmlns:a16="http://schemas.microsoft.com/office/drawing/2014/main" id="{717F5C82-2355-4B7C-B471-2AF2EBA92A6F}"/>
              </a:ext>
            </a:extLst>
          </p:cNvPr>
          <p:cNvSpPr txBox="1"/>
          <p:nvPr/>
        </p:nvSpPr>
        <p:spPr>
          <a:xfrm>
            <a:off x="2241168" y="620156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9" name="矩形 368">
            <a:extLst>
              <a:ext uri="{FF2B5EF4-FFF2-40B4-BE49-F238E27FC236}">
                <a16:creationId xmlns:a16="http://schemas.microsoft.com/office/drawing/2014/main" id="{AC1413C7-838F-47D1-A5C6-28C87EC92367}"/>
              </a:ext>
            </a:extLst>
          </p:cNvPr>
          <p:cNvSpPr/>
          <p:nvPr/>
        </p:nvSpPr>
        <p:spPr>
          <a:xfrm>
            <a:off x="1343305" y="454984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5g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70" name="直接连接符 369">
            <a:extLst>
              <a:ext uri="{FF2B5EF4-FFF2-40B4-BE49-F238E27FC236}">
                <a16:creationId xmlns:a16="http://schemas.microsoft.com/office/drawing/2014/main" id="{F6F714E0-3678-4CA5-9A48-F3F9BE2AA2CD}"/>
              </a:ext>
            </a:extLst>
          </p:cNvPr>
          <p:cNvCxnSpPr>
            <a:cxnSpLocks/>
          </p:cNvCxnSpPr>
          <p:nvPr/>
        </p:nvCxnSpPr>
        <p:spPr>
          <a:xfrm>
            <a:off x="2189010" y="88956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文本框 370">
            <a:extLst>
              <a:ext uri="{FF2B5EF4-FFF2-40B4-BE49-F238E27FC236}">
                <a16:creationId xmlns:a16="http://schemas.microsoft.com/office/drawing/2014/main" id="{88C069CC-DBF2-46FB-9FF8-32A082E718F2}"/>
              </a:ext>
            </a:extLst>
          </p:cNvPr>
          <p:cNvSpPr txBox="1"/>
          <p:nvPr/>
        </p:nvSpPr>
        <p:spPr>
          <a:xfrm>
            <a:off x="2241168" y="80140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2" name="矩形 371">
            <a:extLst>
              <a:ext uri="{FF2B5EF4-FFF2-40B4-BE49-F238E27FC236}">
                <a16:creationId xmlns:a16="http://schemas.microsoft.com/office/drawing/2014/main" id="{244C48C2-799C-4DB8-95AF-0C28E9861297}"/>
              </a:ext>
            </a:extLst>
          </p:cNvPr>
          <p:cNvSpPr/>
          <p:nvPr/>
        </p:nvSpPr>
        <p:spPr>
          <a:xfrm>
            <a:off x="1429691" y="832173"/>
            <a:ext cx="350520" cy="17412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9" name="文本框 378">
            <a:extLst>
              <a:ext uri="{FF2B5EF4-FFF2-40B4-BE49-F238E27FC236}">
                <a16:creationId xmlns:a16="http://schemas.microsoft.com/office/drawing/2014/main" id="{EF941C96-E501-40DF-BE68-DD297D31F60E}"/>
              </a:ext>
            </a:extLst>
          </p:cNvPr>
          <p:cNvSpPr txBox="1"/>
          <p:nvPr/>
        </p:nvSpPr>
        <p:spPr>
          <a:xfrm>
            <a:off x="924780" y="1067293"/>
            <a:ext cx="4822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</a:t>
            </a:r>
          </a:p>
        </p:txBody>
      </p:sp>
      <p:sp>
        <p:nvSpPr>
          <p:cNvPr id="380" name="文本框 379">
            <a:extLst>
              <a:ext uri="{FF2B5EF4-FFF2-40B4-BE49-F238E27FC236}">
                <a16:creationId xmlns:a16="http://schemas.microsoft.com/office/drawing/2014/main" id="{ADDD5072-2319-4CA8-923B-464A8DB046BD}"/>
              </a:ext>
            </a:extLst>
          </p:cNvPr>
          <p:cNvSpPr txBox="1"/>
          <p:nvPr/>
        </p:nvSpPr>
        <p:spPr>
          <a:xfrm>
            <a:off x="1300584" y="1739061"/>
            <a:ext cx="69252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CBB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5" name="矩形 384">
            <a:extLst>
              <a:ext uri="{FF2B5EF4-FFF2-40B4-BE49-F238E27FC236}">
                <a16:creationId xmlns:a16="http://schemas.microsoft.com/office/drawing/2014/main" id="{97A6B275-EB76-4678-AD9F-C50FAB9A2438}"/>
              </a:ext>
            </a:extLst>
          </p:cNvPr>
          <p:cNvSpPr/>
          <p:nvPr/>
        </p:nvSpPr>
        <p:spPr>
          <a:xfrm>
            <a:off x="4567468" y="915751"/>
            <a:ext cx="801075" cy="10560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6" name="矩形 385">
            <a:extLst>
              <a:ext uri="{FF2B5EF4-FFF2-40B4-BE49-F238E27FC236}">
                <a16:creationId xmlns:a16="http://schemas.microsoft.com/office/drawing/2014/main" id="{E3E9314F-4128-4D73-8D5A-AC73D90BB17E}"/>
              </a:ext>
            </a:extLst>
          </p:cNvPr>
          <p:cNvSpPr/>
          <p:nvPr/>
        </p:nvSpPr>
        <p:spPr>
          <a:xfrm rot="212142">
            <a:off x="1380158" y="1567415"/>
            <a:ext cx="240984" cy="124163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87" name="直接连接符 386">
            <a:extLst>
              <a:ext uri="{FF2B5EF4-FFF2-40B4-BE49-F238E27FC236}">
                <a16:creationId xmlns:a16="http://schemas.microsoft.com/office/drawing/2014/main" id="{246D70BB-6958-45A2-BA55-0090398AF309}"/>
              </a:ext>
            </a:extLst>
          </p:cNvPr>
          <p:cNvCxnSpPr>
            <a:cxnSpLocks/>
          </p:cNvCxnSpPr>
          <p:nvPr/>
        </p:nvCxnSpPr>
        <p:spPr>
          <a:xfrm>
            <a:off x="2189010" y="1617781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文本框 387">
            <a:extLst>
              <a:ext uri="{FF2B5EF4-FFF2-40B4-BE49-F238E27FC236}">
                <a16:creationId xmlns:a16="http://schemas.microsoft.com/office/drawing/2014/main" id="{C970D56F-5393-4F52-AAA3-0514E5C2151E}"/>
              </a:ext>
            </a:extLst>
          </p:cNvPr>
          <p:cNvSpPr txBox="1"/>
          <p:nvPr/>
        </p:nvSpPr>
        <p:spPr>
          <a:xfrm>
            <a:off x="2241168" y="1529614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文本框 388">
            <a:extLst>
              <a:ext uri="{FF2B5EF4-FFF2-40B4-BE49-F238E27FC236}">
                <a16:creationId xmlns:a16="http://schemas.microsoft.com/office/drawing/2014/main" id="{C0C66432-BB3C-4B79-83AF-9580A7655A66}"/>
              </a:ext>
            </a:extLst>
          </p:cNvPr>
          <p:cNvSpPr txBox="1"/>
          <p:nvPr/>
        </p:nvSpPr>
        <p:spPr>
          <a:xfrm>
            <a:off x="2150876" y="2083640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矩形 389">
            <a:extLst>
              <a:ext uri="{FF2B5EF4-FFF2-40B4-BE49-F238E27FC236}">
                <a16:creationId xmlns:a16="http://schemas.microsoft.com/office/drawing/2014/main" id="{385FAA16-D55F-4C2C-BBBC-C915E30864AE}"/>
              </a:ext>
            </a:extLst>
          </p:cNvPr>
          <p:cNvSpPr/>
          <p:nvPr/>
        </p:nvSpPr>
        <p:spPr>
          <a:xfrm>
            <a:off x="1338100" y="1918468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5h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1" name="矩形 390">
            <a:extLst>
              <a:ext uri="{FF2B5EF4-FFF2-40B4-BE49-F238E27FC236}">
                <a16:creationId xmlns:a16="http://schemas.microsoft.com/office/drawing/2014/main" id="{B42EE348-09DE-4EE2-9AF6-CC6779B55171}"/>
              </a:ext>
            </a:extLst>
          </p:cNvPr>
          <p:cNvSpPr/>
          <p:nvPr/>
        </p:nvSpPr>
        <p:spPr>
          <a:xfrm>
            <a:off x="1281985" y="2890646"/>
            <a:ext cx="441192" cy="624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2" name="图片 391">
            <a:extLst>
              <a:ext uri="{FF2B5EF4-FFF2-40B4-BE49-F238E27FC236}">
                <a16:creationId xmlns:a16="http://schemas.microsoft.com/office/drawing/2014/main" id="{AF41753E-4D8A-492D-A850-064EDB25F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0951" y="3221264"/>
            <a:ext cx="762403" cy="369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3" name="图片 392">
            <a:extLst>
              <a:ext uri="{FF2B5EF4-FFF2-40B4-BE49-F238E27FC236}">
                <a16:creationId xmlns:a16="http://schemas.microsoft.com/office/drawing/2014/main" id="{8699829C-EB3A-4E09-AE71-C3C9839AF1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0784" y="2791120"/>
            <a:ext cx="1087503" cy="389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4" name="图片 393">
            <a:extLst>
              <a:ext uri="{FF2B5EF4-FFF2-40B4-BE49-F238E27FC236}">
                <a16:creationId xmlns:a16="http://schemas.microsoft.com/office/drawing/2014/main" id="{F73EB76B-D9E1-4720-8330-DB9C6B2FAE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803" y="2264885"/>
            <a:ext cx="818215" cy="3569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5" name="图片 394">
            <a:extLst>
              <a:ext uri="{FF2B5EF4-FFF2-40B4-BE49-F238E27FC236}">
                <a16:creationId xmlns:a16="http://schemas.microsoft.com/office/drawing/2014/main" id="{E0E69A6D-F048-42DF-BE5F-CDD9531AC9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4595" y="3750009"/>
            <a:ext cx="387977" cy="39987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96" name="直接连接符 395">
            <a:extLst>
              <a:ext uri="{FF2B5EF4-FFF2-40B4-BE49-F238E27FC236}">
                <a16:creationId xmlns:a16="http://schemas.microsoft.com/office/drawing/2014/main" id="{77F6E984-4582-4438-8108-747B21A40B0B}"/>
              </a:ext>
            </a:extLst>
          </p:cNvPr>
          <p:cNvCxnSpPr>
            <a:cxnSpLocks/>
          </p:cNvCxnSpPr>
          <p:nvPr/>
        </p:nvCxnSpPr>
        <p:spPr>
          <a:xfrm>
            <a:off x="2102572" y="2437690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文本框 396">
            <a:extLst>
              <a:ext uri="{FF2B5EF4-FFF2-40B4-BE49-F238E27FC236}">
                <a16:creationId xmlns:a16="http://schemas.microsoft.com/office/drawing/2014/main" id="{1C3BE961-9A21-457E-8ED6-D88BBE7CD4AE}"/>
              </a:ext>
            </a:extLst>
          </p:cNvPr>
          <p:cNvSpPr txBox="1"/>
          <p:nvPr/>
        </p:nvSpPr>
        <p:spPr>
          <a:xfrm>
            <a:off x="2154730" y="2349523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8" name="直接连接符 397">
            <a:extLst>
              <a:ext uri="{FF2B5EF4-FFF2-40B4-BE49-F238E27FC236}">
                <a16:creationId xmlns:a16="http://schemas.microsoft.com/office/drawing/2014/main" id="{3C0DFF0D-3D17-42E1-8F3C-37DD8CA1FB04}"/>
              </a:ext>
            </a:extLst>
          </p:cNvPr>
          <p:cNvCxnSpPr>
            <a:cxnSpLocks/>
          </p:cNvCxnSpPr>
          <p:nvPr/>
        </p:nvCxnSpPr>
        <p:spPr>
          <a:xfrm>
            <a:off x="2108287" y="292050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" name="文本框 398">
            <a:extLst>
              <a:ext uri="{FF2B5EF4-FFF2-40B4-BE49-F238E27FC236}">
                <a16:creationId xmlns:a16="http://schemas.microsoft.com/office/drawing/2014/main" id="{D69BB305-C258-4E43-9DEC-321402C7F3BF}"/>
              </a:ext>
            </a:extLst>
          </p:cNvPr>
          <p:cNvSpPr txBox="1"/>
          <p:nvPr/>
        </p:nvSpPr>
        <p:spPr>
          <a:xfrm>
            <a:off x="2160445" y="283233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0" name="文本框 399">
            <a:extLst>
              <a:ext uri="{FF2B5EF4-FFF2-40B4-BE49-F238E27FC236}">
                <a16:creationId xmlns:a16="http://schemas.microsoft.com/office/drawing/2014/main" id="{DEDDD28A-5590-44D3-A464-DA4E766F8F40}"/>
              </a:ext>
            </a:extLst>
          </p:cNvPr>
          <p:cNvSpPr txBox="1"/>
          <p:nvPr/>
        </p:nvSpPr>
        <p:spPr>
          <a:xfrm>
            <a:off x="1271249" y="2621843"/>
            <a:ext cx="57673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H3K9Ac</a:t>
            </a:r>
          </a:p>
        </p:txBody>
      </p:sp>
      <p:sp>
        <p:nvSpPr>
          <p:cNvPr id="401" name="文本框 400">
            <a:extLst>
              <a:ext uri="{FF2B5EF4-FFF2-40B4-BE49-F238E27FC236}">
                <a16:creationId xmlns:a16="http://schemas.microsoft.com/office/drawing/2014/main" id="{B0F7C4AF-83E9-4066-85EA-ECFAB8920891}"/>
              </a:ext>
            </a:extLst>
          </p:cNvPr>
          <p:cNvSpPr txBox="1"/>
          <p:nvPr/>
        </p:nvSpPr>
        <p:spPr>
          <a:xfrm>
            <a:off x="1313596" y="3589000"/>
            <a:ext cx="57673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H3K14Ac</a:t>
            </a:r>
          </a:p>
        </p:txBody>
      </p:sp>
      <p:cxnSp>
        <p:nvCxnSpPr>
          <p:cNvPr id="402" name="直接连接符 401">
            <a:extLst>
              <a:ext uri="{FF2B5EF4-FFF2-40B4-BE49-F238E27FC236}">
                <a16:creationId xmlns:a16="http://schemas.microsoft.com/office/drawing/2014/main" id="{14667631-6E9D-4235-90CA-19C51EFF3BE0}"/>
              </a:ext>
            </a:extLst>
          </p:cNvPr>
          <p:cNvCxnSpPr>
            <a:cxnSpLocks/>
          </p:cNvCxnSpPr>
          <p:nvPr/>
        </p:nvCxnSpPr>
        <p:spPr>
          <a:xfrm>
            <a:off x="2098718" y="3372474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文本框 402">
            <a:extLst>
              <a:ext uri="{FF2B5EF4-FFF2-40B4-BE49-F238E27FC236}">
                <a16:creationId xmlns:a16="http://schemas.microsoft.com/office/drawing/2014/main" id="{A3874E0B-8A40-4081-A32B-2EA140A101BF}"/>
              </a:ext>
            </a:extLst>
          </p:cNvPr>
          <p:cNvSpPr txBox="1"/>
          <p:nvPr/>
        </p:nvSpPr>
        <p:spPr>
          <a:xfrm>
            <a:off x="2150876" y="3284307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4" name="文本框 403">
            <a:extLst>
              <a:ext uri="{FF2B5EF4-FFF2-40B4-BE49-F238E27FC236}">
                <a16:creationId xmlns:a16="http://schemas.microsoft.com/office/drawing/2014/main" id="{932DE267-CB83-4B98-9397-E1CF85E5FB9F}"/>
              </a:ext>
            </a:extLst>
          </p:cNvPr>
          <p:cNvSpPr txBox="1"/>
          <p:nvPr/>
        </p:nvSpPr>
        <p:spPr>
          <a:xfrm>
            <a:off x="1535976" y="4154775"/>
            <a:ext cx="63657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Histone3.1</a:t>
            </a:r>
          </a:p>
        </p:txBody>
      </p:sp>
      <p:cxnSp>
        <p:nvCxnSpPr>
          <p:cNvPr id="405" name="直接连接符 404">
            <a:extLst>
              <a:ext uri="{FF2B5EF4-FFF2-40B4-BE49-F238E27FC236}">
                <a16:creationId xmlns:a16="http://schemas.microsoft.com/office/drawing/2014/main" id="{B6337A3B-7091-4DEE-AAC5-CE255D6BB3DB}"/>
              </a:ext>
            </a:extLst>
          </p:cNvPr>
          <p:cNvCxnSpPr>
            <a:cxnSpLocks/>
          </p:cNvCxnSpPr>
          <p:nvPr/>
        </p:nvCxnSpPr>
        <p:spPr>
          <a:xfrm>
            <a:off x="2108287" y="388096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文本框 405">
            <a:extLst>
              <a:ext uri="{FF2B5EF4-FFF2-40B4-BE49-F238E27FC236}">
                <a16:creationId xmlns:a16="http://schemas.microsoft.com/office/drawing/2014/main" id="{A979BC3C-66AC-4243-99B7-2A26B81623DD}"/>
              </a:ext>
            </a:extLst>
          </p:cNvPr>
          <p:cNvSpPr txBox="1"/>
          <p:nvPr/>
        </p:nvSpPr>
        <p:spPr>
          <a:xfrm>
            <a:off x="2160445" y="379279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7" name="文本框 406">
            <a:extLst>
              <a:ext uri="{FF2B5EF4-FFF2-40B4-BE49-F238E27FC236}">
                <a16:creationId xmlns:a16="http://schemas.microsoft.com/office/drawing/2014/main" id="{8C7FC77A-70AF-4B87-8B86-BF64FEBD1041}"/>
              </a:ext>
            </a:extLst>
          </p:cNvPr>
          <p:cNvSpPr txBox="1"/>
          <p:nvPr/>
        </p:nvSpPr>
        <p:spPr>
          <a:xfrm>
            <a:off x="3684590" y="618360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8" name="矩形 407">
            <a:extLst>
              <a:ext uri="{FF2B5EF4-FFF2-40B4-BE49-F238E27FC236}">
                <a16:creationId xmlns:a16="http://schemas.microsoft.com/office/drawing/2014/main" id="{54FD28C5-96A7-46B9-B19E-0775465AC406}"/>
              </a:ext>
            </a:extLst>
          </p:cNvPr>
          <p:cNvSpPr/>
          <p:nvPr/>
        </p:nvSpPr>
        <p:spPr>
          <a:xfrm>
            <a:off x="2979286" y="453188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5i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9" name="矩形 408">
            <a:extLst>
              <a:ext uri="{FF2B5EF4-FFF2-40B4-BE49-F238E27FC236}">
                <a16:creationId xmlns:a16="http://schemas.microsoft.com/office/drawing/2014/main" id="{DE00219A-639A-4DD8-99FD-E21B589A7746}"/>
              </a:ext>
            </a:extLst>
          </p:cNvPr>
          <p:cNvSpPr/>
          <p:nvPr/>
        </p:nvSpPr>
        <p:spPr>
          <a:xfrm>
            <a:off x="1741170" y="2385538"/>
            <a:ext cx="324415" cy="9536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0" name="矩形 409">
            <a:extLst>
              <a:ext uri="{FF2B5EF4-FFF2-40B4-BE49-F238E27FC236}">
                <a16:creationId xmlns:a16="http://schemas.microsoft.com/office/drawing/2014/main" id="{EBF78D0F-7AFC-485C-896C-49C8FA5B9459}"/>
              </a:ext>
            </a:extLst>
          </p:cNvPr>
          <p:cNvSpPr/>
          <p:nvPr/>
        </p:nvSpPr>
        <p:spPr>
          <a:xfrm>
            <a:off x="1708368" y="2878917"/>
            <a:ext cx="302931" cy="9536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1" name="矩形 410">
            <a:extLst>
              <a:ext uri="{FF2B5EF4-FFF2-40B4-BE49-F238E27FC236}">
                <a16:creationId xmlns:a16="http://schemas.microsoft.com/office/drawing/2014/main" id="{4B34F70E-818D-493B-B467-B6336699BA35}"/>
              </a:ext>
            </a:extLst>
          </p:cNvPr>
          <p:cNvSpPr/>
          <p:nvPr/>
        </p:nvSpPr>
        <p:spPr>
          <a:xfrm>
            <a:off x="1776562" y="3338877"/>
            <a:ext cx="302931" cy="9536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2" name="矩形 411">
            <a:extLst>
              <a:ext uri="{FF2B5EF4-FFF2-40B4-BE49-F238E27FC236}">
                <a16:creationId xmlns:a16="http://schemas.microsoft.com/office/drawing/2014/main" id="{1EBCA492-6BD4-424C-AA5D-9BF63083FF3F}"/>
              </a:ext>
            </a:extLst>
          </p:cNvPr>
          <p:cNvSpPr/>
          <p:nvPr/>
        </p:nvSpPr>
        <p:spPr>
          <a:xfrm>
            <a:off x="1757117" y="3829755"/>
            <a:ext cx="322376" cy="9536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3" name="图片 412">
            <a:extLst>
              <a:ext uri="{FF2B5EF4-FFF2-40B4-BE49-F238E27FC236}">
                <a16:creationId xmlns:a16="http://schemas.microsoft.com/office/drawing/2014/main" id="{BC1CC513-DBDB-4652-BA96-0814FEB895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47851" y="832173"/>
            <a:ext cx="670854" cy="276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4" name="图片 413">
            <a:extLst>
              <a:ext uri="{FF2B5EF4-FFF2-40B4-BE49-F238E27FC236}">
                <a16:creationId xmlns:a16="http://schemas.microsoft.com/office/drawing/2014/main" id="{7CB83285-47C9-4B87-AA25-941E26DED28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47851" y="1151931"/>
            <a:ext cx="670853" cy="3067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5" name="图片 414">
            <a:extLst>
              <a:ext uri="{FF2B5EF4-FFF2-40B4-BE49-F238E27FC236}">
                <a16:creationId xmlns:a16="http://schemas.microsoft.com/office/drawing/2014/main" id="{9ABA6D8C-4EEB-4B69-A11F-93C624FAFA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3989" y="1650653"/>
            <a:ext cx="707800" cy="6303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6" name="矩形 415">
            <a:extLst>
              <a:ext uri="{FF2B5EF4-FFF2-40B4-BE49-F238E27FC236}">
                <a16:creationId xmlns:a16="http://schemas.microsoft.com/office/drawing/2014/main" id="{7BD8CB74-38B2-45F4-8596-99373191C8A2}"/>
              </a:ext>
            </a:extLst>
          </p:cNvPr>
          <p:cNvSpPr/>
          <p:nvPr/>
        </p:nvSpPr>
        <p:spPr>
          <a:xfrm>
            <a:off x="2953566" y="938243"/>
            <a:ext cx="404153" cy="10287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7" name="矩形 416">
            <a:extLst>
              <a:ext uri="{FF2B5EF4-FFF2-40B4-BE49-F238E27FC236}">
                <a16:creationId xmlns:a16="http://schemas.microsoft.com/office/drawing/2014/main" id="{5178CEC2-05BA-4688-B211-E20668D13502}"/>
              </a:ext>
            </a:extLst>
          </p:cNvPr>
          <p:cNvSpPr/>
          <p:nvPr/>
        </p:nvSpPr>
        <p:spPr>
          <a:xfrm>
            <a:off x="2954570" y="1286858"/>
            <a:ext cx="214555" cy="10287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8" name="直接连接符 417">
            <a:extLst>
              <a:ext uri="{FF2B5EF4-FFF2-40B4-BE49-F238E27FC236}">
                <a16:creationId xmlns:a16="http://schemas.microsoft.com/office/drawing/2014/main" id="{E8BE5B17-DB7C-466B-A10C-4D0C06D2981F}"/>
              </a:ext>
            </a:extLst>
          </p:cNvPr>
          <p:cNvCxnSpPr>
            <a:cxnSpLocks/>
          </p:cNvCxnSpPr>
          <p:nvPr/>
        </p:nvCxnSpPr>
        <p:spPr>
          <a:xfrm>
            <a:off x="3624751" y="108112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文本框 418">
            <a:extLst>
              <a:ext uri="{FF2B5EF4-FFF2-40B4-BE49-F238E27FC236}">
                <a16:creationId xmlns:a16="http://schemas.microsoft.com/office/drawing/2014/main" id="{7A9CD791-263C-455A-B60D-5052275FDF82}"/>
              </a:ext>
            </a:extLst>
          </p:cNvPr>
          <p:cNvSpPr txBox="1"/>
          <p:nvPr/>
        </p:nvSpPr>
        <p:spPr>
          <a:xfrm>
            <a:off x="3676909" y="99295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0" name="直接连接符 419">
            <a:extLst>
              <a:ext uri="{FF2B5EF4-FFF2-40B4-BE49-F238E27FC236}">
                <a16:creationId xmlns:a16="http://schemas.microsoft.com/office/drawing/2014/main" id="{6E1A1D7B-7136-4714-8E0E-3E86B09A08F4}"/>
              </a:ext>
            </a:extLst>
          </p:cNvPr>
          <p:cNvCxnSpPr>
            <a:cxnSpLocks/>
          </p:cNvCxnSpPr>
          <p:nvPr/>
        </p:nvCxnSpPr>
        <p:spPr>
          <a:xfrm>
            <a:off x="3624751" y="143116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文本框 420">
            <a:extLst>
              <a:ext uri="{FF2B5EF4-FFF2-40B4-BE49-F238E27FC236}">
                <a16:creationId xmlns:a16="http://schemas.microsoft.com/office/drawing/2014/main" id="{0DCD1E68-5C35-467E-89D0-253D857F4E1B}"/>
              </a:ext>
            </a:extLst>
          </p:cNvPr>
          <p:cNvSpPr txBox="1"/>
          <p:nvPr/>
        </p:nvSpPr>
        <p:spPr>
          <a:xfrm>
            <a:off x="3676909" y="1342998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文本框 421">
            <a:extLst>
              <a:ext uri="{FF2B5EF4-FFF2-40B4-BE49-F238E27FC236}">
                <a16:creationId xmlns:a16="http://schemas.microsoft.com/office/drawing/2014/main" id="{557A1CAF-1DE8-4793-AD5F-CA06D4F652D8}"/>
              </a:ext>
            </a:extLst>
          </p:cNvPr>
          <p:cNvSpPr txBox="1"/>
          <p:nvPr/>
        </p:nvSpPr>
        <p:spPr>
          <a:xfrm>
            <a:off x="2932463" y="1460219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CACNA1H</a:t>
            </a:r>
          </a:p>
        </p:txBody>
      </p:sp>
      <p:sp>
        <p:nvSpPr>
          <p:cNvPr id="423" name="矩形 422">
            <a:extLst>
              <a:ext uri="{FF2B5EF4-FFF2-40B4-BE49-F238E27FC236}">
                <a16:creationId xmlns:a16="http://schemas.microsoft.com/office/drawing/2014/main" id="{AA94BF7A-D941-496D-B366-A1B2F9CCCA7B}"/>
              </a:ext>
            </a:extLst>
          </p:cNvPr>
          <p:cNvSpPr/>
          <p:nvPr/>
        </p:nvSpPr>
        <p:spPr>
          <a:xfrm>
            <a:off x="3155642" y="1742129"/>
            <a:ext cx="386863" cy="10287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4" name="矩形 423">
            <a:extLst>
              <a:ext uri="{FF2B5EF4-FFF2-40B4-BE49-F238E27FC236}">
                <a16:creationId xmlns:a16="http://schemas.microsoft.com/office/drawing/2014/main" id="{A1C14BCC-1FFB-46C5-B104-5BE448C05117}"/>
              </a:ext>
            </a:extLst>
          </p:cNvPr>
          <p:cNvSpPr/>
          <p:nvPr/>
        </p:nvSpPr>
        <p:spPr>
          <a:xfrm>
            <a:off x="3326938" y="2102268"/>
            <a:ext cx="195820" cy="9090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5" name="直接连接符 424">
            <a:extLst>
              <a:ext uri="{FF2B5EF4-FFF2-40B4-BE49-F238E27FC236}">
                <a16:creationId xmlns:a16="http://schemas.microsoft.com/office/drawing/2014/main" id="{579223C8-6D8C-4E41-A774-4D00107AB908}"/>
              </a:ext>
            </a:extLst>
          </p:cNvPr>
          <p:cNvCxnSpPr>
            <a:cxnSpLocks/>
          </p:cNvCxnSpPr>
          <p:nvPr/>
        </p:nvCxnSpPr>
        <p:spPr>
          <a:xfrm>
            <a:off x="3624751" y="176449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文本框 425">
            <a:extLst>
              <a:ext uri="{FF2B5EF4-FFF2-40B4-BE49-F238E27FC236}">
                <a16:creationId xmlns:a16="http://schemas.microsoft.com/office/drawing/2014/main" id="{1FCC241E-5AD9-43AC-B9BA-75D497ADCF75}"/>
              </a:ext>
            </a:extLst>
          </p:cNvPr>
          <p:cNvSpPr txBox="1"/>
          <p:nvPr/>
        </p:nvSpPr>
        <p:spPr>
          <a:xfrm>
            <a:off x="3676909" y="167632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7" name="直接连接符 426">
            <a:extLst>
              <a:ext uri="{FF2B5EF4-FFF2-40B4-BE49-F238E27FC236}">
                <a16:creationId xmlns:a16="http://schemas.microsoft.com/office/drawing/2014/main" id="{E6FB3566-AF34-4E76-8162-3811DB199C1D}"/>
              </a:ext>
            </a:extLst>
          </p:cNvPr>
          <p:cNvCxnSpPr>
            <a:cxnSpLocks/>
          </p:cNvCxnSpPr>
          <p:nvPr/>
        </p:nvCxnSpPr>
        <p:spPr>
          <a:xfrm>
            <a:off x="3624751" y="2110876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文本框 427">
            <a:extLst>
              <a:ext uri="{FF2B5EF4-FFF2-40B4-BE49-F238E27FC236}">
                <a16:creationId xmlns:a16="http://schemas.microsoft.com/office/drawing/2014/main" id="{AE3CE7A9-BDDD-44A7-8B9A-6B2F27CEAECB}"/>
              </a:ext>
            </a:extLst>
          </p:cNvPr>
          <p:cNvSpPr txBox="1"/>
          <p:nvPr/>
        </p:nvSpPr>
        <p:spPr>
          <a:xfrm>
            <a:off x="3676909" y="202270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文本框 428">
            <a:extLst>
              <a:ext uri="{FF2B5EF4-FFF2-40B4-BE49-F238E27FC236}">
                <a16:creationId xmlns:a16="http://schemas.microsoft.com/office/drawing/2014/main" id="{AAAC3EE2-1AF3-4368-8054-11B593FF4B76}"/>
              </a:ext>
            </a:extLst>
          </p:cNvPr>
          <p:cNvSpPr txBox="1"/>
          <p:nvPr/>
        </p:nvSpPr>
        <p:spPr>
          <a:xfrm>
            <a:off x="2942519" y="2277257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CACNA2D2</a:t>
            </a:r>
          </a:p>
        </p:txBody>
      </p:sp>
      <p:sp>
        <p:nvSpPr>
          <p:cNvPr id="430" name="文本框 429">
            <a:extLst>
              <a:ext uri="{FF2B5EF4-FFF2-40B4-BE49-F238E27FC236}">
                <a16:creationId xmlns:a16="http://schemas.microsoft.com/office/drawing/2014/main" id="{BF901BEC-087A-4B8C-A919-196F94EB5FE8}"/>
              </a:ext>
            </a:extLst>
          </p:cNvPr>
          <p:cNvSpPr txBox="1"/>
          <p:nvPr/>
        </p:nvSpPr>
        <p:spPr>
          <a:xfrm>
            <a:off x="5415105" y="625091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矩形 430">
            <a:extLst>
              <a:ext uri="{FF2B5EF4-FFF2-40B4-BE49-F238E27FC236}">
                <a16:creationId xmlns:a16="http://schemas.microsoft.com/office/drawing/2014/main" id="{04D4BFD6-CA32-4DA1-B000-DDF7562839E5}"/>
              </a:ext>
            </a:extLst>
          </p:cNvPr>
          <p:cNvSpPr/>
          <p:nvPr/>
        </p:nvSpPr>
        <p:spPr>
          <a:xfrm>
            <a:off x="4709801" y="459919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5j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35" name="直接连接符 434">
            <a:extLst>
              <a:ext uri="{FF2B5EF4-FFF2-40B4-BE49-F238E27FC236}">
                <a16:creationId xmlns:a16="http://schemas.microsoft.com/office/drawing/2014/main" id="{06FD34A4-5AB3-483C-827E-71A0899129CF}"/>
              </a:ext>
            </a:extLst>
          </p:cNvPr>
          <p:cNvCxnSpPr>
            <a:cxnSpLocks/>
          </p:cNvCxnSpPr>
          <p:nvPr/>
        </p:nvCxnSpPr>
        <p:spPr>
          <a:xfrm>
            <a:off x="5452017" y="101886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6" name="文本框 435">
            <a:extLst>
              <a:ext uri="{FF2B5EF4-FFF2-40B4-BE49-F238E27FC236}">
                <a16:creationId xmlns:a16="http://schemas.microsoft.com/office/drawing/2014/main" id="{881CC91B-04BF-4866-92B1-A4A6A1ACB72B}"/>
              </a:ext>
            </a:extLst>
          </p:cNvPr>
          <p:cNvSpPr txBox="1"/>
          <p:nvPr/>
        </p:nvSpPr>
        <p:spPr>
          <a:xfrm>
            <a:off x="5504175" y="930698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7" name="文本框 436">
            <a:extLst>
              <a:ext uri="{FF2B5EF4-FFF2-40B4-BE49-F238E27FC236}">
                <a16:creationId xmlns:a16="http://schemas.microsoft.com/office/drawing/2014/main" id="{83A45A99-D004-4C6E-AB99-0C8032368F6D}"/>
              </a:ext>
            </a:extLst>
          </p:cNvPr>
          <p:cNvSpPr txBox="1"/>
          <p:nvPr/>
        </p:nvSpPr>
        <p:spPr>
          <a:xfrm>
            <a:off x="4499587" y="1049046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CACNA1H</a:t>
            </a:r>
          </a:p>
        </p:txBody>
      </p:sp>
      <p:sp>
        <p:nvSpPr>
          <p:cNvPr id="440" name="文本框 439">
            <a:extLst>
              <a:ext uri="{FF2B5EF4-FFF2-40B4-BE49-F238E27FC236}">
                <a16:creationId xmlns:a16="http://schemas.microsoft.com/office/drawing/2014/main" id="{98BAA09D-702E-4765-A3CE-5ACB79D2D658}"/>
              </a:ext>
            </a:extLst>
          </p:cNvPr>
          <p:cNvSpPr txBox="1"/>
          <p:nvPr/>
        </p:nvSpPr>
        <p:spPr>
          <a:xfrm>
            <a:off x="5504175" y="120012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1" name="文本框 440">
            <a:extLst>
              <a:ext uri="{FF2B5EF4-FFF2-40B4-BE49-F238E27FC236}">
                <a16:creationId xmlns:a16="http://schemas.microsoft.com/office/drawing/2014/main" id="{4BD3635D-14A0-41BC-84EB-4CC922DC7DAF}"/>
              </a:ext>
            </a:extLst>
          </p:cNvPr>
          <p:cNvSpPr txBox="1"/>
          <p:nvPr/>
        </p:nvSpPr>
        <p:spPr>
          <a:xfrm>
            <a:off x="4499587" y="1468060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CACNA2D2</a:t>
            </a:r>
          </a:p>
        </p:txBody>
      </p:sp>
      <p:cxnSp>
        <p:nvCxnSpPr>
          <p:cNvPr id="442" name="直接连接符 441">
            <a:extLst>
              <a:ext uri="{FF2B5EF4-FFF2-40B4-BE49-F238E27FC236}">
                <a16:creationId xmlns:a16="http://schemas.microsoft.com/office/drawing/2014/main" id="{0E98F15D-AB1F-4458-A512-14ADE9ABF807}"/>
              </a:ext>
            </a:extLst>
          </p:cNvPr>
          <p:cNvCxnSpPr>
            <a:cxnSpLocks/>
          </p:cNvCxnSpPr>
          <p:nvPr/>
        </p:nvCxnSpPr>
        <p:spPr>
          <a:xfrm>
            <a:off x="5440609" y="128476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3" name="矩形 442">
            <a:extLst>
              <a:ext uri="{FF2B5EF4-FFF2-40B4-BE49-F238E27FC236}">
                <a16:creationId xmlns:a16="http://schemas.microsoft.com/office/drawing/2014/main" id="{67E049FC-AA5E-4C81-8F3A-FB33BD3ABD46}"/>
              </a:ext>
            </a:extLst>
          </p:cNvPr>
          <p:cNvSpPr/>
          <p:nvPr/>
        </p:nvSpPr>
        <p:spPr>
          <a:xfrm>
            <a:off x="4558812" y="1272458"/>
            <a:ext cx="848612" cy="11074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4" name="矩形 443">
            <a:extLst>
              <a:ext uri="{FF2B5EF4-FFF2-40B4-BE49-F238E27FC236}">
                <a16:creationId xmlns:a16="http://schemas.microsoft.com/office/drawing/2014/main" id="{5253E922-2532-4460-A9A6-A73607814D79}"/>
              </a:ext>
            </a:extLst>
          </p:cNvPr>
          <p:cNvSpPr/>
          <p:nvPr/>
        </p:nvSpPr>
        <p:spPr>
          <a:xfrm>
            <a:off x="4558811" y="1719965"/>
            <a:ext cx="809731" cy="7774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5" name="文本框 444">
            <a:extLst>
              <a:ext uri="{FF2B5EF4-FFF2-40B4-BE49-F238E27FC236}">
                <a16:creationId xmlns:a16="http://schemas.microsoft.com/office/drawing/2014/main" id="{11FDE22D-520F-4F6B-A779-2CC4382F726F}"/>
              </a:ext>
            </a:extLst>
          </p:cNvPr>
          <p:cNvSpPr txBox="1"/>
          <p:nvPr/>
        </p:nvSpPr>
        <p:spPr>
          <a:xfrm>
            <a:off x="4499587" y="1876709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446" name="文本框 445">
            <a:extLst>
              <a:ext uri="{FF2B5EF4-FFF2-40B4-BE49-F238E27FC236}">
                <a16:creationId xmlns:a16="http://schemas.microsoft.com/office/drawing/2014/main" id="{EF484033-BE81-47CC-820D-75B609777295}"/>
              </a:ext>
            </a:extLst>
          </p:cNvPr>
          <p:cNvSpPr txBox="1"/>
          <p:nvPr/>
        </p:nvSpPr>
        <p:spPr>
          <a:xfrm>
            <a:off x="5504175" y="1682909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7" name="直接连接符 446">
            <a:extLst>
              <a:ext uri="{FF2B5EF4-FFF2-40B4-BE49-F238E27FC236}">
                <a16:creationId xmlns:a16="http://schemas.microsoft.com/office/drawing/2014/main" id="{D671FBB8-849C-4A3F-B240-4603C8BDC553}"/>
              </a:ext>
            </a:extLst>
          </p:cNvPr>
          <p:cNvCxnSpPr>
            <a:cxnSpLocks/>
          </p:cNvCxnSpPr>
          <p:nvPr/>
        </p:nvCxnSpPr>
        <p:spPr>
          <a:xfrm>
            <a:off x="5440609" y="176754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文本框 447">
            <a:extLst>
              <a:ext uri="{FF2B5EF4-FFF2-40B4-BE49-F238E27FC236}">
                <a16:creationId xmlns:a16="http://schemas.microsoft.com/office/drawing/2014/main" id="{82F6FD57-65C5-4573-9BD9-88FF2486344B}"/>
              </a:ext>
            </a:extLst>
          </p:cNvPr>
          <p:cNvSpPr txBox="1"/>
          <p:nvPr/>
        </p:nvSpPr>
        <p:spPr>
          <a:xfrm>
            <a:off x="4191799" y="3044867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矩形 448">
            <a:extLst>
              <a:ext uri="{FF2B5EF4-FFF2-40B4-BE49-F238E27FC236}">
                <a16:creationId xmlns:a16="http://schemas.microsoft.com/office/drawing/2014/main" id="{7B51C98F-BB7E-44A2-9639-2FE126C8CC59}"/>
              </a:ext>
            </a:extLst>
          </p:cNvPr>
          <p:cNvSpPr/>
          <p:nvPr/>
        </p:nvSpPr>
        <p:spPr>
          <a:xfrm>
            <a:off x="3980791" y="2727264"/>
            <a:ext cx="697623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250"/>
              </a:spcAft>
            </a:pPr>
            <a:r>
              <a:rPr lang="en-US" altLang="zh-CN" sz="7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altLang="zh-CN" sz="7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6b</a:t>
            </a:r>
            <a:endParaRPr lang="en-US" altLang="zh-CN" sz="700" b="1" kern="100" dirty="0">
              <a:solidFill>
                <a:srgbClr val="000000"/>
              </a:solidFill>
              <a:latin typeface="Arial" panose="020B060402020202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50" name="图片 449">
            <a:extLst>
              <a:ext uri="{FF2B5EF4-FFF2-40B4-BE49-F238E27FC236}">
                <a16:creationId xmlns:a16="http://schemas.microsoft.com/office/drawing/2014/main" id="{7EA15A94-CD98-4B8E-A050-E1467672D7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75639" y="3680335"/>
            <a:ext cx="1145856" cy="2541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1" name="图片 450">
            <a:extLst>
              <a:ext uri="{FF2B5EF4-FFF2-40B4-BE49-F238E27FC236}">
                <a16:creationId xmlns:a16="http://schemas.microsoft.com/office/drawing/2014/main" id="{714F6897-9E59-477F-9EA1-3083B935D8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64043" y="5162251"/>
            <a:ext cx="1065155" cy="356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2" name="图片 451">
            <a:extLst>
              <a:ext uri="{FF2B5EF4-FFF2-40B4-BE49-F238E27FC236}">
                <a16:creationId xmlns:a16="http://schemas.microsoft.com/office/drawing/2014/main" id="{04A9BF59-D876-49C6-9DA7-360ACEF0D0A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75639" y="3222803"/>
            <a:ext cx="1138985" cy="2655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3" name="图片 452">
            <a:extLst>
              <a:ext uri="{FF2B5EF4-FFF2-40B4-BE49-F238E27FC236}">
                <a16:creationId xmlns:a16="http://schemas.microsoft.com/office/drawing/2014/main" id="{CB24BB4A-8637-4CC3-97F6-0750846BD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33009" y="4129445"/>
            <a:ext cx="981615" cy="3419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4" name="图片 453">
            <a:extLst>
              <a:ext uri="{FF2B5EF4-FFF2-40B4-BE49-F238E27FC236}">
                <a16:creationId xmlns:a16="http://schemas.microsoft.com/office/drawing/2014/main" id="{164D8621-BD72-4DD9-A46F-37CF6B17CE80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b="9794"/>
          <a:stretch/>
        </p:blipFill>
        <p:spPr>
          <a:xfrm>
            <a:off x="2996839" y="4643527"/>
            <a:ext cx="1122841" cy="365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5" name="图片 454">
            <a:extLst>
              <a:ext uri="{FF2B5EF4-FFF2-40B4-BE49-F238E27FC236}">
                <a16:creationId xmlns:a16="http://schemas.microsoft.com/office/drawing/2014/main" id="{8E8B4489-09F3-46AF-9F7A-5EF6BB4DA77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15354" y="3220835"/>
            <a:ext cx="854226" cy="2863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6" name="图片 455">
            <a:extLst>
              <a:ext uri="{FF2B5EF4-FFF2-40B4-BE49-F238E27FC236}">
                <a16:creationId xmlns:a16="http://schemas.microsoft.com/office/drawing/2014/main" id="{39194F25-8403-4D8E-8B4C-8EE0750D4DA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85104" y="3705768"/>
            <a:ext cx="882281" cy="246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7" name="图片 456">
            <a:extLst>
              <a:ext uri="{FF2B5EF4-FFF2-40B4-BE49-F238E27FC236}">
                <a16:creationId xmlns:a16="http://schemas.microsoft.com/office/drawing/2014/main" id="{76B34EE9-3993-4208-8631-CFCC60ADF4C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85104" y="4138245"/>
            <a:ext cx="889901" cy="2117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58" name="图片 457">
            <a:extLst>
              <a:ext uri="{FF2B5EF4-FFF2-40B4-BE49-F238E27FC236}">
                <a16:creationId xmlns:a16="http://schemas.microsoft.com/office/drawing/2014/main" id="{8E695272-21AD-464D-B4CA-E8AB94CA8F6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561252" y="4543050"/>
            <a:ext cx="914261" cy="24348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59" name="直接连接符 458">
            <a:extLst>
              <a:ext uri="{FF2B5EF4-FFF2-40B4-BE49-F238E27FC236}">
                <a16:creationId xmlns:a16="http://schemas.microsoft.com/office/drawing/2014/main" id="{C35917BA-6AE2-4E41-9FC3-077AD15173DF}"/>
              </a:ext>
            </a:extLst>
          </p:cNvPr>
          <p:cNvCxnSpPr>
            <a:cxnSpLocks/>
          </p:cNvCxnSpPr>
          <p:nvPr/>
        </p:nvCxnSpPr>
        <p:spPr>
          <a:xfrm>
            <a:off x="4116081" y="3398862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文本框 459">
            <a:extLst>
              <a:ext uri="{FF2B5EF4-FFF2-40B4-BE49-F238E27FC236}">
                <a16:creationId xmlns:a16="http://schemas.microsoft.com/office/drawing/2014/main" id="{2D1AE2D4-FD27-445E-B987-D9E6A90FD35B}"/>
              </a:ext>
            </a:extLst>
          </p:cNvPr>
          <p:cNvSpPr txBox="1"/>
          <p:nvPr/>
        </p:nvSpPr>
        <p:spPr>
          <a:xfrm>
            <a:off x="4168239" y="3310695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1" name="文本框 460">
            <a:extLst>
              <a:ext uri="{FF2B5EF4-FFF2-40B4-BE49-F238E27FC236}">
                <a16:creationId xmlns:a16="http://schemas.microsoft.com/office/drawing/2014/main" id="{6C578923-B468-4ADA-B370-8803D6AA7183}"/>
              </a:ext>
            </a:extLst>
          </p:cNvPr>
          <p:cNvSpPr txBox="1"/>
          <p:nvPr/>
        </p:nvSpPr>
        <p:spPr>
          <a:xfrm>
            <a:off x="2976526" y="3481015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CACNA1H</a:t>
            </a:r>
          </a:p>
        </p:txBody>
      </p:sp>
      <p:sp>
        <p:nvSpPr>
          <p:cNvPr id="462" name="矩形 461">
            <a:extLst>
              <a:ext uri="{FF2B5EF4-FFF2-40B4-BE49-F238E27FC236}">
                <a16:creationId xmlns:a16="http://schemas.microsoft.com/office/drawing/2014/main" id="{3AE4E2EB-8ACB-4933-9342-DD4B789AF98F}"/>
              </a:ext>
            </a:extLst>
          </p:cNvPr>
          <p:cNvSpPr/>
          <p:nvPr/>
        </p:nvSpPr>
        <p:spPr>
          <a:xfrm>
            <a:off x="3065687" y="3298034"/>
            <a:ext cx="985146" cy="7581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63" name="直接连接符 462">
            <a:extLst>
              <a:ext uri="{FF2B5EF4-FFF2-40B4-BE49-F238E27FC236}">
                <a16:creationId xmlns:a16="http://schemas.microsoft.com/office/drawing/2014/main" id="{B52641EC-FD49-4D5E-9670-310DFDC9D36F}"/>
              </a:ext>
            </a:extLst>
          </p:cNvPr>
          <p:cNvCxnSpPr>
            <a:cxnSpLocks/>
          </p:cNvCxnSpPr>
          <p:nvPr/>
        </p:nvCxnSpPr>
        <p:spPr>
          <a:xfrm>
            <a:off x="4139024" y="524918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4" name="文本框 463">
            <a:extLst>
              <a:ext uri="{FF2B5EF4-FFF2-40B4-BE49-F238E27FC236}">
                <a16:creationId xmlns:a16="http://schemas.microsoft.com/office/drawing/2014/main" id="{80860D33-2363-490D-8764-437AF9812407}"/>
              </a:ext>
            </a:extLst>
          </p:cNvPr>
          <p:cNvSpPr txBox="1"/>
          <p:nvPr/>
        </p:nvSpPr>
        <p:spPr>
          <a:xfrm>
            <a:off x="4191182" y="516102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5" name="直接连接符 464">
            <a:extLst>
              <a:ext uri="{FF2B5EF4-FFF2-40B4-BE49-F238E27FC236}">
                <a16:creationId xmlns:a16="http://schemas.microsoft.com/office/drawing/2014/main" id="{9093D72F-A436-401E-9FD5-136328268F05}"/>
              </a:ext>
            </a:extLst>
          </p:cNvPr>
          <p:cNvCxnSpPr>
            <a:cxnSpLocks/>
          </p:cNvCxnSpPr>
          <p:nvPr/>
        </p:nvCxnSpPr>
        <p:spPr>
          <a:xfrm>
            <a:off x="4130406" y="3737185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6" name="文本框 465">
            <a:extLst>
              <a:ext uri="{FF2B5EF4-FFF2-40B4-BE49-F238E27FC236}">
                <a16:creationId xmlns:a16="http://schemas.microsoft.com/office/drawing/2014/main" id="{E527459E-3FA7-407B-9EE6-BD1B16A53791}"/>
              </a:ext>
            </a:extLst>
          </p:cNvPr>
          <p:cNvSpPr txBox="1"/>
          <p:nvPr/>
        </p:nvSpPr>
        <p:spPr>
          <a:xfrm>
            <a:off x="4182564" y="3649018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7" name="文本框 466">
            <a:extLst>
              <a:ext uri="{FF2B5EF4-FFF2-40B4-BE49-F238E27FC236}">
                <a16:creationId xmlns:a16="http://schemas.microsoft.com/office/drawing/2014/main" id="{4F189241-6F92-41B9-AF20-66645E598C4F}"/>
              </a:ext>
            </a:extLst>
          </p:cNvPr>
          <p:cNvSpPr txBox="1"/>
          <p:nvPr/>
        </p:nvSpPr>
        <p:spPr>
          <a:xfrm>
            <a:off x="2953566" y="3947441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CACNA2D2</a:t>
            </a:r>
          </a:p>
        </p:txBody>
      </p:sp>
      <p:sp>
        <p:nvSpPr>
          <p:cNvPr id="468" name="文本框 467">
            <a:extLst>
              <a:ext uri="{FF2B5EF4-FFF2-40B4-BE49-F238E27FC236}">
                <a16:creationId xmlns:a16="http://schemas.microsoft.com/office/drawing/2014/main" id="{F275DE45-7C06-4DD2-94F3-2B000FA14873}"/>
              </a:ext>
            </a:extLst>
          </p:cNvPr>
          <p:cNvSpPr txBox="1"/>
          <p:nvPr/>
        </p:nvSpPr>
        <p:spPr>
          <a:xfrm>
            <a:off x="3133009" y="4471418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GFM2</a:t>
            </a:r>
          </a:p>
        </p:txBody>
      </p:sp>
      <p:cxnSp>
        <p:nvCxnSpPr>
          <p:cNvPr id="469" name="直接连接符 468">
            <a:extLst>
              <a:ext uri="{FF2B5EF4-FFF2-40B4-BE49-F238E27FC236}">
                <a16:creationId xmlns:a16="http://schemas.microsoft.com/office/drawing/2014/main" id="{EC2EBEC4-AA35-4319-A3B1-4D58C1A1A6D9}"/>
              </a:ext>
            </a:extLst>
          </p:cNvPr>
          <p:cNvCxnSpPr>
            <a:cxnSpLocks/>
          </p:cNvCxnSpPr>
          <p:nvPr/>
        </p:nvCxnSpPr>
        <p:spPr>
          <a:xfrm>
            <a:off x="4116081" y="426975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0" name="文本框 469">
            <a:extLst>
              <a:ext uri="{FF2B5EF4-FFF2-40B4-BE49-F238E27FC236}">
                <a16:creationId xmlns:a16="http://schemas.microsoft.com/office/drawing/2014/main" id="{AA13977E-C089-4234-AA0D-2306A1FDDD8F}"/>
              </a:ext>
            </a:extLst>
          </p:cNvPr>
          <p:cNvSpPr txBox="1"/>
          <p:nvPr/>
        </p:nvSpPr>
        <p:spPr>
          <a:xfrm>
            <a:off x="4168239" y="418159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文本框 470">
            <a:extLst>
              <a:ext uri="{FF2B5EF4-FFF2-40B4-BE49-F238E27FC236}">
                <a16:creationId xmlns:a16="http://schemas.microsoft.com/office/drawing/2014/main" id="{0B5218BC-2057-4E3A-BD25-BAF66589CB8E}"/>
              </a:ext>
            </a:extLst>
          </p:cNvPr>
          <p:cNvSpPr txBox="1"/>
          <p:nvPr/>
        </p:nvSpPr>
        <p:spPr>
          <a:xfrm>
            <a:off x="2984116" y="5008765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MRPL24</a:t>
            </a:r>
          </a:p>
        </p:txBody>
      </p:sp>
      <p:cxnSp>
        <p:nvCxnSpPr>
          <p:cNvPr id="472" name="直接连接符 471">
            <a:extLst>
              <a:ext uri="{FF2B5EF4-FFF2-40B4-BE49-F238E27FC236}">
                <a16:creationId xmlns:a16="http://schemas.microsoft.com/office/drawing/2014/main" id="{0A320A68-61FF-49F7-AB0D-9093C32FBEC2}"/>
              </a:ext>
            </a:extLst>
          </p:cNvPr>
          <p:cNvCxnSpPr>
            <a:cxnSpLocks/>
          </p:cNvCxnSpPr>
          <p:nvPr/>
        </p:nvCxnSpPr>
        <p:spPr>
          <a:xfrm>
            <a:off x="4128669" y="471695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文本框 472">
            <a:extLst>
              <a:ext uri="{FF2B5EF4-FFF2-40B4-BE49-F238E27FC236}">
                <a16:creationId xmlns:a16="http://schemas.microsoft.com/office/drawing/2014/main" id="{6CA9923C-C7AA-4B32-93D1-7164572E6A78}"/>
              </a:ext>
            </a:extLst>
          </p:cNvPr>
          <p:cNvSpPr txBox="1"/>
          <p:nvPr/>
        </p:nvSpPr>
        <p:spPr>
          <a:xfrm>
            <a:off x="4180827" y="462879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4" name="文本框 473">
            <a:extLst>
              <a:ext uri="{FF2B5EF4-FFF2-40B4-BE49-F238E27FC236}">
                <a16:creationId xmlns:a16="http://schemas.microsoft.com/office/drawing/2014/main" id="{13AC456B-1B31-4E33-A21A-4EF1328A6FE0}"/>
              </a:ext>
            </a:extLst>
          </p:cNvPr>
          <p:cNvSpPr txBox="1"/>
          <p:nvPr/>
        </p:nvSpPr>
        <p:spPr>
          <a:xfrm>
            <a:off x="3044047" y="5518792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</a:p>
        </p:txBody>
      </p:sp>
      <p:sp>
        <p:nvSpPr>
          <p:cNvPr id="475" name="文本框 474">
            <a:extLst>
              <a:ext uri="{FF2B5EF4-FFF2-40B4-BE49-F238E27FC236}">
                <a16:creationId xmlns:a16="http://schemas.microsoft.com/office/drawing/2014/main" id="{B5386371-CAF1-4E9A-AFFD-048FD2A7261D}"/>
              </a:ext>
            </a:extLst>
          </p:cNvPr>
          <p:cNvSpPr txBox="1"/>
          <p:nvPr/>
        </p:nvSpPr>
        <p:spPr>
          <a:xfrm>
            <a:off x="4604795" y="3513207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SIRT7</a:t>
            </a:r>
          </a:p>
        </p:txBody>
      </p:sp>
      <p:cxnSp>
        <p:nvCxnSpPr>
          <p:cNvPr id="476" name="直接连接符 475">
            <a:extLst>
              <a:ext uri="{FF2B5EF4-FFF2-40B4-BE49-F238E27FC236}">
                <a16:creationId xmlns:a16="http://schemas.microsoft.com/office/drawing/2014/main" id="{23701C8C-3792-4F96-A0F7-98637F27DC84}"/>
              </a:ext>
            </a:extLst>
          </p:cNvPr>
          <p:cNvCxnSpPr>
            <a:cxnSpLocks/>
          </p:cNvCxnSpPr>
          <p:nvPr/>
        </p:nvCxnSpPr>
        <p:spPr>
          <a:xfrm>
            <a:off x="5475005" y="3334897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文本框 476">
            <a:extLst>
              <a:ext uri="{FF2B5EF4-FFF2-40B4-BE49-F238E27FC236}">
                <a16:creationId xmlns:a16="http://schemas.microsoft.com/office/drawing/2014/main" id="{530B8A33-2FEB-4672-BBFC-1BBEF1DA8E84}"/>
              </a:ext>
            </a:extLst>
          </p:cNvPr>
          <p:cNvSpPr txBox="1"/>
          <p:nvPr/>
        </p:nvSpPr>
        <p:spPr>
          <a:xfrm>
            <a:off x="5527163" y="3246730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8" name="文本框 477">
            <a:extLst>
              <a:ext uri="{FF2B5EF4-FFF2-40B4-BE49-F238E27FC236}">
                <a16:creationId xmlns:a16="http://schemas.microsoft.com/office/drawing/2014/main" id="{A41D5A10-8D55-4A85-BF1C-AE225E844BD6}"/>
              </a:ext>
            </a:extLst>
          </p:cNvPr>
          <p:cNvSpPr txBox="1"/>
          <p:nvPr/>
        </p:nvSpPr>
        <p:spPr>
          <a:xfrm>
            <a:off x="4598719" y="3954789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SMA</a:t>
            </a:r>
          </a:p>
        </p:txBody>
      </p:sp>
      <p:cxnSp>
        <p:nvCxnSpPr>
          <p:cNvPr id="479" name="直接连接符 478">
            <a:extLst>
              <a:ext uri="{FF2B5EF4-FFF2-40B4-BE49-F238E27FC236}">
                <a16:creationId xmlns:a16="http://schemas.microsoft.com/office/drawing/2014/main" id="{BE142565-2A71-4C4C-9A66-38D61AF789D3}"/>
              </a:ext>
            </a:extLst>
          </p:cNvPr>
          <p:cNvCxnSpPr>
            <a:cxnSpLocks/>
          </p:cNvCxnSpPr>
          <p:nvPr/>
        </p:nvCxnSpPr>
        <p:spPr>
          <a:xfrm>
            <a:off x="5467385" y="382182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0" name="文本框 479">
            <a:extLst>
              <a:ext uri="{FF2B5EF4-FFF2-40B4-BE49-F238E27FC236}">
                <a16:creationId xmlns:a16="http://schemas.microsoft.com/office/drawing/2014/main" id="{68F6DE39-3FBF-4B8F-9A87-DF3E4758F18A}"/>
              </a:ext>
            </a:extLst>
          </p:cNvPr>
          <p:cNvSpPr txBox="1"/>
          <p:nvPr/>
        </p:nvSpPr>
        <p:spPr>
          <a:xfrm>
            <a:off x="5519543" y="373365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" name="矩形 480">
            <a:extLst>
              <a:ext uri="{FF2B5EF4-FFF2-40B4-BE49-F238E27FC236}">
                <a16:creationId xmlns:a16="http://schemas.microsoft.com/office/drawing/2014/main" id="{D550C49A-1695-4FB9-B2B0-6B401714A114}"/>
              </a:ext>
            </a:extLst>
          </p:cNvPr>
          <p:cNvSpPr/>
          <p:nvPr/>
        </p:nvSpPr>
        <p:spPr>
          <a:xfrm>
            <a:off x="3065686" y="3729366"/>
            <a:ext cx="1008608" cy="102095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2" name="矩形 481">
            <a:extLst>
              <a:ext uri="{FF2B5EF4-FFF2-40B4-BE49-F238E27FC236}">
                <a16:creationId xmlns:a16="http://schemas.microsoft.com/office/drawing/2014/main" id="{298E40A8-853C-4028-8995-688964A000A6}"/>
              </a:ext>
            </a:extLst>
          </p:cNvPr>
          <p:cNvSpPr/>
          <p:nvPr/>
        </p:nvSpPr>
        <p:spPr>
          <a:xfrm>
            <a:off x="3182524" y="4208363"/>
            <a:ext cx="853069" cy="6690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3" name="矩形 482">
            <a:extLst>
              <a:ext uri="{FF2B5EF4-FFF2-40B4-BE49-F238E27FC236}">
                <a16:creationId xmlns:a16="http://schemas.microsoft.com/office/drawing/2014/main" id="{96A53B1B-3584-443F-9DD1-4C1C523A9ECA}"/>
              </a:ext>
            </a:extLst>
          </p:cNvPr>
          <p:cNvSpPr/>
          <p:nvPr/>
        </p:nvSpPr>
        <p:spPr>
          <a:xfrm rot="227501">
            <a:off x="3041935" y="4723534"/>
            <a:ext cx="994507" cy="9052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4" name="矩形 483">
            <a:extLst>
              <a:ext uri="{FF2B5EF4-FFF2-40B4-BE49-F238E27FC236}">
                <a16:creationId xmlns:a16="http://schemas.microsoft.com/office/drawing/2014/main" id="{521FE583-FDD0-40C2-892D-03F31A2869A3}"/>
              </a:ext>
            </a:extLst>
          </p:cNvPr>
          <p:cNvSpPr/>
          <p:nvPr/>
        </p:nvSpPr>
        <p:spPr>
          <a:xfrm rot="21438497">
            <a:off x="3170045" y="5273841"/>
            <a:ext cx="925705" cy="64416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5" name="矩形 484">
            <a:extLst>
              <a:ext uri="{FF2B5EF4-FFF2-40B4-BE49-F238E27FC236}">
                <a16:creationId xmlns:a16="http://schemas.microsoft.com/office/drawing/2014/main" id="{9F9E563C-B121-428D-B800-ABBC6085D971}"/>
              </a:ext>
            </a:extLst>
          </p:cNvPr>
          <p:cNvSpPr/>
          <p:nvPr/>
        </p:nvSpPr>
        <p:spPr>
          <a:xfrm>
            <a:off x="4672819" y="3279261"/>
            <a:ext cx="786125" cy="7581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6" name="矩形 485">
            <a:extLst>
              <a:ext uri="{FF2B5EF4-FFF2-40B4-BE49-F238E27FC236}">
                <a16:creationId xmlns:a16="http://schemas.microsoft.com/office/drawing/2014/main" id="{302BC9D0-CDD8-473C-AB00-803E42AB1685}"/>
              </a:ext>
            </a:extLst>
          </p:cNvPr>
          <p:cNvSpPr/>
          <p:nvPr/>
        </p:nvSpPr>
        <p:spPr>
          <a:xfrm>
            <a:off x="4614334" y="3778556"/>
            <a:ext cx="808099" cy="62804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87" name="直接连接符 486">
            <a:extLst>
              <a:ext uri="{FF2B5EF4-FFF2-40B4-BE49-F238E27FC236}">
                <a16:creationId xmlns:a16="http://schemas.microsoft.com/office/drawing/2014/main" id="{3E624940-C9D9-4621-9455-1007A681572B}"/>
              </a:ext>
            </a:extLst>
          </p:cNvPr>
          <p:cNvCxnSpPr>
            <a:cxnSpLocks/>
          </p:cNvCxnSpPr>
          <p:nvPr/>
        </p:nvCxnSpPr>
        <p:spPr>
          <a:xfrm>
            <a:off x="5475005" y="4191128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文本框 487">
            <a:extLst>
              <a:ext uri="{FF2B5EF4-FFF2-40B4-BE49-F238E27FC236}">
                <a16:creationId xmlns:a16="http://schemas.microsoft.com/office/drawing/2014/main" id="{ADB3AF83-3F54-44E7-91E8-3368386FAC12}"/>
              </a:ext>
            </a:extLst>
          </p:cNvPr>
          <p:cNvSpPr txBox="1"/>
          <p:nvPr/>
        </p:nvSpPr>
        <p:spPr>
          <a:xfrm>
            <a:off x="5527163" y="4102961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文本框 488">
            <a:extLst>
              <a:ext uri="{FF2B5EF4-FFF2-40B4-BE49-F238E27FC236}">
                <a16:creationId xmlns:a16="http://schemas.microsoft.com/office/drawing/2014/main" id="{A74AADCC-9A3C-47B4-8C1E-672C9DB8AA93}"/>
              </a:ext>
            </a:extLst>
          </p:cNvPr>
          <p:cNvSpPr txBox="1"/>
          <p:nvPr/>
        </p:nvSpPr>
        <p:spPr>
          <a:xfrm>
            <a:off x="4598719" y="4347677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Collagen I</a:t>
            </a:r>
          </a:p>
        </p:txBody>
      </p:sp>
      <p:cxnSp>
        <p:nvCxnSpPr>
          <p:cNvPr id="490" name="直接连接符 489">
            <a:extLst>
              <a:ext uri="{FF2B5EF4-FFF2-40B4-BE49-F238E27FC236}">
                <a16:creationId xmlns:a16="http://schemas.microsoft.com/office/drawing/2014/main" id="{A4DE7818-E131-47B7-99C6-62AD49BDEDE7}"/>
              </a:ext>
            </a:extLst>
          </p:cNvPr>
          <p:cNvCxnSpPr>
            <a:cxnSpLocks/>
          </p:cNvCxnSpPr>
          <p:nvPr/>
        </p:nvCxnSpPr>
        <p:spPr>
          <a:xfrm>
            <a:off x="5475005" y="4648033"/>
            <a:ext cx="1196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文本框 490">
            <a:extLst>
              <a:ext uri="{FF2B5EF4-FFF2-40B4-BE49-F238E27FC236}">
                <a16:creationId xmlns:a16="http://schemas.microsoft.com/office/drawing/2014/main" id="{E0073C16-C371-4B84-96DE-8AFEEE527AE2}"/>
              </a:ext>
            </a:extLst>
          </p:cNvPr>
          <p:cNvSpPr txBox="1"/>
          <p:nvPr/>
        </p:nvSpPr>
        <p:spPr>
          <a:xfrm>
            <a:off x="5527163" y="4559866"/>
            <a:ext cx="3227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文本框 491">
            <a:extLst>
              <a:ext uri="{FF2B5EF4-FFF2-40B4-BE49-F238E27FC236}">
                <a16:creationId xmlns:a16="http://schemas.microsoft.com/office/drawing/2014/main" id="{78EA1E44-9B1F-4315-802C-3E3091DFB5E7}"/>
              </a:ext>
            </a:extLst>
          </p:cNvPr>
          <p:cNvSpPr txBox="1"/>
          <p:nvPr/>
        </p:nvSpPr>
        <p:spPr>
          <a:xfrm>
            <a:off x="4598719" y="4790323"/>
            <a:ext cx="6708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>
                <a:latin typeface="Arial" panose="020B0604020202020204" pitchFamily="34" charset="0"/>
                <a:cs typeface="Arial" panose="020B0604020202020204" pitchFamily="34" charset="0"/>
              </a:rPr>
              <a:t>IB: Collagen III</a:t>
            </a:r>
          </a:p>
        </p:txBody>
      </p:sp>
      <p:sp>
        <p:nvSpPr>
          <p:cNvPr id="493" name="文本框 492">
            <a:extLst>
              <a:ext uri="{FF2B5EF4-FFF2-40B4-BE49-F238E27FC236}">
                <a16:creationId xmlns:a16="http://schemas.microsoft.com/office/drawing/2014/main" id="{F43D8B60-D331-4400-B07F-14C3B98362A0}"/>
              </a:ext>
            </a:extLst>
          </p:cNvPr>
          <p:cNvSpPr txBox="1"/>
          <p:nvPr/>
        </p:nvSpPr>
        <p:spPr>
          <a:xfrm>
            <a:off x="5518417" y="3049001"/>
            <a:ext cx="4509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b="1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矩形 493">
            <a:extLst>
              <a:ext uri="{FF2B5EF4-FFF2-40B4-BE49-F238E27FC236}">
                <a16:creationId xmlns:a16="http://schemas.microsoft.com/office/drawing/2014/main" id="{AF79DD3B-9A0A-4FFC-B3F4-C938EAF78698}"/>
              </a:ext>
            </a:extLst>
          </p:cNvPr>
          <p:cNvSpPr/>
          <p:nvPr/>
        </p:nvSpPr>
        <p:spPr>
          <a:xfrm>
            <a:off x="4650846" y="4161680"/>
            <a:ext cx="771588" cy="75232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5" name="矩形 494">
            <a:extLst>
              <a:ext uri="{FF2B5EF4-FFF2-40B4-BE49-F238E27FC236}">
                <a16:creationId xmlns:a16="http://schemas.microsoft.com/office/drawing/2014/main" id="{0E2BA559-7654-4BBF-A2EF-32511E272C15}"/>
              </a:ext>
            </a:extLst>
          </p:cNvPr>
          <p:cNvSpPr/>
          <p:nvPr/>
        </p:nvSpPr>
        <p:spPr>
          <a:xfrm>
            <a:off x="4617790" y="4610417"/>
            <a:ext cx="841153" cy="71618"/>
          </a:xfrm>
          <a:prstGeom prst="rect">
            <a:avLst/>
          </a:prstGeom>
          <a:noFill/>
          <a:ln w="63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文本框 120"/>
          <p:cNvSpPr txBox="1"/>
          <p:nvPr/>
        </p:nvSpPr>
        <p:spPr>
          <a:xfrm>
            <a:off x="106009" y="38978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Continued</a:t>
            </a:r>
            <a:endParaRPr lang="zh-CN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03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490760"/>
              </p:ext>
            </p:extLst>
          </p:nvPr>
        </p:nvGraphicFramePr>
        <p:xfrm>
          <a:off x="209464" y="622866"/>
          <a:ext cx="3159378" cy="5120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7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1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 (5’-3’)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PCR, qRT-PCR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TCCCTGGAGAAGAGCTACG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ACTB-reverse (human)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GTAGTTTCGTGGATGCCACA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CGCCAAATACTTGGTCGTCT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CCCTTTCTGAAGCAGTGTCC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AGTCATCAGACAATACCCAGTGT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GCCTGCATCAATATGAGCCATAA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CCATTACCGCTATGGGATGAGC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CCACAGAACAGATACCAGTCTTC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GGACCATCGAAAGGTGTCTGG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ATCCTTGGCATACACGTCCCT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GTTGCCCACGATTCGAGAAAT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GCCCACTTCGTAAACATAAGCAT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TFAM-forward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ATGGCGTTTCTCCGAAGCAT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TFAM-reverse (human)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TCCGCCCTATAAGCATCTTGA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CACCATGTACCCAGGCATTG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CCTGCTTGCTGATCCACATC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ACGGGCTTGATCTTCAAGGA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GAGTGAGGTAAGGCAGTGGT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AATCCAGGATGTGGCAGTGA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GCAGGCAGTGACCATAGTTG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GGTTGTCCTGGAGGGATTGA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GATCATGGTCCCTCGGTGAT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CTTCTGGTTGCCACACAACA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CTCAGCGAACTCCAACAGTG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ACCGAGGGCTTGGAATGTTA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AGCGTTGGATCAATGTCAGC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TFAM-forward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ATGGACTTCTGCCCACTGAA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TFAM-reverse (rat)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GATGCACGCACAGTCTTGAT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GGCTGTATTCCCCTCCATCG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ACTB-reverse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CCAGTTGGTAACAATGCCATGT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CAATCCTGTGTTTAGGGTCCAG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GTTCACGATGTAGAGTTTGGGTC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TCATTCCGTCATTAACCCTCCT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GFM2-reverse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AATGCCCCTTTCTCGCTCTTG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TGAGCCGTCCAGGTTCCATA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MRPL24-reverse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ACAGAATAGGTGCCAGTCTTCA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TGGGCGCAAAAGCTAGAGG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POLRMT-reverse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GTGAAGGGTCCAGAACTCCTG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TFB1M-forward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CGGGAGATCATTAAGTTGTTCGG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TFB1M-reverse (mouse)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GCCCAGGACCCACTTCATAAA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TFAM-forward (mouse)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ATTCCGAAGTGTTTTTCCAGCA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TFAM-reverse (mouse)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TCTGAAAGTTTTGCATCTGGGT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12.5kb-mito-forward (rat)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AGACGGGTGAGACAGCTGCACCTTTTC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2887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12.5kb-mito-reverse (rat)</a:t>
                      </a:r>
                      <a:endParaRPr lang="zh-CN" alt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CGAGAGCATCAAGTGCAGGCATTAGAG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6491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235bp-mito-forward (rat)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CCTCCCATTCATTATCGCCGCCCTTGC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1165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235bp-mito-reverse (rat)</a:t>
                      </a:r>
                      <a:endParaRPr lang="zh-CN" alt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altLang="zh-CN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GTCTGGGTCTCCTAGTAGGTCTGGGAA</a:t>
                      </a:r>
                      <a:endParaRPr lang="zh-CN" sz="7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1975728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238502"/>
              </p:ext>
            </p:extLst>
          </p:nvPr>
        </p:nvGraphicFramePr>
        <p:xfrm>
          <a:off x="218332" y="6587547"/>
          <a:ext cx="351430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1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 (5’-3’)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Plasmids Construction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SIRT7-forward (Xba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GCTCTAGAATGGCAGCCGGGGGTCTGAGCCGCT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SIRT7-reverse (EcoR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CGGAATTCCGTCACTTTCTTCCTTTTTGTGCGT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HDAC1-forward (EcoR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CGGAATTCATGGCGCAGACGCAGGGCACCCGGA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HDAC1-reverse (BamH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CGGGATCCGGCCAACTTGACCTCCTCCTTGACC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HDAC2-forward (Xho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CCCTCGAGATGGCGTACAGTCAAGGAGGCGGCA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HDAC2-reverse (BamH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CGGGATCCGGGGTTGCTGAGCTGTTCTGATTTG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HDAC3-forward (EcoR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CGGAATTCATGGCCAAGACCGTGGCCTATTTCT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HDAC3-reverse (BamH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CGGGATCCAATCTCCACATCGCTTTCCTTGTCA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HDAC4-forward (Xba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GCTCTAGAATGAGCTCCCAAAGCCATCCAGATG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HDAC4-reverse (EcoR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CGGAATTCCAGGGGCGGCTCCTCTTCCATGGGC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HDAC5-forward (Xba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GCTCTAGAATGAACTCTCCCAACGAGTCGGATG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HDAC5-reverse (Hind III)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CCAAGCTTCAGGGCAGGCTCCTGCTCCATGGGC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HDAC6-forward (Xba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GCTCTAGAATGACCTCAACCGGCCAGGATTCCA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HDAC6-reverse (Hind III)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CCAAGCTTGTGTGGGTGGGGCATATCCTCCCCA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HDAC7-forward (Xho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CCCTCGAGATGGACCTGCGGGTGGGCCAGCGGC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HDAC7-reverse (EcoR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CGGAATTCGAGATTCATAGGTTCTTCCTCCTCC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HDAC8-forward (Xho I)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CCCTCGAGATGGAGGAGCCGGAGGAACCGGCGG</a:t>
                      </a:r>
                      <a:endParaRPr lang="zh-CN" sz="9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HDAC8-reverse (</a:t>
                      </a:r>
                      <a:r>
                        <a:rPr lang="en-US" sz="700" b="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EcoR</a:t>
                      </a: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I)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CGGAATTCGACCACATGCTTCAGATTCCCTTTG</a:t>
                      </a:r>
                      <a:endParaRPr lang="zh-CN" sz="9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545579"/>
              </p:ext>
            </p:extLst>
          </p:nvPr>
        </p:nvGraphicFramePr>
        <p:xfrm>
          <a:off x="3432387" y="629526"/>
          <a:ext cx="3295970" cy="5859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 (5’-3’)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64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Mitochondrial Mass Quantification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16S rRNA (mtDNA)-forward (human)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GCCTTCCCCCGTAAATGATA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16S rRNA (mtDNA)-reverse (human)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TTATGCGATTACCGGGCTCT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86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(nDNA)-forward (human)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TGCTGTCTCCATGTTTGATGTAT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65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(nDNA)-reverse (human)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TCTCTGCTCCCCACCTCTAAGT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ND4 (mtDNA)-forward (mouse)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GGAACCAAACTGAACGCCTA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ND4 (mtDNA)-reverse (mouse)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ATGAGGGCAATTAGCAGTGG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23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</a:t>
                      </a:r>
                      <a:r>
                        <a:rPr lang="en-US" sz="700" b="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nDNA</a:t>
                      </a: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)-forward (mouse)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TCATTAGGGAGGAGCCAATG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87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</a:t>
                      </a:r>
                      <a:r>
                        <a:rPr lang="en-US" sz="700" b="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nDNA</a:t>
                      </a: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)-reverse (mouse)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ATCCCCTTTCGTTTTTGCTT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ND4 (mtDNA)-forward (rat)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CAATCTGCCTACGCCAAACA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ND4 (mtDNA)-reverse (rat)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CGGCTGTGAATTCGTTCGTA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(nDNA)-forward (rat)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TCTGGTGCTTGTCTCTCTGG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β2-microglobulin (nDNA)-reverse (rat)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GGGTGGAACTGAGACACGTA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0864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Chromatin IP-(qRT)-PCR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region1-forward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TGCCCTGCGCAGTATTTATT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region1-reverse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GCTCCCTCTGCTGCTCCT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region2-forward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TAGGTCTAGCCAGGGGAGGT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region2-reverse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AAGAAGCACCTGCCAGTCTC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region3-forward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TGAGACCTCCCTGTTCTTGG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region3-reverse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CCAGCCCCTCCTCACTTAG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region4-forward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GAGCAGGTCGGGAGAGTAGA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region4-reverse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CAGGAGAAGGCTTTCTGTGC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region5-forward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ATGGTCAGGTCCCATGTTGT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region5-reverse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TGGTACACACCCAGGACACA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region6-forward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TTCTGACACAGCGAATCGAG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region6-reverse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ACAACATGGGACCTGACCAT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region7-forward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GAGTGTTCCTGTCCCCTGTC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promoter region7-reverse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CCTGCTGGGTATTCCTCTGA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0864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Knock-down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(rat) shRNA target seq-1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CACCTTTCTGTGAGAACGGAA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SIRT7 (rat) shRNA target seq-1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TAGCCATTTGTCCTTGAGGAA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HDAC1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CUCAGGGCACCAAGAGGAATT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HDAC1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CGCAGACUCAGGGCACCAATT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HDAC2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GCAAGAAGAAAGUGUGCUATT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HDAC2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GCAGAUGCAGAGAUUUAAUTT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HDAC3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CCAAGAGCCUUAAUGCCUUTT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HDAC3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GGAACUUCCCUAUAGUGAATT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HDAC4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GCAGUUUCUGGAGAAGCACTT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HDAC4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GCAGCAGCACCAGCAGUUUTT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HDAC5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GGUUCUACAGAGAGCGAGATT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HDAC5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GGACGAGGAGGACUGCAUUTT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HDAC6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GCGAAAGAGUAGGCACAAUTT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HDAC6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GGGCCAGUCCUCAGAACAATT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HDAC7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GCAAGAACUUCGGCAACUUTT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HDAC7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GCACACAGCAGACUUUCUATT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HDAC8 (rat) siRNA-1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GCUGGGAGCAGAUACCAUUTT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2086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HDAC8 (rat) siRNA-2</a:t>
                      </a:r>
                      <a:endParaRPr lang="zh-CN" sz="800" b="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7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GGACUUGGAUCUACACCAUTT</a:t>
                      </a:r>
                      <a:endParaRPr lang="zh-CN" sz="800" b="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432" marR="60432" marT="0" marB="0"/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7136B80E-C5E9-4E6B-9D1E-AE4C58CB28A8}"/>
              </a:ext>
            </a:extLst>
          </p:cNvPr>
          <p:cNvSpPr/>
          <p:nvPr/>
        </p:nvSpPr>
        <p:spPr>
          <a:xfrm>
            <a:off x="411006" y="8899377"/>
            <a:ext cx="61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Table 1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Sequences of primers used for siRNA, shRNA, PCR, </a:t>
            </a:r>
            <a:r>
              <a:rPr lang="en-US" altLang="zh-CN" sz="900" b="1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ChIP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and qPCR analyses used in this study.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308604" y="11644"/>
            <a:ext cx="20113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Table 1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6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Picture 225" descr="Model α-SMA_20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4389" y="5191501"/>
            <a:ext cx="396000" cy="396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27" y="2604432"/>
            <a:ext cx="396000" cy="396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4" name="文本框 30"/>
          <p:cNvSpPr txBox="1">
            <a:spLocks noChangeArrowheads="1"/>
          </p:cNvSpPr>
          <p:nvPr/>
        </p:nvSpPr>
        <p:spPr bwMode="auto">
          <a:xfrm>
            <a:off x="327221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5" name="文本框 31"/>
          <p:cNvSpPr txBox="1">
            <a:spLocks noChangeArrowheads="1"/>
          </p:cNvSpPr>
          <p:nvPr/>
        </p:nvSpPr>
        <p:spPr bwMode="auto">
          <a:xfrm>
            <a:off x="765371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6" name="文本框 32"/>
          <p:cNvSpPr txBox="1">
            <a:spLocks noChangeArrowheads="1"/>
          </p:cNvSpPr>
          <p:nvPr/>
        </p:nvSpPr>
        <p:spPr bwMode="auto">
          <a:xfrm>
            <a:off x="2541298" y="4098194"/>
            <a:ext cx="23336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7" name="直接连接符 76"/>
          <p:cNvCxnSpPr/>
          <p:nvPr/>
        </p:nvCxnSpPr>
        <p:spPr bwMode="auto">
          <a:xfrm>
            <a:off x="381474" y="4088669"/>
            <a:ext cx="1943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 30"/>
          <p:cNvSpPr txBox="1">
            <a:spLocks noChangeArrowheads="1"/>
          </p:cNvSpPr>
          <p:nvPr/>
        </p:nvSpPr>
        <p:spPr bwMode="auto">
          <a:xfrm>
            <a:off x="3080059" y="3618769"/>
            <a:ext cx="9080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Rat atrial tissue</a:t>
            </a:r>
          </a:p>
        </p:txBody>
      </p:sp>
      <p:sp>
        <p:nvSpPr>
          <p:cNvPr id="79" name="文本框 30"/>
          <p:cNvSpPr txBox="1">
            <a:spLocks noChangeArrowheads="1"/>
          </p:cNvSpPr>
          <p:nvPr/>
        </p:nvSpPr>
        <p:spPr bwMode="auto">
          <a:xfrm>
            <a:off x="2972624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0" name="文本框 31"/>
          <p:cNvSpPr txBox="1">
            <a:spLocks noChangeArrowheads="1"/>
          </p:cNvSpPr>
          <p:nvPr/>
        </p:nvSpPr>
        <p:spPr bwMode="auto">
          <a:xfrm>
            <a:off x="6503533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1" name="文本框 32"/>
          <p:cNvSpPr txBox="1">
            <a:spLocks noChangeArrowheads="1"/>
          </p:cNvSpPr>
          <p:nvPr/>
        </p:nvSpPr>
        <p:spPr bwMode="auto">
          <a:xfrm>
            <a:off x="4755375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2" name="文本框 32"/>
          <p:cNvSpPr txBox="1">
            <a:spLocks noChangeArrowheads="1"/>
          </p:cNvSpPr>
          <p:nvPr/>
        </p:nvSpPr>
        <p:spPr bwMode="auto">
          <a:xfrm>
            <a:off x="4290249" y="4098194"/>
            <a:ext cx="23336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3" name="文本框 30"/>
          <p:cNvSpPr txBox="1">
            <a:spLocks noChangeArrowheads="1"/>
          </p:cNvSpPr>
          <p:nvPr/>
        </p:nvSpPr>
        <p:spPr bwMode="auto">
          <a:xfrm>
            <a:off x="5626439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4" name="文本框 31"/>
          <p:cNvSpPr txBox="1">
            <a:spLocks noChangeArrowheads="1"/>
          </p:cNvSpPr>
          <p:nvPr/>
        </p:nvSpPr>
        <p:spPr bwMode="auto">
          <a:xfrm>
            <a:off x="6065383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5" name="文本框 32"/>
          <p:cNvSpPr txBox="1">
            <a:spLocks noChangeArrowheads="1"/>
          </p:cNvSpPr>
          <p:nvPr/>
        </p:nvSpPr>
        <p:spPr bwMode="auto">
          <a:xfrm>
            <a:off x="5195113" y="4098194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6" name="文本框 30"/>
          <p:cNvSpPr txBox="1">
            <a:spLocks noChangeArrowheads="1"/>
          </p:cNvSpPr>
          <p:nvPr/>
        </p:nvSpPr>
        <p:spPr bwMode="auto">
          <a:xfrm>
            <a:off x="1201753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7" name="文本框 31"/>
          <p:cNvSpPr txBox="1">
            <a:spLocks noChangeArrowheads="1"/>
          </p:cNvSpPr>
          <p:nvPr/>
        </p:nvSpPr>
        <p:spPr bwMode="auto">
          <a:xfrm>
            <a:off x="1637228" y="4098194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8" name="文本框 31"/>
          <p:cNvSpPr txBox="1">
            <a:spLocks noChangeArrowheads="1"/>
          </p:cNvSpPr>
          <p:nvPr/>
        </p:nvSpPr>
        <p:spPr bwMode="auto">
          <a:xfrm>
            <a:off x="2075378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9" name="文本框 32"/>
          <p:cNvSpPr txBox="1">
            <a:spLocks noChangeArrowheads="1"/>
          </p:cNvSpPr>
          <p:nvPr/>
        </p:nvSpPr>
        <p:spPr bwMode="auto">
          <a:xfrm>
            <a:off x="3412362" y="4098194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0" name="文本框 30"/>
          <p:cNvSpPr txBox="1">
            <a:spLocks noChangeArrowheads="1"/>
          </p:cNvSpPr>
          <p:nvPr/>
        </p:nvSpPr>
        <p:spPr bwMode="auto">
          <a:xfrm>
            <a:off x="3849718" y="4098194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1" name="文本框 23"/>
          <p:cNvSpPr txBox="1">
            <a:spLocks noChangeArrowheads="1"/>
          </p:cNvSpPr>
          <p:nvPr/>
        </p:nvSpPr>
        <p:spPr bwMode="auto">
          <a:xfrm>
            <a:off x="1070207" y="3869594"/>
            <a:ext cx="47320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</p:txBody>
      </p:sp>
      <p:cxnSp>
        <p:nvCxnSpPr>
          <p:cNvPr id="92" name="直接连接符 91"/>
          <p:cNvCxnSpPr/>
          <p:nvPr/>
        </p:nvCxnSpPr>
        <p:spPr bwMode="auto">
          <a:xfrm>
            <a:off x="2576821" y="4088669"/>
            <a:ext cx="1943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本框 23"/>
          <p:cNvSpPr txBox="1">
            <a:spLocks noChangeArrowheads="1"/>
          </p:cNvSpPr>
          <p:nvPr/>
        </p:nvSpPr>
        <p:spPr bwMode="auto">
          <a:xfrm>
            <a:off x="3372674" y="3868007"/>
            <a:ext cx="312738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</a:p>
        </p:txBody>
      </p:sp>
      <p:cxnSp>
        <p:nvCxnSpPr>
          <p:cNvPr id="94" name="直接连接符 93"/>
          <p:cNvCxnSpPr/>
          <p:nvPr/>
        </p:nvCxnSpPr>
        <p:spPr bwMode="auto">
          <a:xfrm>
            <a:off x="4757881" y="4088669"/>
            <a:ext cx="19446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本框 23"/>
          <p:cNvSpPr txBox="1">
            <a:spLocks noChangeArrowheads="1"/>
          </p:cNvSpPr>
          <p:nvPr/>
        </p:nvSpPr>
        <p:spPr bwMode="auto">
          <a:xfrm>
            <a:off x="5589927" y="3868007"/>
            <a:ext cx="3079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</a:p>
        </p:txBody>
      </p:sp>
      <p:cxnSp>
        <p:nvCxnSpPr>
          <p:cNvPr id="96" name="直接连接符 95"/>
          <p:cNvCxnSpPr/>
          <p:nvPr/>
        </p:nvCxnSpPr>
        <p:spPr bwMode="auto">
          <a:xfrm>
            <a:off x="381474" y="3856894"/>
            <a:ext cx="62642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矩形 52"/>
          <p:cNvSpPr>
            <a:spLocks noChangeArrowheads="1"/>
          </p:cNvSpPr>
          <p:nvPr/>
        </p:nvSpPr>
        <p:spPr bwMode="auto">
          <a:xfrm rot="16200000">
            <a:off x="-169197" y="4839041"/>
            <a:ext cx="58578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Collagen I</a:t>
            </a:r>
          </a:p>
        </p:txBody>
      </p:sp>
      <p:sp>
        <p:nvSpPr>
          <p:cNvPr id="113" name="矩形 53"/>
          <p:cNvSpPr>
            <a:spLocks noChangeArrowheads="1"/>
          </p:cNvSpPr>
          <p:nvPr/>
        </p:nvSpPr>
        <p:spPr bwMode="auto">
          <a:xfrm rot="16200000">
            <a:off x="-208091" y="5272438"/>
            <a:ext cx="6635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Collagen III </a:t>
            </a:r>
          </a:p>
        </p:txBody>
      </p:sp>
      <p:sp>
        <p:nvSpPr>
          <p:cNvPr id="114" name="矩形 54"/>
          <p:cNvSpPr>
            <a:spLocks noChangeArrowheads="1"/>
          </p:cNvSpPr>
          <p:nvPr/>
        </p:nvSpPr>
        <p:spPr bwMode="auto">
          <a:xfrm rot="16200000">
            <a:off x="-106491" y="4413322"/>
            <a:ext cx="4603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-SMA</a:t>
            </a:r>
          </a:p>
        </p:txBody>
      </p:sp>
      <p:sp>
        <p:nvSpPr>
          <p:cNvPr id="145" name="文本框 144"/>
          <p:cNvSpPr txBox="1"/>
          <p:nvPr/>
        </p:nvSpPr>
        <p:spPr>
          <a:xfrm>
            <a:off x="161778" y="63892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文本框 5"/>
          <p:cNvSpPr txBox="1"/>
          <p:nvPr/>
        </p:nvSpPr>
        <p:spPr>
          <a:xfrm>
            <a:off x="161778" y="339466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3" name="组合 172"/>
          <p:cNvGrpSpPr/>
          <p:nvPr/>
        </p:nvGrpSpPr>
        <p:grpSpPr>
          <a:xfrm>
            <a:off x="331993" y="6148580"/>
            <a:ext cx="2331740" cy="1320912"/>
            <a:chOff x="250509" y="614201"/>
            <a:chExt cx="2331740" cy="1320912"/>
          </a:xfrm>
        </p:grpSpPr>
        <p:sp>
          <p:nvSpPr>
            <p:cNvPr id="174" name="文本框 30"/>
            <p:cNvSpPr txBox="1">
              <a:spLocks noChangeArrowheads="1"/>
            </p:cNvSpPr>
            <p:nvPr/>
          </p:nvSpPr>
          <p:spPr bwMode="auto">
            <a:xfrm>
              <a:off x="799411" y="848735"/>
              <a:ext cx="47320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Normal</a:t>
              </a:r>
            </a:p>
          </p:txBody>
        </p:sp>
        <p:sp>
          <p:nvSpPr>
            <p:cNvPr id="175" name="文本框 31"/>
            <p:cNvSpPr txBox="1">
              <a:spLocks noChangeArrowheads="1"/>
            </p:cNvSpPr>
            <p:nvPr/>
          </p:nvSpPr>
          <p:spPr bwMode="auto">
            <a:xfrm>
              <a:off x="1476960" y="848735"/>
              <a:ext cx="31290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CR</a:t>
              </a:r>
            </a:p>
          </p:txBody>
        </p:sp>
        <p:sp>
          <p:nvSpPr>
            <p:cNvPr id="176" name="文本框 32"/>
            <p:cNvSpPr txBox="1">
              <a:spLocks noChangeArrowheads="1"/>
            </p:cNvSpPr>
            <p:nvPr/>
          </p:nvSpPr>
          <p:spPr bwMode="auto">
            <a:xfrm>
              <a:off x="2102999" y="848735"/>
              <a:ext cx="30809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/>
                <a:t>KD</a:t>
              </a:r>
              <a:endParaRPr lang="en-US" altLang="zh-CN" sz="700" dirty="0">
                <a:cs typeface="Arial" panose="020B0604020202020204" pitchFamily="34" charset="0"/>
              </a:endParaRPr>
            </a:p>
          </p:txBody>
        </p:sp>
        <p:cxnSp>
          <p:nvCxnSpPr>
            <p:cNvPr id="177" name="直接连接符 176"/>
            <p:cNvCxnSpPr/>
            <p:nvPr/>
          </p:nvCxnSpPr>
          <p:spPr bwMode="auto">
            <a:xfrm>
              <a:off x="804070" y="1036129"/>
              <a:ext cx="50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/>
          </p:nvCxnSpPr>
          <p:spPr bwMode="auto">
            <a:xfrm>
              <a:off x="1388240" y="1036129"/>
              <a:ext cx="50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连接符 178"/>
            <p:cNvCxnSpPr/>
            <p:nvPr/>
          </p:nvCxnSpPr>
          <p:spPr bwMode="auto">
            <a:xfrm>
              <a:off x="2034738" y="1036129"/>
              <a:ext cx="50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文本框 39"/>
            <p:cNvSpPr txBox="1">
              <a:spLocks noChangeArrowheads="1"/>
            </p:cNvSpPr>
            <p:nvPr/>
          </p:nvSpPr>
          <p:spPr bwMode="auto">
            <a:xfrm>
              <a:off x="741708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81" name="文本框 40"/>
            <p:cNvSpPr txBox="1">
              <a:spLocks noChangeArrowheads="1"/>
            </p:cNvSpPr>
            <p:nvPr/>
          </p:nvSpPr>
          <p:spPr bwMode="auto">
            <a:xfrm>
              <a:off x="931607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82" name="文本框 41"/>
            <p:cNvSpPr txBox="1">
              <a:spLocks noChangeArrowheads="1"/>
            </p:cNvSpPr>
            <p:nvPr/>
          </p:nvSpPr>
          <p:spPr bwMode="auto">
            <a:xfrm>
              <a:off x="1123847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83" name="文本框 39"/>
            <p:cNvSpPr txBox="1">
              <a:spLocks noChangeArrowheads="1"/>
            </p:cNvSpPr>
            <p:nvPr/>
          </p:nvSpPr>
          <p:spPr bwMode="auto">
            <a:xfrm>
              <a:off x="1330920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84" name="文本框 40"/>
            <p:cNvSpPr txBox="1">
              <a:spLocks noChangeArrowheads="1"/>
            </p:cNvSpPr>
            <p:nvPr/>
          </p:nvSpPr>
          <p:spPr bwMode="auto">
            <a:xfrm>
              <a:off x="1520818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85" name="文本框 41"/>
            <p:cNvSpPr txBox="1">
              <a:spLocks noChangeArrowheads="1"/>
            </p:cNvSpPr>
            <p:nvPr/>
          </p:nvSpPr>
          <p:spPr bwMode="auto">
            <a:xfrm>
              <a:off x="1726618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86" name="文本框 39"/>
            <p:cNvSpPr txBox="1">
              <a:spLocks noChangeArrowheads="1"/>
            </p:cNvSpPr>
            <p:nvPr/>
          </p:nvSpPr>
          <p:spPr bwMode="auto">
            <a:xfrm>
              <a:off x="1919787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87" name="文本框 40"/>
            <p:cNvSpPr txBox="1">
              <a:spLocks noChangeArrowheads="1"/>
            </p:cNvSpPr>
            <p:nvPr/>
          </p:nvSpPr>
          <p:spPr bwMode="auto">
            <a:xfrm>
              <a:off x="2130271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88" name="文本框 41"/>
            <p:cNvSpPr txBox="1">
              <a:spLocks noChangeArrowheads="1"/>
            </p:cNvSpPr>
            <p:nvPr/>
          </p:nvSpPr>
          <p:spPr bwMode="auto">
            <a:xfrm>
              <a:off x="2332802" y="1044865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189" name="Picture 5"/>
            <p:cNvPicPr preferRelativeResize="0">
              <a:picLocks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43"/>
            <a:stretch/>
          </p:blipFill>
          <p:spPr bwMode="auto">
            <a:xfrm>
              <a:off x="765750" y="1610211"/>
              <a:ext cx="1800000" cy="144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0" name="Picture 7"/>
            <p:cNvPicPr preferRelativeResize="0">
              <a:picLocks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88"/>
            <a:stretch/>
          </p:blipFill>
          <p:spPr bwMode="auto">
            <a:xfrm>
              <a:off x="765750" y="1433439"/>
              <a:ext cx="1800000" cy="144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1" name="Picture 8"/>
            <p:cNvPicPr preferRelativeResize="0">
              <a:picLocks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24"/>
            <a:stretch/>
          </p:blipFill>
          <p:spPr bwMode="auto">
            <a:xfrm>
              <a:off x="765750" y="1249536"/>
              <a:ext cx="1800000" cy="144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" name="图片 65"/>
            <p:cNvPicPr preferRelativeResize="0">
              <a:picLocks/>
            </p:cNvPicPr>
            <p:nvPr/>
          </p:nvPicPr>
          <p:blipFill rotWithShape="1">
            <a:blip r:embed="rId10" cstate="print"/>
            <a:srcRect l="807" t="8700" r="26366" b="-1"/>
            <a:stretch/>
          </p:blipFill>
          <p:spPr bwMode="auto">
            <a:xfrm>
              <a:off x="765750" y="1791113"/>
              <a:ext cx="1800000" cy="144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93" name="矩形 52"/>
            <p:cNvSpPr>
              <a:spLocks noChangeArrowheads="1"/>
            </p:cNvSpPr>
            <p:nvPr/>
          </p:nvSpPr>
          <p:spPr bwMode="auto">
            <a:xfrm>
              <a:off x="301805" y="1445725"/>
              <a:ext cx="402354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Collagen I</a:t>
              </a:r>
            </a:p>
          </p:txBody>
        </p:sp>
        <p:sp>
          <p:nvSpPr>
            <p:cNvPr id="194" name="矩形 53"/>
            <p:cNvSpPr>
              <a:spLocks noChangeArrowheads="1"/>
            </p:cNvSpPr>
            <p:nvPr/>
          </p:nvSpPr>
          <p:spPr bwMode="auto">
            <a:xfrm>
              <a:off x="250509" y="1630448"/>
              <a:ext cx="453650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Collagen III</a:t>
              </a:r>
            </a:p>
          </p:txBody>
        </p:sp>
        <p:sp>
          <p:nvSpPr>
            <p:cNvPr id="195" name="矩形 54"/>
            <p:cNvSpPr>
              <a:spLocks noChangeArrowheads="1"/>
            </p:cNvSpPr>
            <p:nvPr/>
          </p:nvSpPr>
          <p:spPr bwMode="auto">
            <a:xfrm>
              <a:off x="428442" y="1269773"/>
              <a:ext cx="27571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l-GR" altLang="zh-CN" sz="700" dirty="0">
                  <a:cs typeface="Arial" panose="020B0604020202020204" pitchFamily="34" charset="0"/>
                </a:rPr>
                <a:t>α</a:t>
              </a:r>
              <a:r>
                <a:rPr lang="en-US" altLang="zh-CN" sz="700" dirty="0">
                  <a:cs typeface="Arial" panose="020B0604020202020204" pitchFamily="34" charset="0"/>
                </a:rPr>
                <a:t>-SMA</a:t>
              </a:r>
            </a:p>
          </p:txBody>
        </p:sp>
        <p:sp>
          <p:nvSpPr>
            <p:cNvPr id="196" name="矩形 55"/>
            <p:cNvSpPr>
              <a:spLocks noChangeArrowheads="1"/>
            </p:cNvSpPr>
            <p:nvPr/>
          </p:nvSpPr>
          <p:spPr bwMode="auto">
            <a:xfrm>
              <a:off x="505387" y="1809252"/>
              <a:ext cx="19877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cxnSp>
          <p:nvCxnSpPr>
            <p:cNvPr id="197" name="直接连接符 196"/>
            <p:cNvCxnSpPr/>
            <p:nvPr/>
          </p:nvCxnSpPr>
          <p:spPr bwMode="auto">
            <a:xfrm>
              <a:off x="782249" y="834172"/>
              <a:ext cx="180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文本框 30"/>
            <p:cNvSpPr txBox="1">
              <a:spLocks noChangeArrowheads="1"/>
            </p:cNvSpPr>
            <p:nvPr/>
          </p:nvSpPr>
          <p:spPr bwMode="auto">
            <a:xfrm>
              <a:off x="1309950" y="614201"/>
              <a:ext cx="90762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800" dirty="0">
                  <a:cs typeface="Arial" panose="020B0604020202020204" pitchFamily="34" charset="0"/>
                </a:rPr>
                <a:t>Rat atrial tissue</a:t>
              </a:r>
            </a:p>
          </p:txBody>
        </p:sp>
        <p:sp>
          <p:nvSpPr>
            <p:cNvPr id="199" name="矩形 54"/>
            <p:cNvSpPr>
              <a:spLocks noChangeArrowheads="1"/>
            </p:cNvSpPr>
            <p:nvPr/>
          </p:nvSpPr>
          <p:spPr bwMode="auto">
            <a:xfrm>
              <a:off x="580727" y="1091031"/>
              <a:ext cx="12343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SN</a:t>
              </a:r>
            </a:p>
          </p:txBody>
        </p:sp>
      </p:grpSp>
      <p:sp>
        <p:nvSpPr>
          <p:cNvPr id="200" name="文本框 5"/>
          <p:cNvSpPr txBox="1"/>
          <p:nvPr/>
        </p:nvSpPr>
        <p:spPr>
          <a:xfrm>
            <a:off x="157771" y="5881438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52"/>
          <p:cNvSpPr>
            <a:spLocks noChangeArrowheads="1"/>
          </p:cNvSpPr>
          <p:nvPr/>
        </p:nvSpPr>
        <p:spPr bwMode="auto">
          <a:xfrm rot="16200000">
            <a:off x="-174623" y="2244487"/>
            <a:ext cx="59663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Sirius Red</a:t>
            </a:r>
          </a:p>
        </p:txBody>
      </p:sp>
      <p:sp>
        <p:nvSpPr>
          <p:cNvPr id="4" name="矩形 53"/>
          <p:cNvSpPr>
            <a:spLocks noChangeArrowheads="1"/>
          </p:cNvSpPr>
          <p:nvPr/>
        </p:nvSpPr>
        <p:spPr bwMode="auto">
          <a:xfrm rot="16200000">
            <a:off x="-125731" y="2699655"/>
            <a:ext cx="4988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Masson</a:t>
            </a:r>
          </a:p>
        </p:txBody>
      </p:sp>
      <p:sp>
        <p:nvSpPr>
          <p:cNvPr id="5" name="矩形 54"/>
          <p:cNvSpPr>
            <a:spLocks noChangeArrowheads="1"/>
          </p:cNvSpPr>
          <p:nvPr/>
        </p:nvSpPr>
        <p:spPr bwMode="auto">
          <a:xfrm rot="16200000">
            <a:off x="-60008" y="1812505"/>
            <a:ext cx="36740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H&amp;E</a:t>
            </a:r>
          </a:p>
        </p:txBody>
      </p:sp>
      <p:sp>
        <p:nvSpPr>
          <p:cNvPr id="6" name="文本框 30"/>
          <p:cNvSpPr txBox="1">
            <a:spLocks noChangeArrowheads="1"/>
          </p:cNvSpPr>
          <p:nvPr/>
        </p:nvSpPr>
        <p:spPr bwMode="auto">
          <a:xfrm>
            <a:off x="315564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文本框 31"/>
          <p:cNvSpPr txBox="1">
            <a:spLocks noChangeArrowheads="1"/>
          </p:cNvSpPr>
          <p:nvPr/>
        </p:nvSpPr>
        <p:spPr bwMode="auto">
          <a:xfrm>
            <a:off x="753714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文本框 32"/>
          <p:cNvSpPr txBox="1">
            <a:spLocks noChangeArrowheads="1"/>
          </p:cNvSpPr>
          <p:nvPr/>
        </p:nvSpPr>
        <p:spPr bwMode="auto">
          <a:xfrm>
            <a:off x="2528847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9" name="直接连接符 8"/>
          <p:cNvCxnSpPr/>
          <p:nvPr/>
        </p:nvCxnSpPr>
        <p:spPr bwMode="auto">
          <a:xfrm>
            <a:off x="346155" y="1477508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30"/>
          <p:cNvSpPr txBox="1">
            <a:spLocks noChangeArrowheads="1"/>
          </p:cNvSpPr>
          <p:nvPr/>
        </p:nvSpPr>
        <p:spPr bwMode="auto">
          <a:xfrm>
            <a:off x="3044816" y="1007615"/>
            <a:ext cx="8947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800" dirty="0">
                <a:cs typeface="Arial" panose="020B0604020202020204" pitchFamily="34" charset="0"/>
              </a:rPr>
              <a:t>Rat atrial tissue</a:t>
            </a:r>
          </a:p>
        </p:txBody>
      </p:sp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2960967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文本框 31"/>
          <p:cNvSpPr txBox="1">
            <a:spLocks noChangeArrowheads="1"/>
          </p:cNvSpPr>
          <p:nvPr/>
        </p:nvSpPr>
        <p:spPr bwMode="auto">
          <a:xfrm>
            <a:off x="6491876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文本框 32"/>
          <p:cNvSpPr txBox="1">
            <a:spLocks noChangeArrowheads="1"/>
          </p:cNvSpPr>
          <p:nvPr/>
        </p:nvSpPr>
        <p:spPr bwMode="auto">
          <a:xfrm>
            <a:off x="4743718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文本框 32"/>
          <p:cNvSpPr txBox="1">
            <a:spLocks noChangeArrowheads="1"/>
          </p:cNvSpPr>
          <p:nvPr/>
        </p:nvSpPr>
        <p:spPr bwMode="auto">
          <a:xfrm>
            <a:off x="4277798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15" name="文本框 30"/>
          <p:cNvSpPr txBox="1">
            <a:spLocks noChangeArrowheads="1"/>
          </p:cNvSpPr>
          <p:nvPr/>
        </p:nvSpPr>
        <p:spPr bwMode="auto">
          <a:xfrm>
            <a:off x="5614782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16" name="文本框 31"/>
          <p:cNvSpPr txBox="1">
            <a:spLocks noChangeArrowheads="1"/>
          </p:cNvSpPr>
          <p:nvPr/>
        </p:nvSpPr>
        <p:spPr bwMode="auto">
          <a:xfrm>
            <a:off x="6053726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17" name="文本框 32"/>
          <p:cNvSpPr txBox="1">
            <a:spLocks noChangeArrowheads="1"/>
          </p:cNvSpPr>
          <p:nvPr/>
        </p:nvSpPr>
        <p:spPr bwMode="auto">
          <a:xfrm>
            <a:off x="5182662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文本框 30"/>
          <p:cNvSpPr txBox="1">
            <a:spLocks noChangeArrowheads="1"/>
          </p:cNvSpPr>
          <p:nvPr/>
        </p:nvSpPr>
        <p:spPr bwMode="auto">
          <a:xfrm>
            <a:off x="1190096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文本框 31"/>
          <p:cNvSpPr txBox="1">
            <a:spLocks noChangeArrowheads="1"/>
          </p:cNvSpPr>
          <p:nvPr/>
        </p:nvSpPr>
        <p:spPr bwMode="auto">
          <a:xfrm>
            <a:off x="1624777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文本框 31"/>
          <p:cNvSpPr txBox="1">
            <a:spLocks noChangeArrowheads="1"/>
          </p:cNvSpPr>
          <p:nvPr/>
        </p:nvSpPr>
        <p:spPr bwMode="auto">
          <a:xfrm>
            <a:off x="2063721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文本框 32"/>
          <p:cNvSpPr txBox="1">
            <a:spLocks noChangeArrowheads="1"/>
          </p:cNvSpPr>
          <p:nvPr/>
        </p:nvSpPr>
        <p:spPr bwMode="auto">
          <a:xfrm>
            <a:off x="3399911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文本框 30"/>
          <p:cNvSpPr txBox="1">
            <a:spLocks noChangeArrowheads="1"/>
          </p:cNvSpPr>
          <p:nvPr/>
        </p:nvSpPr>
        <p:spPr bwMode="auto">
          <a:xfrm>
            <a:off x="3838061" y="1486114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文本框 23"/>
          <p:cNvSpPr txBox="1">
            <a:spLocks noChangeArrowheads="1"/>
          </p:cNvSpPr>
          <p:nvPr/>
        </p:nvSpPr>
        <p:spPr bwMode="auto">
          <a:xfrm>
            <a:off x="1055068" y="1258208"/>
            <a:ext cx="47320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Normal</a:t>
            </a:r>
          </a:p>
        </p:txBody>
      </p:sp>
      <p:cxnSp>
        <p:nvCxnSpPr>
          <p:cNvPr id="24" name="直接连接符 23"/>
          <p:cNvCxnSpPr/>
          <p:nvPr/>
        </p:nvCxnSpPr>
        <p:spPr bwMode="auto">
          <a:xfrm>
            <a:off x="2541052" y="1477508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3"/>
          <p:cNvSpPr txBox="1">
            <a:spLocks noChangeArrowheads="1"/>
          </p:cNvSpPr>
          <p:nvPr/>
        </p:nvSpPr>
        <p:spPr bwMode="auto">
          <a:xfrm>
            <a:off x="3360638" y="1256606"/>
            <a:ext cx="31290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CR</a:t>
            </a:r>
          </a:p>
        </p:txBody>
      </p:sp>
      <p:cxnSp>
        <p:nvCxnSpPr>
          <p:cNvPr id="26" name="直接连接符 25"/>
          <p:cNvCxnSpPr/>
          <p:nvPr/>
        </p:nvCxnSpPr>
        <p:spPr bwMode="auto">
          <a:xfrm>
            <a:off x="4723249" y="1477508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3"/>
          <p:cNvSpPr txBox="1">
            <a:spLocks noChangeArrowheads="1"/>
          </p:cNvSpPr>
          <p:nvPr/>
        </p:nvSpPr>
        <p:spPr bwMode="auto">
          <a:xfrm>
            <a:off x="5577913" y="1256606"/>
            <a:ext cx="30809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KD</a:t>
            </a:r>
          </a:p>
        </p:txBody>
      </p:sp>
      <p:cxnSp>
        <p:nvCxnSpPr>
          <p:cNvPr id="28" name="直接连接符 27"/>
          <p:cNvCxnSpPr/>
          <p:nvPr/>
        </p:nvCxnSpPr>
        <p:spPr bwMode="auto">
          <a:xfrm>
            <a:off x="346155" y="1244828"/>
            <a:ext cx="62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3" name="Picture 207" descr="con masson_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57824" y="2604432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5" name="Picture 209" descr="con masson_2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21580" y="2604432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6" name="Picture 210" descr="con masson_2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94754" y="2604432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8" name="Picture 212" descr="con masson_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83860" y="2604433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39" name="Picture 213" descr="con masson_2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48317" y="2604433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3" name="Picture 237" descr="Model masson_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109169" y="2604432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4" name="Picture 238" descr="Model masson_2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968927" y="2604433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" name="Picture 239" descr="Model masson_2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29992" y="2604432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6" name="Picture 240" descr="Model masson_2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92416" y="2604432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7" name="Picture 241" descr="Model masson_20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656873" y="2604433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9" name="Line 152"/>
          <p:cNvSpPr>
            <a:spLocks noChangeShapeType="1"/>
          </p:cNvSpPr>
          <p:nvPr/>
        </p:nvSpPr>
        <p:spPr bwMode="auto">
          <a:xfrm flipV="1">
            <a:off x="1407619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52" name="Line 152"/>
          <p:cNvSpPr>
            <a:spLocks noChangeShapeType="1"/>
          </p:cNvSpPr>
          <p:nvPr/>
        </p:nvSpPr>
        <p:spPr bwMode="auto">
          <a:xfrm flipV="1">
            <a:off x="6267376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55" name="Line 152"/>
          <p:cNvSpPr>
            <a:spLocks noChangeShapeType="1"/>
          </p:cNvSpPr>
          <p:nvPr/>
        </p:nvSpPr>
        <p:spPr bwMode="auto">
          <a:xfrm flipV="1">
            <a:off x="5828443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58" name="Line 152"/>
          <p:cNvSpPr>
            <a:spLocks noChangeShapeType="1"/>
          </p:cNvSpPr>
          <p:nvPr/>
        </p:nvSpPr>
        <p:spPr bwMode="auto">
          <a:xfrm flipV="1">
            <a:off x="5390866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pPr algn="r"/>
            <a:endParaRPr lang="zh-CN" altLang="en-US"/>
          </a:p>
        </p:txBody>
      </p:sp>
      <p:sp>
        <p:nvSpPr>
          <p:cNvPr id="261" name="Line 152"/>
          <p:cNvSpPr>
            <a:spLocks noChangeShapeType="1"/>
          </p:cNvSpPr>
          <p:nvPr/>
        </p:nvSpPr>
        <p:spPr bwMode="auto">
          <a:xfrm flipV="1">
            <a:off x="4955324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67" name="Line 152"/>
          <p:cNvSpPr>
            <a:spLocks noChangeShapeType="1"/>
          </p:cNvSpPr>
          <p:nvPr/>
        </p:nvSpPr>
        <p:spPr bwMode="auto">
          <a:xfrm flipV="1">
            <a:off x="4056273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70" name="Line 152"/>
          <p:cNvSpPr>
            <a:spLocks noChangeShapeType="1"/>
          </p:cNvSpPr>
          <p:nvPr/>
        </p:nvSpPr>
        <p:spPr bwMode="auto">
          <a:xfrm flipV="1">
            <a:off x="3620030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73" name="Line 152"/>
          <p:cNvSpPr>
            <a:spLocks noChangeShapeType="1"/>
          </p:cNvSpPr>
          <p:nvPr/>
        </p:nvSpPr>
        <p:spPr bwMode="auto">
          <a:xfrm flipV="1">
            <a:off x="4493203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79" name="Line 152"/>
          <p:cNvSpPr>
            <a:spLocks noChangeShapeType="1"/>
          </p:cNvSpPr>
          <p:nvPr/>
        </p:nvSpPr>
        <p:spPr bwMode="auto">
          <a:xfrm flipV="1">
            <a:off x="2282309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82" name="Line 152"/>
          <p:cNvSpPr>
            <a:spLocks noChangeShapeType="1"/>
          </p:cNvSpPr>
          <p:nvPr/>
        </p:nvSpPr>
        <p:spPr bwMode="auto">
          <a:xfrm flipV="1">
            <a:off x="1846767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91" name="Line 152"/>
          <p:cNvSpPr>
            <a:spLocks noChangeShapeType="1"/>
          </p:cNvSpPr>
          <p:nvPr/>
        </p:nvSpPr>
        <p:spPr bwMode="auto">
          <a:xfrm flipV="1">
            <a:off x="2748953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295" name="Picture 152" descr="con col1_20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01179" y="475217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6" name="Picture 153" descr="con col1_2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764163" y="475217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7" name="Picture 154" descr="con col1_20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327146" y="4752176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8" name="Picture 155" descr="con col1_20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890130" y="475217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9" name="Picture 156" descr="con col1_20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453113" y="4752176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0" name="Picture 157" descr="con col1_20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980241" y="475217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1" name="Picture 158" descr="con col1_20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543224" y="475217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2" name="Picture 159" descr="con col1_20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106208" y="475217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3" name="Picture 160" descr="con col1_20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669192" y="475217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4" name="Picture 161" descr="con col1_20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232176" y="475217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5" name="Picture 182" descr="Model col1_20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674052" y="4752176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6" name="Picture 183" descr="Model col1_20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5111069" y="475217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" name="Picture 184" descr="Model col1_20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5548085" y="475217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8" name="Picture 185" descr="Model col1_20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5985102" y="475217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9" name="Picture 186" descr="Model col1_20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6422112" y="4752176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0" name="Picture 200" descr="con2 α-SMA_20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201179" y="43091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1" name="Picture 201" descr="con2 α-SMA_20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3764162" y="4309171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2" name="Picture 202" descr="con2 α-SMA_20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3327147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3" name="Picture 203" descr="con2 α-SMA_20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2890129" y="43091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4" name="Picture 204" descr="con2 α-SMA_20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2453114" y="43091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" name="Picture 205" descr="con2 α-SMA_20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1980241" y="43091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6" name="Picture 206" descr="con2 α-SMA_20"/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1543225" y="43091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" name="Picture 207" descr="con2 α-SMA_20"/>
          <p:cNvPicPr>
            <a:picLocks noChangeAspect="1" noChangeArrowheads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1106208" y="43091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8" name="Picture 208" descr="con2 α-SMA_20"/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669192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9" name="Picture 209" descr="con2 α-SMA_20"/>
          <p:cNvPicPr>
            <a:picLocks noChangeAspect="1" noChangeArrowheads="1"/>
          </p:cNvPicPr>
          <p:nvPr/>
        </p:nvPicPr>
        <p:blipFill>
          <a:blip r:embed="rId45" cstate="print"/>
          <a:srcRect/>
          <a:stretch>
            <a:fillRect/>
          </a:stretch>
        </p:blipFill>
        <p:spPr bwMode="auto">
          <a:xfrm>
            <a:off x="232175" y="4309171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0" name="Picture 231" descr="Model α-SMA_20"/>
          <p:cNvPicPr>
            <a:picLocks noChangeAspect="1" noChangeArrowheads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4674053" y="43091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1" name="Picture 232" descr="Model α-SMA_20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5111069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2" name="Picture 233" descr="Model α-SMA_20"/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5548086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3" name="Picture 234" descr="Model α-SMA_20"/>
          <p:cNvPicPr>
            <a:picLocks noChangeAspect="1" noChangeArrowheads="1"/>
          </p:cNvPicPr>
          <p:nvPr/>
        </p:nvPicPr>
        <p:blipFill>
          <a:blip r:embed="rId49" cstate="print"/>
          <a:srcRect/>
          <a:stretch>
            <a:fillRect/>
          </a:stretch>
        </p:blipFill>
        <p:spPr bwMode="auto">
          <a:xfrm>
            <a:off x="5985102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4" name="Picture 235" descr="Model α-SMA_20"/>
          <p:cNvPicPr>
            <a:picLocks noChangeAspect="1" noChangeArrowheads="1"/>
          </p:cNvPicPr>
          <p:nvPr/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6422113" y="43091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5" name="Picture 248" descr="con2 col3_20"/>
          <p:cNvPicPr>
            <a:picLocks noChangeAspect="1" noChangeArrowheads="1"/>
          </p:cNvPicPr>
          <p:nvPr/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4201179" y="5193456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6" name="Picture 249" descr="con2 col3_20"/>
          <p:cNvPicPr>
            <a:picLocks noChangeAspect="1" noChangeArrowheads="1"/>
          </p:cNvPicPr>
          <p:nvPr/>
        </p:nvPicPr>
        <p:blipFill>
          <a:blip r:embed="rId52" cstate="print"/>
          <a:srcRect/>
          <a:stretch>
            <a:fillRect/>
          </a:stretch>
        </p:blipFill>
        <p:spPr bwMode="auto">
          <a:xfrm>
            <a:off x="3764162" y="5193456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" name="Picture 250" descr="con2 col3_20"/>
          <p:cNvPicPr>
            <a:picLocks noChangeAspect="1" noChangeArrowheads="1"/>
          </p:cNvPicPr>
          <p:nvPr/>
        </p:nvPicPr>
        <p:blipFill>
          <a:blip r:embed="rId53" cstate="print"/>
          <a:srcRect/>
          <a:stretch>
            <a:fillRect/>
          </a:stretch>
        </p:blipFill>
        <p:spPr bwMode="auto">
          <a:xfrm>
            <a:off x="3327146" y="5193455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8" name="Picture 251" descr="con2 col3_20"/>
          <p:cNvPicPr>
            <a:picLocks noChangeAspect="1" noChangeArrowheads="1"/>
          </p:cNvPicPr>
          <p:nvPr/>
        </p:nvPicPr>
        <p:blipFill>
          <a:blip r:embed="rId54" cstate="print"/>
          <a:srcRect/>
          <a:stretch>
            <a:fillRect/>
          </a:stretch>
        </p:blipFill>
        <p:spPr bwMode="auto">
          <a:xfrm>
            <a:off x="2890129" y="5193456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9" name="Picture 252" descr="con2 col3_20"/>
          <p:cNvPicPr>
            <a:picLocks noChangeAspect="1" noChangeArrowheads="1"/>
          </p:cNvPicPr>
          <p:nvPr/>
        </p:nvPicPr>
        <p:blipFill>
          <a:blip r:embed="rId55" cstate="print"/>
          <a:srcRect/>
          <a:stretch>
            <a:fillRect/>
          </a:stretch>
        </p:blipFill>
        <p:spPr bwMode="auto">
          <a:xfrm>
            <a:off x="2453113" y="5193455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0" name="Picture 253" descr="con2 col3_20"/>
          <p:cNvPicPr>
            <a:picLocks noChangeAspect="1" noChangeArrowheads="1"/>
          </p:cNvPicPr>
          <p:nvPr/>
        </p:nvPicPr>
        <p:blipFill>
          <a:blip r:embed="rId56" cstate="print"/>
          <a:srcRect/>
          <a:stretch>
            <a:fillRect/>
          </a:stretch>
        </p:blipFill>
        <p:spPr bwMode="auto">
          <a:xfrm>
            <a:off x="1980241" y="5193456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1" name="Picture 254" descr="con2 col3_20"/>
          <p:cNvPicPr>
            <a:picLocks noChangeAspect="1" noChangeArrowheads="1"/>
          </p:cNvPicPr>
          <p:nvPr/>
        </p:nvPicPr>
        <p:blipFill>
          <a:blip r:embed="rId57" cstate="print"/>
          <a:srcRect/>
          <a:stretch>
            <a:fillRect/>
          </a:stretch>
        </p:blipFill>
        <p:spPr bwMode="auto">
          <a:xfrm>
            <a:off x="1543224" y="5193455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2" name="Picture 255" descr="con2 col3_20"/>
          <p:cNvPicPr>
            <a:picLocks noChangeAspect="1" noChangeArrowheads="1"/>
          </p:cNvPicPr>
          <p:nvPr/>
        </p:nvPicPr>
        <p:blipFill>
          <a:blip r:embed="rId58" cstate="print"/>
          <a:srcRect/>
          <a:stretch>
            <a:fillRect/>
          </a:stretch>
        </p:blipFill>
        <p:spPr bwMode="auto">
          <a:xfrm>
            <a:off x="1106208" y="5193455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3" name="Picture 256" descr="con2 col3_20"/>
          <p:cNvPicPr>
            <a:picLocks noChangeAspect="1" noChangeArrowheads="1"/>
          </p:cNvPicPr>
          <p:nvPr/>
        </p:nvPicPr>
        <p:blipFill>
          <a:blip r:embed="rId59" cstate="print"/>
          <a:srcRect/>
          <a:stretch>
            <a:fillRect/>
          </a:stretch>
        </p:blipFill>
        <p:spPr bwMode="auto">
          <a:xfrm>
            <a:off x="669192" y="5193455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4" name="Picture 257" descr="con2 col3_20"/>
          <p:cNvPicPr>
            <a:picLocks noChangeAspect="1" noChangeArrowheads="1"/>
          </p:cNvPicPr>
          <p:nvPr/>
        </p:nvPicPr>
        <p:blipFill>
          <a:blip r:embed="rId60" cstate="print"/>
          <a:srcRect/>
          <a:stretch>
            <a:fillRect/>
          </a:stretch>
        </p:blipFill>
        <p:spPr bwMode="auto">
          <a:xfrm>
            <a:off x="232176" y="5193455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5" name="Picture 278" descr="Model  col3_20"/>
          <p:cNvPicPr>
            <a:picLocks noChangeAspect="1" noChangeArrowheads="1"/>
          </p:cNvPicPr>
          <p:nvPr/>
        </p:nvPicPr>
        <p:blipFill>
          <a:blip r:embed="rId61" cstate="print"/>
          <a:srcRect/>
          <a:stretch>
            <a:fillRect/>
          </a:stretch>
        </p:blipFill>
        <p:spPr bwMode="auto">
          <a:xfrm>
            <a:off x="4674052" y="5193455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6" name="Picture 279" descr="Model  col3_20"/>
          <p:cNvPicPr>
            <a:picLocks noChangeAspect="1" noChangeArrowheads="1"/>
          </p:cNvPicPr>
          <p:nvPr/>
        </p:nvPicPr>
        <p:blipFill>
          <a:blip r:embed="rId62" cstate="print"/>
          <a:srcRect/>
          <a:stretch>
            <a:fillRect/>
          </a:stretch>
        </p:blipFill>
        <p:spPr bwMode="auto">
          <a:xfrm>
            <a:off x="5111069" y="5193456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7" name="Picture 280" descr="Model  col3_20"/>
          <p:cNvPicPr>
            <a:picLocks noChangeAspect="1" noChangeArrowheads="1"/>
          </p:cNvPicPr>
          <p:nvPr/>
        </p:nvPicPr>
        <p:blipFill>
          <a:blip r:embed="rId63" cstate="print"/>
          <a:srcRect/>
          <a:stretch>
            <a:fillRect/>
          </a:stretch>
        </p:blipFill>
        <p:spPr bwMode="auto">
          <a:xfrm>
            <a:off x="5548085" y="5193456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9" name="Picture 282" descr="Model  col3_20"/>
          <p:cNvPicPr>
            <a:picLocks noChangeAspect="1" noChangeArrowheads="1"/>
          </p:cNvPicPr>
          <p:nvPr/>
        </p:nvPicPr>
        <p:blipFill>
          <a:blip r:embed="rId64" cstate="print"/>
          <a:srcRect/>
          <a:stretch>
            <a:fillRect/>
          </a:stretch>
        </p:blipFill>
        <p:spPr bwMode="auto">
          <a:xfrm>
            <a:off x="6422113" y="5193456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40" name="Line 152"/>
          <p:cNvSpPr>
            <a:spLocks noChangeShapeType="1"/>
          </p:cNvSpPr>
          <p:nvPr/>
        </p:nvSpPr>
        <p:spPr bwMode="auto">
          <a:xfrm flipV="1">
            <a:off x="6720563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1" name="Line 152"/>
          <p:cNvSpPr>
            <a:spLocks noChangeShapeType="1"/>
          </p:cNvSpPr>
          <p:nvPr/>
        </p:nvSpPr>
        <p:spPr bwMode="auto">
          <a:xfrm flipV="1">
            <a:off x="6283551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2" name="Line 152"/>
          <p:cNvSpPr>
            <a:spLocks noChangeShapeType="1"/>
          </p:cNvSpPr>
          <p:nvPr/>
        </p:nvSpPr>
        <p:spPr bwMode="auto">
          <a:xfrm flipV="1">
            <a:off x="5846536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3" name="Line 152"/>
          <p:cNvSpPr>
            <a:spLocks noChangeShapeType="1"/>
          </p:cNvSpPr>
          <p:nvPr/>
        </p:nvSpPr>
        <p:spPr bwMode="auto">
          <a:xfrm flipV="1">
            <a:off x="5409519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4" name="Line 152"/>
          <p:cNvSpPr>
            <a:spLocks noChangeShapeType="1"/>
          </p:cNvSpPr>
          <p:nvPr/>
        </p:nvSpPr>
        <p:spPr bwMode="auto">
          <a:xfrm flipV="1">
            <a:off x="4972503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5" name="Line 152"/>
          <p:cNvSpPr>
            <a:spLocks noChangeShapeType="1"/>
          </p:cNvSpPr>
          <p:nvPr/>
        </p:nvSpPr>
        <p:spPr bwMode="auto">
          <a:xfrm flipV="1">
            <a:off x="4499629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6" name="Line 152"/>
          <p:cNvSpPr>
            <a:spLocks noChangeShapeType="1"/>
          </p:cNvSpPr>
          <p:nvPr/>
        </p:nvSpPr>
        <p:spPr bwMode="auto">
          <a:xfrm flipV="1">
            <a:off x="4062612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7" name="Line 152"/>
          <p:cNvSpPr>
            <a:spLocks noChangeShapeType="1"/>
          </p:cNvSpPr>
          <p:nvPr/>
        </p:nvSpPr>
        <p:spPr bwMode="auto">
          <a:xfrm flipV="1">
            <a:off x="3625597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8" name="Line 152"/>
          <p:cNvSpPr>
            <a:spLocks noChangeShapeType="1"/>
          </p:cNvSpPr>
          <p:nvPr/>
        </p:nvSpPr>
        <p:spPr bwMode="auto">
          <a:xfrm flipV="1">
            <a:off x="3188579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9" name="Line 152"/>
          <p:cNvSpPr>
            <a:spLocks noChangeShapeType="1"/>
          </p:cNvSpPr>
          <p:nvPr/>
        </p:nvSpPr>
        <p:spPr bwMode="auto">
          <a:xfrm flipV="1">
            <a:off x="2751564" y="5103091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0" name="Line 152"/>
          <p:cNvSpPr>
            <a:spLocks noChangeShapeType="1"/>
          </p:cNvSpPr>
          <p:nvPr/>
        </p:nvSpPr>
        <p:spPr bwMode="auto">
          <a:xfrm flipV="1">
            <a:off x="2278690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1" name="Line 152"/>
          <p:cNvSpPr>
            <a:spLocks noChangeShapeType="1"/>
          </p:cNvSpPr>
          <p:nvPr/>
        </p:nvSpPr>
        <p:spPr bwMode="auto">
          <a:xfrm flipV="1">
            <a:off x="1841674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2" name="Line 152"/>
          <p:cNvSpPr>
            <a:spLocks noChangeShapeType="1"/>
          </p:cNvSpPr>
          <p:nvPr/>
        </p:nvSpPr>
        <p:spPr bwMode="auto">
          <a:xfrm flipV="1">
            <a:off x="1404658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3" name="Line 152"/>
          <p:cNvSpPr>
            <a:spLocks noChangeShapeType="1"/>
          </p:cNvSpPr>
          <p:nvPr/>
        </p:nvSpPr>
        <p:spPr bwMode="auto">
          <a:xfrm flipV="1">
            <a:off x="967641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4" name="Line 152"/>
          <p:cNvSpPr>
            <a:spLocks noChangeShapeType="1"/>
          </p:cNvSpPr>
          <p:nvPr/>
        </p:nvSpPr>
        <p:spPr bwMode="auto">
          <a:xfrm flipV="1">
            <a:off x="530625" y="510309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5" name="Line 152"/>
          <p:cNvSpPr>
            <a:spLocks noChangeShapeType="1"/>
          </p:cNvSpPr>
          <p:nvPr/>
        </p:nvSpPr>
        <p:spPr bwMode="auto">
          <a:xfrm flipV="1">
            <a:off x="6720562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6" name="Line 152"/>
          <p:cNvSpPr>
            <a:spLocks noChangeShapeType="1"/>
          </p:cNvSpPr>
          <p:nvPr/>
        </p:nvSpPr>
        <p:spPr bwMode="auto">
          <a:xfrm flipV="1">
            <a:off x="6283552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7" name="Line 152"/>
          <p:cNvSpPr>
            <a:spLocks noChangeShapeType="1"/>
          </p:cNvSpPr>
          <p:nvPr/>
        </p:nvSpPr>
        <p:spPr bwMode="auto">
          <a:xfrm flipV="1">
            <a:off x="5846535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8" name="Line 152"/>
          <p:cNvSpPr>
            <a:spLocks noChangeShapeType="1"/>
          </p:cNvSpPr>
          <p:nvPr/>
        </p:nvSpPr>
        <p:spPr bwMode="auto">
          <a:xfrm flipV="1">
            <a:off x="5409518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9" name="Line 152"/>
          <p:cNvSpPr>
            <a:spLocks noChangeShapeType="1"/>
          </p:cNvSpPr>
          <p:nvPr/>
        </p:nvSpPr>
        <p:spPr bwMode="auto">
          <a:xfrm flipV="1">
            <a:off x="4972502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0" name="Line 152"/>
          <p:cNvSpPr>
            <a:spLocks noChangeShapeType="1"/>
          </p:cNvSpPr>
          <p:nvPr/>
        </p:nvSpPr>
        <p:spPr bwMode="auto">
          <a:xfrm flipV="1">
            <a:off x="4499630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1" name="Line 152"/>
          <p:cNvSpPr>
            <a:spLocks noChangeShapeType="1"/>
          </p:cNvSpPr>
          <p:nvPr/>
        </p:nvSpPr>
        <p:spPr bwMode="auto">
          <a:xfrm flipV="1">
            <a:off x="4062613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2" name="Line 152"/>
          <p:cNvSpPr>
            <a:spLocks noChangeShapeType="1"/>
          </p:cNvSpPr>
          <p:nvPr/>
        </p:nvSpPr>
        <p:spPr bwMode="auto">
          <a:xfrm flipV="1">
            <a:off x="3625596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3" name="Line 152"/>
          <p:cNvSpPr>
            <a:spLocks noChangeShapeType="1"/>
          </p:cNvSpPr>
          <p:nvPr/>
        </p:nvSpPr>
        <p:spPr bwMode="auto">
          <a:xfrm flipV="1">
            <a:off x="3188580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4" name="Line 152"/>
          <p:cNvSpPr>
            <a:spLocks noChangeShapeType="1"/>
          </p:cNvSpPr>
          <p:nvPr/>
        </p:nvSpPr>
        <p:spPr bwMode="auto">
          <a:xfrm flipV="1">
            <a:off x="2751563" y="466324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5" name="Line 152"/>
          <p:cNvSpPr>
            <a:spLocks noChangeShapeType="1"/>
          </p:cNvSpPr>
          <p:nvPr/>
        </p:nvSpPr>
        <p:spPr bwMode="auto">
          <a:xfrm flipV="1">
            <a:off x="2278691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6" name="Line 152"/>
          <p:cNvSpPr>
            <a:spLocks noChangeShapeType="1"/>
          </p:cNvSpPr>
          <p:nvPr/>
        </p:nvSpPr>
        <p:spPr bwMode="auto">
          <a:xfrm flipV="1">
            <a:off x="1841675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7" name="Line 152"/>
          <p:cNvSpPr>
            <a:spLocks noChangeShapeType="1"/>
          </p:cNvSpPr>
          <p:nvPr/>
        </p:nvSpPr>
        <p:spPr bwMode="auto">
          <a:xfrm flipV="1">
            <a:off x="1404659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8" name="Line 152"/>
          <p:cNvSpPr>
            <a:spLocks noChangeShapeType="1"/>
          </p:cNvSpPr>
          <p:nvPr/>
        </p:nvSpPr>
        <p:spPr bwMode="auto">
          <a:xfrm flipV="1">
            <a:off x="967642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9" name="Line 152"/>
          <p:cNvSpPr>
            <a:spLocks noChangeShapeType="1"/>
          </p:cNvSpPr>
          <p:nvPr/>
        </p:nvSpPr>
        <p:spPr bwMode="auto">
          <a:xfrm flipV="1">
            <a:off x="530626" y="466324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0" name="Line 152"/>
          <p:cNvSpPr>
            <a:spLocks noChangeShapeType="1"/>
          </p:cNvSpPr>
          <p:nvPr/>
        </p:nvSpPr>
        <p:spPr bwMode="auto">
          <a:xfrm flipV="1">
            <a:off x="6720562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1" name="Line 152"/>
          <p:cNvSpPr>
            <a:spLocks noChangeShapeType="1"/>
          </p:cNvSpPr>
          <p:nvPr/>
        </p:nvSpPr>
        <p:spPr bwMode="auto">
          <a:xfrm flipV="1">
            <a:off x="6283552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2" name="Line 152"/>
          <p:cNvSpPr>
            <a:spLocks noChangeShapeType="1"/>
          </p:cNvSpPr>
          <p:nvPr/>
        </p:nvSpPr>
        <p:spPr bwMode="auto">
          <a:xfrm flipV="1">
            <a:off x="5846535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3" name="Line 152"/>
          <p:cNvSpPr>
            <a:spLocks noChangeShapeType="1"/>
          </p:cNvSpPr>
          <p:nvPr/>
        </p:nvSpPr>
        <p:spPr bwMode="auto">
          <a:xfrm flipV="1">
            <a:off x="5409518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4" name="Line 152"/>
          <p:cNvSpPr>
            <a:spLocks noChangeShapeType="1"/>
          </p:cNvSpPr>
          <p:nvPr/>
        </p:nvSpPr>
        <p:spPr bwMode="auto">
          <a:xfrm flipV="1">
            <a:off x="4972502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5" name="Line 152"/>
          <p:cNvSpPr>
            <a:spLocks noChangeShapeType="1"/>
          </p:cNvSpPr>
          <p:nvPr/>
        </p:nvSpPr>
        <p:spPr bwMode="auto">
          <a:xfrm flipV="1">
            <a:off x="4499630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6" name="Line 152"/>
          <p:cNvSpPr>
            <a:spLocks noChangeShapeType="1"/>
          </p:cNvSpPr>
          <p:nvPr/>
        </p:nvSpPr>
        <p:spPr bwMode="auto">
          <a:xfrm flipV="1">
            <a:off x="4062613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7" name="Line 152"/>
          <p:cNvSpPr>
            <a:spLocks noChangeShapeType="1"/>
          </p:cNvSpPr>
          <p:nvPr/>
        </p:nvSpPr>
        <p:spPr bwMode="auto">
          <a:xfrm flipV="1">
            <a:off x="3625596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8" name="Line 152"/>
          <p:cNvSpPr>
            <a:spLocks noChangeShapeType="1"/>
          </p:cNvSpPr>
          <p:nvPr/>
        </p:nvSpPr>
        <p:spPr bwMode="auto">
          <a:xfrm flipV="1">
            <a:off x="3188580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9" name="Line 152"/>
          <p:cNvSpPr>
            <a:spLocks noChangeShapeType="1"/>
          </p:cNvSpPr>
          <p:nvPr/>
        </p:nvSpPr>
        <p:spPr bwMode="auto">
          <a:xfrm flipV="1">
            <a:off x="2751563" y="554203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0" name="Line 152"/>
          <p:cNvSpPr>
            <a:spLocks noChangeShapeType="1"/>
          </p:cNvSpPr>
          <p:nvPr/>
        </p:nvSpPr>
        <p:spPr bwMode="auto">
          <a:xfrm flipV="1">
            <a:off x="2278691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1" name="Line 152"/>
          <p:cNvSpPr>
            <a:spLocks noChangeShapeType="1"/>
          </p:cNvSpPr>
          <p:nvPr/>
        </p:nvSpPr>
        <p:spPr bwMode="auto">
          <a:xfrm flipV="1">
            <a:off x="1841675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2" name="Line 152"/>
          <p:cNvSpPr>
            <a:spLocks noChangeShapeType="1"/>
          </p:cNvSpPr>
          <p:nvPr/>
        </p:nvSpPr>
        <p:spPr bwMode="auto">
          <a:xfrm flipV="1">
            <a:off x="1404659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3" name="Line 152"/>
          <p:cNvSpPr>
            <a:spLocks noChangeShapeType="1"/>
          </p:cNvSpPr>
          <p:nvPr/>
        </p:nvSpPr>
        <p:spPr bwMode="auto">
          <a:xfrm flipV="1">
            <a:off x="967642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4" name="Line 152"/>
          <p:cNvSpPr>
            <a:spLocks noChangeShapeType="1"/>
          </p:cNvSpPr>
          <p:nvPr/>
        </p:nvSpPr>
        <p:spPr bwMode="auto">
          <a:xfrm flipV="1">
            <a:off x="530626" y="554203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393" name="Picture 218" descr="con masson_20"/>
          <p:cNvPicPr>
            <a:picLocks noChangeAspect="1" noChangeArrowheads="1"/>
          </p:cNvPicPr>
          <p:nvPr/>
        </p:nvPicPr>
        <p:blipFill>
          <a:blip r:embed="rId65" cstate="print"/>
          <a:srcRect/>
          <a:stretch>
            <a:fillRect/>
          </a:stretch>
        </p:blipFill>
        <p:spPr bwMode="auto">
          <a:xfrm>
            <a:off x="240465" y="2604433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5" name="Picture 244" descr="Model masson_20"/>
          <p:cNvPicPr>
            <a:picLocks noChangeAspect="1" noChangeArrowheads="1"/>
          </p:cNvPicPr>
          <p:nvPr/>
        </p:nvPicPr>
        <p:blipFill>
          <a:blip r:embed="rId66" cstate="print"/>
          <a:srcRect/>
          <a:stretch>
            <a:fillRect/>
          </a:stretch>
        </p:blipFill>
        <p:spPr bwMode="auto">
          <a:xfrm>
            <a:off x="2887405" y="2604432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6" name="Picture 246" descr="Model masson_20"/>
          <p:cNvPicPr>
            <a:picLocks noChangeAspect="1" noChangeArrowheads="1"/>
          </p:cNvPicPr>
          <p:nvPr/>
        </p:nvPicPr>
        <p:blipFill>
          <a:blip r:embed="rId67" cstate="print"/>
          <a:srcRect/>
          <a:stretch>
            <a:fillRect/>
          </a:stretch>
        </p:blipFill>
        <p:spPr bwMode="auto">
          <a:xfrm>
            <a:off x="673345" y="2604433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7" name="Line 152"/>
          <p:cNvSpPr>
            <a:spLocks noChangeShapeType="1"/>
          </p:cNvSpPr>
          <p:nvPr/>
        </p:nvSpPr>
        <p:spPr bwMode="auto">
          <a:xfrm flipV="1">
            <a:off x="3185856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8" name="Line 152"/>
          <p:cNvSpPr>
            <a:spLocks noChangeShapeType="1"/>
          </p:cNvSpPr>
          <p:nvPr/>
        </p:nvSpPr>
        <p:spPr bwMode="auto">
          <a:xfrm flipV="1">
            <a:off x="971795" y="2952229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9" name="Line 152"/>
          <p:cNvSpPr>
            <a:spLocks noChangeShapeType="1"/>
          </p:cNvSpPr>
          <p:nvPr/>
        </p:nvSpPr>
        <p:spPr bwMode="auto">
          <a:xfrm flipV="1">
            <a:off x="538915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272" name="组合 271"/>
          <p:cNvGrpSpPr/>
          <p:nvPr/>
        </p:nvGrpSpPr>
        <p:grpSpPr>
          <a:xfrm>
            <a:off x="240815" y="1700386"/>
            <a:ext cx="395288" cy="395288"/>
            <a:chOff x="184959" y="1573091"/>
            <a:chExt cx="395288" cy="395288"/>
          </a:xfrm>
        </p:grpSpPr>
        <p:pic>
          <p:nvPicPr>
            <p:cNvPr id="276" name="Picture 169" descr="c on_20"/>
            <p:cNvPicPr>
              <a:picLocks noChangeAspect="1" noChangeArrowheads="1"/>
            </p:cNvPicPr>
            <p:nvPr/>
          </p:nvPicPr>
          <p:blipFill>
            <a:blip r:embed="rId68" cstate="print"/>
            <a:srcRect/>
            <a:stretch>
              <a:fillRect/>
            </a:stretch>
          </p:blipFill>
          <p:spPr bwMode="auto">
            <a:xfrm>
              <a:off x="184959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1" name="Line 152"/>
            <p:cNvSpPr>
              <a:spLocks noChangeShapeType="1"/>
            </p:cNvSpPr>
            <p:nvPr/>
          </p:nvSpPr>
          <p:spPr bwMode="auto">
            <a:xfrm flipV="1">
              <a:off x="483409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88" name="组合 287"/>
          <p:cNvGrpSpPr/>
          <p:nvPr/>
        </p:nvGrpSpPr>
        <p:grpSpPr>
          <a:xfrm>
            <a:off x="675161" y="1700386"/>
            <a:ext cx="395288" cy="395288"/>
            <a:chOff x="619305" y="1573091"/>
            <a:chExt cx="395288" cy="395288"/>
          </a:xfrm>
        </p:grpSpPr>
        <p:pic>
          <p:nvPicPr>
            <p:cNvPr id="294" name="Picture 166" descr="c on_20"/>
            <p:cNvPicPr>
              <a:picLocks noChangeAspect="1" noChangeArrowheads="1"/>
            </p:cNvPicPr>
            <p:nvPr/>
          </p:nvPicPr>
          <p:blipFill>
            <a:blip r:embed="rId69" cstate="print"/>
            <a:srcRect/>
            <a:stretch>
              <a:fillRect/>
            </a:stretch>
          </p:blipFill>
          <p:spPr bwMode="auto">
            <a:xfrm>
              <a:off x="619305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94" name="Line 152"/>
            <p:cNvSpPr>
              <a:spLocks noChangeShapeType="1"/>
            </p:cNvSpPr>
            <p:nvPr/>
          </p:nvSpPr>
          <p:spPr bwMode="auto">
            <a:xfrm flipV="1">
              <a:off x="917755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00" name="组合 399"/>
          <p:cNvGrpSpPr/>
          <p:nvPr/>
        </p:nvGrpSpPr>
        <p:grpSpPr>
          <a:xfrm>
            <a:off x="1110132" y="1700030"/>
            <a:ext cx="396000" cy="396000"/>
            <a:chOff x="1054276" y="1572735"/>
            <a:chExt cx="396000" cy="396000"/>
          </a:xfrm>
        </p:grpSpPr>
        <p:pic>
          <p:nvPicPr>
            <p:cNvPr id="401" name="Picture 181" descr="c on_20"/>
            <p:cNvPicPr preferRelativeResize="0">
              <a:picLocks noChangeArrowheads="1"/>
            </p:cNvPicPr>
            <p:nvPr/>
          </p:nvPicPr>
          <p:blipFill>
            <a:blip r:embed="rId70"/>
            <a:srcRect/>
            <a:stretch>
              <a:fillRect/>
            </a:stretch>
          </p:blipFill>
          <p:spPr bwMode="auto">
            <a:xfrm>
              <a:off x="1054276" y="1572735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02" name="Line 152"/>
            <p:cNvSpPr>
              <a:spLocks noChangeShapeType="1"/>
            </p:cNvSpPr>
            <p:nvPr/>
          </p:nvSpPr>
          <p:spPr bwMode="auto">
            <a:xfrm flipV="1">
              <a:off x="1353438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03" name="组合 402"/>
          <p:cNvGrpSpPr/>
          <p:nvPr/>
        </p:nvGrpSpPr>
        <p:grpSpPr>
          <a:xfrm>
            <a:off x="1547819" y="1700386"/>
            <a:ext cx="395288" cy="395288"/>
            <a:chOff x="1495921" y="1573091"/>
            <a:chExt cx="395288" cy="395288"/>
          </a:xfrm>
        </p:grpSpPr>
        <p:pic>
          <p:nvPicPr>
            <p:cNvPr id="404" name="Picture 168" descr="c on_20"/>
            <p:cNvPicPr>
              <a:picLocks noChangeAspect="1" noChangeArrowheads="1"/>
            </p:cNvPicPr>
            <p:nvPr/>
          </p:nvPicPr>
          <p:blipFill>
            <a:blip r:embed="rId71" cstate="print"/>
            <a:srcRect/>
            <a:stretch>
              <a:fillRect/>
            </a:stretch>
          </p:blipFill>
          <p:spPr bwMode="auto">
            <a:xfrm>
              <a:off x="1495921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05" name="Line 152"/>
            <p:cNvSpPr>
              <a:spLocks noChangeShapeType="1"/>
            </p:cNvSpPr>
            <p:nvPr/>
          </p:nvSpPr>
          <p:spPr bwMode="auto">
            <a:xfrm flipV="1">
              <a:off x="1794371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06" name="组合 405"/>
          <p:cNvGrpSpPr/>
          <p:nvPr/>
        </p:nvGrpSpPr>
        <p:grpSpPr>
          <a:xfrm>
            <a:off x="1982025" y="1700030"/>
            <a:ext cx="396000" cy="396000"/>
            <a:chOff x="1926169" y="1572735"/>
            <a:chExt cx="396000" cy="396000"/>
          </a:xfrm>
        </p:grpSpPr>
        <p:pic>
          <p:nvPicPr>
            <p:cNvPr id="407" name="Picture 183" descr="c on_20"/>
            <p:cNvPicPr>
              <a:picLocks noChangeAspect="1" noChangeArrowheads="1"/>
            </p:cNvPicPr>
            <p:nvPr/>
          </p:nvPicPr>
          <p:blipFill>
            <a:blip r:embed="rId72"/>
            <a:srcRect/>
            <a:stretch>
              <a:fillRect/>
            </a:stretch>
          </p:blipFill>
          <p:spPr bwMode="auto">
            <a:xfrm>
              <a:off x="1926169" y="1572735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08" name="Line 152"/>
            <p:cNvSpPr>
              <a:spLocks noChangeShapeType="1"/>
            </p:cNvSpPr>
            <p:nvPr/>
          </p:nvSpPr>
          <p:spPr bwMode="auto">
            <a:xfrm flipV="1">
              <a:off x="2225331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09" name="组合 408"/>
          <p:cNvGrpSpPr/>
          <p:nvPr/>
        </p:nvGrpSpPr>
        <p:grpSpPr>
          <a:xfrm>
            <a:off x="2449029" y="1700030"/>
            <a:ext cx="396000" cy="396000"/>
            <a:chOff x="2387236" y="1572735"/>
            <a:chExt cx="396000" cy="396000"/>
          </a:xfrm>
        </p:grpSpPr>
        <p:pic>
          <p:nvPicPr>
            <p:cNvPr id="410" name="Picture 180" descr="c on_20"/>
            <p:cNvPicPr preferRelativeResize="0">
              <a:picLocks noChangeArrowheads="1"/>
            </p:cNvPicPr>
            <p:nvPr/>
          </p:nvPicPr>
          <p:blipFill>
            <a:blip r:embed="rId73"/>
            <a:srcRect/>
            <a:stretch>
              <a:fillRect/>
            </a:stretch>
          </p:blipFill>
          <p:spPr bwMode="auto">
            <a:xfrm>
              <a:off x="2387236" y="1572735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1" name="Line 152"/>
            <p:cNvSpPr>
              <a:spLocks noChangeShapeType="1"/>
            </p:cNvSpPr>
            <p:nvPr/>
          </p:nvSpPr>
          <p:spPr bwMode="auto">
            <a:xfrm flipV="1">
              <a:off x="2686398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12" name="组合 411"/>
          <p:cNvGrpSpPr/>
          <p:nvPr/>
        </p:nvGrpSpPr>
        <p:grpSpPr>
          <a:xfrm>
            <a:off x="2886433" y="1700386"/>
            <a:ext cx="395287" cy="395288"/>
            <a:chOff x="2828232" y="1573091"/>
            <a:chExt cx="395287" cy="395288"/>
          </a:xfrm>
        </p:grpSpPr>
        <p:pic>
          <p:nvPicPr>
            <p:cNvPr id="413" name="Picture 161" descr="c on_20"/>
            <p:cNvPicPr>
              <a:picLocks noChangeAspect="1" noChangeArrowheads="1"/>
            </p:cNvPicPr>
            <p:nvPr/>
          </p:nvPicPr>
          <p:blipFill>
            <a:blip r:embed="rId74" cstate="print"/>
            <a:srcRect/>
            <a:stretch>
              <a:fillRect/>
            </a:stretch>
          </p:blipFill>
          <p:spPr bwMode="auto">
            <a:xfrm>
              <a:off x="2828232" y="15730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4" name="Line 152"/>
            <p:cNvSpPr>
              <a:spLocks noChangeShapeType="1"/>
            </p:cNvSpPr>
            <p:nvPr/>
          </p:nvSpPr>
          <p:spPr bwMode="auto">
            <a:xfrm flipV="1">
              <a:off x="3126681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15" name="组合 414"/>
          <p:cNvGrpSpPr/>
          <p:nvPr/>
        </p:nvGrpSpPr>
        <p:grpSpPr>
          <a:xfrm>
            <a:off x="3323124" y="1700387"/>
            <a:ext cx="395287" cy="395287"/>
            <a:chOff x="3263632" y="1573092"/>
            <a:chExt cx="395287" cy="395287"/>
          </a:xfrm>
        </p:grpSpPr>
        <p:pic>
          <p:nvPicPr>
            <p:cNvPr id="416" name="Picture 162" descr="c on_20"/>
            <p:cNvPicPr>
              <a:picLocks noChangeAspect="1" noChangeArrowheads="1"/>
            </p:cNvPicPr>
            <p:nvPr/>
          </p:nvPicPr>
          <p:blipFill>
            <a:blip r:embed="rId75" cstate="print"/>
            <a:srcRect/>
            <a:stretch>
              <a:fillRect/>
            </a:stretch>
          </p:blipFill>
          <p:spPr bwMode="auto">
            <a:xfrm>
              <a:off x="3263632" y="1573092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7" name="Line 152"/>
            <p:cNvSpPr>
              <a:spLocks noChangeShapeType="1"/>
            </p:cNvSpPr>
            <p:nvPr/>
          </p:nvSpPr>
          <p:spPr bwMode="auto">
            <a:xfrm flipV="1">
              <a:off x="3562081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18" name="组合 417"/>
          <p:cNvGrpSpPr/>
          <p:nvPr/>
        </p:nvGrpSpPr>
        <p:grpSpPr>
          <a:xfrm>
            <a:off x="3757836" y="1700386"/>
            <a:ext cx="395288" cy="395288"/>
            <a:chOff x="3699168" y="1573091"/>
            <a:chExt cx="395288" cy="395288"/>
          </a:xfrm>
        </p:grpSpPr>
        <p:pic>
          <p:nvPicPr>
            <p:cNvPr id="419" name="Picture 163" descr="c on_20"/>
            <p:cNvPicPr>
              <a:picLocks noChangeAspect="1" noChangeArrowheads="1"/>
            </p:cNvPicPr>
            <p:nvPr/>
          </p:nvPicPr>
          <p:blipFill>
            <a:blip r:embed="rId76" cstate="print"/>
            <a:srcRect/>
            <a:stretch>
              <a:fillRect/>
            </a:stretch>
          </p:blipFill>
          <p:spPr bwMode="auto">
            <a:xfrm>
              <a:off x="3699168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20" name="Line 152"/>
            <p:cNvSpPr>
              <a:spLocks noChangeShapeType="1"/>
            </p:cNvSpPr>
            <p:nvPr/>
          </p:nvSpPr>
          <p:spPr bwMode="auto">
            <a:xfrm flipV="1">
              <a:off x="3997618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1" name="组合 420"/>
          <p:cNvGrpSpPr/>
          <p:nvPr/>
        </p:nvGrpSpPr>
        <p:grpSpPr>
          <a:xfrm>
            <a:off x="4192549" y="1700386"/>
            <a:ext cx="395288" cy="395288"/>
            <a:chOff x="4134714" y="1573091"/>
            <a:chExt cx="395288" cy="395288"/>
          </a:xfrm>
        </p:grpSpPr>
        <p:pic>
          <p:nvPicPr>
            <p:cNvPr id="422" name="Picture 160" descr="c on_20"/>
            <p:cNvPicPr>
              <a:picLocks noChangeAspect="1" noChangeArrowheads="1"/>
            </p:cNvPicPr>
            <p:nvPr/>
          </p:nvPicPr>
          <p:blipFill>
            <a:blip r:embed="rId77" cstate="print"/>
            <a:srcRect/>
            <a:stretch>
              <a:fillRect/>
            </a:stretch>
          </p:blipFill>
          <p:spPr bwMode="auto">
            <a:xfrm>
              <a:off x="4134714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23" name="Line 152"/>
            <p:cNvSpPr>
              <a:spLocks noChangeShapeType="1"/>
            </p:cNvSpPr>
            <p:nvPr/>
          </p:nvSpPr>
          <p:spPr bwMode="auto">
            <a:xfrm flipV="1">
              <a:off x="4433164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0" name="组合 429"/>
          <p:cNvGrpSpPr/>
          <p:nvPr/>
        </p:nvGrpSpPr>
        <p:grpSpPr>
          <a:xfrm>
            <a:off x="5529966" y="1700030"/>
            <a:ext cx="396000" cy="396000"/>
            <a:chOff x="5493334" y="1572735"/>
            <a:chExt cx="396000" cy="396000"/>
          </a:xfrm>
        </p:grpSpPr>
        <p:pic>
          <p:nvPicPr>
            <p:cNvPr id="431" name="Picture 199" descr="Model_20"/>
            <p:cNvPicPr preferRelativeResize="0">
              <a:picLocks noChangeArrowheads="1"/>
            </p:cNvPicPr>
            <p:nvPr/>
          </p:nvPicPr>
          <p:blipFill>
            <a:blip r:embed="rId78"/>
            <a:srcRect/>
            <a:stretch>
              <a:fillRect/>
            </a:stretch>
          </p:blipFill>
          <p:spPr bwMode="auto">
            <a:xfrm>
              <a:off x="5493334" y="1572735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2" name="Line 152"/>
            <p:cNvSpPr>
              <a:spLocks noChangeShapeType="1"/>
            </p:cNvSpPr>
            <p:nvPr/>
          </p:nvSpPr>
          <p:spPr bwMode="auto">
            <a:xfrm flipV="1">
              <a:off x="5792496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3" name="组合 432"/>
          <p:cNvGrpSpPr/>
          <p:nvPr/>
        </p:nvGrpSpPr>
        <p:grpSpPr>
          <a:xfrm>
            <a:off x="5969383" y="1700386"/>
            <a:ext cx="395288" cy="395288"/>
            <a:chOff x="5931338" y="1573091"/>
            <a:chExt cx="395288" cy="395288"/>
          </a:xfrm>
        </p:grpSpPr>
        <p:pic>
          <p:nvPicPr>
            <p:cNvPr id="434" name="Picture 193" descr="Model_20"/>
            <p:cNvPicPr>
              <a:picLocks noChangeAspect="1" noChangeArrowheads="1"/>
            </p:cNvPicPr>
            <p:nvPr/>
          </p:nvPicPr>
          <p:blipFill>
            <a:blip r:embed="rId79" cstate="print"/>
            <a:srcRect/>
            <a:stretch>
              <a:fillRect/>
            </a:stretch>
          </p:blipFill>
          <p:spPr bwMode="auto">
            <a:xfrm>
              <a:off x="5931338" y="15730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5" name="Line 152"/>
            <p:cNvSpPr>
              <a:spLocks noChangeShapeType="1"/>
            </p:cNvSpPr>
            <p:nvPr/>
          </p:nvSpPr>
          <p:spPr bwMode="auto">
            <a:xfrm flipV="1">
              <a:off x="6229788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6" name="组合 435"/>
          <p:cNvGrpSpPr/>
          <p:nvPr/>
        </p:nvGrpSpPr>
        <p:grpSpPr>
          <a:xfrm>
            <a:off x="6406281" y="1700386"/>
            <a:ext cx="395287" cy="395288"/>
            <a:chOff x="6366257" y="1573091"/>
            <a:chExt cx="395287" cy="395288"/>
          </a:xfrm>
        </p:grpSpPr>
        <p:pic>
          <p:nvPicPr>
            <p:cNvPr id="437" name="Picture 191" descr="Model_20"/>
            <p:cNvPicPr>
              <a:picLocks noChangeAspect="1" noChangeArrowheads="1"/>
            </p:cNvPicPr>
            <p:nvPr/>
          </p:nvPicPr>
          <p:blipFill>
            <a:blip r:embed="rId80" cstate="print"/>
            <a:srcRect/>
            <a:stretch>
              <a:fillRect/>
            </a:stretch>
          </p:blipFill>
          <p:spPr bwMode="auto">
            <a:xfrm>
              <a:off x="6366257" y="15730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8" name="Line 152"/>
            <p:cNvSpPr>
              <a:spLocks noChangeShapeType="1"/>
            </p:cNvSpPr>
            <p:nvPr/>
          </p:nvSpPr>
          <p:spPr bwMode="auto">
            <a:xfrm flipV="1">
              <a:off x="6664706" y="192510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407994" y="2146871"/>
            <a:ext cx="395287" cy="395287"/>
            <a:chOff x="6407994" y="2082803"/>
            <a:chExt cx="395287" cy="395287"/>
          </a:xfrm>
        </p:grpSpPr>
        <p:pic>
          <p:nvPicPr>
            <p:cNvPr id="448" name="Picture 189" descr="Model  天狼猩红_20"/>
            <p:cNvPicPr>
              <a:picLocks noChangeAspect="1" noChangeArrowheads="1"/>
            </p:cNvPicPr>
            <p:nvPr/>
          </p:nvPicPr>
          <p:blipFill>
            <a:blip r:embed="rId81" cstate="print"/>
            <a:srcRect/>
            <a:stretch>
              <a:fillRect/>
            </a:stretch>
          </p:blipFill>
          <p:spPr bwMode="auto">
            <a:xfrm>
              <a:off x="6407994" y="2082803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4" name="Line 152"/>
            <p:cNvSpPr>
              <a:spLocks noChangeShapeType="1"/>
            </p:cNvSpPr>
            <p:nvPr/>
          </p:nvSpPr>
          <p:spPr bwMode="auto">
            <a:xfrm flipV="1">
              <a:off x="6706443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968926" y="2146870"/>
            <a:ext cx="395288" cy="395288"/>
            <a:chOff x="5971752" y="2082802"/>
            <a:chExt cx="395288" cy="395288"/>
          </a:xfrm>
        </p:grpSpPr>
        <p:pic>
          <p:nvPicPr>
            <p:cNvPr id="449" name="Picture 190" descr="Model  天狼猩红_20"/>
            <p:cNvPicPr>
              <a:picLocks noChangeAspect="1" noChangeArrowheads="1"/>
            </p:cNvPicPr>
            <p:nvPr/>
          </p:nvPicPr>
          <p:blipFill>
            <a:blip r:embed="rId82" cstate="print"/>
            <a:srcRect/>
            <a:stretch>
              <a:fillRect/>
            </a:stretch>
          </p:blipFill>
          <p:spPr bwMode="auto">
            <a:xfrm>
              <a:off x="5971752" y="2082802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5" name="Line 152"/>
            <p:cNvSpPr>
              <a:spLocks noChangeShapeType="1"/>
            </p:cNvSpPr>
            <p:nvPr/>
          </p:nvSpPr>
          <p:spPr bwMode="auto">
            <a:xfrm flipV="1">
              <a:off x="6270203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092415" y="2146870"/>
            <a:ext cx="395288" cy="395288"/>
            <a:chOff x="5099263" y="2082802"/>
            <a:chExt cx="395288" cy="395288"/>
          </a:xfrm>
        </p:grpSpPr>
        <p:pic>
          <p:nvPicPr>
            <p:cNvPr id="450" name="Picture 192" descr="Model  天狼猩红_20"/>
            <p:cNvPicPr>
              <a:picLocks noChangeAspect="1" noChangeArrowheads="1"/>
            </p:cNvPicPr>
            <p:nvPr/>
          </p:nvPicPr>
          <p:blipFill>
            <a:blip r:embed="rId83" cstate="print"/>
            <a:srcRect/>
            <a:stretch>
              <a:fillRect/>
            </a:stretch>
          </p:blipFill>
          <p:spPr bwMode="auto">
            <a:xfrm>
              <a:off x="5099263" y="2082802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6" name="Line 152"/>
            <p:cNvSpPr>
              <a:spLocks noChangeShapeType="1"/>
            </p:cNvSpPr>
            <p:nvPr/>
          </p:nvSpPr>
          <p:spPr bwMode="auto">
            <a:xfrm flipV="1">
              <a:off x="5397713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pPr algn="r"/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656873" y="2146870"/>
            <a:ext cx="395288" cy="395288"/>
            <a:chOff x="4663018" y="2082802"/>
            <a:chExt cx="395288" cy="395288"/>
          </a:xfrm>
        </p:grpSpPr>
        <p:pic>
          <p:nvPicPr>
            <p:cNvPr id="451" name="Picture 193" descr="Model  天狼猩红_20"/>
            <p:cNvPicPr>
              <a:picLocks noChangeAspect="1" noChangeArrowheads="1"/>
            </p:cNvPicPr>
            <p:nvPr/>
          </p:nvPicPr>
          <p:blipFill>
            <a:blip r:embed="rId84" cstate="print"/>
            <a:srcRect/>
            <a:stretch>
              <a:fillRect/>
            </a:stretch>
          </p:blipFill>
          <p:spPr bwMode="auto">
            <a:xfrm>
              <a:off x="4663018" y="2082802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7" name="Line 152"/>
            <p:cNvSpPr>
              <a:spLocks noChangeShapeType="1"/>
            </p:cNvSpPr>
            <p:nvPr/>
          </p:nvSpPr>
          <p:spPr bwMode="auto">
            <a:xfrm flipV="1">
              <a:off x="4961468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757823" y="2146871"/>
            <a:ext cx="395288" cy="395287"/>
            <a:chOff x="3757823" y="2081256"/>
            <a:chExt cx="395288" cy="395287"/>
          </a:xfrm>
        </p:grpSpPr>
        <p:pic>
          <p:nvPicPr>
            <p:cNvPr id="443" name="Picture 163" descr="con 天狼猩红_20"/>
            <p:cNvPicPr>
              <a:picLocks noChangeAspect="1" noChangeArrowheads="1"/>
            </p:cNvPicPr>
            <p:nvPr/>
          </p:nvPicPr>
          <p:blipFill>
            <a:blip r:embed="rId85" cstate="print"/>
            <a:srcRect/>
            <a:stretch>
              <a:fillRect/>
            </a:stretch>
          </p:blipFill>
          <p:spPr bwMode="auto">
            <a:xfrm>
              <a:off x="3757823" y="2081256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8" name="Line 152"/>
            <p:cNvSpPr>
              <a:spLocks noChangeShapeType="1"/>
            </p:cNvSpPr>
            <p:nvPr/>
          </p:nvSpPr>
          <p:spPr bwMode="auto">
            <a:xfrm flipV="1">
              <a:off x="4056274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321579" y="2146871"/>
            <a:ext cx="395288" cy="395287"/>
            <a:chOff x="3321579" y="2087454"/>
            <a:chExt cx="395288" cy="395287"/>
          </a:xfrm>
        </p:grpSpPr>
        <p:pic>
          <p:nvPicPr>
            <p:cNvPr id="441" name="Picture 160" descr="con 天狼猩红_20"/>
            <p:cNvPicPr>
              <a:picLocks noChangeAspect="1" noChangeArrowheads="1"/>
            </p:cNvPicPr>
            <p:nvPr/>
          </p:nvPicPr>
          <p:blipFill>
            <a:blip r:embed="rId86" cstate="print"/>
            <a:srcRect/>
            <a:stretch>
              <a:fillRect/>
            </a:stretch>
          </p:blipFill>
          <p:spPr bwMode="auto">
            <a:xfrm>
              <a:off x="3321579" y="2087454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9" name="Line 152"/>
            <p:cNvSpPr>
              <a:spLocks noChangeShapeType="1"/>
            </p:cNvSpPr>
            <p:nvPr/>
          </p:nvSpPr>
          <p:spPr bwMode="auto">
            <a:xfrm flipV="1">
              <a:off x="3620029" y="243963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450503" y="2146870"/>
            <a:ext cx="395288" cy="395288"/>
            <a:chOff x="2450503" y="2085110"/>
            <a:chExt cx="395288" cy="395288"/>
          </a:xfrm>
        </p:grpSpPr>
        <p:pic>
          <p:nvPicPr>
            <p:cNvPr id="442" name="Picture 161" descr="con 天狼猩红_20"/>
            <p:cNvPicPr>
              <a:picLocks noChangeAspect="1" noChangeArrowheads="1"/>
            </p:cNvPicPr>
            <p:nvPr/>
          </p:nvPicPr>
          <p:blipFill>
            <a:blip r:embed="rId87" cstate="print"/>
            <a:srcRect/>
            <a:stretch>
              <a:fillRect/>
            </a:stretch>
          </p:blipFill>
          <p:spPr bwMode="auto">
            <a:xfrm>
              <a:off x="2450503" y="2085110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0" name="Line 152"/>
            <p:cNvSpPr>
              <a:spLocks noChangeShapeType="1"/>
            </p:cNvSpPr>
            <p:nvPr/>
          </p:nvSpPr>
          <p:spPr bwMode="auto">
            <a:xfrm flipV="1">
              <a:off x="2748953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983859" y="2146870"/>
            <a:ext cx="395288" cy="395288"/>
            <a:chOff x="1982965" y="2083409"/>
            <a:chExt cx="395288" cy="395288"/>
          </a:xfrm>
        </p:grpSpPr>
        <p:pic>
          <p:nvPicPr>
            <p:cNvPr id="444" name="Picture 164" descr="con 天狼猩红_20"/>
            <p:cNvPicPr>
              <a:picLocks noChangeAspect="1" noChangeArrowheads="1"/>
            </p:cNvPicPr>
            <p:nvPr/>
          </p:nvPicPr>
          <p:blipFill>
            <a:blip r:embed="rId88" cstate="print"/>
            <a:srcRect/>
            <a:stretch>
              <a:fillRect/>
            </a:stretch>
          </p:blipFill>
          <p:spPr bwMode="auto">
            <a:xfrm>
              <a:off x="1982965" y="2083409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1" name="Line 152"/>
            <p:cNvSpPr>
              <a:spLocks noChangeShapeType="1"/>
            </p:cNvSpPr>
            <p:nvPr/>
          </p:nvSpPr>
          <p:spPr bwMode="auto">
            <a:xfrm flipV="1">
              <a:off x="2281416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109169" y="2146870"/>
            <a:ext cx="395287" cy="395288"/>
            <a:chOff x="1113304" y="2083409"/>
            <a:chExt cx="395287" cy="395288"/>
          </a:xfrm>
        </p:grpSpPr>
        <p:pic>
          <p:nvPicPr>
            <p:cNvPr id="445" name="Picture 166" descr="con 天狼猩红_20"/>
            <p:cNvPicPr>
              <a:picLocks noChangeAspect="1" noChangeArrowheads="1"/>
            </p:cNvPicPr>
            <p:nvPr/>
          </p:nvPicPr>
          <p:blipFill>
            <a:blip r:embed="rId89" cstate="print"/>
            <a:srcRect/>
            <a:stretch>
              <a:fillRect/>
            </a:stretch>
          </p:blipFill>
          <p:spPr bwMode="auto">
            <a:xfrm>
              <a:off x="1113304" y="2083409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2" name="Line 152"/>
            <p:cNvSpPr>
              <a:spLocks noChangeShapeType="1"/>
            </p:cNvSpPr>
            <p:nvPr/>
          </p:nvSpPr>
          <p:spPr bwMode="auto">
            <a:xfrm flipV="1">
              <a:off x="1411754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73345" y="2146871"/>
            <a:ext cx="395287" cy="395287"/>
            <a:chOff x="677060" y="2083410"/>
            <a:chExt cx="395287" cy="395287"/>
          </a:xfrm>
        </p:grpSpPr>
        <p:pic>
          <p:nvPicPr>
            <p:cNvPr id="446" name="Picture 167" descr="con 天狼猩红_20"/>
            <p:cNvPicPr>
              <a:picLocks noChangeAspect="1" noChangeArrowheads="1"/>
            </p:cNvPicPr>
            <p:nvPr/>
          </p:nvPicPr>
          <p:blipFill>
            <a:blip r:embed="rId90" cstate="print"/>
            <a:srcRect/>
            <a:stretch>
              <a:fillRect/>
            </a:stretch>
          </p:blipFill>
          <p:spPr bwMode="auto">
            <a:xfrm>
              <a:off x="677060" y="2083410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3" name="Line 152"/>
            <p:cNvSpPr>
              <a:spLocks noChangeShapeType="1"/>
            </p:cNvSpPr>
            <p:nvPr/>
          </p:nvSpPr>
          <p:spPr bwMode="auto">
            <a:xfrm flipV="1">
              <a:off x="975510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40465" y="2146870"/>
            <a:ext cx="395288" cy="395288"/>
            <a:chOff x="240815" y="2083409"/>
            <a:chExt cx="395288" cy="395288"/>
          </a:xfrm>
        </p:grpSpPr>
        <p:pic>
          <p:nvPicPr>
            <p:cNvPr id="447" name="Picture 168" descr="con 天狼猩红_20"/>
            <p:cNvPicPr>
              <a:picLocks noChangeAspect="1" noChangeArrowheads="1"/>
            </p:cNvPicPr>
            <p:nvPr/>
          </p:nvPicPr>
          <p:blipFill>
            <a:blip r:embed="rId91" cstate="print"/>
            <a:srcRect/>
            <a:stretch>
              <a:fillRect/>
            </a:stretch>
          </p:blipFill>
          <p:spPr bwMode="auto">
            <a:xfrm>
              <a:off x="240815" y="2083409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4" name="Line 152"/>
            <p:cNvSpPr>
              <a:spLocks noChangeShapeType="1"/>
            </p:cNvSpPr>
            <p:nvPr/>
          </p:nvSpPr>
          <p:spPr bwMode="auto">
            <a:xfrm flipV="1">
              <a:off x="539266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2886693" y="2146514"/>
            <a:ext cx="396000" cy="396000"/>
            <a:chOff x="2897997" y="2085872"/>
            <a:chExt cx="396000" cy="396000"/>
          </a:xfrm>
        </p:grpSpPr>
        <p:pic>
          <p:nvPicPr>
            <p:cNvPr id="439" name="Picture 181" descr="con 天狼猩红_20"/>
            <p:cNvPicPr>
              <a:picLocks noChangeAspect="1" noChangeArrowheads="1"/>
            </p:cNvPicPr>
            <p:nvPr/>
          </p:nvPicPr>
          <p:blipFill>
            <a:blip r:embed="rId92"/>
            <a:srcRect/>
            <a:stretch>
              <a:fillRect/>
            </a:stretch>
          </p:blipFill>
          <p:spPr bwMode="auto">
            <a:xfrm>
              <a:off x="2897997" y="2085872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5" name="Line 152"/>
            <p:cNvSpPr>
              <a:spLocks noChangeShapeType="1"/>
            </p:cNvSpPr>
            <p:nvPr/>
          </p:nvSpPr>
          <p:spPr bwMode="auto">
            <a:xfrm flipV="1">
              <a:off x="3197160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548318" y="2146871"/>
            <a:ext cx="395287" cy="395287"/>
            <a:chOff x="1546064" y="2083410"/>
            <a:chExt cx="395287" cy="395287"/>
          </a:xfrm>
        </p:grpSpPr>
        <p:pic>
          <p:nvPicPr>
            <p:cNvPr id="452" name="Picture 169" descr="con 天狼猩红_20"/>
            <p:cNvPicPr>
              <a:picLocks noChangeAspect="1" noChangeArrowheads="1"/>
            </p:cNvPicPr>
            <p:nvPr/>
          </p:nvPicPr>
          <p:blipFill>
            <a:blip r:embed="rId93" cstate="print"/>
            <a:srcRect/>
            <a:stretch>
              <a:fillRect/>
            </a:stretch>
          </p:blipFill>
          <p:spPr bwMode="auto">
            <a:xfrm>
              <a:off x="1546064" y="2083410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6" name="Line 152"/>
            <p:cNvSpPr>
              <a:spLocks noChangeShapeType="1"/>
            </p:cNvSpPr>
            <p:nvPr/>
          </p:nvSpPr>
          <p:spPr bwMode="auto">
            <a:xfrm flipV="1">
              <a:off x="1844513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529280" y="2146514"/>
            <a:ext cx="396000" cy="396000"/>
            <a:chOff x="5536345" y="2081256"/>
            <a:chExt cx="396000" cy="396000"/>
          </a:xfrm>
        </p:grpSpPr>
        <p:pic>
          <p:nvPicPr>
            <p:cNvPr id="440" name="Picture 200" descr="Model 天狼猩红_20"/>
            <p:cNvPicPr>
              <a:picLocks noChangeAspect="1" noChangeArrowheads="1"/>
            </p:cNvPicPr>
            <p:nvPr/>
          </p:nvPicPr>
          <p:blipFill>
            <a:blip r:embed="rId94"/>
            <a:srcRect/>
            <a:stretch>
              <a:fillRect/>
            </a:stretch>
          </p:blipFill>
          <p:spPr bwMode="auto">
            <a:xfrm>
              <a:off x="5536345" y="2081256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7" name="Line 152"/>
            <p:cNvSpPr>
              <a:spLocks noChangeShapeType="1"/>
            </p:cNvSpPr>
            <p:nvPr/>
          </p:nvSpPr>
          <p:spPr bwMode="auto">
            <a:xfrm flipV="1">
              <a:off x="5835507" y="243695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194754" y="2146870"/>
            <a:ext cx="395287" cy="395288"/>
            <a:chOff x="4194489" y="2080447"/>
            <a:chExt cx="395287" cy="395288"/>
          </a:xfrm>
        </p:grpSpPr>
        <p:pic>
          <p:nvPicPr>
            <p:cNvPr id="453" name="Picture 194" descr="Model  天狼猩红_20"/>
            <p:cNvPicPr>
              <a:picLocks noChangeAspect="1" noChangeArrowheads="1"/>
            </p:cNvPicPr>
            <p:nvPr/>
          </p:nvPicPr>
          <p:blipFill>
            <a:blip r:embed="rId95" cstate="print"/>
            <a:srcRect/>
            <a:stretch>
              <a:fillRect/>
            </a:stretch>
          </p:blipFill>
          <p:spPr bwMode="auto">
            <a:xfrm>
              <a:off x="4194489" y="208044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8" name="Line 152"/>
            <p:cNvSpPr>
              <a:spLocks noChangeShapeType="1"/>
            </p:cNvSpPr>
            <p:nvPr/>
          </p:nvSpPr>
          <p:spPr bwMode="auto">
            <a:xfrm flipV="1">
              <a:off x="4492939" y="243695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5089881" y="1699674"/>
            <a:ext cx="396000" cy="396000"/>
            <a:chOff x="7564404" y="1151258"/>
            <a:chExt cx="396000" cy="39600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9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4404" y="1151258"/>
              <a:ext cx="396000" cy="396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26" name="Line 152"/>
            <p:cNvSpPr>
              <a:spLocks noChangeShapeType="1"/>
            </p:cNvSpPr>
            <p:nvPr/>
          </p:nvSpPr>
          <p:spPr bwMode="auto">
            <a:xfrm flipV="1">
              <a:off x="7863412" y="150303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653406" y="1700030"/>
            <a:ext cx="396000" cy="396000"/>
            <a:chOff x="7666213" y="1478782"/>
            <a:chExt cx="396000" cy="396000"/>
          </a:xfrm>
        </p:grpSpPr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9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6213" y="1478782"/>
              <a:ext cx="396000" cy="396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29" name="Line 152"/>
            <p:cNvSpPr>
              <a:spLocks noChangeShapeType="1"/>
            </p:cNvSpPr>
            <p:nvPr/>
          </p:nvSpPr>
          <p:spPr bwMode="auto">
            <a:xfrm flipV="1">
              <a:off x="7965375" y="1825607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074" y="2601682"/>
            <a:ext cx="396000" cy="396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85" name="Line 152"/>
          <p:cNvSpPr>
            <a:spLocks noChangeShapeType="1"/>
          </p:cNvSpPr>
          <p:nvPr/>
        </p:nvSpPr>
        <p:spPr bwMode="auto">
          <a:xfrm flipV="1">
            <a:off x="6707236" y="2952229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99A5E7B-E738-493A-943D-61314B11E599}"/>
              </a:ext>
            </a:extLst>
          </p:cNvPr>
          <p:cNvSpPr/>
          <p:nvPr/>
        </p:nvSpPr>
        <p:spPr>
          <a:xfrm>
            <a:off x="339911" y="7854566"/>
            <a:ext cx="61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900" kern="100" dirty="0">
                <a:latin typeface="Calibri" panose="020F050202020403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KD induced a cardiac fibrosis phenotype. Related to Figure 1.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H&amp;E, Sirius red, and Masson staining results of atrial tissues from rats fed a normal diet, KD, or caloric restriction (CR) diet.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Immunohistochemical (IHC) analysis of α-SMA, collagen I, and collagen III in atrial tissues of rats fed the different diets.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Western blotting analysis of α-SMA, collagen I, and collagen III in atrial tissues of rats fed the different diets.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8" name="文本框 337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92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59750" y="649351"/>
            <a:ext cx="2313540" cy="1061154"/>
            <a:chOff x="982025" y="615663"/>
            <a:chExt cx="2313540" cy="1061154"/>
          </a:xfrm>
        </p:grpSpPr>
        <p:sp>
          <p:nvSpPr>
            <p:cNvPr id="3" name="文本框 30"/>
            <p:cNvSpPr txBox="1">
              <a:spLocks noChangeArrowheads="1"/>
            </p:cNvSpPr>
            <p:nvPr/>
          </p:nvSpPr>
          <p:spPr bwMode="auto">
            <a:xfrm>
              <a:off x="1620170" y="615663"/>
              <a:ext cx="87197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700" dirty="0">
                  <a:cs typeface="Arial" panose="020B0604020202020204" pitchFamily="34" charset="0"/>
                </a:rPr>
                <a:t>Intraperitoneal injection model</a:t>
              </a: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982025" y="906311"/>
              <a:ext cx="2313540" cy="770506"/>
              <a:chOff x="16519" y="1561072"/>
              <a:chExt cx="2313540" cy="770506"/>
            </a:xfrm>
          </p:grpSpPr>
          <p:cxnSp>
            <p:nvCxnSpPr>
              <p:cNvPr id="5" name="直接连接符 4"/>
              <p:cNvCxnSpPr/>
              <p:nvPr/>
            </p:nvCxnSpPr>
            <p:spPr>
              <a:xfrm>
                <a:off x="264470" y="2041696"/>
                <a:ext cx="180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本框 30"/>
              <p:cNvSpPr txBox="1">
                <a:spLocks noChangeArrowheads="1"/>
              </p:cNvSpPr>
              <p:nvPr/>
            </p:nvSpPr>
            <p:spPr bwMode="auto">
              <a:xfrm>
                <a:off x="16519" y="1561072"/>
                <a:ext cx="84991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0 wk</a:t>
                </a:r>
              </a:p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(8 weeks of age)</a:t>
                </a:r>
              </a:p>
            </p:txBody>
          </p:sp>
          <p:cxnSp>
            <p:nvCxnSpPr>
              <p:cNvPr id="7" name="直接箭头连接符 6"/>
              <p:cNvCxnSpPr/>
              <p:nvPr/>
            </p:nvCxnSpPr>
            <p:spPr>
              <a:xfrm>
                <a:off x="448053" y="1831005"/>
                <a:ext cx="0" cy="1204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矩形 7"/>
              <p:cNvSpPr/>
              <p:nvPr/>
            </p:nvSpPr>
            <p:spPr>
              <a:xfrm>
                <a:off x="448850" y="1969696"/>
                <a:ext cx="1440000" cy="144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30"/>
              <p:cNvSpPr txBox="1">
                <a:spLocks noChangeArrowheads="1"/>
              </p:cNvSpPr>
              <p:nvPr/>
            </p:nvSpPr>
            <p:spPr bwMode="auto">
              <a:xfrm>
                <a:off x="1430453" y="1561072"/>
                <a:ext cx="8996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16 wk</a:t>
                </a:r>
              </a:p>
              <a:p>
                <a:pPr algn="ctr"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(24 weeks of age)</a:t>
                </a:r>
              </a:p>
            </p:txBody>
          </p:sp>
          <p:cxnSp>
            <p:nvCxnSpPr>
              <p:cNvPr id="11" name="直接箭头连接符 10"/>
              <p:cNvCxnSpPr/>
              <p:nvPr/>
            </p:nvCxnSpPr>
            <p:spPr>
              <a:xfrm>
                <a:off x="1886833" y="1831005"/>
                <a:ext cx="0" cy="1204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文本框 30"/>
              <p:cNvSpPr txBox="1">
                <a:spLocks noChangeArrowheads="1"/>
              </p:cNvSpPr>
              <p:nvPr/>
            </p:nvSpPr>
            <p:spPr bwMode="auto">
              <a:xfrm>
                <a:off x="620018" y="1940748"/>
                <a:ext cx="1208985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7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Injection every other day</a:t>
                </a:r>
              </a:p>
            </p:txBody>
          </p:sp>
          <p:sp>
            <p:nvSpPr>
              <p:cNvPr id="13" name="文本框 30"/>
              <p:cNvSpPr txBox="1">
                <a:spLocks noChangeArrowheads="1"/>
              </p:cNvSpPr>
              <p:nvPr/>
            </p:nvSpPr>
            <p:spPr bwMode="auto">
              <a:xfrm>
                <a:off x="373874" y="2131523"/>
                <a:ext cx="1608133" cy="200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700" dirty="0">
                    <a:cs typeface="Arial" panose="020B0604020202020204" pitchFamily="34" charset="0"/>
                  </a:rPr>
                  <a:t>Injected with </a:t>
                </a:r>
                <a:r>
                  <a:rPr lang="el-GR" altLang="zh-CN" sz="700" dirty="0">
                    <a:cs typeface="Arial" panose="020B0604020202020204" pitchFamily="34" charset="0"/>
                  </a:rPr>
                  <a:t>β</a:t>
                </a:r>
                <a:r>
                  <a:rPr lang="en-US" altLang="zh-CN" sz="700" dirty="0">
                    <a:cs typeface="Arial" panose="020B0604020202020204" pitchFamily="34" charset="0"/>
                  </a:rPr>
                  <a:t>-OHB, AcAc or saline</a:t>
                </a:r>
              </a:p>
            </p:txBody>
          </p:sp>
        </p:grpSp>
      </p:grpSp>
      <p:sp>
        <p:nvSpPr>
          <p:cNvPr id="14" name="文本框 13"/>
          <p:cNvSpPr txBox="1"/>
          <p:nvPr/>
        </p:nvSpPr>
        <p:spPr>
          <a:xfrm>
            <a:off x="353931" y="46154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278246"/>
              </p:ext>
            </p:extLst>
          </p:nvPr>
        </p:nvGraphicFramePr>
        <p:xfrm>
          <a:off x="4167102" y="2428195"/>
          <a:ext cx="2160000" cy="1688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4" name="Prism 8" r:id="rId3" imgW="3902791" imgH="3046183" progId="Prism8.Document">
                  <p:embed/>
                </p:oleObj>
              </mc:Choice>
              <mc:Fallback>
                <p:oleObj name="Prism 8" r:id="rId3" imgW="3902791" imgH="3046183" progId="Prism8.Document">
                  <p:embed/>
                  <p:pic>
                    <p:nvPicPr>
                      <p:cNvPr id="3" name="对象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7102" y="2428195"/>
                        <a:ext cx="2160000" cy="1688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272908"/>
              </p:ext>
            </p:extLst>
          </p:nvPr>
        </p:nvGraphicFramePr>
        <p:xfrm>
          <a:off x="901976" y="4198014"/>
          <a:ext cx="2160000" cy="160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5" name="Prism 8" r:id="rId5" imgW="4104107" imgH="3046183" progId="Prism8.Document">
                  <p:embed/>
                </p:oleObj>
              </mc:Choice>
              <mc:Fallback>
                <p:oleObj name="Prism 8" r:id="rId5" imgW="4104107" imgH="3046183" progId="Prism8.Document">
                  <p:embed/>
                  <p:pic>
                    <p:nvPicPr>
                      <p:cNvPr id="8" name="对象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1976" y="4198014"/>
                        <a:ext cx="2160000" cy="1602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538734"/>
              </p:ext>
            </p:extLst>
          </p:nvPr>
        </p:nvGraphicFramePr>
        <p:xfrm>
          <a:off x="3160094" y="4212745"/>
          <a:ext cx="2160000" cy="1611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6" name="Prism 8" r:id="rId7" imgW="4079617" imgH="3046183" progId="Prism8.Document">
                  <p:embed/>
                </p:oleObj>
              </mc:Choice>
              <mc:Fallback>
                <p:oleObj name="Prism 8" r:id="rId7" imgW="4079617" imgH="3046183" progId="Prism8.Document">
                  <p:embed/>
                  <p:pic>
                    <p:nvPicPr>
                      <p:cNvPr id="5" name="对象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0094" y="4212745"/>
                        <a:ext cx="2160000" cy="1611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2639988" y="46154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3931" y="238909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52657" y="238909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743221"/>
              </p:ext>
            </p:extLst>
          </p:nvPr>
        </p:nvGraphicFramePr>
        <p:xfrm>
          <a:off x="600305" y="5886157"/>
          <a:ext cx="1440000" cy="1589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7" name="Prism 8" r:id="rId9" imgW="2527793" imgH="2783991" progId="Prism8.Document">
                  <p:embed/>
                </p:oleObj>
              </mc:Choice>
              <mc:Fallback>
                <p:oleObj name="Prism 8" r:id="rId9" imgW="2527793" imgH="2783991" progId="Prism8.Document">
                  <p:embed/>
                  <p:pic>
                    <p:nvPicPr>
                      <p:cNvPr id="110" name="对象 109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0305" y="5886157"/>
                        <a:ext cx="1440000" cy="15890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文本框 22"/>
          <p:cNvSpPr txBox="1"/>
          <p:nvPr/>
        </p:nvSpPr>
        <p:spPr>
          <a:xfrm>
            <a:off x="353931" y="4124866"/>
            <a:ext cx="219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996862" y="415599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对象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898106"/>
              </p:ext>
            </p:extLst>
          </p:nvPr>
        </p:nvGraphicFramePr>
        <p:xfrm>
          <a:off x="2748802" y="537271"/>
          <a:ext cx="2016000" cy="1831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8" name="Prism 8" r:id="rId11" imgW="4031340" imgH="3663656" progId="Prism8.Document">
                  <p:embed/>
                </p:oleObj>
              </mc:Choice>
              <mc:Fallback>
                <p:oleObj name="Prism 8" r:id="rId11" imgW="4031340" imgH="3663656" progId="Prism8.Document">
                  <p:embed/>
                  <p:pic>
                    <p:nvPicPr>
                      <p:cNvPr id="2" name="对象 1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748802" y="537271"/>
                        <a:ext cx="2016000" cy="1831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8339002"/>
              </p:ext>
            </p:extLst>
          </p:nvPr>
        </p:nvGraphicFramePr>
        <p:xfrm>
          <a:off x="533840" y="2357469"/>
          <a:ext cx="3168000" cy="1739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59" name="Prism 8" r:id="rId13" imgW="5717154" imgH="3137662" progId="Prism8.Document">
                  <p:embed/>
                </p:oleObj>
              </mc:Choice>
              <mc:Fallback>
                <p:oleObj name="Prism 8" r:id="rId13" imgW="5717154" imgH="3137662" progId="Prism8.Document">
                  <p:embed/>
                  <p:pic>
                    <p:nvPicPr>
                      <p:cNvPr id="404" name="对象 403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33840" y="2357469"/>
                        <a:ext cx="3168000" cy="1739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本框 26"/>
          <p:cNvSpPr txBox="1"/>
          <p:nvPr/>
        </p:nvSpPr>
        <p:spPr>
          <a:xfrm>
            <a:off x="353931" y="573730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647454" y="461549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1" name="对象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771311"/>
              </p:ext>
            </p:extLst>
          </p:nvPr>
        </p:nvGraphicFramePr>
        <p:xfrm>
          <a:off x="4738854" y="499428"/>
          <a:ext cx="2016000" cy="1872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0" name="Prism 8" r:id="rId15" imgW="3943162" imgH="3663656" progId="Prism8.Document">
                  <p:embed/>
                </p:oleObj>
              </mc:Choice>
              <mc:Fallback>
                <p:oleObj name="Prism 8" r:id="rId15" imgW="3943162" imgH="3663656" progId="Prism8.Document">
                  <p:embed/>
                  <p:pic>
                    <p:nvPicPr>
                      <p:cNvPr id="25" name="对象 24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738854" y="499428"/>
                        <a:ext cx="2016000" cy="1872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87960865-EBC1-4020-85A7-558595A52CED}"/>
              </a:ext>
            </a:extLst>
          </p:cNvPr>
          <p:cNvSpPr/>
          <p:nvPr/>
        </p:nvSpPr>
        <p:spPr>
          <a:xfrm>
            <a:off x="359750" y="7471771"/>
            <a:ext cx="612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Description of the ketone body intraperitoneal injection model. Related to Figure 1.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Schematic image showing the intraperitoneal injection models.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Plasma </a:t>
            </a:r>
            <a:r>
              <a:rPr lang="en-US" altLang="zh-CN" sz="900" kern="100" dirty="0"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β-hydroxybutyrate (β-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OHB) concentrations of rats before </a:t>
            </a:r>
            <a:r>
              <a:rPr lang="en-US" altLang="zh-CN" sz="900" kern="100" dirty="0"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β-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OHB injection and at different time points after </a:t>
            </a:r>
            <a:r>
              <a:rPr lang="en-US" altLang="zh-CN" sz="900" kern="100" dirty="0"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β-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OHB injection. n = 3.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Plasma acetoacetate (</a:t>
            </a:r>
            <a:r>
              <a:rPr lang="en-US" altLang="zh-CN" sz="900" kern="100" dirty="0" err="1"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AcAc</a:t>
            </a:r>
            <a:r>
              <a:rPr lang="en-US" altLang="zh-CN" sz="900" kern="100" dirty="0"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concentrations of rats before </a:t>
            </a:r>
            <a:r>
              <a:rPr lang="en-US" altLang="zh-CN" sz="900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AcAc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injection and at different time points after </a:t>
            </a:r>
            <a:r>
              <a:rPr lang="en-US" altLang="zh-CN" sz="900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AcAc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injection. n = 3.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Ketone body concentrations in the plasma and atrial tissues of rats with different injections (n = 6/group).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e–g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Water intake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calorie intake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body weight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changes during the injection program.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h–j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At the end of the feeding program, the fat mass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including the retroperitoneal, </a:t>
            </a:r>
            <a:r>
              <a:rPr lang="en-US" altLang="zh-CN" sz="900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epididymal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and visceral fats pads), systolic blood pressure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err="1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diastolic blood pressure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were measured.</a:t>
            </a:r>
            <a:endParaRPr lang="zh-CN" altLang="zh-CN" sz="800" kern="100" dirty="0"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3" name="对象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374202"/>
              </p:ext>
            </p:extLst>
          </p:nvPr>
        </p:nvGraphicFramePr>
        <p:xfrm>
          <a:off x="2570275" y="5782724"/>
          <a:ext cx="1260000" cy="19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1" name="Prism 8" r:id="rId17" imgW="2177089" imgH="3320582" progId="Prism8.Document">
                  <p:embed/>
                </p:oleObj>
              </mc:Choice>
              <mc:Fallback>
                <p:oleObj name="Prism 8" r:id="rId17" imgW="2177089" imgH="3320582" progId="Prism8.Document">
                  <p:embed/>
                  <p:pic>
                    <p:nvPicPr>
                      <p:cNvPr id="16" name="对象 15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570275" y="5782724"/>
                        <a:ext cx="1260000" cy="19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对象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376597"/>
              </p:ext>
            </p:extLst>
          </p:nvPr>
        </p:nvGraphicFramePr>
        <p:xfrm>
          <a:off x="4530788" y="5820590"/>
          <a:ext cx="1260000" cy="1882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62" name="Prism 8" r:id="rId19" imgW="2177089" imgH="3247503" progId="Prism8.Document">
                  <p:embed/>
                </p:oleObj>
              </mc:Choice>
              <mc:Fallback>
                <p:oleObj name="Prism 8" r:id="rId19" imgW="2177089" imgH="3247503" progId="Prism8.Document">
                  <p:embed/>
                  <p:pic>
                    <p:nvPicPr>
                      <p:cNvPr id="40" name="对象 39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530788" y="5820590"/>
                        <a:ext cx="1260000" cy="1882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文本框 34"/>
          <p:cNvSpPr txBox="1"/>
          <p:nvPr/>
        </p:nvSpPr>
        <p:spPr>
          <a:xfrm>
            <a:off x="2390561" y="5732072"/>
            <a:ext cx="219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344729" y="5778118"/>
            <a:ext cx="2135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3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76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图片 3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906" y="2267907"/>
            <a:ext cx="396000" cy="396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42" y="2267907"/>
            <a:ext cx="396000" cy="396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60" name="Picture 173" descr="con 天狼猩红_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0011" y="1829010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6" name="文本框 145"/>
          <p:cNvSpPr txBox="1"/>
          <p:nvPr/>
        </p:nvSpPr>
        <p:spPr>
          <a:xfrm>
            <a:off x="149857" y="53397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文本框 5"/>
          <p:cNvSpPr txBox="1"/>
          <p:nvPr/>
        </p:nvSpPr>
        <p:spPr>
          <a:xfrm>
            <a:off x="136915" y="306514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文本框 5"/>
          <p:cNvSpPr txBox="1"/>
          <p:nvPr/>
        </p:nvSpPr>
        <p:spPr>
          <a:xfrm>
            <a:off x="136915" y="5673908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4" name="直接连接符 193"/>
          <p:cNvCxnSpPr/>
          <p:nvPr/>
        </p:nvCxnSpPr>
        <p:spPr bwMode="auto">
          <a:xfrm>
            <a:off x="1214029" y="6154810"/>
            <a:ext cx="4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 bwMode="auto">
          <a:xfrm>
            <a:off x="1801509" y="6154810"/>
            <a:ext cx="4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 bwMode="auto">
          <a:xfrm>
            <a:off x="2397207" y="6154810"/>
            <a:ext cx="4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文本框 39"/>
          <p:cNvSpPr txBox="1">
            <a:spLocks noChangeArrowheads="1"/>
          </p:cNvSpPr>
          <p:nvPr/>
        </p:nvSpPr>
        <p:spPr bwMode="auto">
          <a:xfrm>
            <a:off x="1110419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198" name="文本框 40"/>
          <p:cNvSpPr txBox="1">
            <a:spLocks noChangeArrowheads="1"/>
          </p:cNvSpPr>
          <p:nvPr/>
        </p:nvSpPr>
        <p:spPr bwMode="auto">
          <a:xfrm>
            <a:off x="1313072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199" name="文本框 41"/>
          <p:cNvSpPr txBox="1">
            <a:spLocks noChangeArrowheads="1"/>
          </p:cNvSpPr>
          <p:nvPr/>
        </p:nvSpPr>
        <p:spPr bwMode="auto">
          <a:xfrm>
            <a:off x="1510115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200" name="文本框 39"/>
          <p:cNvSpPr txBox="1">
            <a:spLocks noChangeArrowheads="1"/>
          </p:cNvSpPr>
          <p:nvPr/>
        </p:nvSpPr>
        <p:spPr bwMode="auto">
          <a:xfrm>
            <a:off x="1704490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201" name="文本框 40"/>
          <p:cNvSpPr txBox="1">
            <a:spLocks noChangeArrowheads="1"/>
          </p:cNvSpPr>
          <p:nvPr/>
        </p:nvSpPr>
        <p:spPr bwMode="auto">
          <a:xfrm>
            <a:off x="1907143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202" name="文本框 41"/>
          <p:cNvSpPr txBox="1">
            <a:spLocks noChangeArrowheads="1"/>
          </p:cNvSpPr>
          <p:nvPr/>
        </p:nvSpPr>
        <p:spPr bwMode="auto">
          <a:xfrm>
            <a:off x="2097096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203" name="文本框 39"/>
          <p:cNvSpPr txBox="1">
            <a:spLocks noChangeArrowheads="1"/>
          </p:cNvSpPr>
          <p:nvPr/>
        </p:nvSpPr>
        <p:spPr bwMode="auto">
          <a:xfrm>
            <a:off x="2291867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204" name="文本框 40"/>
          <p:cNvSpPr txBox="1">
            <a:spLocks noChangeArrowheads="1"/>
          </p:cNvSpPr>
          <p:nvPr/>
        </p:nvSpPr>
        <p:spPr bwMode="auto">
          <a:xfrm>
            <a:off x="2496000" y="6163546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205" name="矩形 52"/>
          <p:cNvSpPr>
            <a:spLocks noChangeArrowheads="1"/>
          </p:cNvSpPr>
          <p:nvPr/>
        </p:nvSpPr>
        <p:spPr bwMode="auto">
          <a:xfrm>
            <a:off x="668323" y="6569264"/>
            <a:ext cx="402354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Collagen I</a:t>
            </a:r>
          </a:p>
        </p:txBody>
      </p:sp>
      <p:sp>
        <p:nvSpPr>
          <p:cNvPr id="206" name="矩形 53"/>
          <p:cNvSpPr>
            <a:spLocks noChangeArrowheads="1"/>
          </p:cNvSpPr>
          <p:nvPr/>
        </p:nvSpPr>
        <p:spPr bwMode="auto">
          <a:xfrm>
            <a:off x="617027" y="6754042"/>
            <a:ext cx="4536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Collagen III</a:t>
            </a:r>
          </a:p>
        </p:txBody>
      </p:sp>
      <p:sp>
        <p:nvSpPr>
          <p:cNvPr id="207" name="矩形 54"/>
          <p:cNvSpPr>
            <a:spLocks noChangeArrowheads="1"/>
          </p:cNvSpPr>
          <p:nvPr/>
        </p:nvSpPr>
        <p:spPr bwMode="auto">
          <a:xfrm>
            <a:off x="794960" y="6385306"/>
            <a:ext cx="275717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l-GR" altLang="zh-CN" sz="700" dirty="0">
                <a:cs typeface="Arial" panose="020B0604020202020204" pitchFamily="34" charset="0"/>
              </a:rPr>
              <a:t>α</a:t>
            </a:r>
            <a:r>
              <a:rPr lang="en-US" altLang="zh-CN" sz="700" dirty="0">
                <a:cs typeface="Arial" panose="020B0604020202020204" pitchFamily="34" charset="0"/>
              </a:rPr>
              <a:t>-SMA</a:t>
            </a:r>
          </a:p>
        </p:txBody>
      </p:sp>
      <p:sp>
        <p:nvSpPr>
          <p:cNvPr id="208" name="矩形 55"/>
          <p:cNvSpPr>
            <a:spLocks noChangeArrowheads="1"/>
          </p:cNvSpPr>
          <p:nvPr/>
        </p:nvSpPr>
        <p:spPr bwMode="auto">
          <a:xfrm>
            <a:off x="871905" y="6928648"/>
            <a:ext cx="198772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Actin</a:t>
            </a:r>
          </a:p>
        </p:txBody>
      </p:sp>
      <p:sp>
        <p:nvSpPr>
          <p:cNvPr id="209" name="矩形 54"/>
          <p:cNvSpPr>
            <a:spLocks noChangeArrowheads="1"/>
          </p:cNvSpPr>
          <p:nvPr/>
        </p:nvSpPr>
        <p:spPr bwMode="auto">
          <a:xfrm>
            <a:off x="947245" y="6209712"/>
            <a:ext cx="123432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SN</a:t>
            </a:r>
          </a:p>
        </p:txBody>
      </p:sp>
      <p:sp>
        <p:nvSpPr>
          <p:cNvPr id="210" name="文本框 41"/>
          <p:cNvSpPr txBox="1">
            <a:spLocks noChangeArrowheads="1"/>
          </p:cNvSpPr>
          <p:nvPr/>
        </p:nvSpPr>
        <p:spPr bwMode="auto">
          <a:xfrm>
            <a:off x="2690628" y="6164217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211" name="直接连接符 210"/>
          <p:cNvCxnSpPr/>
          <p:nvPr/>
        </p:nvCxnSpPr>
        <p:spPr bwMode="auto">
          <a:xfrm>
            <a:off x="1125553" y="5953524"/>
            <a:ext cx="18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文本框 30"/>
          <p:cNvSpPr txBox="1">
            <a:spLocks noChangeArrowheads="1"/>
          </p:cNvSpPr>
          <p:nvPr/>
        </p:nvSpPr>
        <p:spPr bwMode="auto">
          <a:xfrm>
            <a:off x="1617524" y="5733553"/>
            <a:ext cx="90762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800" dirty="0">
                <a:cs typeface="Arial" panose="020B0604020202020204" pitchFamily="34" charset="0"/>
              </a:rPr>
              <a:t>Rat atrial tissue</a:t>
            </a:r>
          </a:p>
        </p:txBody>
      </p:sp>
      <p:sp>
        <p:nvSpPr>
          <p:cNvPr id="213" name="文本框 30"/>
          <p:cNvSpPr txBox="1">
            <a:spLocks noChangeArrowheads="1"/>
          </p:cNvSpPr>
          <p:nvPr/>
        </p:nvSpPr>
        <p:spPr bwMode="auto">
          <a:xfrm>
            <a:off x="1229886" y="5960204"/>
            <a:ext cx="43152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Saline</a:t>
            </a:r>
          </a:p>
        </p:txBody>
      </p:sp>
      <p:sp>
        <p:nvSpPr>
          <p:cNvPr id="214" name="文本框 31"/>
          <p:cNvSpPr txBox="1">
            <a:spLocks noChangeArrowheads="1"/>
          </p:cNvSpPr>
          <p:nvPr/>
        </p:nvSpPr>
        <p:spPr bwMode="auto">
          <a:xfrm>
            <a:off x="1835963" y="5960204"/>
            <a:ext cx="3930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AcAc</a:t>
            </a:r>
          </a:p>
        </p:txBody>
      </p:sp>
      <p:sp>
        <p:nvSpPr>
          <p:cNvPr id="215" name="文本框 32"/>
          <p:cNvSpPr txBox="1">
            <a:spLocks noChangeArrowheads="1"/>
          </p:cNvSpPr>
          <p:nvPr/>
        </p:nvSpPr>
        <p:spPr bwMode="auto">
          <a:xfrm>
            <a:off x="2417523" y="5960204"/>
            <a:ext cx="46038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/>
              <a:t>β-</a:t>
            </a:r>
            <a:r>
              <a:rPr lang="en-US" altLang="zh-CN" sz="700" dirty="0">
                <a:cs typeface="Arial" panose="020B0604020202020204" pitchFamily="34" charset="0"/>
              </a:rPr>
              <a:t>OHB</a:t>
            </a:r>
          </a:p>
        </p:txBody>
      </p:sp>
      <p:pic>
        <p:nvPicPr>
          <p:cNvPr id="216" name="图片 215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31169" y="6919816"/>
            <a:ext cx="180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17" name="图片 216"/>
          <p:cNvPicPr preferRelativeResize="0">
            <a:picLocks/>
          </p:cNvPicPr>
          <p:nvPr/>
        </p:nvPicPr>
        <p:blipFill rotWithShape="1">
          <a:blip r:embed="rId6" cstate="print"/>
          <a:srcRect t="4724"/>
          <a:stretch/>
        </p:blipFill>
        <p:spPr>
          <a:xfrm>
            <a:off x="1131169" y="6366540"/>
            <a:ext cx="180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18" name="图片 217"/>
          <p:cNvPicPr preferRelativeResize="0">
            <a:picLocks/>
          </p:cNvPicPr>
          <p:nvPr/>
        </p:nvPicPr>
        <p:blipFill rotWithShape="1">
          <a:blip r:embed="rId7" cstate="print"/>
          <a:srcRect b="4885"/>
          <a:stretch/>
        </p:blipFill>
        <p:spPr>
          <a:xfrm>
            <a:off x="1131169" y="6547957"/>
            <a:ext cx="180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19" name="图片 218"/>
          <p:cNvPicPr preferRelativeResize="0">
            <a:picLocks/>
          </p:cNvPicPr>
          <p:nvPr/>
        </p:nvPicPr>
        <p:blipFill rotWithShape="1">
          <a:blip r:embed="rId8" cstate="print"/>
          <a:srcRect t="5072" b="8528"/>
          <a:stretch/>
        </p:blipFill>
        <p:spPr>
          <a:xfrm>
            <a:off x="1131169" y="6733570"/>
            <a:ext cx="180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73" name="矩形 52"/>
          <p:cNvSpPr>
            <a:spLocks noChangeArrowheads="1"/>
          </p:cNvSpPr>
          <p:nvPr/>
        </p:nvSpPr>
        <p:spPr bwMode="auto">
          <a:xfrm rot="16200000">
            <a:off x="-175379" y="1920907"/>
            <a:ext cx="59663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Sirius Red</a:t>
            </a:r>
          </a:p>
        </p:txBody>
      </p:sp>
      <p:sp>
        <p:nvSpPr>
          <p:cNvPr id="74" name="矩形 53"/>
          <p:cNvSpPr>
            <a:spLocks noChangeArrowheads="1"/>
          </p:cNvSpPr>
          <p:nvPr/>
        </p:nvSpPr>
        <p:spPr bwMode="auto">
          <a:xfrm rot="16200000">
            <a:off x="-126487" y="2368877"/>
            <a:ext cx="4988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Masson</a:t>
            </a:r>
          </a:p>
        </p:txBody>
      </p:sp>
      <p:sp>
        <p:nvSpPr>
          <p:cNvPr id="75" name="矩形 54"/>
          <p:cNvSpPr>
            <a:spLocks noChangeArrowheads="1"/>
          </p:cNvSpPr>
          <p:nvPr/>
        </p:nvSpPr>
        <p:spPr bwMode="auto">
          <a:xfrm rot="16200000">
            <a:off x="-60764" y="1473868"/>
            <a:ext cx="36740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H&amp;E</a:t>
            </a:r>
          </a:p>
        </p:txBody>
      </p:sp>
      <p:sp>
        <p:nvSpPr>
          <p:cNvPr id="76" name="文本框 30"/>
          <p:cNvSpPr txBox="1">
            <a:spLocks noChangeArrowheads="1"/>
          </p:cNvSpPr>
          <p:nvPr/>
        </p:nvSpPr>
        <p:spPr bwMode="auto">
          <a:xfrm>
            <a:off x="303821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77" name="文本框 31"/>
          <p:cNvSpPr txBox="1">
            <a:spLocks noChangeArrowheads="1"/>
          </p:cNvSpPr>
          <p:nvPr/>
        </p:nvSpPr>
        <p:spPr bwMode="auto">
          <a:xfrm>
            <a:off x="741971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78" name="文本框 32"/>
          <p:cNvSpPr txBox="1">
            <a:spLocks noChangeArrowheads="1"/>
          </p:cNvSpPr>
          <p:nvPr/>
        </p:nvSpPr>
        <p:spPr bwMode="auto">
          <a:xfrm>
            <a:off x="2511552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9" name="直接连接符 78"/>
          <p:cNvCxnSpPr/>
          <p:nvPr/>
        </p:nvCxnSpPr>
        <p:spPr bwMode="auto">
          <a:xfrm>
            <a:off x="354363" y="1127946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30"/>
          <p:cNvSpPr txBox="1">
            <a:spLocks noChangeArrowheads="1"/>
          </p:cNvSpPr>
          <p:nvPr/>
        </p:nvSpPr>
        <p:spPr bwMode="auto">
          <a:xfrm>
            <a:off x="3032552" y="658053"/>
            <a:ext cx="90762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800" dirty="0">
                <a:cs typeface="Arial" panose="020B0604020202020204" pitchFamily="34" charset="0"/>
              </a:rPr>
              <a:t>Rat atrial tissue</a:t>
            </a:r>
          </a:p>
        </p:txBody>
      </p:sp>
      <p:sp>
        <p:nvSpPr>
          <p:cNvPr id="81" name="文本框 30"/>
          <p:cNvSpPr txBox="1">
            <a:spLocks noChangeArrowheads="1"/>
          </p:cNvSpPr>
          <p:nvPr/>
        </p:nvSpPr>
        <p:spPr bwMode="auto">
          <a:xfrm>
            <a:off x="2947321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82" name="文本框 31"/>
          <p:cNvSpPr txBox="1">
            <a:spLocks noChangeArrowheads="1"/>
          </p:cNvSpPr>
          <p:nvPr/>
        </p:nvSpPr>
        <p:spPr bwMode="auto">
          <a:xfrm>
            <a:off x="6469984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83" name="文本框 32"/>
          <p:cNvSpPr txBox="1">
            <a:spLocks noChangeArrowheads="1"/>
          </p:cNvSpPr>
          <p:nvPr/>
        </p:nvSpPr>
        <p:spPr bwMode="auto">
          <a:xfrm>
            <a:off x="4708339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2</a:t>
            </a:r>
          </a:p>
        </p:txBody>
      </p:sp>
      <p:sp>
        <p:nvSpPr>
          <p:cNvPr id="84" name="文本框 32"/>
          <p:cNvSpPr txBox="1">
            <a:spLocks noChangeArrowheads="1"/>
          </p:cNvSpPr>
          <p:nvPr/>
        </p:nvSpPr>
        <p:spPr bwMode="auto">
          <a:xfrm>
            <a:off x="4264633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85" name="文本框 30"/>
          <p:cNvSpPr txBox="1">
            <a:spLocks noChangeArrowheads="1"/>
          </p:cNvSpPr>
          <p:nvPr/>
        </p:nvSpPr>
        <p:spPr bwMode="auto">
          <a:xfrm>
            <a:off x="5585127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86" name="文本框 31"/>
          <p:cNvSpPr txBox="1">
            <a:spLocks noChangeArrowheads="1"/>
          </p:cNvSpPr>
          <p:nvPr/>
        </p:nvSpPr>
        <p:spPr bwMode="auto">
          <a:xfrm>
            <a:off x="6027552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87" name="文本框 32"/>
          <p:cNvSpPr txBox="1">
            <a:spLocks noChangeArrowheads="1"/>
          </p:cNvSpPr>
          <p:nvPr/>
        </p:nvSpPr>
        <p:spPr bwMode="auto">
          <a:xfrm>
            <a:off x="5145215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3</a:t>
            </a:r>
          </a:p>
        </p:txBody>
      </p:sp>
      <p:sp>
        <p:nvSpPr>
          <p:cNvPr id="88" name="文本框 30"/>
          <p:cNvSpPr txBox="1">
            <a:spLocks noChangeArrowheads="1"/>
          </p:cNvSpPr>
          <p:nvPr/>
        </p:nvSpPr>
        <p:spPr bwMode="auto">
          <a:xfrm>
            <a:off x="1187717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89" name="文本框 31"/>
          <p:cNvSpPr txBox="1">
            <a:spLocks noChangeArrowheads="1"/>
          </p:cNvSpPr>
          <p:nvPr/>
        </p:nvSpPr>
        <p:spPr bwMode="auto">
          <a:xfrm>
            <a:off x="1626208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90" name="文本框 31"/>
          <p:cNvSpPr txBox="1">
            <a:spLocks noChangeArrowheads="1"/>
          </p:cNvSpPr>
          <p:nvPr/>
        </p:nvSpPr>
        <p:spPr bwMode="auto">
          <a:xfrm>
            <a:off x="2059596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6</a:t>
            </a:r>
          </a:p>
        </p:txBody>
      </p:sp>
      <p:sp>
        <p:nvSpPr>
          <p:cNvPr id="91" name="文本框 32"/>
          <p:cNvSpPr txBox="1">
            <a:spLocks noChangeArrowheads="1"/>
          </p:cNvSpPr>
          <p:nvPr/>
        </p:nvSpPr>
        <p:spPr bwMode="auto">
          <a:xfrm>
            <a:off x="3388239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4</a:t>
            </a:r>
          </a:p>
        </p:txBody>
      </p:sp>
      <p:sp>
        <p:nvSpPr>
          <p:cNvPr id="92" name="文本框 30"/>
          <p:cNvSpPr txBox="1">
            <a:spLocks noChangeArrowheads="1"/>
          </p:cNvSpPr>
          <p:nvPr/>
        </p:nvSpPr>
        <p:spPr bwMode="auto">
          <a:xfrm>
            <a:off x="3826483" y="1136552"/>
            <a:ext cx="23436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5</a:t>
            </a:r>
          </a:p>
        </p:txBody>
      </p:sp>
      <p:sp>
        <p:nvSpPr>
          <p:cNvPr id="93" name="文本框 23"/>
          <p:cNvSpPr txBox="1">
            <a:spLocks noChangeArrowheads="1"/>
          </p:cNvSpPr>
          <p:nvPr/>
        </p:nvSpPr>
        <p:spPr bwMode="auto">
          <a:xfrm>
            <a:off x="1089133" y="908646"/>
            <a:ext cx="43152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Saline</a:t>
            </a:r>
          </a:p>
        </p:txBody>
      </p:sp>
      <p:cxnSp>
        <p:nvCxnSpPr>
          <p:cNvPr id="94" name="直接连接符 93"/>
          <p:cNvCxnSpPr/>
          <p:nvPr/>
        </p:nvCxnSpPr>
        <p:spPr bwMode="auto">
          <a:xfrm>
            <a:off x="2528788" y="1127946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本框 23"/>
          <p:cNvSpPr txBox="1">
            <a:spLocks noChangeArrowheads="1"/>
          </p:cNvSpPr>
          <p:nvPr/>
        </p:nvSpPr>
        <p:spPr bwMode="auto">
          <a:xfrm>
            <a:off x="3308891" y="907044"/>
            <a:ext cx="39305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AcAc</a:t>
            </a:r>
          </a:p>
        </p:txBody>
      </p:sp>
      <p:cxnSp>
        <p:nvCxnSpPr>
          <p:cNvPr id="96" name="直接连接符 95"/>
          <p:cNvCxnSpPr/>
          <p:nvPr/>
        </p:nvCxnSpPr>
        <p:spPr bwMode="auto">
          <a:xfrm>
            <a:off x="4690513" y="1127946"/>
            <a:ext cx="19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23"/>
          <p:cNvSpPr txBox="1">
            <a:spLocks noChangeArrowheads="1"/>
          </p:cNvSpPr>
          <p:nvPr/>
        </p:nvSpPr>
        <p:spPr bwMode="auto">
          <a:xfrm>
            <a:off x="5472116" y="907044"/>
            <a:ext cx="46038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l-GR" altLang="zh-CN" sz="700" dirty="0">
                <a:cs typeface="Arial" panose="020B0604020202020204" pitchFamily="34" charset="0"/>
              </a:rPr>
              <a:t>β</a:t>
            </a:r>
            <a:r>
              <a:rPr lang="en-US" altLang="zh-CN" sz="700" dirty="0">
                <a:cs typeface="Arial" panose="020B0604020202020204" pitchFamily="34" charset="0"/>
              </a:rPr>
              <a:t>-OHB</a:t>
            </a:r>
          </a:p>
        </p:txBody>
      </p:sp>
      <p:cxnSp>
        <p:nvCxnSpPr>
          <p:cNvPr id="98" name="直接连接符 97"/>
          <p:cNvCxnSpPr/>
          <p:nvPr/>
        </p:nvCxnSpPr>
        <p:spPr bwMode="auto">
          <a:xfrm>
            <a:off x="354363" y="895266"/>
            <a:ext cx="62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5" name="Picture 221" descr="con masson_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41701" y="2268619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" name="Picture 222" descr="con masson_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12191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7" name="Picture 223" descr="con masson_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92347" y="2268620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8" name="Picture 224" descr="con masson_2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92052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9" name="Picture 225" descr="con masson_2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6510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0" name="Picture 226" descr="con masson_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777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2" name="Picture 245" descr="Model masson_2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5231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4" name="Picture 247" descr="Model masson_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877458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5" name="Picture 248" descr="Model masson_2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42529" y="2268620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30" name="组合 29"/>
          <p:cNvGrpSpPr/>
          <p:nvPr/>
        </p:nvGrpSpPr>
        <p:grpSpPr>
          <a:xfrm>
            <a:off x="5520888" y="1829010"/>
            <a:ext cx="395288" cy="395287"/>
            <a:chOff x="5520377" y="3793552"/>
            <a:chExt cx="395288" cy="395287"/>
          </a:xfrm>
        </p:grpSpPr>
        <p:pic>
          <p:nvPicPr>
            <p:cNvPr id="248" name="Picture 196" descr="Model  天狼猩红_2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520377" y="3793552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2" name="Line 152"/>
            <p:cNvSpPr>
              <a:spLocks noChangeShapeType="1"/>
            </p:cNvSpPr>
            <p:nvPr/>
          </p:nvSpPr>
          <p:spPr bwMode="auto">
            <a:xfrm flipV="1">
              <a:off x="5818828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084835" y="1829010"/>
            <a:ext cx="395287" cy="395287"/>
            <a:chOff x="5084835" y="3793552"/>
            <a:chExt cx="395287" cy="395287"/>
          </a:xfrm>
        </p:grpSpPr>
        <p:pic>
          <p:nvPicPr>
            <p:cNvPr id="249" name="Picture 197" descr="Model  天狼猩红_2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084835" y="3793552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3" name="Line 152"/>
            <p:cNvSpPr>
              <a:spLocks noChangeShapeType="1"/>
            </p:cNvSpPr>
            <p:nvPr/>
          </p:nvSpPr>
          <p:spPr bwMode="auto">
            <a:xfrm flipV="1">
              <a:off x="5383285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645457" y="1829010"/>
            <a:ext cx="396000" cy="396000"/>
            <a:chOff x="4645457" y="3793552"/>
            <a:chExt cx="396000" cy="396000"/>
          </a:xfrm>
        </p:grpSpPr>
        <p:pic>
          <p:nvPicPr>
            <p:cNvPr id="457" name="Picture 191" descr="Model  天狼猩红_20"/>
            <p:cNvPicPr preferRelativeResize="0">
              <a:picLocks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4645457" y="3793552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4" name="Line 152"/>
            <p:cNvSpPr>
              <a:spLocks noChangeShapeType="1"/>
            </p:cNvSpPr>
            <p:nvPr/>
          </p:nvSpPr>
          <p:spPr bwMode="auto">
            <a:xfrm flipV="1">
              <a:off x="4944620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743748" y="1829010"/>
            <a:ext cx="395288" cy="395287"/>
            <a:chOff x="3743748" y="3793552"/>
            <a:chExt cx="395288" cy="395287"/>
          </a:xfrm>
        </p:grpSpPr>
        <p:pic>
          <p:nvPicPr>
            <p:cNvPr id="459" name="Picture 172" descr="con 天狼猩红_20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3743748" y="3793552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6" name="Line 152"/>
            <p:cNvSpPr>
              <a:spLocks noChangeShapeType="1"/>
            </p:cNvSpPr>
            <p:nvPr/>
          </p:nvSpPr>
          <p:spPr bwMode="auto">
            <a:xfrm flipV="1">
              <a:off x="4042198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87" name="Line 152"/>
          <p:cNvSpPr>
            <a:spLocks noChangeShapeType="1"/>
          </p:cNvSpPr>
          <p:nvPr/>
        </p:nvSpPr>
        <p:spPr bwMode="auto">
          <a:xfrm flipV="1">
            <a:off x="3603211" y="2176743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2875561" y="1829010"/>
            <a:ext cx="396000" cy="396000"/>
            <a:chOff x="2875561" y="3793552"/>
            <a:chExt cx="396000" cy="396000"/>
          </a:xfrm>
        </p:grpSpPr>
        <p:pic>
          <p:nvPicPr>
            <p:cNvPr id="456" name="Picture 180" descr="con 天狼猩红_20"/>
            <p:cNvPicPr preferRelativeResize="0">
              <a:picLocks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2875561" y="3793552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8" name="Line 152"/>
            <p:cNvSpPr>
              <a:spLocks noChangeShapeType="1"/>
            </p:cNvSpPr>
            <p:nvPr/>
          </p:nvSpPr>
          <p:spPr bwMode="auto">
            <a:xfrm flipV="1">
              <a:off x="3174723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441824" y="1829010"/>
            <a:ext cx="395287" cy="395288"/>
            <a:chOff x="2441824" y="3793552"/>
            <a:chExt cx="395287" cy="395288"/>
          </a:xfrm>
        </p:grpSpPr>
        <p:pic>
          <p:nvPicPr>
            <p:cNvPr id="462" name="Picture 177" descr="con 天狼猩红_20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441824" y="3793552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9" name="Line 152"/>
            <p:cNvSpPr>
              <a:spLocks noChangeShapeType="1"/>
            </p:cNvSpPr>
            <p:nvPr/>
          </p:nvSpPr>
          <p:spPr bwMode="auto">
            <a:xfrm flipV="1">
              <a:off x="2740274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1527668" y="1829010"/>
            <a:ext cx="395287" cy="395287"/>
            <a:chOff x="1534200" y="3793552"/>
            <a:chExt cx="395287" cy="395287"/>
          </a:xfrm>
        </p:grpSpPr>
        <p:pic>
          <p:nvPicPr>
            <p:cNvPr id="463" name="Picture 178" descr="con 天狼猩红_20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534200" y="3793552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1" name="Line 152"/>
            <p:cNvSpPr>
              <a:spLocks noChangeShapeType="1"/>
            </p:cNvSpPr>
            <p:nvPr/>
          </p:nvSpPr>
          <p:spPr bwMode="auto">
            <a:xfrm flipV="1">
              <a:off x="1832649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094605" y="1829010"/>
            <a:ext cx="396000" cy="396000"/>
            <a:chOff x="1096238" y="3793552"/>
            <a:chExt cx="396000" cy="396000"/>
          </a:xfrm>
        </p:grpSpPr>
        <p:pic>
          <p:nvPicPr>
            <p:cNvPr id="470" name="图片 46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238" y="3793552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2" name="Line 152"/>
            <p:cNvSpPr>
              <a:spLocks noChangeShapeType="1"/>
            </p:cNvSpPr>
            <p:nvPr/>
          </p:nvSpPr>
          <p:spPr bwMode="auto">
            <a:xfrm flipV="1">
              <a:off x="1395400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58989" y="1829010"/>
            <a:ext cx="395287" cy="395288"/>
            <a:chOff x="658989" y="3793552"/>
            <a:chExt cx="395287" cy="395288"/>
          </a:xfrm>
        </p:grpSpPr>
        <p:pic>
          <p:nvPicPr>
            <p:cNvPr id="461" name="Picture 175" descr="con 天狼猩红_20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658989" y="3793552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3" name="Line 152"/>
            <p:cNvSpPr>
              <a:spLocks noChangeShapeType="1"/>
            </p:cNvSpPr>
            <p:nvPr/>
          </p:nvSpPr>
          <p:spPr bwMode="auto">
            <a:xfrm flipV="1">
              <a:off x="957438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22207" y="1829010"/>
            <a:ext cx="395287" cy="395288"/>
            <a:chOff x="222207" y="3793552"/>
            <a:chExt cx="395287" cy="395288"/>
          </a:xfrm>
        </p:grpSpPr>
        <p:pic>
          <p:nvPicPr>
            <p:cNvPr id="458" name="Picture 171" descr="con 天狼猩红_20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22207" y="3793552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4" name="Line 152"/>
            <p:cNvSpPr>
              <a:spLocks noChangeShapeType="1"/>
            </p:cNvSpPr>
            <p:nvPr/>
          </p:nvSpPr>
          <p:spPr bwMode="auto">
            <a:xfrm flipV="1">
              <a:off x="520656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96" name="Line 152"/>
          <p:cNvSpPr>
            <a:spLocks noChangeShapeType="1"/>
          </p:cNvSpPr>
          <p:nvPr/>
        </p:nvSpPr>
        <p:spPr bwMode="auto">
          <a:xfrm flipV="1">
            <a:off x="1824872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98" name="Line 152"/>
          <p:cNvSpPr>
            <a:spLocks noChangeShapeType="1"/>
          </p:cNvSpPr>
          <p:nvPr/>
        </p:nvSpPr>
        <p:spPr bwMode="auto">
          <a:xfrm flipV="1">
            <a:off x="3178109" y="2613610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99" name="Line 152"/>
          <p:cNvSpPr>
            <a:spLocks noChangeShapeType="1"/>
          </p:cNvSpPr>
          <p:nvPr/>
        </p:nvSpPr>
        <p:spPr bwMode="auto">
          <a:xfrm flipV="1">
            <a:off x="4042955" y="2613610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0" name="Line 152"/>
          <p:cNvSpPr>
            <a:spLocks noChangeShapeType="1"/>
          </p:cNvSpPr>
          <p:nvPr/>
        </p:nvSpPr>
        <p:spPr bwMode="auto">
          <a:xfrm flipV="1">
            <a:off x="4942882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3" name="Line 152"/>
          <p:cNvSpPr>
            <a:spLocks noChangeShapeType="1"/>
          </p:cNvSpPr>
          <p:nvPr/>
        </p:nvSpPr>
        <p:spPr bwMode="auto">
          <a:xfrm flipV="1">
            <a:off x="5382577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4" name="Line 152"/>
          <p:cNvSpPr>
            <a:spLocks noChangeShapeType="1"/>
          </p:cNvSpPr>
          <p:nvPr/>
        </p:nvSpPr>
        <p:spPr bwMode="auto">
          <a:xfrm flipV="1">
            <a:off x="2741002" y="2613610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5" name="Line 152"/>
          <p:cNvSpPr>
            <a:spLocks noChangeShapeType="1"/>
          </p:cNvSpPr>
          <p:nvPr/>
        </p:nvSpPr>
        <p:spPr bwMode="auto">
          <a:xfrm flipV="1">
            <a:off x="3611267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6" name="Line 152"/>
          <p:cNvSpPr>
            <a:spLocks noChangeShapeType="1"/>
          </p:cNvSpPr>
          <p:nvPr/>
        </p:nvSpPr>
        <p:spPr bwMode="auto">
          <a:xfrm flipV="1">
            <a:off x="6690797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7" name="Line 152"/>
          <p:cNvSpPr>
            <a:spLocks noChangeShapeType="1"/>
          </p:cNvSpPr>
          <p:nvPr/>
        </p:nvSpPr>
        <p:spPr bwMode="auto">
          <a:xfrm flipV="1">
            <a:off x="1391869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8" name="Line 152"/>
          <p:cNvSpPr>
            <a:spLocks noChangeShapeType="1"/>
          </p:cNvSpPr>
          <p:nvPr/>
        </p:nvSpPr>
        <p:spPr bwMode="auto">
          <a:xfrm flipV="1">
            <a:off x="956102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9" name="Line 152"/>
          <p:cNvSpPr>
            <a:spLocks noChangeShapeType="1"/>
          </p:cNvSpPr>
          <p:nvPr/>
        </p:nvSpPr>
        <p:spPr bwMode="auto">
          <a:xfrm flipV="1">
            <a:off x="520335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" name="文本框 30"/>
          <p:cNvSpPr txBox="1">
            <a:spLocks noChangeArrowheads="1"/>
          </p:cNvSpPr>
          <p:nvPr/>
        </p:nvSpPr>
        <p:spPr bwMode="auto">
          <a:xfrm>
            <a:off x="303526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" name="文本框 31"/>
          <p:cNvSpPr txBox="1">
            <a:spLocks noChangeArrowheads="1"/>
          </p:cNvSpPr>
          <p:nvPr/>
        </p:nvSpPr>
        <p:spPr bwMode="auto">
          <a:xfrm>
            <a:off x="742470" y="3639036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文本框 32"/>
          <p:cNvSpPr txBox="1">
            <a:spLocks noChangeArrowheads="1"/>
          </p:cNvSpPr>
          <p:nvPr/>
        </p:nvSpPr>
        <p:spPr bwMode="auto">
          <a:xfrm>
            <a:off x="2511257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354013" y="3631098"/>
            <a:ext cx="19446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30"/>
          <p:cNvSpPr txBox="1">
            <a:spLocks noChangeArrowheads="1"/>
          </p:cNvSpPr>
          <p:nvPr/>
        </p:nvSpPr>
        <p:spPr bwMode="auto">
          <a:xfrm>
            <a:off x="3032125" y="3161198"/>
            <a:ext cx="9080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800" dirty="0">
                <a:latin typeface="Arial" panose="020B0604020202020204" pitchFamily="34" charset="0"/>
                <a:cs typeface="Arial" panose="020B0604020202020204" pitchFamily="34" charset="0"/>
              </a:rPr>
              <a:t>Rat atrial tissue</a:t>
            </a:r>
          </a:p>
        </p:txBody>
      </p:sp>
      <p:sp>
        <p:nvSpPr>
          <p:cNvPr id="8" name="文本框 30"/>
          <p:cNvSpPr txBox="1">
            <a:spLocks noChangeArrowheads="1"/>
          </p:cNvSpPr>
          <p:nvPr/>
        </p:nvSpPr>
        <p:spPr bwMode="auto">
          <a:xfrm>
            <a:off x="2947026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" name="文本框 31"/>
          <p:cNvSpPr txBox="1">
            <a:spLocks noChangeArrowheads="1"/>
          </p:cNvSpPr>
          <p:nvPr/>
        </p:nvSpPr>
        <p:spPr bwMode="auto">
          <a:xfrm>
            <a:off x="6465459" y="3639036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0" name="文本框 32"/>
          <p:cNvSpPr txBox="1">
            <a:spLocks noChangeArrowheads="1"/>
          </p:cNvSpPr>
          <p:nvPr/>
        </p:nvSpPr>
        <p:spPr bwMode="auto">
          <a:xfrm>
            <a:off x="4708838" y="3639036"/>
            <a:ext cx="233362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文本框 32"/>
          <p:cNvSpPr txBox="1">
            <a:spLocks noChangeArrowheads="1"/>
          </p:cNvSpPr>
          <p:nvPr/>
        </p:nvSpPr>
        <p:spPr bwMode="auto">
          <a:xfrm>
            <a:off x="4249266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" name="文本框 30"/>
          <p:cNvSpPr txBox="1">
            <a:spLocks noChangeArrowheads="1"/>
          </p:cNvSpPr>
          <p:nvPr/>
        </p:nvSpPr>
        <p:spPr bwMode="auto">
          <a:xfrm>
            <a:off x="5585626" y="3639036"/>
            <a:ext cx="23336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文本框 31"/>
          <p:cNvSpPr txBox="1">
            <a:spLocks noChangeArrowheads="1"/>
          </p:cNvSpPr>
          <p:nvPr/>
        </p:nvSpPr>
        <p:spPr bwMode="auto">
          <a:xfrm>
            <a:off x="6027257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文本框 32"/>
          <p:cNvSpPr txBox="1">
            <a:spLocks noChangeArrowheads="1"/>
          </p:cNvSpPr>
          <p:nvPr/>
        </p:nvSpPr>
        <p:spPr bwMode="auto">
          <a:xfrm>
            <a:off x="5144920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文本框 30"/>
          <p:cNvSpPr txBox="1">
            <a:spLocks noChangeArrowheads="1"/>
          </p:cNvSpPr>
          <p:nvPr/>
        </p:nvSpPr>
        <p:spPr bwMode="auto">
          <a:xfrm>
            <a:off x="1177374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" name="文本框 31"/>
          <p:cNvSpPr txBox="1">
            <a:spLocks noChangeArrowheads="1"/>
          </p:cNvSpPr>
          <p:nvPr/>
        </p:nvSpPr>
        <p:spPr bwMode="auto">
          <a:xfrm>
            <a:off x="1611635" y="3639036"/>
            <a:ext cx="23336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" name="文本框 31"/>
          <p:cNvSpPr txBox="1">
            <a:spLocks noChangeArrowheads="1"/>
          </p:cNvSpPr>
          <p:nvPr/>
        </p:nvSpPr>
        <p:spPr bwMode="auto">
          <a:xfrm>
            <a:off x="2039205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8" name="文本框 32"/>
          <p:cNvSpPr txBox="1">
            <a:spLocks noChangeArrowheads="1"/>
          </p:cNvSpPr>
          <p:nvPr/>
        </p:nvSpPr>
        <p:spPr bwMode="auto">
          <a:xfrm>
            <a:off x="3382920" y="3639036"/>
            <a:ext cx="23495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文本框 30"/>
          <p:cNvSpPr txBox="1">
            <a:spLocks noChangeArrowheads="1"/>
          </p:cNvSpPr>
          <p:nvPr/>
        </p:nvSpPr>
        <p:spPr bwMode="auto">
          <a:xfrm>
            <a:off x="3811910" y="3639036"/>
            <a:ext cx="23336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文本框 23"/>
          <p:cNvSpPr txBox="1">
            <a:spLocks noChangeArrowheads="1"/>
          </p:cNvSpPr>
          <p:nvPr/>
        </p:nvSpPr>
        <p:spPr bwMode="auto">
          <a:xfrm>
            <a:off x="1089791" y="3412023"/>
            <a:ext cx="430213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Saline</a:t>
            </a:r>
          </a:p>
        </p:txBody>
      </p:sp>
      <p:cxnSp>
        <p:nvCxnSpPr>
          <p:cNvPr id="21" name="直接连接符 20"/>
          <p:cNvCxnSpPr/>
          <p:nvPr/>
        </p:nvCxnSpPr>
        <p:spPr bwMode="auto">
          <a:xfrm>
            <a:off x="2528888" y="3631098"/>
            <a:ext cx="19446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3"/>
          <p:cNvSpPr txBox="1">
            <a:spLocks noChangeArrowheads="1"/>
          </p:cNvSpPr>
          <p:nvPr/>
        </p:nvSpPr>
        <p:spPr bwMode="auto">
          <a:xfrm>
            <a:off x="3310157" y="3410436"/>
            <a:ext cx="39052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AcAc</a:t>
            </a:r>
          </a:p>
        </p:txBody>
      </p:sp>
      <p:cxnSp>
        <p:nvCxnSpPr>
          <p:cNvPr id="23" name="直接连接符 22"/>
          <p:cNvCxnSpPr/>
          <p:nvPr/>
        </p:nvCxnSpPr>
        <p:spPr bwMode="auto">
          <a:xfrm>
            <a:off x="4691063" y="3631098"/>
            <a:ext cx="19431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5472120" y="3410436"/>
            <a:ext cx="4603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-OHB</a:t>
            </a:r>
          </a:p>
        </p:txBody>
      </p:sp>
      <p:cxnSp>
        <p:nvCxnSpPr>
          <p:cNvPr id="25" name="直接连接符 24"/>
          <p:cNvCxnSpPr/>
          <p:nvPr/>
        </p:nvCxnSpPr>
        <p:spPr bwMode="auto">
          <a:xfrm>
            <a:off x="354013" y="3397736"/>
            <a:ext cx="62642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矩形 52"/>
          <p:cNvSpPr>
            <a:spLocks noChangeArrowheads="1"/>
          </p:cNvSpPr>
          <p:nvPr/>
        </p:nvSpPr>
        <p:spPr bwMode="auto">
          <a:xfrm rot="16200000">
            <a:off x="-168366" y="4373282"/>
            <a:ext cx="58261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>
                <a:latin typeface="Arial" panose="020B0604020202020204" pitchFamily="34" charset="0"/>
                <a:cs typeface="Arial" panose="020B0604020202020204" pitchFamily="34" charset="0"/>
              </a:rPr>
              <a:t>Collagen I</a:t>
            </a:r>
          </a:p>
        </p:txBody>
      </p:sp>
      <p:sp>
        <p:nvSpPr>
          <p:cNvPr id="71" name="矩形 53"/>
          <p:cNvSpPr>
            <a:spLocks noChangeArrowheads="1"/>
          </p:cNvSpPr>
          <p:nvPr/>
        </p:nvSpPr>
        <p:spPr bwMode="auto">
          <a:xfrm rot="16200000">
            <a:off x="-206466" y="4829679"/>
            <a:ext cx="65881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Collagen III </a:t>
            </a:r>
          </a:p>
        </p:txBody>
      </p:sp>
      <p:sp>
        <p:nvSpPr>
          <p:cNvPr id="72" name="矩形 54"/>
          <p:cNvSpPr>
            <a:spLocks noChangeArrowheads="1"/>
          </p:cNvSpPr>
          <p:nvPr/>
        </p:nvSpPr>
        <p:spPr bwMode="auto">
          <a:xfrm rot="16200000">
            <a:off x="-107251" y="3953887"/>
            <a:ext cx="46038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-SMA</a:t>
            </a:r>
          </a:p>
        </p:txBody>
      </p:sp>
      <p:pic>
        <p:nvPicPr>
          <p:cNvPr id="313" name="Picture 162" descr="con col1_20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170438" y="42993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4" name="Picture 163" descr="con col1_20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733423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" name="Picture 164" descr="con col1_20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3296407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6" name="Picture 165" descr="con col1_20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2859391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" name="Picture 166" descr="con col1_20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2422375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8" name="Picture 167" descr="con col1_20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1955478" y="42993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9" name="Picture 168" descr="con col1_20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518462" y="42993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0" name="Picture 169" descr="con col1_20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081445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1" name="Picture 170" descr="con col1_20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644429" y="4299370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2" name="Picture 171" descr="con col1_20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207411" y="42993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3" name="Picture 189" descr="Model col1_20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6391372" y="42993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4" name="Picture 190" descr="Model col1_20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5954361" y="4299370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5" name="Picture 191" descr="Model col1_20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5517345" y="42993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6" name="Picture 192" descr="Model col1_20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5080328" y="4299371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" name="Picture 193" descr="Model col1_20"/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4643310" y="4299371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8" name="Picture 210" descr="con2 α-SMA_20"/>
          <p:cNvPicPr>
            <a:picLocks noChangeAspect="1" noChangeArrowheads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4170438" y="385239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9" name="Picture 211" descr="con2 α-SMA_20"/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3733423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0" name="Picture 212" descr="con2 α-SMA_20"/>
          <p:cNvPicPr>
            <a:picLocks noChangeAspect="1" noChangeArrowheads="1"/>
          </p:cNvPicPr>
          <p:nvPr/>
        </p:nvPicPr>
        <p:blipFill>
          <a:blip r:embed="rId45" cstate="print"/>
          <a:srcRect/>
          <a:stretch>
            <a:fillRect/>
          </a:stretch>
        </p:blipFill>
        <p:spPr bwMode="auto">
          <a:xfrm>
            <a:off x="3296407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1" name="Picture 213" descr="con2 α-SMA_20"/>
          <p:cNvPicPr>
            <a:picLocks noChangeAspect="1" noChangeArrowheads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2859391" y="385239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2" name="Picture 214" descr="con2 α-SMA_20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2422375" y="385239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3" name="Picture 215" descr="con2 α-SMA_20"/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1955478" y="385239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4" name="Picture 216" descr="con2 α-SMA_20"/>
          <p:cNvPicPr>
            <a:picLocks noChangeAspect="1" noChangeArrowheads="1"/>
          </p:cNvPicPr>
          <p:nvPr/>
        </p:nvPicPr>
        <p:blipFill>
          <a:blip r:embed="rId49" cstate="print"/>
          <a:srcRect/>
          <a:stretch>
            <a:fillRect/>
          </a:stretch>
        </p:blipFill>
        <p:spPr bwMode="auto">
          <a:xfrm>
            <a:off x="1518462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5" name="Picture 217" descr="con2 α-SMA_20"/>
          <p:cNvPicPr>
            <a:picLocks noChangeAspect="1" noChangeArrowheads="1"/>
          </p:cNvPicPr>
          <p:nvPr/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1081444" y="385239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6" name="Picture 218" descr="con2 α-SMA_20"/>
          <p:cNvPicPr>
            <a:picLocks noChangeAspect="1" noChangeArrowheads="1"/>
          </p:cNvPicPr>
          <p:nvPr/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644429" y="3852397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7" name="Picture 219" descr="con2 α-SMA_20"/>
          <p:cNvPicPr>
            <a:picLocks noChangeAspect="1" noChangeArrowheads="1"/>
          </p:cNvPicPr>
          <p:nvPr/>
        </p:nvPicPr>
        <p:blipFill>
          <a:blip r:embed="rId52" cstate="print"/>
          <a:srcRect/>
          <a:stretch>
            <a:fillRect/>
          </a:stretch>
        </p:blipFill>
        <p:spPr bwMode="auto">
          <a:xfrm>
            <a:off x="207412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8" name="Picture 226" descr="Model α-SMA_20"/>
          <p:cNvPicPr>
            <a:picLocks noChangeAspect="1" noChangeArrowheads="1"/>
          </p:cNvPicPr>
          <p:nvPr/>
        </p:nvPicPr>
        <p:blipFill>
          <a:blip r:embed="rId53" cstate="print"/>
          <a:srcRect/>
          <a:stretch>
            <a:fillRect/>
          </a:stretch>
        </p:blipFill>
        <p:spPr bwMode="auto">
          <a:xfrm>
            <a:off x="6391373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9" name="Picture 227" descr="Model α-SMA_20"/>
          <p:cNvPicPr>
            <a:picLocks noChangeAspect="1" noChangeArrowheads="1"/>
          </p:cNvPicPr>
          <p:nvPr/>
        </p:nvPicPr>
        <p:blipFill>
          <a:blip r:embed="rId54" cstate="print"/>
          <a:srcRect/>
          <a:stretch>
            <a:fillRect/>
          </a:stretch>
        </p:blipFill>
        <p:spPr bwMode="auto">
          <a:xfrm>
            <a:off x="5954362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0" name="Picture 228" descr="Model α-SMA_20"/>
          <p:cNvPicPr>
            <a:picLocks noChangeAspect="1" noChangeArrowheads="1"/>
          </p:cNvPicPr>
          <p:nvPr/>
        </p:nvPicPr>
        <p:blipFill>
          <a:blip r:embed="rId55" cstate="print"/>
          <a:srcRect/>
          <a:stretch>
            <a:fillRect/>
          </a:stretch>
        </p:blipFill>
        <p:spPr bwMode="auto">
          <a:xfrm>
            <a:off x="5517345" y="3852396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1" name="Picture 229" descr="Model α-SMA_20"/>
          <p:cNvPicPr>
            <a:picLocks noChangeAspect="1" noChangeArrowheads="1"/>
          </p:cNvPicPr>
          <p:nvPr/>
        </p:nvPicPr>
        <p:blipFill>
          <a:blip r:embed="rId56" cstate="print"/>
          <a:srcRect/>
          <a:stretch>
            <a:fillRect/>
          </a:stretch>
        </p:blipFill>
        <p:spPr bwMode="auto">
          <a:xfrm>
            <a:off x="5080327" y="3852397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2" name="Picture 230" descr="Model α-SMA_20"/>
          <p:cNvPicPr>
            <a:picLocks noChangeAspect="1" noChangeArrowheads="1"/>
          </p:cNvPicPr>
          <p:nvPr/>
        </p:nvPicPr>
        <p:blipFill>
          <a:blip r:embed="rId57" cstate="print"/>
          <a:srcRect/>
          <a:stretch>
            <a:fillRect/>
          </a:stretch>
        </p:blipFill>
        <p:spPr bwMode="auto">
          <a:xfrm>
            <a:off x="4643310" y="3852396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3" name="Picture 258" descr="con2 col3_20"/>
          <p:cNvPicPr>
            <a:picLocks noChangeAspect="1" noChangeArrowheads="1"/>
          </p:cNvPicPr>
          <p:nvPr/>
        </p:nvPicPr>
        <p:blipFill>
          <a:blip r:embed="rId58" cstate="print"/>
          <a:srcRect/>
          <a:stretch>
            <a:fillRect/>
          </a:stretch>
        </p:blipFill>
        <p:spPr bwMode="auto">
          <a:xfrm>
            <a:off x="4170439" y="4744288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4" name="Picture 259" descr="con2 col3_20"/>
          <p:cNvPicPr>
            <a:picLocks noChangeAspect="1" noChangeArrowheads="1"/>
          </p:cNvPicPr>
          <p:nvPr/>
        </p:nvPicPr>
        <p:blipFill>
          <a:blip r:embed="rId59" cstate="print"/>
          <a:srcRect/>
          <a:stretch>
            <a:fillRect/>
          </a:stretch>
        </p:blipFill>
        <p:spPr bwMode="auto">
          <a:xfrm>
            <a:off x="3733423" y="4744288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5" name="Picture 260" descr="con2 col3_20"/>
          <p:cNvPicPr>
            <a:picLocks noChangeAspect="1" noChangeArrowheads="1"/>
          </p:cNvPicPr>
          <p:nvPr/>
        </p:nvPicPr>
        <p:blipFill>
          <a:blip r:embed="rId60" cstate="print"/>
          <a:srcRect/>
          <a:stretch>
            <a:fillRect/>
          </a:stretch>
        </p:blipFill>
        <p:spPr bwMode="auto">
          <a:xfrm>
            <a:off x="3296407" y="4744288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6" name="Picture 261" descr="con2 col3_20"/>
          <p:cNvPicPr>
            <a:picLocks noChangeAspect="1" noChangeArrowheads="1"/>
          </p:cNvPicPr>
          <p:nvPr/>
        </p:nvPicPr>
        <p:blipFill>
          <a:blip r:embed="rId61" cstate="print"/>
          <a:srcRect/>
          <a:stretch>
            <a:fillRect/>
          </a:stretch>
        </p:blipFill>
        <p:spPr bwMode="auto">
          <a:xfrm>
            <a:off x="2859391" y="4744289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7" name="Picture 262" descr="con2 col3_20"/>
          <p:cNvPicPr>
            <a:picLocks noChangeAspect="1" noChangeArrowheads="1"/>
          </p:cNvPicPr>
          <p:nvPr/>
        </p:nvPicPr>
        <p:blipFill>
          <a:blip r:embed="rId62" cstate="print"/>
          <a:srcRect/>
          <a:stretch>
            <a:fillRect/>
          </a:stretch>
        </p:blipFill>
        <p:spPr bwMode="auto">
          <a:xfrm>
            <a:off x="2422374" y="4744289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" name="Picture 263" descr="con2 col3_20"/>
          <p:cNvPicPr>
            <a:picLocks noChangeAspect="1" noChangeArrowheads="1"/>
          </p:cNvPicPr>
          <p:nvPr/>
        </p:nvPicPr>
        <p:blipFill>
          <a:blip r:embed="rId63" cstate="print"/>
          <a:srcRect/>
          <a:stretch>
            <a:fillRect/>
          </a:stretch>
        </p:blipFill>
        <p:spPr bwMode="auto">
          <a:xfrm>
            <a:off x="1955478" y="4744289"/>
            <a:ext cx="395287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9" name="Picture 264" descr="con2 col3_20"/>
          <p:cNvPicPr>
            <a:picLocks noChangeAspect="1" noChangeArrowheads="1"/>
          </p:cNvPicPr>
          <p:nvPr/>
        </p:nvPicPr>
        <p:blipFill>
          <a:blip r:embed="rId64" cstate="print"/>
          <a:srcRect/>
          <a:stretch>
            <a:fillRect/>
          </a:stretch>
        </p:blipFill>
        <p:spPr bwMode="auto">
          <a:xfrm>
            <a:off x="1518461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0" name="Picture 265" descr="con2 col3_20"/>
          <p:cNvPicPr>
            <a:picLocks noChangeAspect="1" noChangeArrowheads="1"/>
          </p:cNvPicPr>
          <p:nvPr/>
        </p:nvPicPr>
        <p:blipFill>
          <a:blip r:embed="rId65" cstate="print"/>
          <a:srcRect/>
          <a:stretch>
            <a:fillRect/>
          </a:stretch>
        </p:blipFill>
        <p:spPr bwMode="auto">
          <a:xfrm>
            <a:off x="1081445" y="4744288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1" name="Picture 266" descr="con2 col3_20"/>
          <p:cNvPicPr>
            <a:picLocks noChangeAspect="1" noChangeArrowheads="1"/>
          </p:cNvPicPr>
          <p:nvPr/>
        </p:nvPicPr>
        <p:blipFill>
          <a:blip r:embed="rId66" cstate="print"/>
          <a:srcRect/>
          <a:stretch>
            <a:fillRect/>
          </a:stretch>
        </p:blipFill>
        <p:spPr bwMode="auto">
          <a:xfrm>
            <a:off x="644428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2" name="Picture 267" descr="con2 col3_20"/>
          <p:cNvPicPr>
            <a:picLocks noChangeAspect="1" noChangeArrowheads="1"/>
          </p:cNvPicPr>
          <p:nvPr/>
        </p:nvPicPr>
        <p:blipFill>
          <a:blip r:embed="rId67" cstate="print"/>
          <a:srcRect/>
          <a:stretch>
            <a:fillRect/>
          </a:stretch>
        </p:blipFill>
        <p:spPr bwMode="auto">
          <a:xfrm>
            <a:off x="207411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3" name="Picture 283" descr="Model  col3_20"/>
          <p:cNvPicPr>
            <a:picLocks noChangeAspect="1" noChangeArrowheads="1"/>
          </p:cNvPicPr>
          <p:nvPr/>
        </p:nvPicPr>
        <p:blipFill>
          <a:blip r:embed="rId68" cstate="print"/>
          <a:srcRect/>
          <a:stretch>
            <a:fillRect/>
          </a:stretch>
        </p:blipFill>
        <p:spPr bwMode="auto">
          <a:xfrm>
            <a:off x="4643311" y="4744288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4" name="Picture 284" descr="Model  col3_20"/>
          <p:cNvPicPr>
            <a:picLocks noChangeAspect="1" noChangeArrowheads="1"/>
          </p:cNvPicPr>
          <p:nvPr/>
        </p:nvPicPr>
        <p:blipFill>
          <a:blip r:embed="rId69" cstate="print"/>
          <a:srcRect/>
          <a:stretch>
            <a:fillRect/>
          </a:stretch>
        </p:blipFill>
        <p:spPr bwMode="auto">
          <a:xfrm>
            <a:off x="5080327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5" name="Picture 285" descr="Model  col3_20"/>
          <p:cNvPicPr>
            <a:picLocks noChangeAspect="1" noChangeArrowheads="1"/>
          </p:cNvPicPr>
          <p:nvPr/>
        </p:nvPicPr>
        <p:blipFill>
          <a:blip r:embed="rId70" cstate="print"/>
          <a:srcRect/>
          <a:stretch>
            <a:fillRect/>
          </a:stretch>
        </p:blipFill>
        <p:spPr bwMode="auto">
          <a:xfrm>
            <a:off x="5517344" y="4744289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6" name="Picture 286" descr="Model  col3_20"/>
          <p:cNvPicPr>
            <a:picLocks noChangeAspect="1" noChangeArrowheads="1"/>
          </p:cNvPicPr>
          <p:nvPr/>
        </p:nvPicPr>
        <p:blipFill>
          <a:blip r:embed="rId71" cstate="print"/>
          <a:srcRect/>
          <a:stretch>
            <a:fillRect/>
          </a:stretch>
        </p:blipFill>
        <p:spPr bwMode="auto">
          <a:xfrm>
            <a:off x="5954361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7" name="Picture 289" descr="Model  col3_20"/>
          <p:cNvPicPr>
            <a:picLocks noChangeAspect="1" noChangeArrowheads="1"/>
          </p:cNvPicPr>
          <p:nvPr/>
        </p:nvPicPr>
        <p:blipFill>
          <a:blip r:embed="rId72" cstate="print"/>
          <a:srcRect/>
          <a:stretch>
            <a:fillRect/>
          </a:stretch>
        </p:blipFill>
        <p:spPr bwMode="auto">
          <a:xfrm>
            <a:off x="6391372" y="4744288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8" name="Line 152"/>
          <p:cNvSpPr>
            <a:spLocks noChangeShapeType="1"/>
          </p:cNvSpPr>
          <p:nvPr/>
        </p:nvSpPr>
        <p:spPr bwMode="auto">
          <a:xfrm flipV="1">
            <a:off x="6689823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9" name="Line 152"/>
          <p:cNvSpPr>
            <a:spLocks noChangeShapeType="1"/>
          </p:cNvSpPr>
          <p:nvPr/>
        </p:nvSpPr>
        <p:spPr bwMode="auto">
          <a:xfrm flipV="1">
            <a:off x="6252811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0" name="Line 152"/>
          <p:cNvSpPr>
            <a:spLocks noChangeShapeType="1"/>
          </p:cNvSpPr>
          <p:nvPr/>
        </p:nvSpPr>
        <p:spPr bwMode="auto">
          <a:xfrm flipV="1">
            <a:off x="5815795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1" name="Line 152"/>
          <p:cNvSpPr>
            <a:spLocks noChangeShapeType="1"/>
          </p:cNvSpPr>
          <p:nvPr/>
        </p:nvSpPr>
        <p:spPr bwMode="auto">
          <a:xfrm flipV="1">
            <a:off x="5378778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2" name="Line 152"/>
          <p:cNvSpPr>
            <a:spLocks noChangeShapeType="1"/>
          </p:cNvSpPr>
          <p:nvPr/>
        </p:nvSpPr>
        <p:spPr bwMode="auto">
          <a:xfrm flipV="1">
            <a:off x="4941761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3" name="Line 152"/>
          <p:cNvSpPr>
            <a:spLocks noChangeShapeType="1"/>
          </p:cNvSpPr>
          <p:nvPr/>
        </p:nvSpPr>
        <p:spPr bwMode="auto">
          <a:xfrm flipV="1">
            <a:off x="4468888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4" name="Line 152"/>
          <p:cNvSpPr>
            <a:spLocks noChangeShapeType="1"/>
          </p:cNvSpPr>
          <p:nvPr/>
        </p:nvSpPr>
        <p:spPr bwMode="auto">
          <a:xfrm flipV="1">
            <a:off x="4031872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5" name="Line 152"/>
          <p:cNvSpPr>
            <a:spLocks noChangeShapeType="1"/>
          </p:cNvSpPr>
          <p:nvPr/>
        </p:nvSpPr>
        <p:spPr bwMode="auto">
          <a:xfrm flipV="1">
            <a:off x="3594857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6" name="Line 152"/>
          <p:cNvSpPr>
            <a:spLocks noChangeShapeType="1"/>
          </p:cNvSpPr>
          <p:nvPr/>
        </p:nvSpPr>
        <p:spPr bwMode="auto">
          <a:xfrm flipV="1">
            <a:off x="3157840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7" name="Line 152"/>
          <p:cNvSpPr>
            <a:spLocks noChangeShapeType="1"/>
          </p:cNvSpPr>
          <p:nvPr/>
        </p:nvSpPr>
        <p:spPr bwMode="auto">
          <a:xfrm flipV="1">
            <a:off x="2720825" y="4648654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8" name="Line 152"/>
          <p:cNvSpPr>
            <a:spLocks noChangeShapeType="1"/>
          </p:cNvSpPr>
          <p:nvPr/>
        </p:nvSpPr>
        <p:spPr bwMode="auto">
          <a:xfrm flipV="1">
            <a:off x="2253927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69" name="Line 152"/>
          <p:cNvSpPr>
            <a:spLocks noChangeShapeType="1"/>
          </p:cNvSpPr>
          <p:nvPr/>
        </p:nvSpPr>
        <p:spPr bwMode="auto">
          <a:xfrm flipV="1">
            <a:off x="1816911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0" name="Line 152"/>
          <p:cNvSpPr>
            <a:spLocks noChangeShapeType="1"/>
          </p:cNvSpPr>
          <p:nvPr/>
        </p:nvSpPr>
        <p:spPr bwMode="auto">
          <a:xfrm flipV="1">
            <a:off x="1379894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1" name="Line 152"/>
          <p:cNvSpPr>
            <a:spLocks noChangeShapeType="1"/>
          </p:cNvSpPr>
          <p:nvPr/>
        </p:nvSpPr>
        <p:spPr bwMode="auto">
          <a:xfrm flipV="1">
            <a:off x="942878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2" name="Line 152"/>
          <p:cNvSpPr>
            <a:spLocks noChangeShapeType="1"/>
          </p:cNvSpPr>
          <p:nvPr/>
        </p:nvSpPr>
        <p:spPr bwMode="auto">
          <a:xfrm flipV="1">
            <a:off x="505861" y="4648654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3" name="Line 152"/>
          <p:cNvSpPr>
            <a:spLocks noChangeShapeType="1"/>
          </p:cNvSpPr>
          <p:nvPr/>
        </p:nvSpPr>
        <p:spPr bwMode="auto">
          <a:xfrm flipV="1">
            <a:off x="6689823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4" name="Line 152"/>
          <p:cNvSpPr>
            <a:spLocks noChangeShapeType="1"/>
          </p:cNvSpPr>
          <p:nvPr/>
        </p:nvSpPr>
        <p:spPr bwMode="auto">
          <a:xfrm flipV="1">
            <a:off x="6252811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5" name="Line 152"/>
          <p:cNvSpPr>
            <a:spLocks noChangeShapeType="1"/>
          </p:cNvSpPr>
          <p:nvPr/>
        </p:nvSpPr>
        <p:spPr bwMode="auto">
          <a:xfrm flipV="1">
            <a:off x="5815795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6" name="Line 152"/>
          <p:cNvSpPr>
            <a:spLocks noChangeShapeType="1"/>
          </p:cNvSpPr>
          <p:nvPr/>
        </p:nvSpPr>
        <p:spPr bwMode="auto">
          <a:xfrm flipV="1">
            <a:off x="5378778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7" name="Line 152"/>
          <p:cNvSpPr>
            <a:spLocks noChangeShapeType="1"/>
          </p:cNvSpPr>
          <p:nvPr/>
        </p:nvSpPr>
        <p:spPr bwMode="auto">
          <a:xfrm flipV="1">
            <a:off x="4941761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8" name="Line 152"/>
          <p:cNvSpPr>
            <a:spLocks noChangeShapeType="1"/>
          </p:cNvSpPr>
          <p:nvPr/>
        </p:nvSpPr>
        <p:spPr bwMode="auto">
          <a:xfrm flipV="1">
            <a:off x="4468888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79" name="Line 152"/>
          <p:cNvSpPr>
            <a:spLocks noChangeShapeType="1"/>
          </p:cNvSpPr>
          <p:nvPr/>
        </p:nvSpPr>
        <p:spPr bwMode="auto">
          <a:xfrm flipV="1">
            <a:off x="4031872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0" name="Line 152"/>
          <p:cNvSpPr>
            <a:spLocks noChangeShapeType="1"/>
          </p:cNvSpPr>
          <p:nvPr/>
        </p:nvSpPr>
        <p:spPr bwMode="auto">
          <a:xfrm flipV="1">
            <a:off x="3594857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1" name="Line 152"/>
          <p:cNvSpPr>
            <a:spLocks noChangeShapeType="1"/>
          </p:cNvSpPr>
          <p:nvPr/>
        </p:nvSpPr>
        <p:spPr bwMode="auto">
          <a:xfrm flipV="1">
            <a:off x="3157840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2" name="Line 152"/>
          <p:cNvSpPr>
            <a:spLocks noChangeShapeType="1"/>
          </p:cNvSpPr>
          <p:nvPr/>
        </p:nvSpPr>
        <p:spPr bwMode="auto">
          <a:xfrm flipV="1">
            <a:off x="2720825" y="4204062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3" name="Line 152"/>
          <p:cNvSpPr>
            <a:spLocks noChangeShapeType="1"/>
          </p:cNvSpPr>
          <p:nvPr/>
        </p:nvSpPr>
        <p:spPr bwMode="auto">
          <a:xfrm flipV="1">
            <a:off x="2253927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4" name="Line 152"/>
          <p:cNvSpPr>
            <a:spLocks noChangeShapeType="1"/>
          </p:cNvSpPr>
          <p:nvPr/>
        </p:nvSpPr>
        <p:spPr bwMode="auto">
          <a:xfrm flipV="1">
            <a:off x="1816911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5" name="Line 152"/>
          <p:cNvSpPr>
            <a:spLocks noChangeShapeType="1"/>
          </p:cNvSpPr>
          <p:nvPr/>
        </p:nvSpPr>
        <p:spPr bwMode="auto">
          <a:xfrm flipV="1">
            <a:off x="1379894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6" name="Line 152"/>
          <p:cNvSpPr>
            <a:spLocks noChangeShapeType="1"/>
          </p:cNvSpPr>
          <p:nvPr/>
        </p:nvSpPr>
        <p:spPr bwMode="auto">
          <a:xfrm flipV="1">
            <a:off x="942878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7" name="Line 152"/>
          <p:cNvSpPr>
            <a:spLocks noChangeShapeType="1"/>
          </p:cNvSpPr>
          <p:nvPr/>
        </p:nvSpPr>
        <p:spPr bwMode="auto">
          <a:xfrm flipV="1">
            <a:off x="505861" y="4204062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8" name="Line 152"/>
          <p:cNvSpPr>
            <a:spLocks noChangeShapeType="1"/>
          </p:cNvSpPr>
          <p:nvPr/>
        </p:nvSpPr>
        <p:spPr bwMode="auto">
          <a:xfrm flipV="1">
            <a:off x="6689822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89" name="Line 152"/>
          <p:cNvSpPr>
            <a:spLocks noChangeShapeType="1"/>
          </p:cNvSpPr>
          <p:nvPr/>
        </p:nvSpPr>
        <p:spPr bwMode="auto">
          <a:xfrm flipV="1">
            <a:off x="6252812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0" name="Line 152"/>
          <p:cNvSpPr>
            <a:spLocks noChangeShapeType="1"/>
          </p:cNvSpPr>
          <p:nvPr/>
        </p:nvSpPr>
        <p:spPr bwMode="auto">
          <a:xfrm flipV="1">
            <a:off x="5815794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1" name="Line 152"/>
          <p:cNvSpPr>
            <a:spLocks noChangeShapeType="1"/>
          </p:cNvSpPr>
          <p:nvPr/>
        </p:nvSpPr>
        <p:spPr bwMode="auto">
          <a:xfrm flipV="1">
            <a:off x="5378777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2" name="Line 152"/>
          <p:cNvSpPr>
            <a:spLocks noChangeShapeType="1"/>
          </p:cNvSpPr>
          <p:nvPr/>
        </p:nvSpPr>
        <p:spPr bwMode="auto">
          <a:xfrm flipV="1">
            <a:off x="4941760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3" name="Line 152"/>
          <p:cNvSpPr>
            <a:spLocks noChangeShapeType="1"/>
          </p:cNvSpPr>
          <p:nvPr/>
        </p:nvSpPr>
        <p:spPr bwMode="auto">
          <a:xfrm flipV="1">
            <a:off x="4468889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4" name="Line 152"/>
          <p:cNvSpPr>
            <a:spLocks noChangeShapeType="1"/>
          </p:cNvSpPr>
          <p:nvPr/>
        </p:nvSpPr>
        <p:spPr bwMode="auto">
          <a:xfrm flipV="1">
            <a:off x="4031873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5" name="Line 152"/>
          <p:cNvSpPr>
            <a:spLocks noChangeShapeType="1"/>
          </p:cNvSpPr>
          <p:nvPr/>
        </p:nvSpPr>
        <p:spPr bwMode="auto">
          <a:xfrm flipV="1">
            <a:off x="3594856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6" name="Line 152"/>
          <p:cNvSpPr>
            <a:spLocks noChangeShapeType="1"/>
          </p:cNvSpPr>
          <p:nvPr/>
        </p:nvSpPr>
        <p:spPr bwMode="auto">
          <a:xfrm flipV="1">
            <a:off x="3157841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7" name="Line 152"/>
          <p:cNvSpPr>
            <a:spLocks noChangeShapeType="1"/>
          </p:cNvSpPr>
          <p:nvPr/>
        </p:nvSpPr>
        <p:spPr bwMode="auto">
          <a:xfrm flipV="1">
            <a:off x="2720824" y="5096285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8" name="Line 152"/>
          <p:cNvSpPr>
            <a:spLocks noChangeShapeType="1"/>
          </p:cNvSpPr>
          <p:nvPr/>
        </p:nvSpPr>
        <p:spPr bwMode="auto">
          <a:xfrm flipV="1">
            <a:off x="2253928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99" name="Line 152"/>
          <p:cNvSpPr>
            <a:spLocks noChangeShapeType="1"/>
          </p:cNvSpPr>
          <p:nvPr/>
        </p:nvSpPr>
        <p:spPr bwMode="auto">
          <a:xfrm flipV="1">
            <a:off x="1816912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00" name="Line 152"/>
          <p:cNvSpPr>
            <a:spLocks noChangeShapeType="1"/>
          </p:cNvSpPr>
          <p:nvPr/>
        </p:nvSpPr>
        <p:spPr bwMode="auto">
          <a:xfrm flipV="1">
            <a:off x="1379895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01" name="Line 152"/>
          <p:cNvSpPr>
            <a:spLocks noChangeShapeType="1"/>
          </p:cNvSpPr>
          <p:nvPr/>
        </p:nvSpPr>
        <p:spPr bwMode="auto">
          <a:xfrm flipV="1">
            <a:off x="942879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02" name="Line 152"/>
          <p:cNvSpPr>
            <a:spLocks noChangeShapeType="1"/>
          </p:cNvSpPr>
          <p:nvPr/>
        </p:nvSpPr>
        <p:spPr bwMode="auto">
          <a:xfrm flipV="1">
            <a:off x="505862" y="5096285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6392347" y="1829010"/>
            <a:ext cx="395288" cy="395288"/>
            <a:chOff x="6391051" y="3793552"/>
            <a:chExt cx="395288" cy="395288"/>
          </a:xfrm>
        </p:grpSpPr>
        <p:pic>
          <p:nvPicPr>
            <p:cNvPr id="407" name="Picture 199" descr="Model  天狼猩红_20"/>
            <p:cNvPicPr>
              <a:picLocks noChangeAspect="1" noChangeArrowheads="1"/>
            </p:cNvPicPr>
            <p:nvPr/>
          </p:nvPicPr>
          <p:blipFill>
            <a:blip r:embed="rId73" cstate="print"/>
            <a:srcRect/>
            <a:stretch>
              <a:fillRect/>
            </a:stretch>
          </p:blipFill>
          <p:spPr bwMode="auto">
            <a:xfrm>
              <a:off x="6391051" y="3793552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08" name="Line 152"/>
            <p:cNvSpPr>
              <a:spLocks noChangeShapeType="1"/>
            </p:cNvSpPr>
            <p:nvPr/>
          </p:nvSpPr>
          <p:spPr bwMode="auto">
            <a:xfrm flipV="1">
              <a:off x="6689501" y="4141285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964917" y="1829010"/>
            <a:ext cx="395288" cy="395287"/>
            <a:chOff x="1971449" y="3793552"/>
            <a:chExt cx="395288" cy="395287"/>
          </a:xfrm>
        </p:grpSpPr>
        <p:pic>
          <p:nvPicPr>
            <p:cNvPr id="467" name="Picture 159" descr="con 天狼猩红_20"/>
            <p:cNvPicPr>
              <a:picLocks noChangeAspect="1" noChangeArrowheads="1"/>
            </p:cNvPicPr>
            <p:nvPr/>
          </p:nvPicPr>
          <p:blipFill>
            <a:blip r:embed="rId74" cstate="print"/>
            <a:srcRect/>
            <a:stretch>
              <a:fillRect/>
            </a:stretch>
          </p:blipFill>
          <p:spPr bwMode="auto">
            <a:xfrm>
              <a:off x="1971449" y="3793552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09" name="Line 152"/>
            <p:cNvSpPr>
              <a:spLocks noChangeShapeType="1"/>
            </p:cNvSpPr>
            <p:nvPr/>
          </p:nvSpPr>
          <p:spPr bwMode="auto">
            <a:xfrm flipV="1">
              <a:off x="2269900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177485" y="1829010"/>
            <a:ext cx="395288" cy="395288"/>
            <a:chOff x="4177485" y="3793552"/>
            <a:chExt cx="395288" cy="395288"/>
          </a:xfrm>
        </p:grpSpPr>
        <p:pic>
          <p:nvPicPr>
            <p:cNvPr id="468" name="Picture 165" descr="con 天狼猩红_20"/>
            <p:cNvPicPr>
              <a:picLocks noChangeAspect="1" noChangeArrowheads="1"/>
            </p:cNvPicPr>
            <p:nvPr/>
          </p:nvPicPr>
          <p:blipFill>
            <a:blip r:embed="rId75" cstate="print"/>
            <a:srcRect/>
            <a:stretch>
              <a:fillRect/>
            </a:stretch>
          </p:blipFill>
          <p:spPr bwMode="auto">
            <a:xfrm>
              <a:off x="4177485" y="3793552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1" name="Line 152"/>
            <p:cNvSpPr>
              <a:spLocks noChangeShapeType="1"/>
            </p:cNvSpPr>
            <p:nvPr/>
          </p:nvSpPr>
          <p:spPr bwMode="auto">
            <a:xfrm flipV="1">
              <a:off x="4475936" y="4141285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412" name="Picture 208" descr="con masson_20"/>
          <p:cNvPicPr>
            <a:picLocks noChangeAspect="1" noChangeArrowheads="1"/>
          </p:cNvPicPr>
          <p:nvPr/>
        </p:nvPicPr>
        <p:blipFill>
          <a:blip r:embed="rId76" cstate="print"/>
          <a:srcRect/>
          <a:stretch>
            <a:fillRect/>
          </a:stretch>
        </p:blipFill>
        <p:spPr bwMode="auto">
          <a:xfrm>
            <a:off x="5520888" y="2268620"/>
            <a:ext cx="395288" cy="3952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3" name="Picture 211" descr="con masson_20"/>
          <p:cNvPicPr>
            <a:picLocks noChangeAspect="1" noChangeArrowheads="1"/>
          </p:cNvPicPr>
          <p:nvPr/>
        </p:nvPicPr>
        <p:blipFill>
          <a:blip r:embed="rId77" cstate="print"/>
          <a:srcRect/>
          <a:stretch>
            <a:fillRect/>
          </a:stretch>
        </p:blipFill>
        <p:spPr bwMode="auto">
          <a:xfrm>
            <a:off x="1963364" y="2268619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4" name="Picture 215" descr="con masson_20"/>
          <p:cNvPicPr>
            <a:picLocks noChangeAspect="1" noChangeArrowheads="1"/>
          </p:cNvPicPr>
          <p:nvPr/>
        </p:nvPicPr>
        <p:blipFill>
          <a:blip r:embed="rId78" cstate="print"/>
          <a:srcRect/>
          <a:stretch>
            <a:fillRect/>
          </a:stretch>
        </p:blipFill>
        <p:spPr bwMode="auto">
          <a:xfrm>
            <a:off x="5955920" y="2268619"/>
            <a:ext cx="395287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5" name="Line 152"/>
          <p:cNvSpPr>
            <a:spLocks noChangeShapeType="1"/>
          </p:cNvSpPr>
          <p:nvPr/>
        </p:nvSpPr>
        <p:spPr bwMode="auto">
          <a:xfrm flipV="1">
            <a:off x="5819338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16" name="Line 152"/>
          <p:cNvSpPr>
            <a:spLocks noChangeShapeType="1"/>
          </p:cNvSpPr>
          <p:nvPr/>
        </p:nvSpPr>
        <p:spPr bwMode="auto">
          <a:xfrm flipV="1">
            <a:off x="2261436" y="2613610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17" name="Line 152"/>
          <p:cNvSpPr>
            <a:spLocks noChangeShapeType="1"/>
          </p:cNvSpPr>
          <p:nvPr/>
        </p:nvSpPr>
        <p:spPr bwMode="auto">
          <a:xfrm flipV="1">
            <a:off x="6254369" y="2613610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pic>
        <p:nvPicPr>
          <p:cNvPr id="418" name="Picture 219" descr="con masson_20"/>
          <p:cNvPicPr>
            <a:picLocks noChangeAspect="1" noChangeArrowheads="1"/>
          </p:cNvPicPr>
          <p:nvPr/>
        </p:nvPicPr>
        <p:blipFill>
          <a:blip r:embed="rId79" cstate="print"/>
          <a:srcRect/>
          <a:stretch>
            <a:fillRect/>
          </a:stretch>
        </p:blipFill>
        <p:spPr bwMode="auto">
          <a:xfrm>
            <a:off x="4180814" y="2268619"/>
            <a:ext cx="395288" cy="3952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" name="Line 152"/>
          <p:cNvSpPr>
            <a:spLocks noChangeShapeType="1"/>
          </p:cNvSpPr>
          <p:nvPr/>
        </p:nvSpPr>
        <p:spPr bwMode="auto">
          <a:xfrm flipV="1">
            <a:off x="4480565" y="2613610"/>
            <a:ext cx="968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280" name="组合 279"/>
          <p:cNvGrpSpPr/>
          <p:nvPr/>
        </p:nvGrpSpPr>
        <p:grpSpPr>
          <a:xfrm>
            <a:off x="6391051" y="1376251"/>
            <a:ext cx="395288" cy="395288"/>
            <a:chOff x="6428131" y="2781717"/>
            <a:chExt cx="395288" cy="395288"/>
          </a:xfrm>
        </p:grpSpPr>
        <p:pic>
          <p:nvPicPr>
            <p:cNvPr id="285" name="Picture 195" descr="Model_20"/>
            <p:cNvPicPr>
              <a:picLocks noChangeAspect="1" noChangeArrowheads="1"/>
            </p:cNvPicPr>
            <p:nvPr/>
          </p:nvPicPr>
          <p:blipFill>
            <a:blip r:embed="rId80" cstate="print"/>
            <a:srcRect/>
            <a:stretch>
              <a:fillRect/>
            </a:stretch>
          </p:blipFill>
          <p:spPr bwMode="auto">
            <a:xfrm>
              <a:off x="6428131" y="2781717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0" name="Line 152"/>
            <p:cNvSpPr>
              <a:spLocks noChangeShapeType="1"/>
            </p:cNvSpPr>
            <p:nvPr/>
          </p:nvSpPr>
          <p:spPr bwMode="auto">
            <a:xfrm flipV="1">
              <a:off x="6726582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95" name="组合 294"/>
          <p:cNvGrpSpPr/>
          <p:nvPr/>
        </p:nvGrpSpPr>
        <p:grpSpPr>
          <a:xfrm>
            <a:off x="5954945" y="1376251"/>
            <a:ext cx="395287" cy="395288"/>
            <a:chOff x="5992821" y="2781717"/>
            <a:chExt cx="395287" cy="395288"/>
          </a:xfrm>
        </p:grpSpPr>
        <p:pic>
          <p:nvPicPr>
            <p:cNvPr id="297" name="Picture 196" descr="Model_20"/>
            <p:cNvPicPr>
              <a:picLocks noChangeAspect="1" noChangeArrowheads="1"/>
            </p:cNvPicPr>
            <p:nvPr/>
          </p:nvPicPr>
          <p:blipFill>
            <a:blip r:embed="rId81" cstate="print"/>
            <a:srcRect/>
            <a:stretch>
              <a:fillRect/>
            </a:stretch>
          </p:blipFill>
          <p:spPr bwMode="auto">
            <a:xfrm>
              <a:off x="5992821" y="278171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01" name="Line 152"/>
            <p:cNvSpPr>
              <a:spLocks noChangeShapeType="1"/>
            </p:cNvSpPr>
            <p:nvPr/>
          </p:nvSpPr>
          <p:spPr bwMode="auto">
            <a:xfrm flipV="1">
              <a:off x="6291270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302" name="组合 301"/>
          <p:cNvGrpSpPr/>
          <p:nvPr/>
        </p:nvGrpSpPr>
        <p:grpSpPr>
          <a:xfrm>
            <a:off x="5518836" y="1376252"/>
            <a:ext cx="395288" cy="395287"/>
            <a:chOff x="5557505" y="2781718"/>
            <a:chExt cx="395288" cy="395287"/>
          </a:xfrm>
        </p:grpSpPr>
        <p:pic>
          <p:nvPicPr>
            <p:cNvPr id="405" name="Picture 197" descr="Model_20"/>
            <p:cNvPicPr>
              <a:picLocks noChangeAspect="1" noChangeArrowheads="1"/>
            </p:cNvPicPr>
            <p:nvPr/>
          </p:nvPicPr>
          <p:blipFill>
            <a:blip r:embed="rId82" cstate="print"/>
            <a:srcRect/>
            <a:stretch>
              <a:fillRect/>
            </a:stretch>
          </p:blipFill>
          <p:spPr bwMode="auto">
            <a:xfrm>
              <a:off x="5557505" y="27817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0" name="Line 152"/>
            <p:cNvSpPr>
              <a:spLocks noChangeShapeType="1"/>
            </p:cNvSpPr>
            <p:nvPr/>
          </p:nvSpPr>
          <p:spPr bwMode="auto">
            <a:xfrm flipV="1">
              <a:off x="5855956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0" name="组合 419"/>
          <p:cNvGrpSpPr/>
          <p:nvPr/>
        </p:nvGrpSpPr>
        <p:grpSpPr>
          <a:xfrm>
            <a:off x="5082727" y="1376252"/>
            <a:ext cx="395288" cy="395287"/>
            <a:chOff x="5122189" y="2781718"/>
            <a:chExt cx="395288" cy="395287"/>
          </a:xfrm>
        </p:grpSpPr>
        <p:pic>
          <p:nvPicPr>
            <p:cNvPr id="421" name="Picture 198" descr="Model_20"/>
            <p:cNvPicPr>
              <a:picLocks noChangeAspect="1" noChangeArrowheads="1"/>
            </p:cNvPicPr>
            <p:nvPr/>
          </p:nvPicPr>
          <p:blipFill>
            <a:blip r:embed="rId83" cstate="print"/>
            <a:srcRect/>
            <a:stretch>
              <a:fillRect/>
            </a:stretch>
          </p:blipFill>
          <p:spPr bwMode="auto">
            <a:xfrm>
              <a:off x="5122189" y="27817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22" name="Line 152"/>
            <p:cNvSpPr>
              <a:spLocks noChangeShapeType="1"/>
            </p:cNvSpPr>
            <p:nvPr/>
          </p:nvSpPr>
          <p:spPr bwMode="auto">
            <a:xfrm flipV="1">
              <a:off x="5420640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3" name="组合 422"/>
          <p:cNvGrpSpPr/>
          <p:nvPr/>
        </p:nvGrpSpPr>
        <p:grpSpPr>
          <a:xfrm>
            <a:off x="4180814" y="1376252"/>
            <a:ext cx="395288" cy="395287"/>
            <a:chOff x="4218503" y="2781718"/>
            <a:chExt cx="395288" cy="395287"/>
          </a:xfrm>
        </p:grpSpPr>
        <p:pic>
          <p:nvPicPr>
            <p:cNvPr id="424" name="Picture 170" descr="c on_20"/>
            <p:cNvPicPr>
              <a:picLocks noChangeAspect="1" noChangeArrowheads="1"/>
            </p:cNvPicPr>
            <p:nvPr/>
          </p:nvPicPr>
          <p:blipFill>
            <a:blip r:embed="rId84" cstate="print"/>
            <a:srcRect/>
            <a:stretch>
              <a:fillRect/>
            </a:stretch>
          </p:blipFill>
          <p:spPr bwMode="auto">
            <a:xfrm>
              <a:off x="4218503" y="27817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25" name="Line 152"/>
            <p:cNvSpPr>
              <a:spLocks noChangeShapeType="1"/>
            </p:cNvSpPr>
            <p:nvPr/>
          </p:nvSpPr>
          <p:spPr bwMode="auto">
            <a:xfrm flipV="1">
              <a:off x="4516953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6" name="组合 425"/>
          <p:cNvGrpSpPr/>
          <p:nvPr/>
        </p:nvGrpSpPr>
        <p:grpSpPr>
          <a:xfrm>
            <a:off x="3745498" y="1376251"/>
            <a:ext cx="395288" cy="395288"/>
            <a:chOff x="3783187" y="2781717"/>
            <a:chExt cx="395288" cy="395288"/>
          </a:xfrm>
        </p:grpSpPr>
        <p:pic>
          <p:nvPicPr>
            <p:cNvPr id="427" name="Picture 171" descr="c on_20"/>
            <p:cNvPicPr>
              <a:picLocks noChangeAspect="1" noChangeArrowheads="1"/>
            </p:cNvPicPr>
            <p:nvPr/>
          </p:nvPicPr>
          <p:blipFill>
            <a:blip r:embed="rId85" cstate="print"/>
            <a:srcRect/>
            <a:stretch>
              <a:fillRect/>
            </a:stretch>
          </p:blipFill>
          <p:spPr bwMode="auto">
            <a:xfrm>
              <a:off x="3783187" y="2781717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28" name="Line 152"/>
            <p:cNvSpPr>
              <a:spLocks noChangeShapeType="1"/>
            </p:cNvSpPr>
            <p:nvPr/>
          </p:nvSpPr>
          <p:spPr bwMode="auto">
            <a:xfrm flipV="1">
              <a:off x="4081637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29" name="组合 428"/>
          <p:cNvGrpSpPr/>
          <p:nvPr/>
        </p:nvGrpSpPr>
        <p:grpSpPr>
          <a:xfrm>
            <a:off x="3310182" y="1376252"/>
            <a:ext cx="395288" cy="395287"/>
            <a:chOff x="3347871" y="2781718"/>
            <a:chExt cx="395288" cy="395287"/>
          </a:xfrm>
        </p:grpSpPr>
        <p:pic>
          <p:nvPicPr>
            <p:cNvPr id="430" name="Picture 172" descr="c on_20"/>
            <p:cNvPicPr>
              <a:picLocks noChangeAspect="1" noChangeArrowheads="1"/>
            </p:cNvPicPr>
            <p:nvPr/>
          </p:nvPicPr>
          <p:blipFill>
            <a:blip r:embed="rId86" cstate="print"/>
            <a:srcRect/>
            <a:stretch>
              <a:fillRect/>
            </a:stretch>
          </p:blipFill>
          <p:spPr bwMode="auto">
            <a:xfrm>
              <a:off x="3347871" y="27817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1" name="Line 152"/>
            <p:cNvSpPr>
              <a:spLocks noChangeShapeType="1"/>
            </p:cNvSpPr>
            <p:nvPr/>
          </p:nvSpPr>
          <p:spPr bwMode="auto">
            <a:xfrm flipV="1">
              <a:off x="3646322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2" name="组合 431"/>
          <p:cNvGrpSpPr/>
          <p:nvPr/>
        </p:nvGrpSpPr>
        <p:grpSpPr>
          <a:xfrm>
            <a:off x="2874867" y="1376251"/>
            <a:ext cx="395287" cy="395288"/>
            <a:chOff x="2912556" y="2781717"/>
            <a:chExt cx="395287" cy="395288"/>
          </a:xfrm>
        </p:grpSpPr>
        <p:pic>
          <p:nvPicPr>
            <p:cNvPr id="433" name="Picture 173" descr="c on_20"/>
            <p:cNvPicPr>
              <a:picLocks noChangeAspect="1" noChangeArrowheads="1"/>
            </p:cNvPicPr>
            <p:nvPr/>
          </p:nvPicPr>
          <p:blipFill>
            <a:blip r:embed="rId87" cstate="print"/>
            <a:srcRect/>
            <a:stretch>
              <a:fillRect/>
            </a:stretch>
          </p:blipFill>
          <p:spPr bwMode="auto">
            <a:xfrm>
              <a:off x="2912556" y="278171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4" name="Line 152"/>
            <p:cNvSpPr>
              <a:spLocks noChangeShapeType="1"/>
            </p:cNvSpPr>
            <p:nvPr/>
          </p:nvSpPr>
          <p:spPr bwMode="auto">
            <a:xfrm flipV="1">
              <a:off x="3211005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5" name="组合 434"/>
          <p:cNvGrpSpPr/>
          <p:nvPr/>
        </p:nvGrpSpPr>
        <p:grpSpPr>
          <a:xfrm>
            <a:off x="2439552" y="1376251"/>
            <a:ext cx="395287" cy="395288"/>
            <a:chOff x="2477241" y="2781717"/>
            <a:chExt cx="395287" cy="395288"/>
          </a:xfrm>
        </p:grpSpPr>
        <p:pic>
          <p:nvPicPr>
            <p:cNvPr id="436" name="Picture 174" descr="c on_20"/>
            <p:cNvPicPr>
              <a:picLocks noChangeAspect="1" noChangeArrowheads="1"/>
            </p:cNvPicPr>
            <p:nvPr/>
          </p:nvPicPr>
          <p:blipFill>
            <a:blip r:embed="rId88" cstate="print"/>
            <a:srcRect/>
            <a:stretch>
              <a:fillRect/>
            </a:stretch>
          </p:blipFill>
          <p:spPr bwMode="auto">
            <a:xfrm>
              <a:off x="2477241" y="278171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37" name="Line 152"/>
            <p:cNvSpPr>
              <a:spLocks noChangeShapeType="1"/>
            </p:cNvSpPr>
            <p:nvPr/>
          </p:nvSpPr>
          <p:spPr bwMode="auto">
            <a:xfrm flipV="1">
              <a:off x="2775691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38" name="组合 437"/>
          <p:cNvGrpSpPr/>
          <p:nvPr/>
        </p:nvGrpSpPr>
        <p:grpSpPr>
          <a:xfrm>
            <a:off x="1528997" y="1376252"/>
            <a:ext cx="395287" cy="395287"/>
            <a:chOff x="2000094" y="2781718"/>
            <a:chExt cx="395287" cy="395287"/>
          </a:xfrm>
        </p:grpSpPr>
        <p:pic>
          <p:nvPicPr>
            <p:cNvPr id="439" name="Picture 175" descr="c on_20"/>
            <p:cNvPicPr>
              <a:picLocks noChangeAspect="1" noChangeArrowheads="1"/>
            </p:cNvPicPr>
            <p:nvPr/>
          </p:nvPicPr>
          <p:blipFill>
            <a:blip r:embed="rId89" cstate="print"/>
            <a:srcRect/>
            <a:stretch>
              <a:fillRect/>
            </a:stretch>
          </p:blipFill>
          <p:spPr bwMode="auto">
            <a:xfrm>
              <a:off x="2000094" y="278171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40" name="Line 152"/>
            <p:cNvSpPr>
              <a:spLocks noChangeShapeType="1"/>
            </p:cNvSpPr>
            <p:nvPr/>
          </p:nvSpPr>
          <p:spPr bwMode="auto">
            <a:xfrm flipV="1">
              <a:off x="2298543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41" name="组合 440"/>
          <p:cNvGrpSpPr/>
          <p:nvPr/>
        </p:nvGrpSpPr>
        <p:grpSpPr>
          <a:xfrm>
            <a:off x="1964748" y="1376251"/>
            <a:ext cx="395287" cy="395288"/>
            <a:chOff x="1561604" y="2781717"/>
            <a:chExt cx="395287" cy="395288"/>
          </a:xfrm>
        </p:grpSpPr>
        <p:pic>
          <p:nvPicPr>
            <p:cNvPr id="442" name="Picture 179" descr="c on_20"/>
            <p:cNvPicPr>
              <a:picLocks noChangeAspect="1" noChangeArrowheads="1"/>
            </p:cNvPicPr>
            <p:nvPr/>
          </p:nvPicPr>
          <p:blipFill>
            <a:blip r:embed="rId90" cstate="print"/>
            <a:srcRect/>
            <a:stretch>
              <a:fillRect/>
            </a:stretch>
          </p:blipFill>
          <p:spPr bwMode="auto">
            <a:xfrm>
              <a:off x="1561604" y="278171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43" name="Line 152"/>
            <p:cNvSpPr>
              <a:spLocks noChangeShapeType="1"/>
            </p:cNvSpPr>
            <p:nvPr/>
          </p:nvSpPr>
          <p:spPr bwMode="auto">
            <a:xfrm flipV="1">
              <a:off x="1860053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44" name="组合 443"/>
          <p:cNvGrpSpPr/>
          <p:nvPr/>
        </p:nvGrpSpPr>
        <p:grpSpPr>
          <a:xfrm>
            <a:off x="1093245" y="1376251"/>
            <a:ext cx="395287" cy="395288"/>
            <a:chOff x="1129463" y="2781717"/>
            <a:chExt cx="395287" cy="395288"/>
          </a:xfrm>
        </p:grpSpPr>
        <p:pic>
          <p:nvPicPr>
            <p:cNvPr id="445" name="Picture 177" descr="c on_20"/>
            <p:cNvPicPr>
              <a:picLocks noChangeAspect="1" noChangeArrowheads="1"/>
            </p:cNvPicPr>
            <p:nvPr/>
          </p:nvPicPr>
          <p:blipFill>
            <a:blip r:embed="rId91" cstate="print"/>
            <a:srcRect/>
            <a:stretch>
              <a:fillRect/>
            </a:stretch>
          </p:blipFill>
          <p:spPr bwMode="auto">
            <a:xfrm>
              <a:off x="1129463" y="278171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46" name="Line 152"/>
            <p:cNvSpPr>
              <a:spLocks noChangeShapeType="1"/>
            </p:cNvSpPr>
            <p:nvPr/>
          </p:nvSpPr>
          <p:spPr bwMode="auto">
            <a:xfrm flipV="1">
              <a:off x="1427912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47" name="组合 446"/>
          <p:cNvGrpSpPr/>
          <p:nvPr/>
        </p:nvGrpSpPr>
        <p:grpSpPr>
          <a:xfrm>
            <a:off x="657492" y="1376251"/>
            <a:ext cx="395288" cy="395288"/>
            <a:chOff x="694147" y="2781717"/>
            <a:chExt cx="395288" cy="395288"/>
          </a:xfrm>
        </p:grpSpPr>
        <p:pic>
          <p:nvPicPr>
            <p:cNvPr id="448" name="Picture 178" descr="c on_20"/>
            <p:cNvPicPr>
              <a:picLocks noChangeAspect="1" noChangeArrowheads="1"/>
            </p:cNvPicPr>
            <p:nvPr/>
          </p:nvPicPr>
          <p:blipFill>
            <a:blip r:embed="rId92" cstate="print"/>
            <a:srcRect/>
            <a:stretch>
              <a:fillRect/>
            </a:stretch>
          </p:blipFill>
          <p:spPr bwMode="auto">
            <a:xfrm>
              <a:off x="694147" y="2781717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49" name="Line 152"/>
            <p:cNvSpPr>
              <a:spLocks noChangeShapeType="1"/>
            </p:cNvSpPr>
            <p:nvPr/>
          </p:nvSpPr>
          <p:spPr bwMode="auto">
            <a:xfrm flipV="1">
              <a:off x="992597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50" name="组合 449"/>
          <p:cNvGrpSpPr/>
          <p:nvPr/>
        </p:nvGrpSpPr>
        <p:grpSpPr>
          <a:xfrm>
            <a:off x="221739" y="1376252"/>
            <a:ext cx="395288" cy="395287"/>
            <a:chOff x="257883" y="2781718"/>
            <a:chExt cx="395288" cy="395287"/>
          </a:xfrm>
        </p:grpSpPr>
        <p:pic>
          <p:nvPicPr>
            <p:cNvPr id="451" name="Picture 176" descr="c on_20"/>
            <p:cNvPicPr>
              <a:picLocks noChangeAspect="1" noChangeArrowheads="1"/>
            </p:cNvPicPr>
            <p:nvPr/>
          </p:nvPicPr>
          <p:blipFill>
            <a:blip r:embed="rId93" cstate="print"/>
            <a:srcRect/>
            <a:stretch>
              <a:fillRect/>
            </a:stretch>
          </p:blipFill>
          <p:spPr bwMode="auto">
            <a:xfrm>
              <a:off x="257883" y="27817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2" name="Line 152"/>
            <p:cNvSpPr>
              <a:spLocks noChangeShapeType="1"/>
            </p:cNvSpPr>
            <p:nvPr/>
          </p:nvSpPr>
          <p:spPr bwMode="auto">
            <a:xfrm flipV="1">
              <a:off x="556333" y="3137693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453" name="组合 452"/>
          <p:cNvGrpSpPr/>
          <p:nvPr/>
        </p:nvGrpSpPr>
        <p:grpSpPr>
          <a:xfrm>
            <a:off x="4646619" y="1376252"/>
            <a:ext cx="395287" cy="395287"/>
            <a:chOff x="4683699" y="2781718"/>
            <a:chExt cx="395287" cy="395287"/>
          </a:xfrm>
        </p:grpSpPr>
        <p:pic>
          <p:nvPicPr>
            <p:cNvPr id="454" name="Picture 200" descr="Model_20"/>
            <p:cNvPicPr>
              <a:picLocks noChangeAspect="1" noChangeArrowheads="1"/>
            </p:cNvPicPr>
            <p:nvPr/>
          </p:nvPicPr>
          <p:blipFill>
            <a:blip r:embed="rId94" cstate="print"/>
            <a:srcRect/>
            <a:stretch>
              <a:fillRect/>
            </a:stretch>
          </p:blipFill>
          <p:spPr bwMode="auto">
            <a:xfrm>
              <a:off x="4683699" y="278171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55" name="Line 152"/>
            <p:cNvSpPr>
              <a:spLocks noChangeShapeType="1"/>
            </p:cNvSpPr>
            <p:nvPr/>
          </p:nvSpPr>
          <p:spPr bwMode="auto">
            <a:xfrm flipV="1">
              <a:off x="4982149" y="3137693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310" name="图片 309"/>
          <p:cNvPicPr>
            <a:picLocks noChangeAspect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848" y="1827164"/>
            <a:ext cx="396000" cy="396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81" name="Line 152"/>
          <p:cNvSpPr>
            <a:spLocks noChangeShapeType="1"/>
          </p:cNvSpPr>
          <p:nvPr/>
        </p:nvSpPr>
        <p:spPr bwMode="auto">
          <a:xfrm flipV="1">
            <a:off x="6255010" y="2175071"/>
            <a:ext cx="968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98CAFC3-1F7A-420D-A0D8-593CEA9D8191}"/>
              </a:ext>
            </a:extLst>
          </p:cNvPr>
          <p:cNvSpPr/>
          <p:nvPr/>
        </p:nvSpPr>
        <p:spPr>
          <a:xfrm>
            <a:off x="369000" y="7669590"/>
            <a:ext cx="61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β-OHB induced a cardiac fibrosis phenotype. Related to Figure 1.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H&amp;E, Sirius red, and Masson staining results of atrial tissues from rats intraperitoneally injected with saline, </a:t>
            </a:r>
            <a:r>
              <a:rPr lang="en-US" altLang="zh-CN" sz="900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AcAc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or β-OHB.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IHC analysis of α-SMA, collagen I, and collagen III in atrial tissues from rats with different injections.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Western blotting analysis of α-SMA, collagen I, and collagen III in atrial tissues of rats with different injections.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4" name="文本框 403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4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8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文本框 117"/>
          <p:cNvSpPr txBox="1"/>
          <p:nvPr/>
        </p:nvSpPr>
        <p:spPr>
          <a:xfrm>
            <a:off x="252912" y="244141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文本框 5"/>
          <p:cNvSpPr txBox="1"/>
          <p:nvPr/>
        </p:nvSpPr>
        <p:spPr>
          <a:xfrm>
            <a:off x="270545" y="489498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0" name="对象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29977"/>
              </p:ext>
            </p:extLst>
          </p:nvPr>
        </p:nvGraphicFramePr>
        <p:xfrm>
          <a:off x="5437188" y="3107741"/>
          <a:ext cx="1316037" cy="190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15" name="Prism 8" r:id="rId3" imgW="2468255" imgH="3576897" progId="Prism8.Document">
                  <p:embed/>
                </p:oleObj>
              </mc:Choice>
              <mc:Fallback>
                <p:oleObj name="Prism 8" r:id="rId3" imgW="2468255" imgH="357689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37188" y="3107741"/>
                        <a:ext cx="1316037" cy="1903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691767"/>
              </p:ext>
            </p:extLst>
          </p:nvPr>
        </p:nvGraphicFramePr>
        <p:xfrm>
          <a:off x="5471885" y="5515759"/>
          <a:ext cx="1306513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16" name="Prism 5" r:id="rId5" imgW="2449900" imgH="3594897" progId="Prism5.Document">
                  <p:embed/>
                </p:oleObj>
              </mc:Choice>
              <mc:Fallback>
                <p:oleObj name="Prism 5" r:id="rId5" imgW="2449900" imgH="3594897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1885" y="5515759"/>
                        <a:ext cx="1306513" cy="191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" name="对象 1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3283373"/>
              </p:ext>
            </p:extLst>
          </p:nvPr>
        </p:nvGraphicFramePr>
        <p:xfrm>
          <a:off x="3744028" y="637922"/>
          <a:ext cx="2670175" cy="186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17" name="Prism 8" r:id="rId7" imgW="4758356" imgH="3317702" progId="Prism8.Document">
                  <p:embed/>
                </p:oleObj>
              </mc:Choice>
              <mc:Fallback>
                <p:oleObj name="Prism 8" r:id="rId7" imgW="4758356" imgH="3317702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44028" y="637922"/>
                        <a:ext cx="2670175" cy="186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文本框 124"/>
          <p:cNvSpPr txBox="1"/>
          <p:nvPr/>
        </p:nvSpPr>
        <p:spPr>
          <a:xfrm>
            <a:off x="252912" y="568441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4762" y="5014164"/>
            <a:ext cx="5426665" cy="2085243"/>
            <a:chOff x="34762" y="5467854"/>
            <a:chExt cx="5426665" cy="2085243"/>
          </a:xfrm>
        </p:grpSpPr>
        <p:sp>
          <p:nvSpPr>
            <p:cNvPr id="318" name="文本框 30"/>
            <p:cNvSpPr txBox="1">
              <a:spLocks noChangeArrowheads="1"/>
            </p:cNvSpPr>
            <p:nvPr/>
          </p:nvSpPr>
          <p:spPr bwMode="auto">
            <a:xfrm>
              <a:off x="309979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19" name="文本框 31"/>
            <p:cNvSpPr txBox="1">
              <a:spLocks noChangeArrowheads="1"/>
            </p:cNvSpPr>
            <p:nvPr/>
          </p:nvSpPr>
          <p:spPr bwMode="auto">
            <a:xfrm>
              <a:off x="755487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20" name="文本框 32"/>
            <p:cNvSpPr txBox="1">
              <a:spLocks noChangeArrowheads="1"/>
            </p:cNvSpPr>
            <p:nvPr/>
          </p:nvSpPr>
          <p:spPr bwMode="auto">
            <a:xfrm>
              <a:off x="2511262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321" name="直接连接符 320"/>
            <p:cNvCxnSpPr/>
            <p:nvPr/>
          </p:nvCxnSpPr>
          <p:spPr bwMode="auto">
            <a:xfrm>
              <a:off x="370273" y="5937754"/>
              <a:ext cx="23764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文本框 30"/>
            <p:cNvSpPr txBox="1">
              <a:spLocks noChangeArrowheads="1"/>
            </p:cNvSpPr>
            <p:nvPr/>
          </p:nvSpPr>
          <p:spPr bwMode="auto">
            <a:xfrm>
              <a:off x="2430804" y="5467854"/>
              <a:ext cx="908050" cy="214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Rat atrial tissue</a:t>
              </a:r>
            </a:p>
          </p:txBody>
        </p:sp>
        <p:sp>
          <p:nvSpPr>
            <p:cNvPr id="359" name="文本框 30"/>
            <p:cNvSpPr txBox="1">
              <a:spLocks noChangeArrowheads="1"/>
            </p:cNvSpPr>
            <p:nvPr/>
          </p:nvSpPr>
          <p:spPr bwMode="auto">
            <a:xfrm>
              <a:off x="2957090" y="5945691"/>
              <a:ext cx="233363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60" name="文本框 32"/>
            <p:cNvSpPr txBox="1">
              <a:spLocks noChangeArrowheads="1"/>
            </p:cNvSpPr>
            <p:nvPr/>
          </p:nvSpPr>
          <p:spPr bwMode="auto">
            <a:xfrm>
              <a:off x="4707782" y="5945691"/>
              <a:ext cx="233363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361" name="文本框 32"/>
            <p:cNvSpPr txBox="1">
              <a:spLocks noChangeArrowheads="1"/>
            </p:cNvSpPr>
            <p:nvPr/>
          </p:nvSpPr>
          <p:spPr bwMode="auto">
            <a:xfrm>
              <a:off x="4267503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62" name="文本框 32"/>
            <p:cNvSpPr txBox="1">
              <a:spLocks noChangeArrowheads="1"/>
            </p:cNvSpPr>
            <p:nvPr/>
          </p:nvSpPr>
          <p:spPr bwMode="auto">
            <a:xfrm>
              <a:off x="5145931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363" name="文本框 30"/>
            <p:cNvSpPr txBox="1">
              <a:spLocks noChangeArrowheads="1"/>
            </p:cNvSpPr>
            <p:nvPr/>
          </p:nvSpPr>
          <p:spPr bwMode="auto">
            <a:xfrm>
              <a:off x="1195224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64" name="文本框 31"/>
            <p:cNvSpPr txBox="1">
              <a:spLocks noChangeArrowheads="1"/>
            </p:cNvSpPr>
            <p:nvPr/>
          </p:nvSpPr>
          <p:spPr bwMode="auto">
            <a:xfrm>
              <a:off x="1633374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65" name="文本框 31"/>
            <p:cNvSpPr txBox="1">
              <a:spLocks noChangeArrowheads="1"/>
            </p:cNvSpPr>
            <p:nvPr/>
          </p:nvSpPr>
          <p:spPr bwMode="auto">
            <a:xfrm>
              <a:off x="2073906" y="5945691"/>
              <a:ext cx="233362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366" name="文本框 32"/>
            <p:cNvSpPr txBox="1">
              <a:spLocks noChangeArrowheads="1"/>
            </p:cNvSpPr>
            <p:nvPr/>
          </p:nvSpPr>
          <p:spPr bwMode="auto">
            <a:xfrm>
              <a:off x="3389615" y="5945691"/>
              <a:ext cx="23495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7" name="文本框 30"/>
            <p:cNvSpPr txBox="1">
              <a:spLocks noChangeArrowheads="1"/>
            </p:cNvSpPr>
            <p:nvPr/>
          </p:nvSpPr>
          <p:spPr bwMode="auto">
            <a:xfrm>
              <a:off x="3828559" y="5945691"/>
              <a:ext cx="233362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68" name="文本框 23"/>
            <p:cNvSpPr txBox="1">
              <a:spLocks noChangeArrowheads="1"/>
            </p:cNvSpPr>
            <p:nvPr/>
          </p:nvSpPr>
          <p:spPr bwMode="auto">
            <a:xfrm>
              <a:off x="1324361" y="5717091"/>
              <a:ext cx="473075" cy="201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</a:p>
          </p:txBody>
        </p:sp>
        <p:cxnSp>
          <p:nvCxnSpPr>
            <p:cNvPr id="369" name="直接连接符 368"/>
            <p:cNvCxnSpPr/>
            <p:nvPr/>
          </p:nvCxnSpPr>
          <p:spPr bwMode="auto">
            <a:xfrm>
              <a:off x="2970025" y="5937754"/>
              <a:ext cx="23764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文本框 23"/>
            <p:cNvSpPr txBox="1">
              <a:spLocks noChangeArrowheads="1"/>
            </p:cNvSpPr>
            <p:nvPr/>
          </p:nvSpPr>
          <p:spPr bwMode="auto">
            <a:xfrm>
              <a:off x="3973325" y="5715504"/>
              <a:ext cx="358775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>
                  <a:latin typeface="Arial" panose="020B0604020202020204" pitchFamily="34" charset="0"/>
                  <a:cs typeface="Arial" panose="020B0604020202020204" pitchFamily="34" charset="0"/>
                </a:rPr>
                <a:t>FDF</a:t>
              </a:r>
            </a:p>
          </p:txBody>
        </p:sp>
        <p:cxnSp>
          <p:nvCxnSpPr>
            <p:cNvPr id="371" name="直接连接符 370"/>
            <p:cNvCxnSpPr/>
            <p:nvPr/>
          </p:nvCxnSpPr>
          <p:spPr bwMode="auto">
            <a:xfrm>
              <a:off x="387691" y="5704391"/>
              <a:ext cx="49688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矩形 52"/>
            <p:cNvSpPr>
              <a:spLocks noChangeArrowheads="1"/>
            </p:cNvSpPr>
            <p:nvPr/>
          </p:nvSpPr>
          <p:spPr bwMode="auto">
            <a:xfrm rot="16200000">
              <a:off x="-158913" y="6667646"/>
              <a:ext cx="587375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</a:t>
              </a:r>
            </a:p>
          </p:txBody>
        </p:sp>
        <p:sp>
          <p:nvSpPr>
            <p:cNvPr id="373" name="矩形 53"/>
            <p:cNvSpPr>
              <a:spLocks noChangeArrowheads="1"/>
            </p:cNvSpPr>
            <p:nvPr/>
          </p:nvSpPr>
          <p:spPr bwMode="auto">
            <a:xfrm rot="16200000">
              <a:off x="-197013" y="7121297"/>
              <a:ext cx="663575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Collagen III </a:t>
              </a:r>
            </a:p>
          </p:txBody>
        </p:sp>
        <p:sp>
          <p:nvSpPr>
            <p:cNvPr id="374" name="矩形 54"/>
            <p:cNvSpPr>
              <a:spLocks noChangeArrowheads="1"/>
            </p:cNvSpPr>
            <p:nvPr/>
          </p:nvSpPr>
          <p:spPr bwMode="auto">
            <a:xfrm rot="16200000">
              <a:off x="-95413" y="6256108"/>
              <a:ext cx="460375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-SMA</a:t>
              </a:r>
            </a:p>
          </p:txBody>
        </p:sp>
        <p:pic>
          <p:nvPicPr>
            <p:cNvPr id="199" name="Picture 146" descr="con col1_2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421822" y="6598989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0" name="Picture 147" descr="con col1_2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86083" y="6598988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1" name="Picture 148" descr="con col1_2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50343" y="6598988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2" name="Picture 149" descr="con col1_2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114604" y="6598988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3" name="Picture 150" descr="con col1_2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78864" y="6598989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4" name="Picture 151" descr="con col1_2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43124" y="6598989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5" name="Picture 176" descr="Model col1_2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066140" y="6598988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6" name="Picture 177" descr="Model col1_2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630400" y="6598989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7" name="Picture 178" descr="Model col1_2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194660" y="6598988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8" name="Picture 179" descr="Model col1_2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758920" y="6598988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9" name="Picture 180" descr="Model col1_20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23180" y="6598988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0" name="Picture 181" descr="Model col1_20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887441" y="6598989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1" name="Picture 194" descr="con2 α-SMA_20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421821" y="6152204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2" name="Picture 195" descr="con2 α-SMA_20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986082" y="6152204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3" name="Picture 196" descr="con2 α-SMA_20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550344" y="61537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4" name="Picture 197" descr="con2 α-SMA_20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114604" y="61537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5" name="Picture 198" descr="con2 α-SMA_20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678865" y="6155379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6" name="Picture 199" descr="con2 α-SMA_20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43124" y="6150616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7" name="Picture 236" descr="Model α-SMA_20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5066140" y="61537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8" name="Picture 237" descr="Model α-SMA_20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4630400" y="6155379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19" name="Picture 238" descr="Model α-SMA_20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4194660" y="6153791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0" name="Picture 239" descr="Model α-SMA_20"/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3758920" y="6155379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1" name="Picture 240" descr="Model α-SMA_20"/>
            <p:cNvPicPr>
              <a:picLocks noChangeAspect="1" noChangeArrowheads="1"/>
            </p:cNvPicPr>
            <p:nvPr/>
          </p:nvPicPr>
          <p:blipFill>
            <a:blip r:embed="rId31" cstate="print"/>
            <a:srcRect/>
            <a:stretch>
              <a:fillRect/>
            </a:stretch>
          </p:blipFill>
          <p:spPr bwMode="auto">
            <a:xfrm>
              <a:off x="3323181" y="61537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2" name="Picture 241" descr="Model α-SMA_20"/>
            <p:cNvPicPr>
              <a:picLocks noChangeAspect="1" noChangeArrowheads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2887441" y="6153791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3" name="Picture 242" descr="con2 col3_20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2421822" y="704498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4" name="Picture 243" descr="con2 col3_20"/>
            <p:cNvPicPr>
              <a:picLocks noChangeAspect="1" noChangeArrowheads="1"/>
            </p:cNvPicPr>
            <p:nvPr/>
          </p:nvPicPr>
          <p:blipFill>
            <a:blip r:embed="rId34" cstate="print"/>
            <a:srcRect/>
            <a:stretch>
              <a:fillRect/>
            </a:stretch>
          </p:blipFill>
          <p:spPr bwMode="auto">
            <a:xfrm>
              <a:off x="1986083" y="704498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5" name="Picture 244" descr="con2 col3_20"/>
            <p:cNvPicPr>
              <a:picLocks noChangeAspect="1" noChangeArrowheads="1"/>
            </p:cNvPicPr>
            <p:nvPr/>
          </p:nvPicPr>
          <p:blipFill>
            <a:blip r:embed="rId35" cstate="print"/>
            <a:srcRect/>
            <a:stretch>
              <a:fillRect/>
            </a:stretch>
          </p:blipFill>
          <p:spPr bwMode="auto">
            <a:xfrm>
              <a:off x="1550343" y="704498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6" name="Picture 245" descr="con2 col3_20"/>
            <p:cNvPicPr>
              <a:picLocks noChangeAspect="1" noChangeArrowheads="1"/>
            </p:cNvPicPr>
            <p:nvPr/>
          </p:nvPicPr>
          <p:blipFill>
            <a:blip r:embed="rId36" cstate="print"/>
            <a:srcRect/>
            <a:stretch>
              <a:fillRect/>
            </a:stretch>
          </p:blipFill>
          <p:spPr bwMode="auto">
            <a:xfrm>
              <a:off x="1114604" y="704498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7" name="Picture 246" descr="con2 col3_20"/>
            <p:cNvPicPr>
              <a:picLocks noChangeAspect="1" noChangeArrowheads="1"/>
            </p:cNvPicPr>
            <p:nvPr/>
          </p:nvPicPr>
          <p:blipFill>
            <a:blip r:embed="rId37" cstate="print"/>
            <a:srcRect/>
            <a:stretch>
              <a:fillRect/>
            </a:stretch>
          </p:blipFill>
          <p:spPr bwMode="auto">
            <a:xfrm>
              <a:off x="678865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8" name="Picture 247" descr="con2 col3_20"/>
            <p:cNvPicPr>
              <a:picLocks noChangeAspect="1" noChangeArrowheads="1"/>
            </p:cNvPicPr>
            <p:nvPr/>
          </p:nvPicPr>
          <p:blipFill>
            <a:blip r:embed="rId38" cstate="print"/>
            <a:srcRect/>
            <a:stretch>
              <a:fillRect/>
            </a:stretch>
          </p:blipFill>
          <p:spPr bwMode="auto">
            <a:xfrm>
              <a:off x="243125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29" name="Picture 272" descr="Model  col3_20"/>
            <p:cNvPicPr>
              <a:picLocks noChangeAspect="1" noChangeArrowheads="1"/>
            </p:cNvPicPr>
            <p:nvPr/>
          </p:nvPicPr>
          <p:blipFill>
            <a:blip r:embed="rId39" cstate="print"/>
            <a:srcRect/>
            <a:stretch>
              <a:fillRect/>
            </a:stretch>
          </p:blipFill>
          <p:spPr bwMode="auto">
            <a:xfrm>
              <a:off x="5066139" y="7044987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0" name="Picture 273" descr="Model  col3_20"/>
            <p:cNvPicPr>
              <a:picLocks noChangeAspect="1" noChangeArrowheads="1"/>
            </p:cNvPicPr>
            <p:nvPr/>
          </p:nvPicPr>
          <p:blipFill>
            <a:blip r:embed="rId40" cstate="print"/>
            <a:srcRect/>
            <a:stretch>
              <a:fillRect/>
            </a:stretch>
          </p:blipFill>
          <p:spPr bwMode="auto">
            <a:xfrm>
              <a:off x="4630401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1" name="Picture 274" descr="Model  col3_20"/>
            <p:cNvPicPr>
              <a:picLocks noChangeAspect="1" noChangeArrowheads="1"/>
            </p:cNvPicPr>
            <p:nvPr/>
          </p:nvPicPr>
          <p:blipFill>
            <a:blip r:embed="rId41" cstate="print"/>
            <a:srcRect/>
            <a:stretch>
              <a:fillRect/>
            </a:stretch>
          </p:blipFill>
          <p:spPr bwMode="auto">
            <a:xfrm>
              <a:off x="4194661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2" name="Picture 275" descr="Model  col3_20"/>
            <p:cNvPicPr>
              <a:picLocks noChangeAspect="1" noChangeArrowheads="1"/>
            </p:cNvPicPr>
            <p:nvPr/>
          </p:nvPicPr>
          <p:blipFill>
            <a:blip r:embed="rId42" cstate="print"/>
            <a:srcRect/>
            <a:stretch>
              <a:fillRect/>
            </a:stretch>
          </p:blipFill>
          <p:spPr bwMode="auto">
            <a:xfrm>
              <a:off x="3758921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3" name="Picture 276" descr="Model  col3_20"/>
            <p:cNvPicPr>
              <a:picLocks noChangeAspect="1" noChangeArrowheads="1"/>
            </p:cNvPicPr>
            <p:nvPr/>
          </p:nvPicPr>
          <p:blipFill>
            <a:blip r:embed="rId43" cstate="print"/>
            <a:srcRect/>
            <a:stretch>
              <a:fillRect/>
            </a:stretch>
          </p:blipFill>
          <p:spPr bwMode="auto">
            <a:xfrm>
              <a:off x="3323181" y="7044987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34" name="Picture 277" descr="Model  col3_20"/>
            <p:cNvPicPr>
              <a:picLocks noChangeAspect="1" noChangeArrowheads="1"/>
            </p:cNvPicPr>
            <p:nvPr/>
          </p:nvPicPr>
          <p:blipFill>
            <a:blip r:embed="rId44" cstate="print"/>
            <a:srcRect/>
            <a:stretch>
              <a:fillRect/>
            </a:stretch>
          </p:blipFill>
          <p:spPr bwMode="auto">
            <a:xfrm>
              <a:off x="2887440" y="704498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35" name="Line 152"/>
            <p:cNvSpPr>
              <a:spLocks noChangeShapeType="1"/>
            </p:cNvSpPr>
            <p:nvPr/>
          </p:nvSpPr>
          <p:spPr bwMode="auto">
            <a:xfrm flipV="1">
              <a:off x="541575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6" name="Line 152"/>
            <p:cNvSpPr>
              <a:spLocks noChangeShapeType="1"/>
            </p:cNvSpPr>
            <p:nvPr/>
          </p:nvSpPr>
          <p:spPr bwMode="auto">
            <a:xfrm flipV="1">
              <a:off x="977315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7" name="Line 152"/>
            <p:cNvSpPr>
              <a:spLocks noChangeShapeType="1"/>
            </p:cNvSpPr>
            <p:nvPr/>
          </p:nvSpPr>
          <p:spPr bwMode="auto">
            <a:xfrm flipV="1">
              <a:off x="1413054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8" name="Line 152"/>
            <p:cNvSpPr>
              <a:spLocks noChangeShapeType="1"/>
            </p:cNvSpPr>
            <p:nvPr/>
          </p:nvSpPr>
          <p:spPr bwMode="auto">
            <a:xfrm flipV="1">
              <a:off x="1848794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9" name="Line 152"/>
            <p:cNvSpPr>
              <a:spLocks noChangeShapeType="1"/>
            </p:cNvSpPr>
            <p:nvPr/>
          </p:nvSpPr>
          <p:spPr bwMode="auto">
            <a:xfrm flipV="1">
              <a:off x="2284532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0" name="Line 152"/>
            <p:cNvSpPr>
              <a:spLocks noChangeShapeType="1"/>
            </p:cNvSpPr>
            <p:nvPr/>
          </p:nvSpPr>
          <p:spPr bwMode="auto">
            <a:xfrm flipV="1">
              <a:off x="2720271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1" name="Line 152"/>
            <p:cNvSpPr>
              <a:spLocks noChangeShapeType="1"/>
            </p:cNvSpPr>
            <p:nvPr/>
          </p:nvSpPr>
          <p:spPr bwMode="auto">
            <a:xfrm flipV="1">
              <a:off x="3185890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2" name="Line 152"/>
            <p:cNvSpPr>
              <a:spLocks noChangeShapeType="1"/>
            </p:cNvSpPr>
            <p:nvPr/>
          </p:nvSpPr>
          <p:spPr bwMode="auto">
            <a:xfrm flipV="1">
              <a:off x="3621630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3" name="Line 152"/>
            <p:cNvSpPr>
              <a:spLocks noChangeShapeType="1"/>
            </p:cNvSpPr>
            <p:nvPr/>
          </p:nvSpPr>
          <p:spPr bwMode="auto">
            <a:xfrm flipV="1">
              <a:off x="4057370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4" name="Line 152"/>
            <p:cNvSpPr>
              <a:spLocks noChangeShapeType="1"/>
            </p:cNvSpPr>
            <p:nvPr/>
          </p:nvSpPr>
          <p:spPr bwMode="auto">
            <a:xfrm flipV="1">
              <a:off x="4493111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5" name="Line 152"/>
            <p:cNvSpPr>
              <a:spLocks noChangeShapeType="1"/>
            </p:cNvSpPr>
            <p:nvPr/>
          </p:nvSpPr>
          <p:spPr bwMode="auto">
            <a:xfrm flipV="1">
              <a:off x="4928850" y="6944451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6" name="Line 152"/>
            <p:cNvSpPr>
              <a:spLocks noChangeShapeType="1"/>
            </p:cNvSpPr>
            <p:nvPr/>
          </p:nvSpPr>
          <p:spPr bwMode="auto">
            <a:xfrm flipV="1">
              <a:off x="5364590" y="6944451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7" name="Line 152"/>
            <p:cNvSpPr>
              <a:spLocks noChangeShapeType="1"/>
            </p:cNvSpPr>
            <p:nvPr/>
          </p:nvSpPr>
          <p:spPr bwMode="auto">
            <a:xfrm flipV="1">
              <a:off x="3621630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8" name="Line 152"/>
            <p:cNvSpPr>
              <a:spLocks noChangeShapeType="1"/>
            </p:cNvSpPr>
            <p:nvPr/>
          </p:nvSpPr>
          <p:spPr bwMode="auto">
            <a:xfrm flipV="1">
              <a:off x="4493111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9" name="Line 152"/>
            <p:cNvSpPr>
              <a:spLocks noChangeShapeType="1"/>
            </p:cNvSpPr>
            <p:nvPr/>
          </p:nvSpPr>
          <p:spPr bwMode="auto">
            <a:xfrm flipV="1">
              <a:off x="541575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0" name="Line 152"/>
            <p:cNvSpPr>
              <a:spLocks noChangeShapeType="1"/>
            </p:cNvSpPr>
            <p:nvPr/>
          </p:nvSpPr>
          <p:spPr bwMode="auto">
            <a:xfrm flipV="1">
              <a:off x="977315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1" name="Line 152"/>
            <p:cNvSpPr>
              <a:spLocks noChangeShapeType="1"/>
            </p:cNvSpPr>
            <p:nvPr/>
          </p:nvSpPr>
          <p:spPr bwMode="auto">
            <a:xfrm flipV="1">
              <a:off x="1413054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1" name="Line 152"/>
            <p:cNvSpPr>
              <a:spLocks noChangeShapeType="1"/>
            </p:cNvSpPr>
            <p:nvPr/>
          </p:nvSpPr>
          <p:spPr bwMode="auto">
            <a:xfrm flipV="1">
              <a:off x="1848794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4" name="Line 152"/>
            <p:cNvSpPr>
              <a:spLocks noChangeShapeType="1"/>
            </p:cNvSpPr>
            <p:nvPr/>
          </p:nvSpPr>
          <p:spPr bwMode="auto">
            <a:xfrm flipV="1">
              <a:off x="2284532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5" name="Line 152"/>
            <p:cNvSpPr>
              <a:spLocks noChangeShapeType="1"/>
            </p:cNvSpPr>
            <p:nvPr/>
          </p:nvSpPr>
          <p:spPr bwMode="auto">
            <a:xfrm flipV="1">
              <a:off x="2720271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5" name="Line 152"/>
            <p:cNvSpPr>
              <a:spLocks noChangeShapeType="1"/>
            </p:cNvSpPr>
            <p:nvPr/>
          </p:nvSpPr>
          <p:spPr bwMode="auto">
            <a:xfrm flipV="1">
              <a:off x="3185890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6" name="Line 152"/>
            <p:cNvSpPr>
              <a:spLocks noChangeShapeType="1"/>
            </p:cNvSpPr>
            <p:nvPr/>
          </p:nvSpPr>
          <p:spPr bwMode="auto">
            <a:xfrm flipV="1">
              <a:off x="4057370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8" name="Line 152"/>
            <p:cNvSpPr>
              <a:spLocks noChangeShapeType="1"/>
            </p:cNvSpPr>
            <p:nvPr/>
          </p:nvSpPr>
          <p:spPr bwMode="auto">
            <a:xfrm flipV="1">
              <a:off x="4928850" y="7392472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9" name="Line 152"/>
            <p:cNvSpPr>
              <a:spLocks noChangeShapeType="1"/>
            </p:cNvSpPr>
            <p:nvPr/>
          </p:nvSpPr>
          <p:spPr bwMode="auto">
            <a:xfrm flipV="1">
              <a:off x="5364590" y="7392472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0" name="Line 152"/>
            <p:cNvSpPr>
              <a:spLocks noChangeShapeType="1"/>
            </p:cNvSpPr>
            <p:nvPr/>
          </p:nvSpPr>
          <p:spPr bwMode="auto">
            <a:xfrm flipV="1">
              <a:off x="541575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1" name="Line 152"/>
            <p:cNvSpPr>
              <a:spLocks noChangeShapeType="1"/>
            </p:cNvSpPr>
            <p:nvPr/>
          </p:nvSpPr>
          <p:spPr bwMode="auto">
            <a:xfrm flipV="1">
              <a:off x="977315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2" name="Line 152"/>
            <p:cNvSpPr>
              <a:spLocks noChangeShapeType="1"/>
            </p:cNvSpPr>
            <p:nvPr/>
          </p:nvSpPr>
          <p:spPr bwMode="auto">
            <a:xfrm flipV="1">
              <a:off x="1413054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3" name="Line 152"/>
            <p:cNvSpPr>
              <a:spLocks noChangeShapeType="1"/>
            </p:cNvSpPr>
            <p:nvPr/>
          </p:nvSpPr>
          <p:spPr bwMode="auto">
            <a:xfrm flipV="1">
              <a:off x="1848794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4" name="Line 152"/>
            <p:cNvSpPr>
              <a:spLocks noChangeShapeType="1"/>
            </p:cNvSpPr>
            <p:nvPr/>
          </p:nvSpPr>
          <p:spPr bwMode="auto">
            <a:xfrm flipV="1">
              <a:off x="2284532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5" name="Line 152"/>
            <p:cNvSpPr>
              <a:spLocks noChangeShapeType="1"/>
            </p:cNvSpPr>
            <p:nvPr/>
          </p:nvSpPr>
          <p:spPr bwMode="auto">
            <a:xfrm flipV="1">
              <a:off x="2720271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6" name="Line 152"/>
            <p:cNvSpPr>
              <a:spLocks noChangeShapeType="1"/>
            </p:cNvSpPr>
            <p:nvPr/>
          </p:nvSpPr>
          <p:spPr bwMode="auto">
            <a:xfrm flipV="1">
              <a:off x="3185890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7" name="Line 152"/>
            <p:cNvSpPr>
              <a:spLocks noChangeShapeType="1"/>
            </p:cNvSpPr>
            <p:nvPr/>
          </p:nvSpPr>
          <p:spPr bwMode="auto">
            <a:xfrm flipV="1">
              <a:off x="3621630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8" name="Line 152"/>
            <p:cNvSpPr>
              <a:spLocks noChangeShapeType="1"/>
            </p:cNvSpPr>
            <p:nvPr/>
          </p:nvSpPr>
          <p:spPr bwMode="auto">
            <a:xfrm flipV="1">
              <a:off x="4057370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9" name="Line 152"/>
            <p:cNvSpPr>
              <a:spLocks noChangeShapeType="1"/>
            </p:cNvSpPr>
            <p:nvPr/>
          </p:nvSpPr>
          <p:spPr bwMode="auto">
            <a:xfrm flipV="1">
              <a:off x="4493111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0" name="Line 152"/>
            <p:cNvSpPr>
              <a:spLocks noChangeShapeType="1"/>
            </p:cNvSpPr>
            <p:nvPr/>
          </p:nvSpPr>
          <p:spPr bwMode="auto">
            <a:xfrm flipV="1">
              <a:off x="4928850" y="6499196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1" name="Line 152"/>
            <p:cNvSpPr>
              <a:spLocks noChangeShapeType="1"/>
            </p:cNvSpPr>
            <p:nvPr/>
          </p:nvSpPr>
          <p:spPr bwMode="auto">
            <a:xfrm flipV="1">
              <a:off x="5364590" y="6499196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4762" y="2645543"/>
            <a:ext cx="5432717" cy="2013593"/>
            <a:chOff x="34762" y="2902164"/>
            <a:chExt cx="5432717" cy="2013593"/>
          </a:xfrm>
        </p:grpSpPr>
        <p:pic>
          <p:nvPicPr>
            <p:cNvPr id="149" name="Picture 201" descr="con masson_20"/>
            <p:cNvPicPr>
              <a:picLocks noChangeAspect="1" noChangeArrowheads="1"/>
            </p:cNvPicPr>
            <p:nvPr/>
          </p:nvPicPr>
          <p:blipFill>
            <a:blip r:embed="rId45" cstate="print"/>
            <a:srcRect/>
            <a:stretch>
              <a:fillRect/>
            </a:stretch>
          </p:blipFill>
          <p:spPr bwMode="auto">
            <a:xfrm>
              <a:off x="2423535" y="4463970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0" name="Picture 202" descr="con masson_20"/>
            <p:cNvPicPr>
              <a:picLocks noChangeAspect="1" noChangeArrowheads="1"/>
            </p:cNvPicPr>
            <p:nvPr/>
          </p:nvPicPr>
          <p:blipFill>
            <a:blip r:embed="rId46" cstate="print"/>
            <a:srcRect/>
            <a:stretch>
              <a:fillRect/>
            </a:stretch>
          </p:blipFill>
          <p:spPr bwMode="auto">
            <a:xfrm>
              <a:off x="1987675" y="4463970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1" name="Picture 203" descr="con masson_20"/>
            <p:cNvPicPr>
              <a:picLocks noChangeAspect="1" noChangeArrowheads="1"/>
            </p:cNvPicPr>
            <p:nvPr/>
          </p:nvPicPr>
          <p:blipFill>
            <a:blip r:embed="rId47" cstate="print"/>
            <a:srcRect/>
            <a:stretch>
              <a:fillRect/>
            </a:stretch>
          </p:blipFill>
          <p:spPr bwMode="auto">
            <a:xfrm>
              <a:off x="676922" y="4463970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4" name="Picture 206" descr="con masson_20"/>
            <p:cNvPicPr>
              <a:picLocks noChangeAspect="1" noChangeArrowheads="1"/>
            </p:cNvPicPr>
            <p:nvPr/>
          </p:nvPicPr>
          <p:blipFill>
            <a:blip r:embed="rId48" cstate="print"/>
            <a:srcRect/>
            <a:stretch>
              <a:fillRect/>
            </a:stretch>
          </p:blipFill>
          <p:spPr bwMode="auto">
            <a:xfrm>
              <a:off x="240163" y="4463970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505" y="4463258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645" y="4463258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33" name="Picture 157" descr="con 天狼猩红_20"/>
            <p:cNvPicPr>
              <a:picLocks noChangeAspect="1" noChangeArrowheads="1"/>
            </p:cNvPicPr>
            <p:nvPr/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2423535" y="4022618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38" name="Picture 154" descr="con 天狼猩红_20"/>
            <p:cNvPicPr>
              <a:picLocks noChangeAspect="1" noChangeArrowheads="1"/>
            </p:cNvPicPr>
            <p:nvPr/>
          </p:nvPicPr>
          <p:blipFill>
            <a:blip r:embed="rId52" cstate="print"/>
            <a:srcRect/>
            <a:stretch>
              <a:fillRect/>
            </a:stretch>
          </p:blipFill>
          <p:spPr bwMode="auto">
            <a:xfrm>
              <a:off x="1987675" y="4022617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0" name="Picture 156" descr="con 天狼猩红_20"/>
            <p:cNvPicPr>
              <a:picLocks noChangeAspect="1" noChangeArrowheads="1"/>
            </p:cNvPicPr>
            <p:nvPr/>
          </p:nvPicPr>
          <p:blipFill>
            <a:blip r:embed="rId53" cstate="print"/>
            <a:srcRect/>
            <a:stretch>
              <a:fillRect/>
            </a:stretch>
          </p:blipFill>
          <p:spPr bwMode="auto">
            <a:xfrm>
              <a:off x="1114357" y="40226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2" name="Picture 158" descr="con 天狼猩红_20"/>
            <p:cNvPicPr>
              <a:picLocks noChangeAspect="1" noChangeArrowheads="1"/>
            </p:cNvPicPr>
            <p:nvPr/>
          </p:nvPicPr>
          <p:blipFill>
            <a:blip r:embed="rId54" cstate="print"/>
            <a:srcRect/>
            <a:stretch>
              <a:fillRect/>
            </a:stretch>
          </p:blipFill>
          <p:spPr bwMode="auto">
            <a:xfrm>
              <a:off x="240162" y="4022618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41" name="图片 340"/>
            <p:cNvPicPr>
              <a:picLocks noChangeAspect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09" y="4022261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42" name="图片 341"/>
            <p:cNvPicPr>
              <a:picLocks noChangeAspect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505" y="4022261"/>
              <a:ext cx="396000" cy="396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55" name="文本框 30"/>
            <p:cNvSpPr txBox="1">
              <a:spLocks noChangeArrowheads="1"/>
            </p:cNvSpPr>
            <p:nvPr/>
          </p:nvSpPr>
          <p:spPr bwMode="auto">
            <a:xfrm>
              <a:off x="310274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56" name="文本框 31"/>
            <p:cNvSpPr txBox="1">
              <a:spLocks noChangeArrowheads="1"/>
            </p:cNvSpPr>
            <p:nvPr/>
          </p:nvSpPr>
          <p:spPr bwMode="auto">
            <a:xfrm>
              <a:off x="755798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57" name="文本框 32"/>
            <p:cNvSpPr txBox="1">
              <a:spLocks noChangeArrowheads="1"/>
            </p:cNvSpPr>
            <p:nvPr/>
          </p:nvSpPr>
          <p:spPr bwMode="auto">
            <a:xfrm>
              <a:off x="2511573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258" name="直接连接符 257"/>
            <p:cNvCxnSpPr/>
            <p:nvPr/>
          </p:nvCxnSpPr>
          <p:spPr bwMode="auto">
            <a:xfrm>
              <a:off x="370504" y="3372057"/>
              <a:ext cx="237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文本框 30"/>
            <p:cNvSpPr txBox="1">
              <a:spLocks noChangeArrowheads="1"/>
            </p:cNvSpPr>
            <p:nvPr/>
          </p:nvSpPr>
          <p:spPr bwMode="auto">
            <a:xfrm>
              <a:off x="2431111" y="2902164"/>
              <a:ext cx="89479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800" dirty="0">
                  <a:cs typeface="Arial" panose="020B0604020202020204" pitchFamily="34" charset="0"/>
                </a:rPr>
                <a:t>Rat atrial tissue</a:t>
              </a:r>
            </a:p>
          </p:txBody>
        </p:sp>
        <p:sp>
          <p:nvSpPr>
            <p:cNvPr id="260" name="文本框 30"/>
            <p:cNvSpPr txBox="1">
              <a:spLocks noChangeArrowheads="1"/>
            </p:cNvSpPr>
            <p:nvPr/>
          </p:nvSpPr>
          <p:spPr bwMode="auto">
            <a:xfrm>
              <a:off x="2956607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62" name="文本框 32"/>
            <p:cNvSpPr txBox="1">
              <a:spLocks noChangeArrowheads="1"/>
            </p:cNvSpPr>
            <p:nvPr/>
          </p:nvSpPr>
          <p:spPr bwMode="auto">
            <a:xfrm>
              <a:off x="4707299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63" name="文本框 32"/>
            <p:cNvSpPr txBox="1">
              <a:spLocks noChangeArrowheads="1"/>
            </p:cNvSpPr>
            <p:nvPr/>
          </p:nvSpPr>
          <p:spPr bwMode="auto">
            <a:xfrm>
              <a:off x="4279766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266" name="文本框 32"/>
            <p:cNvSpPr txBox="1">
              <a:spLocks noChangeArrowheads="1"/>
            </p:cNvSpPr>
            <p:nvPr/>
          </p:nvSpPr>
          <p:spPr bwMode="auto">
            <a:xfrm>
              <a:off x="5140266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267" name="文本框 30"/>
            <p:cNvSpPr txBox="1">
              <a:spLocks noChangeArrowheads="1"/>
            </p:cNvSpPr>
            <p:nvPr/>
          </p:nvSpPr>
          <p:spPr bwMode="auto">
            <a:xfrm>
              <a:off x="1195535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68" name="文本框 31"/>
            <p:cNvSpPr txBox="1">
              <a:spLocks noChangeArrowheads="1"/>
            </p:cNvSpPr>
            <p:nvPr/>
          </p:nvSpPr>
          <p:spPr bwMode="auto">
            <a:xfrm>
              <a:off x="1633685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269" name="文本框 31"/>
            <p:cNvSpPr txBox="1">
              <a:spLocks noChangeArrowheads="1"/>
            </p:cNvSpPr>
            <p:nvPr/>
          </p:nvSpPr>
          <p:spPr bwMode="auto">
            <a:xfrm>
              <a:off x="2073423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70" name="文本框 32"/>
            <p:cNvSpPr txBox="1">
              <a:spLocks noChangeArrowheads="1"/>
            </p:cNvSpPr>
            <p:nvPr/>
          </p:nvSpPr>
          <p:spPr bwMode="auto">
            <a:xfrm>
              <a:off x="3401878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71" name="文本框 30"/>
            <p:cNvSpPr txBox="1">
              <a:spLocks noChangeArrowheads="1"/>
            </p:cNvSpPr>
            <p:nvPr/>
          </p:nvSpPr>
          <p:spPr bwMode="auto">
            <a:xfrm>
              <a:off x="3840028" y="3380663"/>
              <a:ext cx="23436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72" name="文本框 23"/>
            <p:cNvSpPr txBox="1">
              <a:spLocks noChangeArrowheads="1"/>
            </p:cNvSpPr>
            <p:nvPr/>
          </p:nvSpPr>
          <p:spPr bwMode="auto">
            <a:xfrm>
              <a:off x="1323560" y="3152757"/>
              <a:ext cx="47320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Control</a:t>
              </a:r>
            </a:p>
          </p:txBody>
        </p:sp>
        <p:cxnSp>
          <p:nvCxnSpPr>
            <p:cNvPr id="273" name="直接连接符 272"/>
            <p:cNvCxnSpPr/>
            <p:nvPr/>
          </p:nvCxnSpPr>
          <p:spPr bwMode="auto">
            <a:xfrm>
              <a:off x="2981758" y="3372057"/>
              <a:ext cx="237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文本框 23"/>
            <p:cNvSpPr txBox="1">
              <a:spLocks noChangeArrowheads="1"/>
            </p:cNvSpPr>
            <p:nvPr/>
          </p:nvSpPr>
          <p:spPr bwMode="auto">
            <a:xfrm>
              <a:off x="3985614" y="3151155"/>
              <a:ext cx="35779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FDF</a:t>
              </a:r>
            </a:p>
          </p:txBody>
        </p:sp>
        <p:cxnSp>
          <p:nvCxnSpPr>
            <p:cNvPr id="277" name="直接连接符 276"/>
            <p:cNvCxnSpPr/>
            <p:nvPr/>
          </p:nvCxnSpPr>
          <p:spPr bwMode="auto">
            <a:xfrm>
              <a:off x="387922" y="3139377"/>
              <a:ext cx="496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矩形 52"/>
            <p:cNvSpPr>
              <a:spLocks noChangeArrowheads="1"/>
            </p:cNvSpPr>
            <p:nvPr/>
          </p:nvSpPr>
          <p:spPr bwMode="auto">
            <a:xfrm rot="16200000">
              <a:off x="-163529" y="4117958"/>
              <a:ext cx="5966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Sirius Red</a:t>
              </a:r>
            </a:p>
          </p:txBody>
        </p:sp>
        <p:sp>
          <p:nvSpPr>
            <p:cNvPr id="253" name="矩形 53"/>
            <p:cNvSpPr>
              <a:spLocks noChangeArrowheads="1"/>
            </p:cNvSpPr>
            <p:nvPr/>
          </p:nvSpPr>
          <p:spPr bwMode="auto">
            <a:xfrm rot="16200000">
              <a:off x="-114637" y="4566302"/>
              <a:ext cx="498855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Masson</a:t>
              </a:r>
            </a:p>
          </p:txBody>
        </p:sp>
        <p:sp>
          <p:nvSpPr>
            <p:cNvPr id="254" name="矩形 54"/>
            <p:cNvSpPr>
              <a:spLocks noChangeArrowheads="1"/>
            </p:cNvSpPr>
            <p:nvPr/>
          </p:nvSpPr>
          <p:spPr bwMode="auto">
            <a:xfrm rot="16200000">
              <a:off x="-48914" y="3688847"/>
              <a:ext cx="36740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H&amp;E</a:t>
              </a:r>
            </a:p>
          </p:txBody>
        </p:sp>
        <p:pic>
          <p:nvPicPr>
            <p:cNvPr id="143" name="Picture 183" descr="Model  天狼猩红_20"/>
            <p:cNvPicPr>
              <a:picLocks noChangeAspect="1" noChangeArrowheads="1"/>
            </p:cNvPicPr>
            <p:nvPr/>
          </p:nvPicPr>
          <p:blipFill>
            <a:blip r:embed="rId57" cstate="print"/>
            <a:srcRect/>
            <a:stretch>
              <a:fillRect/>
            </a:stretch>
          </p:blipFill>
          <p:spPr bwMode="auto">
            <a:xfrm>
              <a:off x="5072192" y="4024333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4" name="Picture 184" descr="Model  天狼猩红_20"/>
            <p:cNvPicPr>
              <a:picLocks noChangeAspect="1" noChangeArrowheads="1"/>
            </p:cNvPicPr>
            <p:nvPr/>
          </p:nvPicPr>
          <p:blipFill>
            <a:blip r:embed="rId58" cstate="print"/>
            <a:srcRect/>
            <a:stretch>
              <a:fillRect/>
            </a:stretch>
          </p:blipFill>
          <p:spPr bwMode="auto">
            <a:xfrm>
              <a:off x="4634733" y="4024333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5" name="Picture 185" descr="Model  天狼猩红_20"/>
            <p:cNvPicPr>
              <a:picLocks noChangeAspect="1" noChangeArrowheads="1"/>
            </p:cNvPicPr>
            <p:nvPr/>
          </p:nvPicPr>
          <p:blipFill>
            <a:blip r:embed="rId59" cstate="print"/>
            <a:srcRect/>
            <a:stretch>
              <a:fillRect/>
            </a:stretch>
          </p:blipFill>
          <p:spPr bwMode="auto">
            <a:xfrm>
              <a:off x="4198874" y="4024333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6" name="Picture 186" descr="Model  天狼猩红_20"/>
            <p:cNvPicPr>
              <a:picLocks noChangeAspect="1" noChangeArrowheads="1"/>
            </p:cNvPicPr>
            <p:nvPr/>
          </p:nvPicPr>
          <p:blipFill>
            <a:blip r:embed="rId60" cstate="print"/>
            <a:srcRect/>
            <a:stretch>
              <a:fillRect/>
            </a:stretch>
          </p:blipFill>
          <p:spPr bwMode="auto">
            <a:xfrm>
              <a:off x="3759816" y="4024333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7" name="Picture 187" descr="Model  天狼猩红_20"/>
            <p:cNvPicPr>
              <a:picLocks noChangeAspect="1" noChangeArrowheads="1"/>
            </p:cNvPicPr>
            <p:nvPr/>
          </p:nvPicPr>
          <p:blipFill>
            <a:blip r:embed="rId61" cstate="print"/>
            <a:srcRect/>
            <a:stretch>
              <a:fillRect/>
            </a:stretch>
          </p:blipFill>
          <p:spPr bwMode="auto">
            <a:xfrm>
              <a:off x="3322359" y="4024334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48" name="Picture 188" descr="Model  天狼猩红_20"/>
            <p:cNvPicPr>
              <a:picLocks noChangeAspect="1" noChangeArrowheads="1"/>
            </p:cNvPicPr>
            <p:nvPr/>
          </p:nvPicPr>
          <p:blipFill>
            <a:blip r:embed="rId62" cstate="print"/>
            <a:srcRect/>
            <a:stretch>
              <a:fillRect/>
            </a:stretch>
          </p:blipFill>
          <p:spPr bwMode="auto">
            <a:xfrm>
              <a:off x="2886499" y="4024334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5" name="Picture 231" descr="Model masson_20"/>
            <p:cNvPicPr>
              <a:picLocks noChangeAspect="1" noChangeArrowheads="1"/>
            </p:cNvPicPr>
            <p:nvPr/>
          </p:nvPicPr>
          <p:blipFill>
            <a:blip r:embed="rId63" cstate="print"/>
            <a:srcRect/>
            <a:stretch>
              <a:fillRect/>
            </a:stretch>
          </p:blipFill>
          <p:spPr bwMode="auto">
            <a:xfrm>
              <a:off x="5072192" y="4463971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6" name="Picture 232" descr="Model masson_20"/>
            <p:cNvPicPr>
              <a:picLocks noChangeAspect="1" noChangeArrowheads="1"/>
            </p:cNvPicPr>
            <p:nvPr/>
          </p:nvPicPr>
          <p:blipFill>
            <a:blip r:embed="rId64" cstate="print"/>
            <a:srcRect/>
            <a:stretch>
              <a:fillRect/>
            </a:stretch>
          </p:blipFill>
          <p:spPr bwMode="auto">
            <a:xfrm>
              <a:off x="4634734" y="4463971"/>
              <a:ext cx="395287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7" name="Picture 233" descr="Model masson_20"/>
            <p:cNvPicPr>
              <a:picLocks noChangeAspect="1" noChangeArrowheads="1"/>
            </p:cNvPicPr>
            <p:nvPr/>
          </p:nvPicPr>
          <p:blipFill>
            <a:blip r:embed="rId65" cstate="print"/>
            <a:srcRect/>
            <a:stretch>
              <a:fillRect/>
            </a:stretch>
          </p:blipFill>
          <p:spPr bwMode="auto">
            <a:xfrm>
              <a:off x="4198874" y="4463971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8" name="Picture 234" descr="Model masson_20"/>
            <p:cNvPicPr>
              <a:picLocks noChangeAspect="1" noChangeArrowheads="1"/>
            </p:cNvPicPr>
            <p:nvPr/>
          </p:nvPicPr>
          <p:blipFill>
            <a:blip r:embed="rId66" cstate="print"/>
            <a:srcRect/>
            <a:stretch>
              <a:fillRect/>
            </a:stretch>
          </p:blipFill>
          <p:spPr bwMode="auto">
            <a:xfrm>
              <a:off x="3759816" y="4463970"/>
              <a:ext cx="395288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59" name="Picture 235" descr="Model masson_20"/>
            <p:cNvPicPr>
              <a:picLocks noChangeAspect="1" noChangeArrowheads="1"/>
            </p:cNvPicPr>
            <p:nvPr/>
          </p:nvPicPr>
          <p:blipFill>
            <a:blip r:embed="rId67" cstate="print"/>
            <a:srcRect/>
            <a:stretch>
              <a:fillRect/>
            </a:stretch>
          </p:blipFill>
          <p:spPr bwMode="auto">
            <a:xfrm>
              <a:off x="3322358" y="4463971"/>
              <a:ext cx="395288" cy="39528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60" name="Picture 236" descr="Model masson_20"/>
            <p:cNvPicPr>
              <a:picLocks noChangeAspect="1" noChangeArrowheads="1"/>
            </p:cNvPicPr>
            <p:nvPr/>
          </p:nvPicPr>
          <p:blipFill>
            <a:blip r:embed="rId68" cstate="print"/>
            <a:srcRect/>
            <a:stretch>
              <a:fillRect/>
            </a:stretch>
          </p:blipFill>
          <p:spPr bwMode="auto">
            <a:xfrm>
              <a:off x="2886500" y="4463970"/>
              <a:ext cx="395287" cy="395288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62" name="Line 152"/>
            <p:cNvSpPr>
              <a:spLocks noChangeShapeType="1"/>
            </p:cNvSpPr>
            <p:nvPr/>
          </p:nvSpPr>
          <p:spPr bwMode="auto">
            <a:xfrm flipV="1">
              <a:off x="538612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3" name="Line 152"/>
            <p:cNvSpPr>
              <a:spLocks noChangeShapeType="1"/>
            </p:cNvSpPr>
            <p:nvPr/>
          </p:nvSpPr>
          <p:spPr bwMode="auto">
            <a:xfrm flipV="1">
              <a:off x="538613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5" name="Line 152"/>
            <p:cNvSpPr>
              <a:spLocks noChangeShapeType="1"/>
            </p:cNvSpPr>
            <p:nvPr/>
          </p:nvSpPr>
          <p:spPr bwMode="auto">
            <a:xfrm flipV="1">
              <a:off x="975371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6" name="Line 152"/>
            <p:cNvSpPr>
              <a:spLocks noChangeShapeType="1"/>
            </p:cNvSpPr>
            <p:nvPr/>
          </p:nvSpPr>
          <p:spPr bwMode="auto">
            <a:xfrm flipV="1">
              <a:off x="975372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8" name="Line 152"/>
            <p:cNvSpPr>
              <a:spLocks noChangeShapeType="1"/>
            </p:cNvSpPr>
            <p:nvPr/>
          </p:nvSpPr>
          <p:spPr bwMode="auto">
            <a:xfrm flipV="1">
              <a:off x="1412807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9" name="Line 152"/>
            <p:cNvSpPr>
              <a:spLocks noChangeShapeType="1"/>
            </p:cNvSpPr>
            <p:nvPr/>
          </p:nvSpPr>
          <p:spPr bwMode="auto">
            <a:xfrm flipV="1">
              <a:off x="1412808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1" name="Line 152"/>
            <p:cNvSpPr>
              <a:spLocks noChangeShapeType="1"/>
            </p:cNvSpPr>
            <p:nvPr/>
          </p:nvSpPr>
          <p:spPr bwMode="auto">
            <a:xfrm flipV="1">
              <a:off x="1848667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2" name="Line 152"/>
            <p:cNvSpPr>
              <a:spLocks noChangeShapeType="1"/>
            </p:cNvSpPr>
            <p:nvPr/>
          </p:nvSpPr>
          <p:spPr bwMode="auto">
            <a:xfrm flipV="1">
              <a:off x="1848668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4" name="Line 152"/>
            <p:cNvSpPr>
              <a:spLocks noChangeShapeType="1"/>
            </p:cNvSpPr>
            <p:nvPr/>
          </p:nvSpPr>
          <p:spPr bwMode="auto">
            <a:xfrm flipV="1">
              <a:off x="2286126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5" name="Line 152"/>
            <p:cNvSpPr>
              <a:spLocks noChangeShapeType="1"/>
            </p:cNvSpPr>
            <p:nvPr/>
          </p:nvSpPr>
          <p:spPr bwMode="auto">
            <a:xfrm flipV="1">
              <a:off x="2286125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7" name="Line 152"/>
            <p:cNvSpPr>
              <a:spLocks noChangeShapeType="1"/>
            </p:cNvSpPr>
            <p:nvPr/>
          </p:nvSpPr>
          <p:spPr bwMode="auto">
            <a:xfrm flipV="1">
              <a:off x="2721985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8" name="Line 152"/>
            <p:cNvSpPr>
              <a:spLocks noChangeShapeType="1"/>
            </p:cNvSpPr>
            <p:nvPr/>
          </p:nvSpPr>
          <p:spPr bwMode="auto">
            <a:xfrm flipV="1">
              <a:off x="2721984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0" name="Line 152"/>
            <p:cNvSpPr>
              <a:spLocks noChangeShapeType="1"/>
            </p:cNvSpPr>
            <p:nvPr/>
          </p:nvSpPr>
          <p:spPr bwMode="auto">
            <a:xfrm flipV="1">
              <a:off x="3184950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1" name="Line 152"/>
            <p:cNvSpPr>
              <a:spLocks noChangeShapeType="1"/>
            </p:cNvSpPr>
            <p:nvPr/>
          </p:nvSpPr>
          <p:spPr bwMode="auto">
            <a:xfrm flipV="1">
              <a:off x="3184949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3" name="Line 152"/>
            <p:cNvSpPr>
              <a:spLocks noChangeShapeType="1"/>
            </p:cNvSpPr>
            <p:nvPr/>
          </p:nvSpPr>
          <p:spPr bwMode="auto">
            <a:xfrm flipV="1">
              <a:off x="3620809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4" name="Line 152"/>
            <p:cNvSpPr>
              <a:spLocks noChangeShapeType="1"/>
            </p:cNvSpPr>
            <p:nvPr/>
          </p:nvSpPr>
          <p:spPr bwMode="auto">
            <a:xfrm flipV="1">
              <a:off x="3620808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6" name="Line 152"/>
            <p:cNvSpPr>
              <a:spLocks noChangeShapeType="1"/>
            </p:cNvSpPr>
            <p:nvPr/>
          </p:nvSpPr>
          <p:spPr bwMode="auto">
            <a:xfrm flipV="1">
              <a:off x="4058267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7" name="Line 152"/>
            <p:cNvSpPr>
              <a:spLocks noChangeShapeType="1"/>
            </p:cNvSpPr>
            <p:nvPr/>
          </p:nvSpPr>
          <p:spPr bwMode="auto">
            <a:xfrm flipV="1">
              <a:off x="4058266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9" name="Line 152"/>
            <p:cNvSpPr>
              <a:spLocks noChangeShapeType="1"/>
            </p:cNvSpPr>
            <p:nvPr/>
          </p:nvSpPr>
          <p:spPr bwMode="auto">
            <a:xfrm flipV="1">
              <a:off x="4497324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0" name="Line 152"/>
            <p:cNvSpPr>
              <a:spLocks noChangeShapeType="1"/>
            </p:cNvSpPr>
            <p:nvPr/>
          </p:nvSpPr>
          <p:spPr bwMode="auto">
            <a:xfrm flipV="1">
              <a:off x="4497325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2" name="Line 152"/>
            <p:cNvSpPr>
              <a:spLocks noChangeShapeType="1"/>
            </p:cNvSpPr>
            <p:nvPr/>
          </p:nvSpPr>
          <p:spPr bwMode="auto">
            <a:xfrm flipV="1">
              <a:off x="4933184" y="4368739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3" name="Line 152"/>
            <p:cNvSpPr>
              <a:spLocks noChangeShapeType="1"/>
            </p:cNvSpPr>
            <p:nvPr/>
          </p:nvSpPr>
          <p:spPr bwMode="auto">
            <a:xfrm flipV="1">
              <a:off x="4933183" y="4810770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5" name="Line 152"/>
            <p:cNvSpPr>
              <a:spLocks noChangeShapeType="1"/>
            </p:cNvSpPr>
            <p:nvPr/>
          </p:nvSpPr>
          <p:spPr bwMode="auto">
            <a:xfrm flipV="1">
              <a:off x="5370641" y="4368739"/>
              <a:ext cx="9683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6" name="Line 152"/>
            <p:cNvSpPr>
              <a:spLocks noChangeShapeType="1"/>
            </p:cNvSpPr>
            <p:nvPr/>
          </p:nvSpPr>
          <p:spPr bwMode="auto">
            <a:xfrm flipV="1">
              <a:off x="5370642" y="4810770"/>
              <a:ext cx="968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197" name="组合 196"/>
            <p:cNvGrpSpPr/>
            <p:nvPr/>
          </p:nvGrpSpPr>
          <p:grpSpPr>
            <a:xfrm>
              <a:off x="239449" y="3581014"/>
              <a:ext cx="396000" cy="396000"/>
              <a:chOff x="458176" y="4268922"/>
              <a:chExt cx="396000" cy="396000"/>
            </a:xfrm>
          </p:grpSpPr>
          <p:pic>
            <p:nvPicPr>
              <p:cNvPr id="198" name="Picture 148" descr="c on_20"/>
              <p:cNvPicPr>
                <a:picLocks noChangeAspect="1" noChangeArrowheads="1"/>
              </p:cNvPicPr>
              <p:nvPr/>
            </p:nvPicPr>
            <p:blipFill>
              <a:blip r:embed="rId69" cstate="print"/>
              <a:srcRect/>
              <a:stretch>
                <a:fillRect/>
              </a:stretch>
            </p:blipFill>
            <p:spPr bwMode="auto">
              <a:xfrm>
                <a:off x="458176" y="4268922"/>
                <a:ext cx="396000" cy="39600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2" name="Line 152"/>
              <p:cNvSpPr>
                <a:spLocks noChangeShapeType="1"/>
              </p:cNvSpPr>
              <p:nvPr/>
            </p:nvSpPr>
            <p:spPr bwMode="auto">
              <a:xfrm flipV="1">
                <a:off x="757338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293" name="组合 292"/>
            <p:cNvGrpSpPr/>
            <p:nvPr/>
          </p:nvGrpSpPr>
          <p:grpSpPr>
            <a:xfrm>
              <a:off x="676368" y="3581370"/>
              <a:ext cx="395287" cy="395288"/>
              <a:chOff x="899172" y="4269278"/>
              <a:chExt cx="395287" cy="395288"/>
            </a:xfrm>
          </p:grpSpPr>
          <p:pic>
            <p:nvPicPr>
              <p:cNvPr id="294" name="Picture 151" descr="c on_20"/>
              <p:cNvPicPr>
                <a:picLocks noChangeAspect="1" noChangeArrowheads="1"/>
              </p:cNvPicPr>
              <p:nvPr/>
            </p:nvPicPr>
            <p:blipFill>
              <a:blip r:embed="rId70" cstate="print"/>
              <a:srcRect/>
              <a:stretch>
                <a:fillRect/>
              </a:stretch>
            </p:blipFill>
            <p:spPr bwMode="auto">
              <a:xfrm>
                <a:off x="899172" y="4269278"/>
                <a:ext cx="395287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5" name="Line 152"/>
              <p:cNvSpPr>
                <a:spLocks noChangeShapeType="1"/>
              </p:cNvSpPr>
              <p:nvPr/>
            </p:nvSpPr>
            <p:spPr bwMode="auto">
              <a:xfrm flipV="1">
                <a:off x="1197621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296" name="组合 295"/>
            <p:cNvGrpSpPr/>
            <p:nvPr/>
          </p:nvGrpSpPr>
          <p:grpSpPr>
            <a:xfrm>
              <a:off x="1112574" y="3581014"/>
              <a:ext cx="396000" cy="396000"/>
              <a:chOff x="1328205" y="4268922"/>
              <a:chExt cx="396000" cy="396000"/>
            </a:xfrm>
          </p:grpSpPr>
          <p:pic>
            <p:nvPicPr>
              <p:cNvPr id="297" name="图片 296"/>
              <p:cNvPicPr>
                <a:picLocks noChangeAspect="1"/>
              </p:cNvPicPr>
              <p:nvPr/>
            </p:nvPicPr>
            <p:blipFill>
              <a:blip r:embed="rId7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28205" y="4268922"/>
                <a:ext cx="396000" cy="39600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8" name="Line 152"/>
              <p:cNvSpPr>
                <a:spLocks noChangeShapeType="1"/>
              </p:cNvSpPr>
              <p:nvPr/>
            </p:nvSpPr>
            <p:spPr bwMode="auto">
              <a:xfrm flipV="1">
                <a:off x="1627367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299" name="组合 298"/>
            <p:cNvGrpSpPr/>
            <p:nvPr/>
          </p:nvGrpSpPr>
          <p:grpSpPr>
            <a:xfrm>
              <a:off x="1549493" y="3581014"/>
              <a:ext cx="396000" cy="396000"/>
              <a:chOff x="1769138" y="4268922"/>
              <a:chExt cx="396000" cy="396000"/>
            </a:xfrm>
          </p:grpSpPr>
          <p:pic>
            <p:nvPicPr>
              <p:cNvPr id="300" name="图片 299"/>
              <p:cNvPicPr>
                <a:picLocks noChangeAspect="1"/>
              </p:cNvPicPr>
              <p:nvPr/>
            </p:nvPicPr>
            <p:blipFill>
              <a:blip r:embed="rId7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9138" y="4268922"/>
                <a:ext cx="396000" cy="396000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01" name="Line 152"/>
              <p:cNvSpPr>
                <a:spLocks noChangeShapeType="1"/>
              </p:cNvSpPr>
              <p:nvPr/>
            </p:nvSpPr>
            <p:spPr bwMode="auto">
              <a:xfrm flipV="1">
                <a:off x="2068300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02" name="组合 301"/>
            <p:cNvGrpSpPr/>
            <p:nvPr/>
          </p:nvGrpSpPr>
          <p:grpSpPr>
            <a:xfrm>
              <a:off x="1986412" y="3581371"/>
              <a:ext cx="395287" cy="395287"/>
              <a:chOff x="2204372" y="4269279"/>
              <a:chExt cx="395287" cy="395287"/>
            </a:xfrm>
          </p:grpSpPr>
          <p:pic>
            <p:nvPicPr>
              <p:cNvPr id="303" name="Picture 147" descr="c on_20"/>
              <p:cNvPicPr>
                <a:picLocks noChangeAspect="1" noChangeArrowheads="1"/>
              </p:cNvPicPr>
              <p:nvPr/>
            </p:nvPicPr>
            <p:blipFill>
              <a:blip r:embed="rId73" cstate="print"/>
              <a:srcRect/>
              <a:stretch>
                <a:fillRect/>
              </a:stretch>
            </p:blipFill>
            <p:spPr bwMode="auto">
              <a:xfrm>
                <a:off x="2204372" y="4269279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04" name="Line 152"/>
              <p:cNvSpPr>
                <a:spLocks noChangeShapeType="1"/>
              </p:cNvSpPr>
              <p:nvPr/>
            </p:nvSpPr>
            <p:spPr bwMode="auto">
              <a:xfrm flipV="1">
                <a:off x="2502821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05" name="组合 304"/>
            <p:cNvGrpSpPr/>
            <p:nvPr/>
          </p:nvGrpSpPr>
          <p:grpSpPr>
            <a:xfrm>
              <a:off x="2885520" y="3581371"/>
              <a:ext cx="395287" cy="395287"/>
              <a:chOff x="3108205" y="4269279"/>
              <a:chExt cx="395287" cy="395287"/>
            </a:xfrm>
          </p:grpSpPr>
          <p:pic>
            <p:nvPicPr>
              <p:cNvPr id="306" name="Picture 189" descr="Model_20"/>
              <p:cNvPicPr preferRelativeResize="0">
                <a:picLocks noChangeArrowheads="1"/>
              </p:cNvPicPr>
              <p:nvPr/>
            </p:nvPicPr>
            <p:blipFill>
              <a:blip r:embed="rId74" cstate="print"/>
              <a:srcRect/>
              <a:stretch>
                <a:fillRect/>
              </a:stretch>
            </p:blipFill>
            <p:spPr bwMode="auto">
              <a:xfrm>
                <a:off x="3108205" y="4269279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07" name="Line 152"/>
              <p:cNvSpPr>
                <a:spLocks noChangeShapeType="1"/>
              </p:cNvSpPr>
              <p:nvPr/>
            </p:nvSpPr>
            <p:spPr bwMode="auto">
              <a:xfrm flipV="1">
                <a:off x="3406654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08" name="组合 307"/>
            <p:cNvGrpSpPr/>
            <p:nvPr/>
          </p:nvGrpSpPr>
          <p:grpSpPr>
            <a:xfrm>
              <a:off x="3322091" y="3581371"/>
              <a:ext cx="395288" cy="395287"/>
              <a:chOff x="3548487" y="4269279"/>
              <a:chExt cx="395288" cy="395287"/>
            </a:xfrm>
          </p:grpSpPr>
          <p:pic>
            <p:nvPicPr>
              <p:cNvPr id="309" name="Picture 188" descr="Model_20"/>
              <p:cNvPicPr>
                <a:picLocks noChangeAspect="1" noChangeArrowheads="1"/>
              </p:cNvPicPr>
              <p:nvPr/>
            </p:nvPicPr>
            <p:blipFill>
              <a:blip r:embed="rId75" cstate="print"/>
              <a:srcRect/>
              <a:stretch>
                <a:fillRect/>
              </a:stretch>
            </p:blipFill>
            <p:spPr bwMode="auto">
              <a:xfrm>
                <a:off x="3548487" y="4269279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10" name="Line 152"/>
              <p:cNvSpPr>
                <a:spLocks noChangeShapeType="1"/>
              </p:cNvSpPr>
              <p:nvPr/>
            </p:nvSpPr>
            <p:spPr bwMode="auto">
              <a:xfrm flipV="1">
                <a:off x="3846937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11" name="组合 310"/>
            <p:cNvGrpSpPr/>
            <p:nvPr/>
          </p:nvGrpSpPr>
          <p:grpSpPr>
            <a:xfrm>
              <a:off x="3758663" y="3581371"/>
              <a:ext cx="395287" cy="395287"/>
              <a:chOff x="3978234" y="4269279"/>
              <a:chExt cx="395287" cy="395287"/>
            </a:xfrm>
          </p:grpSpPr>
          <p:pic>
            <p:nvPicPr>
              <p:cNvPr id="312" name="Picture 187" descr="Model_20"/>
              <p:cNvPicPr>
                <a:picLocks noChangeAspect="1" noChangeArrowheads="1"/>
              </p:cNvPicPr>
              <p:nvPr/>
            </p:nvPicPr>
            <p:blipFill>
              <a:blip r:embed="rId76" cstate="print"/>
              <a:srcRect/>
              <a:stretch>
                <a:fillRect/>
              </a:stretch>
            </p:blipFill>
            <p:spPr bwMode="auto">
              <a:xfrm>
                <a:off x="3978234" y="4269279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13" name="Line 152"/>
              <p:cNvSpPr>
                <a:spLocks noChangeShapeType="1"/>
              </p:cNvSpPr>
              <p:nvPr/>
            </p:nvSpPr>
            <p:spPr bwMode="auto">
              <a:xfrm flipV="1">
                <a:off x="4276683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14" name="组合 313"/>
            <p:cNvGrpSpPr/>
            <p:nvPr/>
          </p:nvGrpSpPr>
          <p:grpSpPr>
            <a:xfrm>
              <a:off x="4195234" y="3581370"/>
              <a:ext cx="395288" cy="395288"/>
              <a:chOff x="4419166" y="4269278"/>
              <a:chExt cx="395288" cy="395288"/>
            </a:xfrm>
          </p:grpSpPr>
          <p:pic>
            <p:nvPicPr>
              <p:cNvPr id="315" name="Picture 186" descr="Model_20"/>
              <p:cNvPicPr>
                <a:picLocks noChangeAspect="1" noChangeArrowheads="1"/>
              </p:cNvPicPr>
              <p:nvPr/>
            </p:nvPicPr>
            <p:blipFill>
              <a:blip r:embed="rId77" cstate="print"/>
              <a:srcRect/>
              <a:stretch>
                <a:fillRect/>
              </a:stretch>
            </p:blipFill>
            <p:spPr bwMode="auto">
              <a:xfrm>
                <a:off x="4419166" y="4269278"/>
                <a:ext cx="395288" cy="395288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16" name="Line 152"/>
              <p:cNvSpPr>
                <a:spLocks noChangeShapeType="1"/>
              </p:cNvSpPr>
              <p:nvPr/>
            </p:nvSpPr>
            <p:spPr bwMode="auto">
              <a:xfrm flipV="1">
                <a:off x="4717616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17" name="组合 316"/>
            <p:cNvGrpSpPr/>
            <p:nvPr/>
          </p:nvGrpSpPr>
          <p:grpSpPr>
            <a:xfrm>
              <a:off x="4631806" y="3581371"/>
              <a:ext cx="395287" cy="395287"/>
              <a:chOff x="4850127" y="4269279"/>
              <a:chExt cx="395287" cy="395287"/>
            </a:xfrm>
          </p:grpSpPr>
          <p:pic>
            <p:nvPicPr>
              <p:cNvPr id="323" name="Picture 185" descr="Model_20"/>
              <p:cNvPicPr>
                <a:picLocks noChangeAspect="1" noChangeArrowheads="1"/>
              </p:cNvPicPr>
              <p:nvPr/>
            </p:nvPicPr>
            <p:blipFill>
              <a:blip r:embed="rId78" cstate="print"/>
              <a:srcRect/>
              <a:stretch>
                <a:fillRect/>
              </a:stretch>
            </p:blipFill>
            <p:spPr bwMode="auto">
              <a:xfrm>
                <a:off x="4850127" y="4269279"/>
                <a:ext cx="395287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24" name="Line 152"/>
              <p:cNvSpPr>
                <a:spLocks noChangeShapeType="1"/>
              </p:cNvSpPr>
              <p:nvPr/>
            </p:nvSpPr>
            <p:spPr bwMode="auto">
              <a:xfrm flipV="1">
                <a:off x="5148576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25" name="组合 324"/>
            <p:cNvGrpSpPr/>
            <p:nvPr/>
          </p:nvGrpSpPr>
          <p:grpSpPr>
            <a:xfrm>
              <a:off x="5068378" y="3581371"/>
              <a:ext cx="395288" cy="395287"/>
              <a:chOff x="5287105" y="4269279"/>
              <a:chExt cx="395288" cy="395287"/>
            </a:xfrm>
          </p:grpSpPr>
          <p:pic>
            <p:nvPicPr>
              <p:cNvPr id="326" name="Picture 184" descr="Model_20"/>
              <p:cNvPicPr>
                <a:picLocks noChangeAspect="1" noChangeArrowheads="1"/>
              </p:cNvPicPr>
              <p:nvPr/>
            </p:nvPicPr>
            <p:blipFill>
              <a:blip r:embed="rId79" cstate="print"/>
              <a:srcRect/>
              <a:stretch>
                <a:fillRect/>
              </a:stretch>
            </p:blipFill>
            <p:spPr bwMode="auto">
              <a:xfrm>
                <a:off x="5287105" y="4269279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27" name="Line 152"/>
              <p:cNvSpPr>
                <a:spLocks noChangeShapeType="1"/>
              </p:cNvSpPr>
              <p:nvPr/>
            </p:nvSpPr>
            <p:spPr bwMode="auto">
              <a:xfrm flipV="1">
                <a:off x="5585555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grpSp>
          <p:nvGrpSpPr>
            <p:cNvPr id="328" name="组合 327"/>
            <p:cNvGrpSpPr/>
            <p:nvPr/>
          </p:nvGrpSpPr>
          <p:grpSpPr>
            <a:xfrm>
              <a:off x="2422619" y="3581371"/>
              <a:ext cx="395288" cy="395287"/>
              <a:chOff x="2641346" y="4269279"/>
              <a:chExt cx="395288" cy="395287"/>
            </a:xfrm>
          </p:grpSpPr>
          <p:pic>
            <p:nvPicPr>
              <p:cNvPr id="329" name="Picture 146" descr="c on_20"/>
              <p:cNvPicPr>
                <a:picLocks noChangeAspect="1" noChangeArrowheads="1"/>
              </p:cNvPicPr>
              <p:nvPr/>
            </p:nvPicPr>
            <p:blipFill>
              <a:blip r:embed="rId80" cstate="print"/>
              <a:srcRect/>
              <a:stretch>
                <a:fillRect/>
              </a:stretch>
            </p:blipFill>
            <p:spPr bwMode="auto">
              <a:xfrm>
                <a:off x="2641346" y="4269279"/>
                <a:ext cx="395288" cy="395287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330" name="Line 152"/>
              <p:cNvSpPr>
                <a:spLocks noChangeShapeType="1"/>
              </p:cNvSpPr>
              <p:nvPr/>
            </p:nvSpPr>
            <p:spPr bwMode="auto">
              <a:xfrm flipV="1">
                <a:off x="2939796" y="4625256"/>
                <a:ext cx="968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宋体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graphicFrame>
        <p:nvGraphicFramePr>
          <p:cNvPr id="331" name="对象 3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1010658"/>
              </p:ext>
            </p:extLst>
          </p:nvPr>
        </p:nvGraphicFramePr>
        <p:xfrm>
          <a:off x="427347" y="768673"/>
          <a:ext cx="13874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18" name="Prism 8" r:id="rId81" imgW="2259508" imgH="2728032" progId="Prism8.Document">
                  <p:embed/>
                </p:oleObj>
              </mc:Choice>
              <mc:Fallback>
                <p:oleObj name="Prism 8" r:id="rId81" imgW="2259508" imgH="2728032" progId="Prism8.Document">
                  <p:embed/>
                  <p:pic>
                    <p:nvPicPr>
                      <p:cNvPr id="113" name="对象 112"/>
                      <p:cNvPicPr/>
                      <p:nvPr/>
                    </p:nvPicPr>
                    <p:blipFill>
                      <a:blip r:embed="rId82"/>
                      <a:stretch>
                        <a:fillRect/>
                      </a:stretch>
                    </p:blipFill>
                    <p:spPr>
                      <a:xfrm>
                        <a:off x="427347" y="768673"/>
                        <a:ext cx="1387475" cy="1673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" name="对象 3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252796"/>
              </p:ext>
            </p:extLst>
          </p:nvPr>
        </p:nvGraphicFramePr>
        <p:xfrm>
          <a:off x="2156363" y="745731"/>
          <a:ext cx="1336675" cy="167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19" name="Prism 8" r:id="rId83" imgW="2180328" imgH="2728032" progId="Prism8.Document">
                  <p:embed/>
                </p:oleObj>
              </mc:Choice>
              <mc:Fallback>
                <p:oleObj name="Prism 8" r:id="rId83" imgW="2180328" imgH="2728032" progId="Prism8.Document">
                  <p:embed/>
                  <p:pic>
                    <p:nvPicPr>
                      <p:cNvPr id="114" name="对象 113"/>
                      <p:cNvPicPr/>
                      <p:nvPr/>
                    </p:nvPicPr>
                    <p:blipFill>
                      <a:blip r:embed="rId84"/>
                      <a:stretch>
                        <a:fillRect/>
                      </a:stretch>
                    </p:blipFill>
                    <p:spPr>
                      <a:xfrm>
                        <a:off x="2156363" y="745731"/>
                        <a:ext cx="1336675" cy="1674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5" name="文本框 334"/>
          <p:cNvSpPr txBox="1"/>
          <p:nvPr/>
        </p:nvSpPr>
        <p:spPr>
          <a:xfrm>
            <a:off x="1924001" y="568441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文本框 335"/>
          <p:cNvSpPr txBox="1"/>
          <p:nvPr/>
        </p:nvSpPr>
        <p:spPr>
          <a:xfrm>
            <a:off x="3426149" y="568441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9EA17DA-620A-4555-8283-50591CE5FCFB}"/>
              </a:ext>
            </a:extLst>
          </p:cNvPr>
          <p:cNvSpPr/>
          <p:nvPr/>
        </p:nvSpPr>
        <p:spPr>
          <a:xfrm>
            <a:off x="372166" y="7432816"/>
            <a:ext cx="612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Frequent deep fasting (FDF) caused a cardiac fibrosis phenotype. Related to Figure 1.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At the end of the feeding program, the body weight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fat mass (including the retroperitoneal, epididymal, and visceral fats pads)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were harvested from the rats and weighed.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Ketone body concentrations in the plasma and atrial tissues of rats according to the feeding regimen. n = 6.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H&amp;E, Sirius red, and Masson staining results of atrial tissues from rats fed a normal diet or subjected to FDF. The right panel shows the quantitative results.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IHC analysis of α-SMA, collagen I, and collagen III in atrial tissues of rats according to the feeding regimen. The right panel shows the quantitative results. Data shown are means ± standard errors. **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&lt; 0.01, *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&lt; 0.05 versus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the corresponding control group according to Student’s 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tests.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7" name="文本框 336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5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37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F1D1883-51AF-4169-88B3-77DDB28991F8}"/>
              </a:ext>
            </a:extLst>
          </p:cNvPr>
          <p:cNvSpPr/>
          <p:nvPr/>
        </p:nvSpPr>
        <p:spPr>
          <a:xfrm>
            <a:off x="1009152" y="5333733"/>
            <a:ext cx="4795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Mitochondrial DNA damage levels in cultured cells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(a)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cardiomyocytes from rat models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(b, c).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Related to Figure 3. 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198ACCE7-D313-48EA-A4B3-03FB112B80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657287"/>
              </p:ext>
            </p:extLst>
          </p:nvPr>
        </p:nvGraphicFramePr>
        <p:xfrm>
          <a:off x="3775825" y="1178710"/>
          <a:ext cx="142398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Prism 8" r:id="rId3" imgW="2573530" imgH="2724565" progId="Prism8.Document">
                  <p:embed/>
                </p:oleObj>
              </mc:Choice>
              <mc:Fallback>
                <p:oleObj name="Prism 8" r:id="rId3" imgW="2573530" imgH="2724565" progId="Prism8.Document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1CAED4AB-CE44-4EC4-8222-2C8FC2C779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75825" y="1178710"/>
                        <a:ext cx="142398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9ABB920-5FA5-4EB7-9355-62F877E965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305654"/>
              </p:ext>
            </p:extLst>
          </p:nvPr>
        </p:nvGraphicFramePr>
        <p:xfrm>
          <a:off x="1391318" y="3380140"/>
          <a:ext cx="1423988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Prism 8" r:id="rId5" imgW="2573530" imgH="2724565" progId="Prism8.Document">
                  <p:embed/>
                </p:oleObj>
              </mc:Choice>
              <mc:Fallback>
                <p:oleObj name="Prism 8" r:id="rId5" imgW="2573530" imgH="2724565" progId="Prism8.Document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C35A830A-52EC-47FE-A2F0-1D1D3F4B4C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1318" y="3380140"/>
                        <a:ext cx="1423988" cy="150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F89A00D8-8F52-4557-9735-4BABB792EF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290402"/>
              </p:ext>
            </p:extLst>
          </p:nvPr>
        </p:nvGraphicFramePr>
        <p:xfrm>
          <a:off x="1371515" y="1239035"/>
          <a:ext cx="1924050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Prism 8" r:id="rId7" imgW="3478911" imgH="2613278" progId="Prism8.Document">
                  <p:embed/>
                </p:oleObj>
              </mc:Choice>
              <mc:Fallback>
                <p:oleObj name="Prism 8" r:id="rId7" imgW="3478911" imgH="2613278" progId="Prism8.Document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198ACCE7-D313-48EA-A4B3-03FB112B80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71515" y="1239035"/>
                        <a:ext cx="1924050" cy="144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B370D37C-966C-45C3-8580-A6DDF922471F}"/>
              </a:ext>
            </a:extLst>
          </p:cNvPr>
          <p:cNvSpPr txBox="1"/>
          <p:nvPr/>
        </p:nvSpPr>
        <p:spPr>
          <a:xfrm>
            <a:off x="973673" y="85222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CFA6391-1C28-4C14-BE7D-F31A9289C810}"/>
              </a:ext>
            </a:extLst>
          </p:cNvPr>
          <p:cNvSpPr txBox="1"/>
          <p:nvPr/>
        </p:nvSpPr>
        <p:spPr>
          <a:xfrm>
            <a:off x="3398450" y="85222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9D9241-BB9E-4555-976B-B44500086366}"/>
              </a:ext>
            </a:extLst>
          </p:cNvPr>
          <p:cNvSpPr txBox="1"/>
          <p:nvPr/>
        </p:nvSpPr>
        <p:spPr>
          <a:xfrm>
            <a:off x="969666" y="3133919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6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8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8C7EEE2F-7400-4AD9-8EAB-36B49DEE980F}"/>
              </a:ext>
            </a:extLst>
          </p:cNvPr>
          <p:cNvSpPr txBox="1"/>
          <p:nvPr/>
        </p:nvSpPr>
        <p:spPr>
          <a:xfrm>
            <a:off x="973673" y="85222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AA1C0B0-6577-41E9-A3EB-674E82E88403}"/>
              </a:ext>
            </a:extLst>
          </p:cNvPr>
          <p:cNvSpPr txBox="1"/>
          <p:nvPr/>
        </p:nvSpPr>
        <p:spPr>
          <a:xfrm>
            <a:off x="3398450" y="85222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70E00FE2-A0DE-4D62-A991-DA08521256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386308"/>
              </p:ext>
            </p:extLst>
          </p:nvPr>
        </p:nvGraphicFramePr>
        <p:xfrm>
          <a:off x="1236578" y="1250324"/>
          <a:ext cx="1196975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5" name="Prism 8" r:id="rId3" imgW="2806898" imgH="4011396" progId="Prism8.Document">
                  <p:embed/>
                </p:oleObj>
              </mc:Choice>
              <mc:Fallback>
                <p:oleObj name="Prism 8" r:id="rId3" imgW="2806898" imgH="4011396" progId="Prism8.Document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D05A1A6-0E18-46C6-B8EF-F0D01B927A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6578" y="1250324"/>
                        <a:ext cx="1196975" cy="170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233DB3C-E9BD-4934-A7B1-650EC4EAAC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372982"/>
              </p:ext>
            </p:extLst>
          </p:nvPr>
        </p:nvGraphicFramePr>
        <p:xfrm>
          <a:off x="3676276" y="1181100"/>
          <a:ext cx="1458912" cy="165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6" name="Prism 8" r:id="rId5" imgW="3421289" imgH="3886422" progId="Prism8.Document">
                  <p:embed/>
                </p:oleObj>
              </mc:Choice>
              <mc:Fallback>
                <p:oleObj name="Prism 8" r:id="rId5" imgW="3421289" imgH="3886422" progId="Prism8.Document">
                  <p:embed/>
                  <p:pic>
                    <p:nvPicPr>
                      <p:cNvPr id="50" name="对象 49">
                        <a:extLst>
                          <a:ext uri="{FF2B5EF4-FFF2-40B4-BE49-F238E27FC236}">
                            <a16:creationId xmlns:a16="http://schemas.microsoft.com/office/drawing/2014/main" id="{234F317A-0B87-4C33-89B2-A781473C2C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6276" y="1181100"/>
                        <a:ext cx="1458912" cy="165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组合 15">
            <a:extLst>
              <a:ext uri="{FF2B5EF4-FFF2-40B4-BE49-F238E27FC236}">
                <a16:creationId xmlns:a16="http://schemas.microsoft.com/office/drawing/2014/main" id="{EDD0555E-7527-463C-9008-EA3A10E9C160}"/>
              </a:ext>
            </a:extLst>
          </p:cNvPr>
          <p:cNvGrpSpPr>
            <a:grpSpLocks noChangeAspect="1"/>
          </p:cNvGrpSpPr>
          <p:nvPr/>
        </p:nvGrpSpPr>
        <p:grpSpPr>
          <a:xfrm>
            <a:off x="3920323" y="3643948"/>
            <a:ext cx="2342608" cy="2410284"/>
            <a:chOff x="475672" y="6468631"/>
            <a:chExt cx="2321316" cy="2514004"/>
          </a:xfrm>
        </p:grpSpPr>
        <p:graphicFrame>
          <p:nvGraphicFramePr>
            <p:cNvPr id="17" name="对象 16">
              <a:extLst>
                <a:ext uri="{FF2B5EF4-FFF2-40B4-BE49-F238E27FC236}">
                  <a16:creationId xmlns:a16="http://schemas.microsoft.com/office/drawing/2014/main" id="{ACE10174-6FDA-4CDF-9670-B03371AB560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0312185"/>
                </p:ext>
              </p:extLst>
            </p:nvPr>
          </p:nvGraphicFramePr>
          <p:xfrm>
            <a:off x="475672" y="6468631"/>
            <a:ext cx="2147243" cy="1432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37" name="Prism 5" r:id="rId7" imgW="4336034" imgH="2881592" progId="Prism5.Document">
                    <p:embed/>
                  </p:oleObj>
                </mc:Choice>
                <mc:Fallback>
                  <p:oleObj name="Prism 5" r:id="rId7" imgW="4336034" imgH="2881592" progId="Prism5.Document">
                    <p:embed/>
                    <p:pic>
                      <p:nvPicPr>
                        <p:cNvPr id="36" name="对象 35">
                          <a:extLst>
                            <a:ext uri="{FF2B5EF4-FFF2-40B4-BE49-F238E27FC236}">
                              <a16:creationId xmlns:a16="http://schemas.microsoft.com/office/drawing/2014/main" id="{9A363212-B275-4BB4-85B8-DB2EDB12F6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672" y="6468631"/>
                          <a:ext cx="2147243" cy="1432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E2A1852-C624-481B-B36E-004CF94C60DA}"/>
                </a:ext>
              </a:extLst>
            </p:cNvPr>
            <p:cNvSpPr/>
            <p:nvPr/>
          </p:nvSpPr>
          <p:spPr>
            <a:xfrm>
              <a:off x="1117600" y="8701741"/>
              <a:ext cx="1679388" cy="280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710DE061-1DFD-4AA0-9308-B09E440609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477308"/>
              </p:ext>
            </p:extLst>
          </p:nvPr>
        </p:nvGraphicFramePr>
        <p:xfrm>
          <a:off x="1079182" y="3643948"/>
          <a:ext cx="2166938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8" name="Prism 5" r:id="rId9" imgW="4336034" imgH="2881592" progId="Prism5.Document">
                  <p:embed/>
                </p:oleObj>
              </mc:Choice>
              <mc:Fallback>
                <p:oleObj name="Prism 5" r:id="rId9" imgW="4336034" imgH="2881592" progId="Prism5.Document">
                  <p:embed/>
                  <p:pic>
                    <p:nvPicPr>
                      <p:cNvPr id="39" name="对象 38">
                        <a:extLst>
                          <a:ext uri="{FF2B5EF4-FFF2-40B4-BE49-F238E27FC236}">
                            <a16:creationId xmlns:a16="http://schemas.microsoft.com/office/drawing/2014/main" id="{F1097824-1029-4A5E-A12F-9EF60EF4F6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182" y="3643948"/>
                        <a:ext cx="2166938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文本框 24">
            <a:extLst>
              <a:ext uri="{FF2B5EF4-FFF2-40B4-BE49-F238E27FC236}">
                <a16:creationId xmlns:a16="http://schemas.microsoft.com/office/drawing/2014/main" id="{D6314036-2DBF-4813-AADB-8C616361E7C7}"/>
              </a:ext>
            </a:extLst>
          </p:cNvPr>
          <p:cNvSpPr txBox="1"/>
          <p:nvPr/>
        </p:nvSpPr>
        <p:spPr>
          <a:xfrm>
            <a:off x="969666" y="3133919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5780E2C-6FD8-4CC4-9EA9-73EF3542A557}"/>
              </a:ext>
            </a:extLst>
          </p:cNvPr>
          <p:cNvSpPr txBox="1"/>
          <p:nvPr/>
        </p:nvSpPr>
        <p:spPr>
          <a:xfrm>
            <a:off x="3394443" y="313391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A0E5155-D2AD-42E7-90B3-8952AD44A7D0}"/>
              </a:ext>
            </a:extLst>
          </p:cNvPr>
          <p:cNvSpPr txBox="1"/>
          <p:nvPr/>
        </p:nvSpPr>
        <p:spPr>
          <a:xfrm>
            <a:off x="972438" y="546160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E5F64A52-2947-4175-858E-96D91230ED42}"/>
              </a:ext>
            </a:extLst>
          </p:cNvPr>
          <p:cNvSpPr txBox="1"/>
          <p:nvPr/>
        </p:nvSpPr>
        <p:spPr>
          <a:xfrm>
            <a:off x="3397215" y="5461603"/>
            <a:ext cx="219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A096E181-E861-46C4-A55E-80FC4FE132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47554"/>
              </p:ext>
            </p:extLst>
          </p:nvPr>
        </p:nvGraphicFramePr>
        <p:xfrm>
          <a:off x="3992563" y="5738813"/>
          <a:ext cx="2155825" cy="145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39" name="Prism 8" r:id="rId11" imgW="4210707" imgH="2849539" progId="Prism8.Document">
                  <p:embed/>
                </p:oleObj>
              </mc:Choice>
              <mc:Fallback>
                <p:oleObj name="Prism 8" r:id="rId11" imgW="4210707" imgH="2849539" progId="Prism8.Document">
                  <p:embed/>
                  <p:pic>
                    <p:nvPicPr>
                      <p:cNvPr id="51" name="对象 50">
                        <a:extLst>
                          <a:ext uri="{FF2B5EF4-FFF2-40B4-BE49-F238E27FC236}">
                            <a16:creationId xmlns:a16="http://schemas.microsoft.com/office/drawing/2014/main" id="{61ADFF57-68A4-46A4-9F26-EA6AD22E9B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92563" y="5738813"/>
                        <a:ext cx="2155825" cy="1455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FB3DDB6F-90F4-462E-B87A-F50DE66648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30845"/>
              </p:ext>
            </p:extLst>
          </p:nvPr>
        </p:nvGraphicFramePr>
        <p:xfrm>
          <a:off x="1382713" y="5738813"/>
          <a:ext cx="2100262" cy="145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0" name="Prism 8" r:id="rId13" imgW="4101226" imgH="2849539" progId="Prism8.Document">
                  <p:embed/>
                </p:oleObj>
              </mc:Choice>
              <mc:Fallback>
                <p:oleObj name="Prism 8" r:id="rId13" imgW="4101226" imgH="2849539" progId="Prism8.Document">
                  <p:embed/>
                  <p:pic>
                    <p:nvPicPr>
                      <p:cNvPr id="29" name="对象 28">
                        <a:extLst>
                          <a:ext uri="{FF2B5EF4-FFF2-40B4-BE49-F238E27FC236}">
                            <a16:creationId xmlns:a16="http://schemas.microsoft.com/office/drawing/2014/main" id="{A096E181-E861-46C4-A55E-80FC4FE132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82713" y="5738813"/>
                        <a:ext cx="2100262" cy="1455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矩形 17">
            <a:extLst>
              <a:ext uri="{FF2B5EF4-FFF2-40B4-BE49-F238E27FC236}">
                <a16:creationId xmlns:a16="http://schemas.microsoft.com/office/drawing/2014/main" id="{3990EDD2-0562-4694-82C1-C830DFBE2A88}"/>
              </a:ext>
            </a:extLst>
          </p:cNvPr>
          <p:cNvSpPr/>
          <p:nvPr/>
        </p:nvSpPr>
        <p:spPr>
          <a:xfrm>
            <a:off x="289963" y="7347467"/>
            <a:ext cx="6120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β-OHB did not increase apoptosis levels in fibroblasts. Related to Figure 3.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Mitochondrial mass determined by mitochondrial DNA quantification in MEFs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primary mouse cardiac fibroblasts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).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n = 3.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Oxygen consumption rates (OCRs) in MEFs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primary mouse cardiac fibroblasts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treated with </a:t>
            </a:r>
            <a:r>
              <a:rPr lang="el-GR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β-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OHB or not. n = 3.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Apoptosis in MEFs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and mouse primary fibroblasts 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treated with β-OHB and </a:t>
            </a:r>
            <a:r>
              <a:rPr lang="en-US" altLang="zh-CN" sz="900" kern="100" dirty="0" err="1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Oxyrase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n = 3.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7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316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4599" y="78926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87110" y="78926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984546"/>
              </p:ext>
            </p:extLst>
          </p:nvPr>
        </p:nvGraphicFramePr>
        <p:xfrm>
          <a:off x="4019550" y="1271588"/>
          <a:ext cx="1912938" cy="179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0" name="Prism 5" r:id="rId3" imgW="3682028" imgH="3448835" progId="Prism5.Document">
                  <p:embed/>
                </p:oleObj>
              </mc:Choice>
              <mc:Fallback>
                <p:oleObj name="Prism 5" r:id="rId3" imgW="3682028" imgH="3448835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9550" y="1271588"/>
                        <a:ext cx="1912938" cy="1792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32" y="1035483"/>
            <a:ext cx="2689727" cy="213618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5142473-D020-427A-8FCB-FA15951DAFDA}"/>
              </a:ext>
            </a:extLst>
          </p:cNvPr>
          <p:cNvSpPr/>
          <p:nvPr/>
        </p:nvSpPr>
        <p:spPr>
          <a:xfrm>
            <a:off x="324599" y="3887727"/>
            <a:ext cx="61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β-OHB affected gene transcription. Related to Figure 4.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Using microarray analysis, we found that 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SIRT7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SIRT4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mRNA levels were upregulated in β-OHB-treated HEK293T cells.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900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Gfm2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and </a:t>
            </a:r>
            <a:r>
              <a:rPr lang="en-US" altLang="zh-CN" sz="900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Mrpl24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expression in SIRT4-overexpressing H9C2 cells. n = 3.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8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2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24599" y="51020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280284" y="51020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24599" y="2581674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3287430" y="258167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324599" y="464534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323708" y="4645343"/>
            <a:ext cx="219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24599" y="661061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233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4675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37011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4934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1686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74023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86359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98698" algn="l" defTabSz="1824675" rtl="0" eaLnBrk="1" latinLnBrk="0" hangingPunct="1">
              <a:defRPr sz="35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43102" y="706755"/>
            <a:ext cx="2920662" cy="1867729"/>
            <a:chOff x="3534104" y="631479"/>
            <a:chExt cx="2920662" cy="1867729"/>
          </a:xfrm>
        </p:grpSpPr>
        <p:grpSp>
          <p:nvGrpSpPr>
            <p:cNvPr id="61" name="组合 60"/>
            <p:cNvGrpSpPr/>
            <p:nvPr/>
          </p:nvGrpSpPr>
          <p:grpSpPr>
            <a:xfrm>
              <a:off x="5148667" y="631479"/>
              <a:ext cx="1080595" cy="1203130"/>
              <a:chOff x="1409700" y="3089249"/>
              <a:chExt cx="1080595" cy="1203130"/>
            </a:xfrm>
          </p:grpSpPr>
          <p:pic>
            <p:nvPicPr>
              <p:cNvPr id="7" name="图片 6"/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09700" y="388636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8" name="图片 7"/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9700" y="411237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23" name="文本框 5"/>
              <p:cNvSpPr txBox="1"/>
              <p:nvPr/>
            </p:nvSpPr>
            <p:spPr>
              <a:xfrm rot="18752811">
                <a:off x="1748872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Hdac1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8"/>
              <p:cNvSpPr txBox="1"/>
              <p:nvPr/>
            </p:nvSpPr>
            <p:spPr>
              <a:xfrm rot="18752811">
                <a:off x="1517143" y="3447073"/>
                <a:ext cx="9157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Scrambled siRNA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文本框 10"/>
              <p:cNvSpPr txBox="1"/>
              <p:nvPr/>
            </p:nvSpPr>
            <p:spPr>
              <a:xfrm rot="18752811">
                <a:off x="1372621" y="3607348"/>
                <a:ext cx="4806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5"/>
              <p:cNvSpPr txBox="1"/>
              <p:nvPr/>
            </p:nvSpPr>
            <p:spPr>
              <a:xfrm rot="18752811">
                <a:off x="1967619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Hdac1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63" name="对象 6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4127588"/>
                </p:ext>
              </p:extLst>
            </p:nvPr>
          </p:nvGraphicFramePr>
          <p:xfrm>
            <a:off x="3534104" y="653668"/>
            <a:ext cx="1518866" cy="1845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11" name="Prism Project" r:id="rId5" imgW="3276000" imgH="4212000" progId="Prism5.Document">
                    <p:embed/>
                  </p:oleObj>
                </mc:Choice>
                <mc:Fallback>
                  <p:oleObj name="Prism Project" r:id="rId5" imgW="3276000" imgH="4212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534104" y="653668"/>
                          <a:ext cx="1518866" cy="18455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矩形 55"/>
            <p:cNvSpPr>
              <a:spLocks noChangeArrowheads="1"/>
            </p:cNvSpPr>
            <p:nvPr/>
          </p:nvSpPr>
          <p:spPr bwMode="auto">
            <a:xfrm>
              <a:off x="6024750" y="1629902"/>
              <a:ext cx="3834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sp>
          <p:nvSpPr>
            <p:cNvPr id="78" name="矩形 55"/>
            <p:cNvSpPr>
              <a:spLocks noChangeArrowheads="1"/>
            </p:cNvSpPr>
            <p:nvPr/>
          </p:nvSpPr>
          <p:spPr bwMode="auto">
            <a:xfrm>
              <a:off x="5968736" y="1429948"/>
              <a:ext cx="48603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HDAC1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39372" y="2773882"/>
            <a:ext cx="2919070" cy="1859462"/>
            <a:chOff x="3534104" y="2642975"/>
            <a:chExt cx="2919070" cy="1859462"/>
          </a:xfrm>
        </p:grpSpPr>
        <p:grpSp>
          <p:nvGrpSpPr>
            <p:cNvPr id="58" name="组合 57"/>
            <p:cNvGrpSpPr/>
            <p:nvPr/>
          </p:nvGrpSpPr>
          <p:grpSpPr>
            <a:xfrm>
              <a:off x="5148667" y="2642975"/>
              <a:ext cx="1057093" cy="1203130"/>
              <a:chOff x="4482366" y="3089249"/>
              <a:chExt cx="1057093" cy="1203130"/>
            </a:xfrm>
          </p:grpSpPr>
          <p:pic>
            <p:nvPicPr>
              <p:cNvPr id="13" name="图片 12"/>
              <p:cNvPicPr preferRelativeResize="0">
                <a:picLocks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482366" y="388636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4" name="图片 13"/>
              <p:cNvPicPr preferRelativeResize="0">
                <a:picLocks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482366" y="411237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36" name="文本框 5"/>
              <p:cNvSpPr txBox="1"/>
              <p:nvPr/>
            </p:nvSpPr>
            <p:spPr>
              <a:xfrm rot="18752811">
                <a:off x="4798036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Hdac4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8"/>
              <p:cNvSpPr txBox="1"/>
              <p:nvPr/>
            </p:nvSpPr>
            <p:spPr>
              <a:xfrm rot="18752811">
                <a:off x="4566307" y="3447073"/>
                <a:ext cx="9157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Scrambled siRNA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10"/>
              <p:cNvSpPr txBox="1"/>
              <p:nvPr/>
            </p:nvSpPr>
            <p:spPr>
              <a:xfrm rot="18752811">
                <a:off x="4421785" y="3607348"/>
                <a:ext cx="4806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文本框 5"/>
              <p:cNvSpPr txBox="1"/>
              <p:nvPr/>
            </p:nvSpPr>
            <p:spPr>
              <a:xfrm rot="18752811">
                <a:off x="5016783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Hdac4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68" name="对象 6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32984703"/>
                </p:ext>
              </p:extLst>
            </p:nvPr>
          </p:nvGraphicFramePr>
          <p:xfrm>
            <a:off x="3534104" y="2656897"/>
            <a:ext cx="1518866" cy="1845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12" name="Prism Project" r:id="rId9" imgW="3276000" imgH="4212000" progId="Prism5.Document">
                    <p:embed/>
                  </p:oleObj>
                </mc:Choice>
                <mc:Fallback>
                  <p:oleObj name="Prism Project" r:id="rId9" imgW="3276000" imgH="4212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534104" y="2656897"/>
                          <a:ext cx="1518866" cy="18455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" name="矩形 55"/>
            <p:cNvSpPr>
              <a:spLocks noChangeArrowheads="1"/>
            </p:cNvSpPr>
            <p:nvPr/>
          </p:nvSpPr>
          <p:spPr bwMode="auto">
            <a:xfrm>
              <a:off x="6023158" y="3626376"/>
              <a:ext cx="3834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sp>
          <p:nvSpPr>
            <p:cNvPr id="80" name="矩形 55"/>
            <p:cNvSpPr>
              <a:spLocks noChangeArrowheads="1"/>
            </p:cNvSpPr>
            <p:nvPr/>
          </p:nvSpPr>
          <p:spPr bwMode="auto">
            <a:xfrm>
              <a:off x="5967144" y="3426422"/>
              <a:ext cx="48603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HDAC4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477748" y="721968"/>
            <a:ext cx="2928052" cy="1859462"/>
            <a:chOff x="439372" y="2642975"/>
            <a:chExt cx="2928052" cy="1859462"/>
          </a:xfrm>
        </p:grpSpPr>
        <p:grpSp>
          <p:nvGrpSpPr>
            <p:cNvPr id="59" name="组合 58"/>
            <p:cNvGrpSpPr/>
            <p:nvPr/>
          </p:nvGrpSpPr>
          <p:grpSpPr>
            <a:xfrm>
              <a:off x="2056795" y="2642975"/>
              <a:ext cx="1070617" cy="1203130"/>
              <a:chOff x="3458144" y="3089249"/>
              <a:chExt cx="1070617" cy="1203130"/>
            </a:xfrm>
          </p:grpSpPr>
          <p:pic>
            <p:nvPicPr>
              <p:cNvPr id="11" name="图片 10"/>
              <p:cNvPicPr preferRelativeResize="0"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58144" y="388636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2" name="图片 11"/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58144" y="411237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32" name="文本框 5"/>
              <p:cNvSpPr txBox="1"/>
              <p:nvPr/>
            </p:nvSpPr>
            <p:spPr>
              <a:xfrm rot="18752811">
                <a:off x="3787338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Hdac3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8"/>
              <p:cNvSpPr txBox="1"/>
              <p:nvPr/>
            </p:nvSpPr>
            <p:spPr>
              <a:xfrm rot="18752811">
                <a:off x="3555609" y="3447073"/>
                <a:ext cx="9157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Scrambled siRNA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文本框 10"/>
              <p:cNvSpPr txBox="1"/>
              <p:nvPr/>
            </p:nvSpPr>
            <p:spPr>
              <a:xfrm rot="18752811">
                <a:off x="3411087" y="3607348"/>
                <a:ext cx="4806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5"/>
              <p:cNvSpPr txBox="1"/>
              <p:nvPr/>
            </p:nvSpPr>
            <p:spPr>
              <a:xfrm rot="18752811">
                <a:off x="4006085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Hdac3</a:t>
                </a:r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 siRNA-2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64" name="对象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2083200"/>
                </p:ext>
              </p:extLst>
            </p:nvPr>
          </p:nvGraphicFramePr>
          <p:xfrm>
            <a:off x="439372" y="2656897"/>
            <a:ext cx="1518866" cy="1845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13" name="Prism Project" r:id="rId13" imgW="3276000" imgH="4212000" progId="Prism5.Document">
                    <p:embed/>
                  </p:oleObj>
                </mc:Choice>
                <mc:Fallback>
                  <p:oleObj name="Prism Project" r:id="rId13" imgW="3276000" imgH="4212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39372" y="2656897"/>
                          <a:ext cx="1518866" cy="18455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" name="矩形 55"/>
            <p:cNvSpPr>
              <a:spLocks noChangeArrowheads="1"/>
            </p:cNvSpPr>
            <p:nvPr/>
          </p:nvSpPr>
          <p:spPr bwMode="auto">
            <a:xfrm>
              <a:off x="2937408" y="3645111"/>
              <a:ext cx="3834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sp>
          <p:nvSpPr>
            <p:cNvPr id="82" name="矩形 55"/>
            <p:cNvSpPr>
              <a:spLocks noChangeArrowheads="1"/>
            </p:cNvSpPr>
            <p:nvPr/>
          </p:nvSpPr>
          <p:spPr bwMode="auto">
            <a:xfrm>
              <a:off x="2881394" y="3445157"/>
              <a:ext cx="48603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HDAC3</a:t>
              </a:r>
            </a:p>
          </p:txBody>
        </p:sp>
      </p:grpSp>
      <p:pic>
        <p:nvPicPr>
          <p:cNvPr id="18" name="图片 17"/>
          <p:cNvPicPr preferRelativeResize="0"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053935" y="5792025"/>
            <a:ext cx="8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4" name="文本框 5"/>
          <p:cNvSpPr txBox="1"/>
          <p:nvPr/>
        </p:nvSpPr>
        <p:spPr>
          <a:xfrm rot="18752811">
            <a:off x="2385581" y="5148025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Hdac6 siRNA-1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8"/>
          <p:cNvSpPr txBox="1"/>
          <p:nvPr/>
        </p:nvSpPr>
        <p:spPr>
          <a:xfrm rot="18752811">
            <a:off x="2153852" y="5122091"/>
            <a:ext cx="9157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Scrambled siRNA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10"/>
          <p:cNvSpPr txBox="1"/>
          <p:nvPr/>
        </p:nvSpPr>
        <p:spPr>
          <a:xfrm rot="18752811">
            <a:off x="2009330" y="5282366"/>
            <a:ext cx="480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5"/>
          <p:cNvSpPr txBox="1"/>
          <p:nvPr/>
        </p:nvSpPr>
        <p:spPr>
          <a:xfrm rot="18752811">
            <a:off x="2604328" y="5148025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Hdac6 siRNA-2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0" name="对象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617599"/>
              </p:ext>
            </p:extLst>
          </p:nvPr>
        </p:nvGraphicFramePr>
        <p:xfrm>
          <a:off x="439372" y="4779205"/>
          <a:ext cx="1518866" cy="184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4" name="Prism Project" r:id="rId16" imgW="3276000" imgH="4212000" progId="Prism5.Document">
                  <p:embed/>
                </p:oleObj>
              </mc:Choice>
              <mc:Fallback>
                <p:oleObj name="Prism Project" r:id="rId16" imgW="3276000" imgH="42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39372" y="4779205"/>
                        <a:ext cx="1518866" cy="1845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矩形 55"/>
          <p:cNvSpPr>
            <a:spLocks noChangeArrowheads="1"/>
          </p:cNvSpPr>
          <p:nvPr/>
        </p:nvSpPr>
        <p:spPr bwMode="auto">
          <a:xfrm>
            <a:off x="2941182" y="5771970"/>
            <a:ext cx="38343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Actin</a:t>
            </a:r>
          </a:p>
        </p:txBody>
      </p:sp>
      <p:sp>
        <p:nvSpPr>
          <p:cNvPr id="84" name="矩形 55"/>
          <p:cNvSpPr>
            <a:spLocks noChangeArrowheads="1"/>
          </p:cNvSpPr>
          <p:nvPr/>
        </p:nvSpPr>
        <p:spPr bwMode="auto">
          <a:xfrm>
            <a:off x="2885168" y="5572016"/>
            <a:ext cx="48603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HDAC6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3485228" y="2784010"/>
            <a:ext cx="2930087" cy="1855303"/>
            <a:chOff x="439738" y="4650103"/>
            <a:chExt cx="2930087" cy="1855303"/>
          </a:xfrm>
        </p:grpSpPr>
        <p:grpSp>
          <p:nvGrpSpPr>
            <p:cNvPr id="57" name="组合 56"/>
            <p:cNvGrpSpPr/>
            <p:nvPr/>
          </p:nvGrpSpPr>
          <p:grpSpPr>
            <a:xfrm>
              <a:off x="2056795" y="4650103"/>
              <a:ext cx="1065119" cy="1203130"/>
              <a:chOff x="5465172" y="3089249"/>
              <a:chExt cx="1065119" cy="1203130"/>
            </a:xfrm>
          </p:grpSpPr>
          <p:pic>
            <p:nvPicPr>
              <p:cNvPr id="15" name="图片 14"/>
              <p:cNvPicPr preferRelativeResize="0">
                <a:picLocks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5465172" y="388636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6" name="图片 15"/>
              <p:cNvPicPr preferRelativeResize="0">
                <a:picLocks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5465172" y="411237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40" name="文本框 5"/>
              <p:cNvSpPr txBox="1"/>
              <p:nvPr/>
            </p:nvSpPr>
            <p:spPr>
              <a:xfrm rot="18752811">
                <a:off x="5788868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Hdac5 siRNA-1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8"/>
              <p:cNvSpPr txBox="1"/>
              <p:nvPr/>
            </p:nvSpPr>
            <p:spPr>
              <a:xfrm rot="18752811">
                <a:off x="5557139" y="3447073"/>
                <a:ext cx="9157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Scrambled siRNA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文本框 10"/>
              <p:cNvSpPr txBox="1"/>
              <p:nvPr/>
            </p:nvSpPr>
            <p:spPr>
              <a:xfrm rot="18752811">
                <a:off x="5412617" y="3607348"/>
                <a:ext cx="4806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文本框 5"/>
              <p:cNvSpPr txBox="1"/>
              <p:nvPr/>
            </p:nvSpPr>
            <p:spPr>
              <a:xfrm rot="18752811">
                <a:off x="6007615" y="3473007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Hdac5 siRNA-2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69" name="对象 6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78918314"/>
                </p:ext>
              </p:extLst>
            </p:nvPr>
          </p:nvGraphicFramePr>
          <p:xfrm>
            <a:off x="439738" y="4662319"/>
            <a:ext cx="1519237" cy="1843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15" name="Prism Project" r:id="rId20" imgW="3276000" imgH="4212000" progId="Prism5.Document">
                    <p:embed/>
                  </p:oleObj>
                </mc:Choice>
                <mc:Fallback>
                  <p:oleObj name="Prism Project" r:id="rId20" imgW="3276000" imgH="4212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439738" y="4662319"/>
                          <a:ext cx="1519237" cy="18430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" name="矩形 55"/>
            <p:cNvSpPr>
              <a:spLocks noChangeArrowheads="1"/>
            </p:cNvSpPr>
            <p:nvPr/>
          </p:nvSpPr>
          <p:spPr bwMode="auto">
            <a:xfrm>
              <a:off x="2939809" y="5653178"/>
              <a:ext cx="3834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sp>
          <p:nvSpPr>
            <p:cNvPr id="86" name="矩形 55"/>
            <p:cNvSpPr>
              <a:spLocks noChangeArrowheads="1"/>
            </p:cNvSpPr>
            <p:nvPr/>
          </p:nvSpPr>
          <p:spPr bwMode="auto">
            <a:xfrm>
              <a:off x="2883795" y="5453224"/>
              <a:ext cx="48603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HDAC5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39372" y="6824933"/>
            <a:ext cx="2918274" cy="1857347"/>
            <a:chOff x="3534104" y="6771741"/>
            <a:chExt cx="2918274" cy="1857347"/>
          </a:xfrm>
        </p:grpSpPr>
        <p:grpSp>
          <p:nvGrpSpPr>
            <p:cNvPr id="2" name="组合 1"/>
            <p:cNvGrpSpPr/>
            <p:nvPr/>
          </p:nvGrpSpPr>
          <p:grpSpPr>
            <a:xfrm>
              <a:off x="5148667" y="6771741"/>
              <a:ext cx="1082206" cy="1207758"/>
              <a:chOff x="3458144" y="5097744"/>
              <a:chExt cx="1082206" cy="1207758"/>
            </a:xfrm>
          </p:grpSpPr>
          <p:pic>
            <p:nvPicPr>
              <p:cNvPr id="21" name="图片 20"/>
              <p:cNvPicPr preferRelativeResize="0">
                <a:picLocks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3458144" y="5899419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2" name="图片 21"/>
              <p:cNvPicPr preferRelativeResize="0">
                <a:picLocks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3458144" y="6125502"/>
                <a:ext cx="864000" cy="180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sp>
            <p:nvSpPr>
              <p:cNvPr id="52" name="文本框 5"/>
              <p:cNvSpPr txBox="1"/>
              <p:nvPr/>
            </p:nvSpPr>
            <p:spPr>
              <a:xfrm rot="18752811">
                <a:off x="3798927" y="5481502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Hdac8 siRNA-1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文本框 8"/>
              <p:cNvSpPr txBox="1"/>
              <p:nvPr/>
            </p:nvSpPr>
            <p:spPr>
              <a:xfrm rot="18752811">
                <a:off x="3567198" y="5455568"/>
                <a:ext cx="9157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Scrambled siRNA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文本框 10"/>
              <p:cNvSpPr txBox="1"/>
              <p:nvPr/>
            </p:nvSpPr>
            <p:spPr>
              <a:xfrm rot="18752811">
                <a:off x="3422676" y="5615843"/>
                <a:ext cx="4806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文本框 5"/>
              <p:cNvSpPr txBox="1"/>
              <p:nvPr/>
            </p:nvSpPr>
            <p:spPr>
              <a:xfrm rot="18752811">
                <a:off x="4017674" y="5481502"/>
                <a:ext cx="84529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Hdac8 siRNA-2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72" name="对象 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27813605"/>
                </p:ext>
              </p:extLst>
            </p:nvPr>
          </p:nvGraphicFramePr>
          <p:xfrm>
            <a:off x="3534104" y="6783548"/>
            <a:ext cx="1518866" cy="18455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16" name="Prism Project" r:id="rId24" imgW="3276000" imgH="4212000" progId="Prism5.Document">
                    <p:embed/>
                  </p:oleObj>
                </mc:Choice>
                <mc:Fallback>
                  <p:oleObj name="Prism Project" r:id="rId24" imgW="3276000" imgH="4212000" progId="Prism5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3534104" y="6783548"/>
                          <a:ext cx="1518866" cy="18455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" name="矩形 55"/>
            <p:cNvSpPr>
              <a:spLocks noChangeArrowheads="1"/>
            </p:cNvSpPr>
            <p:nvPr/>
          </p:nvSpPr>
          <p:spPr bwMode="auto">
            <a:xfrm>
              <a:off x="6022362" y="7763688"/>
              <a:ext cx="3834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Actin</a:t>
              </a:r>
            </a:p>
          </p:txBody>
        </p:sp>
        <p:sp>
          <p:nvSpPr>
            <p:cNvPr id="88" name="矩形 55"/>
            <p:cNvSpPr>
              <a:spLocks noChangeArrowheads="1"/>
            </p:cNvSpPr>
            <p:nvPr/>
          </p:nvSpPr>
          <p:spPr bwMode="auto">
            <a:xfrm>
              <a:off x="5966348" y="7563734"/>
              <a:ext cx="48603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700" dirty="0">
                  <a:cs typeface="Arial" panose="020B0604020202020204" pitchFamily="34" charset="0"/>
                </a:rPr>
                <a:t>HDAC8</a:t>
              </a:r>
            </a:p>
          </p:txBody>
        </p:sp>
      </p:grpSp>
      <p:pic>
        <p:nvPicPr>
          <p:cNvPr id="20" name="图片 19"/>
          <p:cNvPicPr preferRelativeResize="0">
            <a:picLocks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102651" y="5790770"/>
            <a:ext cx="8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8" name="文本框 5"/>
          <p:cNvSpPr txBox="1"/>
          <p:nvPr/>
        </p:nvSpPr>
        <p:spPr>
          <a:xfrm rot="18752811">
            <a:off x="5445458" y="5146770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Hdac7 siRNA-1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8"/>
          <p:cNvSpPr txBox="1"/>
          <p:nvPr/>
        </p:nvSpPr>
        <p:spPr>
          <a:xfrm rot="18752811">
            <a:off x="5213729" y="5120836"/>
            <a:ext cx="9157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Scrambled siRNA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10"/>
          <p:cNvSpPr txBox="1"/>
          <p:nvPr/>
        </p:nvSpPr>
        <p:spPr>
          <a:xfrm rot="18752811">
            <a:off x="5069207" y="5281111"/>
            <a:ext cx="480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"/>
          <p:cNvSpPr txBox="1"/>
          <p:nvPr/>
        </p:nvSpPr>
        <p:spPr>
          <a:xfrm rot="18752811">
            <a:off x="5664205" y="5146770"/>
            <a:ext cx="84529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700" dirty="0">
                <a:latin typeface="Arial" panose="020B0604020202020204" pitchFamily="34" charset="0"/>
                <a:cs typeface="Arial" panose="020B0604020202020204" pitchFamily="34" charset="0"/>
              </a:rPr>
              <a:t>Hdac7 siRNA-2</a:t>
            </a:r>
            <a:endParaRPr lang="zh-CN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" name="对象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119411"/>
              </p:ext>
            </p:extLst>
          </p:nvPr>
        </p:nvGraphicFramePr>
        <p:xfrm>
          <a:off x="3485228" y="4774819"/>
          <a:ext cx="1518866" cy="184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7" name="Prism Project" r:id="rId27" imgW="3276000" imgH="4212000" progId="Prism5.Document">
                  <p:embed/>
                </p:oleObj>
              </mc:Choice>
              <mc:Fallback>
                <p:oleObj name="Prism Project" r:id="rId27" imgW="3276000" imgH="42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3485228" y="4774819"/>
                        <a:ext cx="1518866" cy="1845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矩形 55"/>
          <p:cNvSpPr>
            <a:spLocks noChangeArrowheads="1"/>
          </p:cNvSpPr>
          <p:nvPr/>
        </p:nvSpPr>
        <p:spPr bwMode="auto">
          <a:xfrm>
            <a:off x="5983264" y="5765644"/>
            <a:ext cx="383438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Actin</a:t>
            </a:r>
          </a:p>
        </p:txBody>
      </p:sp>
      <p:sp>
        <p:nvSpPr>
          <p:cNvPr id="90" name="矩形 55"/>
          <p:cNvSpPr>
            <a:spLocks noChangeArrowheads="1"/>
          </p:cNvSpPr>
          <p:nvPr/>
        </p:nvSpPr>
        <p:spPr bwMode="auto">
          <a:xfrm>
            <a:off x="5927250" y="5565690"/>
            <a:ext cx="48603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700" dirty="0">
                <a:cs typeface="Arial" panose="020B0604020202020204" pitchFamily="34" charset="0"/>
              </a:rPr>
              <a:t>HDAC7</a:t>
            </a:r>
          </a:p>
        </p:txBody>
      </p:sp>
      <p:pic>
        <p:nvPicPr>
          <p:cNvPr id="92" name="图片 91">
            <a:extLst>
              <a:ext uri="{FF2B5EF4-FFF2-40B4-BE49-F238E27FC236}">
                <a16:creationId xmlns:a16="http://schemas.microsoft.com/office/drawing/2014/main" id="{ADCA24CF-66E1-421F-9C45-70C9C66CD6EA}"/>
              </a:ext>
            </a:extLst>
          </p:cNvPr>
          <p:cNvPicPr preferRelativeResize="0"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5105521" y="5570170"/>
            <a:ext cx="8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FB5E0C11-F416-4A24-A2BC-3AB5C1036843}"/>
              </a:ext>
            </a:extLst>
          </p:cNvPr>
          <p:cNvPicPr preferRelativeResize="0">
            <a:picLocks/>
          </p:cNvPicPr>
          <p:nvPr/>
        </p:nvPicPr>
        <p:blipFill>
          <a:blip r:embed="rId30"/>
          <a:stretch>
            <a:fillRect/>
          </a:stretch>
        </p:blipFill>
        <p:spPr>
          <a:xfrm>
            <a:off x="2054828" y="5577762"/>
            <a:ext cx="864000" cy="180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6D095DF-B84E-4AC5-B26B-42D6FBB26A63}"/>
              </a:ext>
            </a:extLst>
          </p:cNvPr>
          <p:cNvSpPr/>
          <p:nvPr/>
        </p:nvSpPr>
        <p:spPr>
          <a:xfrm>
            <a:off x="389403" y="8715673"/>
            <a:ext cx="6120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  <a:spcAft>
                <a:spcPts val="250"/>
              </a:spcAft>
            </a:pP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</a:t>
            </a:r>
            <a:r>
              <a:rPr lang="en-US" altLang="zh-CN" sz="900" b="1" kern="100" dirty="0" smtClean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i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SIRT7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 mRNA levels in cells with knockdown of histone deacetylases (HDACs) treated with or without β-OHB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900" b="1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Related to Figure 5. </a:t>
            </a:r>
            <a:r>
              <a:rPr lang="en-US" altLang="zh-CN" sz="900" kern="1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n = 3. The knockdown efficiencies were determined by western blotting. </a:t>
            </a:r>
            <a:endParaRPr lang="zh-CN" altLang="zh-CN" sz="900" kern="100" dirty="0">
              <a:effectLst/>
              <a:latin typeface="Calibri" panose="020F05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2308604" y="1164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9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97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7245</TotalTime>
  <Words>2504</Words>
  <Application>Microsoft Office PowerPoint</Application>
  <PresentationFormat>A4 纸张(210x297 毫米)</PresentationFormat>
  <Paragraphs>780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等线</vt:lpstr>
      <vt:lpstr>宋体</vt:lpstr>
      <vt:lpstr>Arial</vt:lpstr>
      <vt:lpstr>Calibri</vt:lpstr>
      <vt:lpstr>Calibri Light</vt:lpstr>
      <vt:lpstr>Times New Roman</vt:lpstr>
      <vt:lpstr>Office 主题</vt:lpstr>
      <vt:lpstr>Prism 8</vt:lpstr>
      <vt:lpstr>Prism 5</vt:lpstr>
      <vt:lpstr>Prism Project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Zhao</dc:creator>
  <cp:lastModifiedBy>赵 健元</cp:lastModifiedBy>
  <cp:revision>349</cp:revision>
  <cp:lastPrinted>2019-03-15T04:39:46Z</cp:lastPrinted>
  <dcterms:created xsi:type="dcterms:W3CDTF">2018-09-30T01:02:04Z</dcterms:created>
  <dcterms:modified xsi:type="dcterms:W3CDTF">2020-09-25T07:56:22Z</dcterms:modified>
</cp:coreProperties>
</file>