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50" d="100"/>
          <a:sy n="50" d="100"/>
        </p:scale>
        <p:origin x="1288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24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95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14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1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74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93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120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32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01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94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36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C60E5-508A-47CB-8D21-2C14BD13700D}" type="datetimeFigureOut">
              <a:rPr lang="zh-CN" altLang="en-US" smtClean="0"/>
              <a:t>2025/3/8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3AAC4-D4F6-4E74-9B9D-8CE6D0F7D0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41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585" y="3429294"/>
            <a:ext cx="3213813" cy="25729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9874" t="27536" r="16545" b="13406"/>
          <a:stretch/>
        </p:blipFill>
        <p:spPr>
          <a:xfrm>
            <a:off x="2272585" y="782277"/>
            <a:ext cx="3751446" cy="24105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59880" y="734398"/>
            <a:ext cx="3070859" cy="245846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972879" y="4960587"/>
            <a:ext cx="562488" cy="385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993773" y="4612957"/>
            <a:ext cx="520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914065" y="1631443"/>
            <a:ext cx="562488" cy="6643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914065" y="2328844"/>
            <a:ext cx="596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CD63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79359" y="2369787"/>
            <a:ext cx="562488" cy="385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479359" y="2018821"/>
            <a:ext cx="62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CD81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53863" y="1378613"/>
            <a:ext cx="562488" cy="385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622713" y="1093584"/>
            <a:ext cx="62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CANX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41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6000"/>
                    </a14:imgEffect>
                    <a14:imgEffect>
                      <a14:brightnessContrast bright="17000" contrast="16000"/>
                    </a14:imgEffect>
                  </a14:imgLayer>
                </a14:imgProps>
              </a:ext>
            </a:extLst>
          </a:blip>
          <a:srcRect l="1230" t="304" r="62" b="666"/>
          <a:stretch/>
        </p:blipFill>
        <p:spPr>
          <a:xfrm>
            <a:off x="990800" y="1393859"/>
            <a:ext cx="4398335" cy="35324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矩形 2"/>
          <p:cNvSpPr/>
          <p:nvPr/>
        </p:nvSpPr>
        <p:spPr>
          <a:xfrm>
            <a:off x="2112998" y="3484513"/>
            <a:ext cx="562488" cy="385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156311" y="3869523"/>
            <a:ext cx="62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CD81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30FC90-61CB-4D8E-90A3-54E8EC6EC8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5" t="144" r="205" b="355"/>
          <a:stretch/>
        </p:blipFill>
        <p:spPr>
          <a:xfrm>
            <a:off x="6188442" y="1370246"/>
            <a:ext cx="4446871" cy="35560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7953927" y="2433754"/>
            <a:ext cx="583079" cy="8755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774254" y="2089380"/>
            <a:ext cx="1115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8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" t="2081" r="966" b="-320"/>
          <a:stretch/>
        </p:blipFill>
        <p:spPr>
          <a:xfrm>
            <a:off x="6123472" y="2171700"/>
            <a:ext cx="4494880" cy="36940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CE962AA-F79C-4A06-980E-5FED1379EA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" t="-148" r="-134" b="-1166"/>
          <a:stretch/>
        </p:blipFill>
        <p:spPr>
          <a:xfrm>
            <a:off x="1245870" y="2006600"/>
            <a:ext cx="4572000" cy="36940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2867577" y="4205404"/>
            <a:ext cx="583079" cy="8755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867577" y="5141640"/>
            <a:ext cx="62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CD63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512727" y="3934883"/>
            <a:ext cx="583079" cy="5249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512727" y="4703490"/>
            <a:ext cx="62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CD9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6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D8961C6-770C-4A6D-B716-9ECD86330D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" t="-958" r="-432" b="-546"/>
          <a:stretch/>
        </p:blipFill>
        <p:spPr>
          <a:xfrm>
            <a:off x="6721123" y="419509"/>
            <a:ext cx="3408935" cy="27570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6B0FBB8-95F6-4BA9-B9D6-0B1B5DBF72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" t="-725" r="616" b="1120"/>
          <a:stretch/>
        </p:blipFill>
        <p:spPr>
          <a:xfrm>
            <a:off x="1298207" y="1272224"/>
            <a:ext cx="4743450" cy="38087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4258335" y="2362495"/>
            <a:ext cx="1041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Fibronectin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16017" y="2639494"/>
            <a:ext cx="3361773" cy="8755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814409" y="3729765"/>
            <a:ext cx="3361773" cy="433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352984" y="3500586"/>
            <a:ext cx="1041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387531F-72B2-4D2C-857A-A42241937A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" t="3008" r="971" b="3130"/>
          <a:stretch/>
        </p:blipFill>
        <p:spPr>
          <a:xfrm>
            <a:off x="6721123" y="3639085"/>
            <a:ext cx="3408935" cy="26135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9088261" y="1386701"/>
            <a:ext cx="1041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Col3A1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340600" y="1663700"/>
            <a:ext cx="2324100" cy="6765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467600" y="4649950"/>
            <a:ext cx="2305982" cy="430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972550" y="4420771"/>
            <a:ext cx="1019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48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12</Words>
  <Application>Microsoft Office PowerPoint</Application>
  <PresentationFormat>宽屏</PresentationFormat>
  <Paragraphs>12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Bioinformatics</dc:creator>
  <cp:lastModifiedBy>Bioinformatics</cp:lastModifiedBy>
  <cp:revision>9</cp:revision>
  <dcterms:created xsi:type="dcterms:W3CDTF">2024-10-09T10:55:51Z</dcterms:created>
  <dcterms:modified xsi:type="dcterms:W3CDTF">2025-03-08T13:52:54Z</dcterms:modified>
</cp:coreProperties>
</file>