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07" r:id="rId2"/>
    <p:sldId id="342" r:id="rId3"/>
  </p:sldIdLst>
  <p:sldSz cx="6858000" cy="9144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njun Chen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89" autoAdjust="0"/>
    <p:restoredTop sz="95388" autoAdjust="0"/>
  </p:normalViewPr>
  <p:slideViewPr>
    <p:cSldViewPr snapToGrid="0" snapToObjects="1">
      <p:cViewPr varScale="1">
        <p:scale>
          <a:sx n="95" d="100"/>
          <a:sy n="95" d="100"/>
        </p:scale>
        <p:origin x="3408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EC282410-3AD1-4894-A449-51813516A0F9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33600" y="696913"/>
            <a:ext cx="2614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36BEE67-0854-4B62-BCC4-0E0572A0D5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59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33600" y="696913"/>
            <a:ext cx="2614613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EE67-0854-4B62-BCC4-0E0572A0D55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16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33600" y="696913"/>
            <a:ext cx="2614613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EE67-0854-4B62-BCC4-0E0572A0D55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75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12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6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4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2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07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8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84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12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39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3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00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97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97E6B-5AED-D845-A38A-FECC858EC067}" type="datetimeFigureOut">
              <a:rPr lang="en-US" smtClean="0"/>
              <a:pPr/>
              <a:t>6/27/25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2426A-EC31-6845-B44F-772B17C9A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61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2266" y="332113"/>
            <a:ext cx="5605995" cy="4994694"/>
            <a:chOff x="313667" y="197643"/>
            <a:chExt cx="5605995" cy="4994694"/>
          </a:xfrm>
        </p:grpSpPr>
        <p:grpSp>
          <p:nvGrpSpPr>
            <p:cNvPr id="90" name="组合 89"/>
            <p:cNvGrpSpPr/>
            <p:nvPr/>
          </p:nvGrpSpPr>
          <p:grpSpPr>
            <a:xfrm>
              <a:off x="313667" y="197643"/>
              <a:ext cx="2587925" cy="4994694"/>
              <a:chOff x="149952" y="197643"/>
              <a:chExt cx="2587925" cy="4994694"/>
            </a:xfrm>
          </p:grpSpPr>
          <p:pic>
            <p:nvPicPr>
              <p:cNvPr id="76" name="图片 7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6538" y="2638160"/>
                <a:ext cx="2156328" cy="853514"/>
              </a:xfrm>
              <a:prstGeom prst="rect">
                <a:avLst/>
              </a:prstGeom>
            </p:spPr>
          </p:pic>
          <p:sp>
            <p:nvSpPr>
              <p:cNvPr id="47" name="TextBox 191"/>
              <p:cNvSpPr txBox="1"/>
              <p:nvPr/>
            </p:nvSpPr>
            <p:spPr>
              <a:xfrm>
                <a:off x="391492" y="298564"/>
                <a:ext cx="8387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Fig6 A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DA039819-F02B-CBC2-1EB5-A02F8F3D10ED}"/>
                  </a:ext>
                </a:extLst>
              </p:cNvPr>
              <p:cNvSpPr txBox="1"/>
              <p:nvPr/>
            </p:nvSpPr>
            <p:spPr>
              <a:xfrm>
                <a:off x="611484" y="950096"/>
                <a:ext cx="48749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9F1C5A8B-F3A6-A672-DECF-E20A45F1F4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7483" y="2208392"/>
                <a:ext cx="820222" cy="246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m-TOR       </a:t>
                </a: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86E5356C-4ECF-9D2A-C765-D615636235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532" y="3608278"/>
                <a:ext cx="8202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β-actin       </a:t>
                </a: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46B8436A-4BBB-46D8-BEB7-791C33CFEF24}"/>
                  </a:ext>
                </a:extLst>
              </p:cNvPr>
              <p:cNvSpPr txBox="1"/>
              <p:nvPr/>
            </p:nvSpPr>
            <p:spPr>
              <a:xfrm>
                <a:off x="391492" y="790854"/>
                <a:ext cx="11607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p-</a:t>
                </a:r>
                <a:r>
                  <a:rPr lang="en-US" altLang="zh-CN" sz="10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mTOR</a:t>
                </a:r>
                <a:endParaRPr lang="en-US" altLang="zh-CN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1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(ser2448)</a:t>
                </a:r>
              </a:p>
            </p:txBody>
          </p:sp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1799" y="3989814"/>
                <a:ext cx="2151067" cy="97310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71" name="矩形 70"/>
              <p:cNvSpPr/>
              <p:nvPr/>
            </p:nvSpPr>
            <p:spPr>
              <a:xfrm rot="21367093">
                <a:off x="677155" y="4213141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72" name="图片 7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6538" y="1264666"/>
                <a:ext cx="2151067" cy="845893"/>
              </a:xfrm>
              <a:prstGeom prst="rect">
                <a:avLst/>
              </a:prstGeom>
            </p:spPr>
          </p:pic>
          <p:sp>
            <p:nvSpPr>
              <p:cNvPr id="73" name="矩形 72"/>
              <p:cNvSpPr/>
              <p:nvPr/>
            </p:nvSpPr>
            <p:spPr>
              <a:xfrm rot="331570">
                <a:off x="679091" y="1565176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684726" y="2745984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149952" y="197643"/>
                <a:ext cx="2587925" cy="4994694"/>
              </a:xfrm>
              <a:prstGeom prst="rect">
                <a:avLst/>
              </a:prstGeom>
              <a:noFill/>
              <a:ln w="19050"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3331737" y="197643"/>
              <a:ext cx="2587925" cy="4994694"/>
              <a:chOff x="4028883" y="197643"/>
              <a:chExt cx="2587925" cy="4994694"/>
            </a:xfrm>
          </p:grpSpPr>
          <p:sp>
            <p:nvSpPr>
              <p:cNvPr id="78" name="TextBox 191"/>
              <p:cNvSpPr txBox="1"/>
              <p:nvPr/>
            </p:nvSpPr>
            <p:spPr>
              <a:xfrm>
                <a:off x="4244682" y="247570"/>
                <a:ext cx="9727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Fig6 B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79" name="图片 7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44682" y="3938820"/>
                <a:ext cx="2191374" cy="973102"/>
              </a:xfrm>
              <a:prstGeom prst="rect">
                <a:avLst/>
              </a:prstGeom>
            </p:spPr>
          </p:pic>
          <p:sp>
            <p:nvSpPr>
              <p:cNvPr id="80" name="矩形 79"/>
              <p:cNvSpPr/>
              <p:nvPr/>
            </p:nvSpPr>
            <p:spPr>
              <a:xfrm rot="21092481">
                <a:off x="4499788" y="4403807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DA039819-F02B-CBC2-1EB5-A02F8F3D10ED}"/>
                  </a:ext>
                </a:extLst>
              </p:cNvPr>
              <p:cNvSpPr txBox="1"/>
              <p:nvPr/>
            </p:nvSpPr>
            <p:spPr>
              <a:xfrm>
                <a:off x="4625700" y="960717"/>
                <a:ext cx="48749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9F1C5A8B-F3A6-A672-DECF-E20A45F1F4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29106" y="2128732"/>
                <a:ext cx="820222" cy="246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m-TOR       </a:t>
                </a: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86E5356C-4ECF-9D2A-C765-D615636235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29106" y="3570341"/>
                <a:ext cx="8202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β-actin       </a:t>
                </a:r>
              </a:p>
            </p:txBody>
          </p:sp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46B8436A-4BBB-46D8-BEB7-791C33CFEF24}"/>
                  </a:ext>
                </a:extLst>
              </p:cNvPr>
              <p:cNvSpPr txBox="1"/>
              <p:nvPr/>
            </p:nvSpPr>
            <p:spPr>
              <a:xfrm>
                <a:off x="4200015" y="753874"/>
                <a:ext cx="11607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p-</a:t>
                </a:r>
                <a:r>
                  <a:rPr lang="en-US" altLang="zh-CN" sz="10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mTOR</a:t>
                </a:r>
                <a:endParaRPr lang="en-US" altLang="zh-CN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1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(ser2448)</a:t>
                </a:r>
              </a:p>
            </p:txBody>
          </p:sp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44682" y="1186410"/>
                <a:ext cx="2156328" cy="817130"/>
              </a:xfrm>
              <a:prstGeom prst="rect">
                <a:avLst/>
              </a:prstGeom>
            </p:spPr>
          </p:pic>
          <p:sp>
            <p:nvSpPr>
              <p:cNvPr id="86" name="矩形 85"/>
              <p:cNvSpPr/>
              <p:nvPr/>
            </p:nvSpPr>
            <p:spPr>
              <a:xfrm rot="329931">
                <a:off x="4448697" y="1334467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64835" y="2472951"/>
                <a:ext cx="2151067" cy="910480"/>
              </a:xfrm>
              <a:prstGeom prst="rect">
                <a:avLst/>
              </a:prstGeom>
            </p:spPr>
          </p:pic>
          <p:sp>
            <p:nvSpPr>
              <p:cNvPr id="88" name="矩形 87"/>
              <p:cNvSpPr/>
              <p:nvPr/>
            </p:nvSpPr>
            <p:spPr>
              <a:xfrm rot="21290678">
                <a:off x="4425589" y="2620985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4028883" y="197643"/>
                <a:ext cx="2587925" cy="4994694"/>
              </a:xfrm>
              <a:prstGeom prst="rect">
                <a:avLst/>
              </a:prstGeom>
              <a:noFill/>
              <a:ln w="19050"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7897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2266" y="372454"/>
            <a:ext cx="5605995" cy="4994694"/>
            <a:chOff x="313667" y="197643"/>
            <a:chExt cx="5605995" cy="499469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2869" y="2444714"/>
              <a:ext cx="2155612" cy="87129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7536" y="1190964"/>
              <a:ext cx="2140581" cy="84310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2235" y="4004018"/>
              <a:ext cx="2155612" cy="96087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69" y="2515015"/>
              <a:ext cx="2155613" cy="91830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266" y="1206705"/>
              <a:ext cx="2177315" cy="914881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253" y="3995110"/>
              <a:ext cx="2156328" cy="948402"/>
            </a:xfrm>
            <a:prstGeom prst="rect">
              <a:avLst/>
            </a:prstGeom>
          </p:spPr>
        </p:pic>
        <p:grpSp>
          <p:nvGrpSpPr>
            <p:cNvPr id="90" name="组合 89"/>
            <p:cNvGrpSpPr/>
            <p:nvPr/>
          </p:nvGrpSpPr>
          <p:grpSpPr>
            <a:xfrm>
              <a:off x="313667" y="197643"/>
              <a:ext cx="2587925" cy="4994694"/>
              <a:chOff x="149952" y="197643"/>
              <a:chExt cx="2587925" cy="4994694"/>
            </a:xfrm>
          </p:grpSpPr>
          <p:sp>
            <p:nvSpPr>
              <p:cNvPr id="47" name="TextBox 191"/>
              <p:cNvSpPr txBox="1"/>
              <p:nvPr/>
            </p:nvSpPr>
            <p:spPr>
              <a:xfrm>
                <a:off x="391492" y="298564"/>
                <a:ext cx="8387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Fig8 A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DA039819-F02B-CBC2-1EB5-A02F8F3D10ED}"/>
                  </a:ext>
                </a:extLst>
              </p:cNvPr>
              <p:cNvSpPr txBox="1"/>
              <p:nvPr/>
            </p:nvSpPr>
            <p:spPr>
              <a:xfrm>
                <a:off x="611484" y="950096"/>
                <a:ext cx="48749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9F1C5A8B-F3A6-A672-DECF-E20A45F1F4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7483" y="2208392"/>
                <a:ext cx="820222" cy="246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m-TOR       </a:t>
                </a: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86E5356C-4ECF-9D2A-C765-D615636235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7532" y="3608278"/>
                <a:ext cx="8202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β-actin       </a:t>
                </a: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46B8436A-4BBB-46D8-BEB7-791C33CFEF24}"/>
                  </a:ext>
                </a:extLst>
              </p:cNvPr>
              <p:cNvSpPr txBox="1"/>
              <p:nvPr/>
            </p:nvSpPr>
            <p:spPr>
              <a:xfrm>
                <a:off x="391492" y="790854"/>
                <a:ext cx="11607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p-</a:t>
                </a:r>
                <a:r>
                  <a:rPr lang="en-US" altLang="zh-CN" sz="10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mTOR</a:t>
                </a:r>
                <a:endParaRPr lang="en-US" altLang="zh-CN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1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(ser2448)</a:t>
                </a:r>
              </a:p>
            </p:txBody>
          </p:sp>
          <p:sp>
            <p:nvSpPr>
              <p:cNvPr id="71" name="矩形 70"/>
              <p:cNvSpPr/>
              <p:nvPr/>
            </p:nvSpPr>
            <p:spPr>
              <a:xfrm rot="235290">
                <a:off x="655269" y="4254097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 rot="331570">
                <a:off x="592636" y="1462783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 rot="386243">
                <a:off x="657896" y="2680100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149952" y="197643"/>
                <a:ext cx="2587925" cy="4994694"/>
              </a:xfrm>
              <a:prstGeom prst="rect">
                <a:avLst/>
              </a:prstGeom>
              <a:noFill/>
              <a:ln w="19050"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3331737" y="197643"/>
              <a:ext cx="2587925" cy="4994694"/>
              <a:chOff x="4028883" y="197643"/>
              <a:chExt cx="2587925" cy="4994694"/>
            </a:xfrm>
          </p:grpSpPr>
          <p:sp>
            <p:nvSpPr>
              <p:cNvPr id="78" name="TextBox 191"/>
              <p:cNvSpPr txBox="1"/>
              <p:nvPr/>
            </p:nvSpPr>
            <p:spPr>
              <a:xfrm>
                <a:off x="4244682" y="247570"/>
                <a:ext cx="9899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Fig8 B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4425588" y="4192055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DA039819-F02B-CBC2-1EB5-A02F8F3D10ED}"/>
                  </a:ext>
                </a:extLst>
              </p:cNvPr>
              <p:cNvSpPr txBox="1"/>
              <p:nvPr/>
            </p:nvSpPr>
            <p:spPr>
              <a:xfrm>
                <a:off x="4625700" y="960717"/>
                <a:ext cx="48749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9F1C5A8B-F3A6-A672-DECF-E20A45F1F4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29106" y="2128732"/>
                <a:ext cx="820222" cy="246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m-TOR       </a:t>
                </a: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86E5356C-4ECF-9D2A-C765-D615636235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29106" y="3570341"/>
                <a:ext cx="8202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β-actin       </a:t>
                </a:r>
              </a:p>
            </p:txBody>
          </p:sp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46B8436A-4BBB-46D8-BEB7-791C33CFEF24}"/>
                  </a:ext>
                </a:extLst>
              </p:cNvPr>
              <p:cNvSpPr txBox="1"/>
              <p:nvPr/>
            </p:nvSpPr>
            <p:spPr>
              <a:xfrm>
                <a:off x="4200015" y="753874"/>
                <a:ext cx="116074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p-</a:t>
                </a:r>
                <a:r>
                  <a:rPr lang="en-US" altLang="zh-CN" sz="10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mTOR</a:t>
                </a:r>
                <a:endParaRPr lang="en-US" altLang="zh-CN" sz="1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1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(ser2448)</a:t>
                </a: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4510862" y="1318637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>
              <a:xfrm rot="315107">
                <a:off x="4470737" y="2527599"/>
                <a:ext cx="1824131" cy="2854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4028883" y="197643"/>
                <a:ext cx="2587925" cy="4994694"/>
              </a:xfrm>
              <a:prstGeom prst="rect">
                <a:avLst/>
              </a:prstGeom>
              <a:noFill/>
              <a:ln w="19050"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5561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80946</TotalTime>
  <Words>38</Words>
  <Application>Microsoft Macintosh PowerPoint</Application>
  <PresentationFormat>全屏显示(4:3)</PresentationFormat>
  <Paragraphs>26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演示文稿</vt:lpstr>
      <vt:lpstr>PowerPoint 演示文稿</vt:lpstr>
    </vt:vector>
  </TitlesOfParts>
  <Company>NIH/NIDCR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Wanjun Chen</dc:creator>
  <cp:lastModifiedBy>Denly Zhang</cp:lastModifiedBy>
  <cp:revision>1236</cp:revision>
  <cp:lastPrinted>2016-09-15T23:29:56Z</cp:lastPrinted>
  <dcterms:created xsi:type="dcterms:W3CDTF">2015-04-06T02:36:58Z</dcterms:created>
  <dcterms:modified xsi:type="dcterms:W3CDTF">2025-06-26T18:30:25Z</dcterms:modified>
</cp:coreProperties>
</file>