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939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054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96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44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61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52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69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193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743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48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632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2CEE-BAA9-4568-AA94-F595B9858DB1}" type="datetimeFigureOut">
              <a:rPr lang="zh-CN" altLang="en-US" smtClean="0"/>
              <a:t>2025/6/27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A2224-C5B4-46C4-862D-707D9CDAB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2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32563" y="658651"/>
            <a:ext cx="10296849" cy="2187546"/>
            <a:chOff x="0" y="1250753"/>
            <a:chExt cx="10296849" cy="218754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638299"/>
              <a:ext cx="1852941" cy="180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72916" y="1638299"/>
              <a:ext cx="1852941" cy="1800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5832" y="1627952"/>
              <a:ext cx="1852941" cy="1800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31929" y="1627952"/>
              <a:ext cx="1815882" cy="1800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80967" y="1638299"/>
              <a:ext cx="1815882" cy="1800000"/>
            </a:xfrm>
            <a:prstGeom prst="rect">
              <a:avLst/>
            </a:prstGeom>
          </p:spPr>
        </p:pic>
        <p:sp>
          <p:nvSpPr>
            <p:cNvPr id="11" name="右箭头 10"/>
            <p:cNvSpPr/>
            <p:nvPr/>
          </p:nvSpPr>
          <p:spPr>
            <a:xfrm flipV="1">
              <a:off x="1939760" y="2477311"/>
              <a:ext cx="337226" cy="103762"/>
            </a:xfrm>
            <a:prstGeom prst="rightArrow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右箭头 11"/>
            <p:cNvSpPr/>
            <p:nvPr/>
          </p:nvSpPr>
          <p:spPr>
            <a:xfrm flipV="1">
              <a:off x="4112676" y="2476071"/>
              <a:ext cx="337226" cy="103762"/>
            </a:xfrm>
            <a:prstGeom prst="rightArrow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右箭头 12"/>
            <p:cNvSpPr/>
            <p:nvPr/>
          </p:nvSpPr>
          <p:spPr>
            <a:xfrm flipV="1">
              <a:off x="6263316" y="2476071"/>
              <a:ext cx="337226" cy="103762"/>
            </a:xfrm>
            <a:prstGeom prst="rightArrow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68024" y="1250753"/>
              <a:ext cx="60559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Gating strategies for Foxp3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T cells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(tissue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samples)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" name="直接箭头连接符 16"/>
            <p:cNvCxnSpPr/>
            <p:nvPr/>
          </p:nvCxnSpPr>
          <p:spPr>
            <a:xfrm flipV="1">
              <a:off x="7691336" y="2178996"/>
              <a:ext cx="1381328" cy="6485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37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83175" y="523772"/>
            <a:ext cx="11584895" cy="4515058"/>
            <a:chOff x="-19239" y="523772"/>
            <a:chExt cx="11584895" cy="4515058"/>
          </a:xfrm>
        </p:grpSpPr>
        <p:sp>
          <p:nvSpPr>
            <p:cNvPr id="11" name="右箭头 10"/>
            <p:cNvSpPr/>
            <p:nvPr/>
          </p:nvSpPr>
          <p:spPr>
            <a:xfrm flipV="1">
              <a:off x="1959215" y="189365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右箭头 11"/>
            <p:cNvSpPr/>
            <p:nvPr/>
          </p:nvSpPr>
          <p:spPr>
            <a:xfrm flipV="1">
              <a:off x="4132131" y="189241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右箭头 12"/>
            <p:cNvSpPr/>
            <p:nvPr/>
          </p:nvSpPr>
          <p:spPr>
            <a:xfrm flipV="1">
              <a:off x="6282771" y="189241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099" y="523772"/>
              <a:ext cx="114965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Gating strategies for IL-4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/ IFN-γ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/ IL-10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/ IL-17A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/ IFN-γ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CD8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T cells (tissue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samples)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9239" y="868171"/>
              <a:ext cx="1852941" cy="18000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1341" y="869410"/>
              <a:ext cx="1852941" cy="18000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3971" y="869410"/>
              <a:ext cx="1852941" cy="1800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51384" y="868171"/>
              <a:ext cx="1815882" cy="18000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02425" y="3238830"/>
              <a:ext cx="1815882" cy="1800000"/>
            </a:xfrm>
            <a:prstGeom prst="rect">
              <a:avLst/>
            </a:prstGeom>
          </p:spPr>
        </p:pic>
        <p:cxnSp>
          <p:nvCxnSpPr>
            <p:cNvPr id="21" name="直接箭头连接符 20"/>
            <p:cNvCxnSpPr/>
            <p:nvPr/>
          </p:nvCxnSpPr>
          <p:spPr>
            <a:xfrm flipH="1">
              <a:off x="4680323" y="1699098"/>
              <a:ext cx="2446809" cy="164777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91723" y="3238830"/>
              <a:ext cx="1815882" cy="18000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79482" y="3238830"/>
              <a:ext cx="1815882" cy="1800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68780" y="3238830"/>
              <a:ext cx="1815882" cy="1800000"/>
            </a:xfrm>
            <a:prstGeom prst="rect">
              <a:avLst/>
            </a:prstGeom>
          </p:spPr>
        </p:pic>
        <p:cxnSp>
          <p:nvCxnSpPr>
            <p:cNvPr id="27" name="直接箭头连接符 26"/>
            <p:cNvCxnSpPr/>
            <p:nvPr/>
          </p:nvCxnSpPr>
          <p:spPr>
            <a:xfrm flipH="1">
              <a:off x="6196912" y="1699098"/>
              <a:ext cx="930221" cy="164777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>
              <a:off x="7273231" y="1699098"/>
              <a:ext cx="612763" cy="169794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/>
            <p:nvPr/>
          </p:nvCxnSpPr>
          <p:spPr>
            <a:xfrm>
              <a:off x="7286190" y="1699098"/>
              <a:ext cx="2088517" cy="164777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/>
          </p:nvCxnSpPr>
          <p:spPr>
            <a:xfrm>
              <a:off x="8183633" y="1972473"/>
              <a:ext cx="467155" cy="0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468780" y="868171"/>
              <a:ext cx="1815882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987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495447" y="523772"/>
            <a:ext cx="9725331" cy="4559543"/>
            <a:chOff x="33224" y="523772"/>
            <a:chExt cx="9725331" cy="455954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1672" y="1132390"/>
              <a:ext cx="1815882" cy="1800000"/>
            </a:xfrm>
            <a:prstGeom prst="rect">
              <a:avLst/>
            </a:prstGeom>
          </p:spPr>
        </p:pic>
        <p:sp>
          <p:nvSpPr>
            <p:cNvPr id="11" name="右箭头 10"/>
            <p:cNvSpPr/>
            <p:nvPr/>
          </p:nvSpPr>
          <p:spPr>
            <a:xfrm flipV="1">
              <a:off x="1959215" y="189365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右箭头 11"/>
            <p:cNvSpPr/>
            <p:nvPr/>
          </p:nvSpPr>
          <p:spPr>
            <a:xfrm flipV="1">
              <a:off x="4132131" y="189241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右箭头 12"/>
            <p:cNvSpPr/>
            <p:nvPr/>
          </p:nvSpPr>
          <p:spPr>
            <a:xfrm flipV="1">
              <a:off x="6282771" y="189241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099" y="523772"/>
              <a:ext cx="96715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Gating strategies for Foxp3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/ T-bet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/ Rorγt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T cells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(cultured T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cells)</a:t>
              </a: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H="1">
              <a:off x="5335091" y="1996173"/>
              <a:ext cx="1888006" cy="1391712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 flipH="1">
              <a:off x="7223098" y="1996173"/>
              <a:ext cx="36799" cy="140486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/>
            <p:nvPr/>
          </p:nvCxnSpPr>
          <p:spPr>
            <a:xfrm>
              <a:off x="7322250" y="1996173"/>
              <a:ext cx="1611235" cy="1391712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24" y="1135086"/>
              <a:ext cx="1852941" cy="18000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01177" y="1135086"/>
              <a:ext cx="1852941" cy="180000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81300" y="1132390"/>
              <a:ext cx="1852941" cy="18000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10909" y="3283315"/>
              <a:ext cx="1815882" cy="1800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26791" y="3283315"/>
              <a:ext cx="1815882" cy="18000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42673" y="3283315"/>
              <a:ext cx="1815882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1510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481080" y="523772"/>
            <a:ext cx="10672590" cy="5045239"/>
            <a:chOff x="69099" y="523772"/>
            <a:chExt cx="10672590" cy="504523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4347" y="1096173"/>
              <a:ext cx="1852941" cy="1800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8254" y="1096173"/>
              <a:ext cx="1815882" cy="1800000"/>
            </a:xfrm>
            <a:prstGeom prst="rect">
              <a:avLst/>
            </a:prstGeom>
          </p:spPr>
        </p:pic>
        <p:sp>
          <p:nvSpPr>
            <p:cNvPr id="11" name="右箭头 10"/>
            <p:cNvSpPr/>
            <p:nvPr/>
          </p:nvSpPr>
          <p:spPr>
            <a:xfrm flipV="1">
              <a:off x="1959215" y="189365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右箭头 11"/>
            <p:cNvSpPr/>
            <p:nvPr/>
          </p:nvSpPr>
          <p:spPr>
            <a:xfrm flipV="1">
              <a:off x="4132131" y="189241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右箭头 12"/>
            <p:cNvSpPr/>
            <p:nvPr/>
          </p:nvSpPr>
          <p:spPr>
            <a:xfrm flipV="1">
              <a:off x="6282771" y="1892411"/>
              <a:ext cx="337226" cy="103762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099" y="523772"/>
              <a:ext cx="1067259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Gating strategies for IL-4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/ IFN-γ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/ IL-10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/ IL-17A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zh-CN" altLang="en-US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CD4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T cells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(cultured T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cells)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H="1">
              <a:off x="4640853" y="2275352"/>
              <a:ext cx="2446809" cy="164777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 flipH="1">
              <a:off x="6157442" y="2275352"/>
              <a:ext cx="930221" cy="164777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>
              <a:off x="7233761" y="2275352"/>
              <a:ext cx="612763" cy="169794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/>
            <p:nvPr/>
          </p:nvCxnSpPr>
          <p:spPr>
            <a:xfrm>
              <a:off x="7246720" y="2275352"/>
              <a:ext cx="2088517" cy="1647779"/>
            </a:xfrm>
            <a:prstGeom prst="straightConnector1">
              <a:avLst/>
            </a:prstGeom>
            <a:ln w="28575"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99" y="1096173"/>
              <a:ext cx="1852941" cy="1800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14020" y="1096173"/>
              <a:ext cx="1852941" cy="18000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45966" y="3769011"/>
              <a:ext cx="1815882" cy="180000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8413" y="3769011"/>
              <a:ext cx="1815882" cy="1800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10860" y="3769011"/>
              <a:ext cx="1815882" cy="180000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72219" y="3769011"/>
              <a:ext cx="1815882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4070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99</Words>
  <Application>Microsoft Macintosh PowerPoint</Application>
  <PresentationFormat>宽屏</PresentationFormat>
  <Paragraphs>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mx</dc:creator>
  <cp:lastModifiedBy>Denly Zhang</cp:lastModifiedBy>
  <cp:revision>11</cp:revision>
  <dcterms:created xsi:type="dcterms:W3CDTF">2025-06-02T13:05:22Z</dcterms:created>
  <dcterms:modified xsi:type="dcterms:W3CDTF">2025-06-26T18:29:54Z</dcterms:modified>
</cp:coreProperties>
</file>