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49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4CABBC-801E-40C0-9099-4B3A70EEE00C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C1677D-3484-4166-8201-614AB4F48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04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C12191A-B984-460F-BF33-12B021D113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79A184D-3598-4D9A-A339-AE56FB7833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DF6A572-190D-43DA-9E13-803345CAE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EA019-9397-48A6-89DF-61E731949594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256E2D1-67B5-4D73-8D91-CD1FD90BF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4F7CF96-E3AC-4602-989B-929201C13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BFC2B-9F32-400A-B640-CA24AD935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975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8963C9C-14CC-41EB-AEE3-385EF26F0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02DEE8C-2AFC-438A-93BA-DF7C1F7633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787EB9E-CFA6-4B86-9C25-BF1C42980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EA019-9397-48A6-89DF-61E731949594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880E7EF-3A00-4D71-8AA3-6C29779F1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390E3C2-3E6F-48BB-85B3-DB4904714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BFC2B-9F32-400A-B640-CA24AD935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053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AD2980-2ACD-4C5E-9992-60913140C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ABA767E-EB4E-41C5-99BE-41E453B532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DAC640D-83CC-4C7C-A757-E99D364D4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EA019-9397-48A6-89DF-61E731949594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661064F-CB19-4568-994A-0C5DB83C5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BD430E4-845F-46AD-A198-346A5CEC2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BFC2B-9F32-400A-B640-CA24AD935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072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EB659A7-1E91-4B5B-B53B-FD02C49BC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AF3329D-D803-4987-99C6-AF414C7A5A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4CBBA19-B6B4-45BB-A271-13D484EB0C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D768833-84EE-4C35-8461-9CEEAD8E3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EA019-9397-48A6-89DF-61E731949594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EE0B7D0-38BE-4CC3-8FE5-19E9E33C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FCC13BD-DD37-410A-BDCB-3520F5B96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BFC2B-9F32-400A-B640-CA24AD935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993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76FAB4-34D1-4E30-AA97-EBACB1343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51E884F-4EF3-46A2-ADBA-4FE4E309EA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7C93AFE-BECA-4412-A791-2C3E0E52E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0FAD7B70-91D6-4B72-91F5-CF45E62CF8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23F7E617-800A-43CF-9316-18C8E9A434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8B17DD29-4C95-473F-9A64-D45BA5B0B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EA019-9397-48A6-89DF-61E731949594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287343E3-BC91-41C9-A2E9-A77DBA3AC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6078AF4A-A6FC-47B7-B8C7-4555B7D95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BFC2B-9F32-400A-B640-CA24AD935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46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A7FDC71-5320-453E-8CC8-E58E42BF2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F56317D-CF1C-40CA-BDA1-87452CDC5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EA019-9397-48A6-89DF-61E731949594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91966A0-6A16-472D-BB61-6F891ADD0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DB0507E-452D-4C23-9EA2-5D6B0ED95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BFC2B-9F32-400A-B640-CA24AD935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347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FF7CB238-FA1A-4B6D-A5C9-F5F93C6C9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EA019-9397-48A6-89DF-61E731949594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6539E33-9C01-4746-8988-EEEC4AACF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36E8903-4F90-4701-A129-B17A4AC8A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BFC2B-9F32-400A-B640-CA24AD935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696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A70506-9BFA-42A2-8E3D-C60BF669D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5011449-9123-434B-8D58-2BFCD0B294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8EF6163-6C1D-4BEC-AB0F-5688F50B66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8392484-6B1F-4BEB-B455-644D2BDAF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EA019-9397-48A6-89DF-61E731949594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1DF59DF-E19B-4D4A-AAE0-9ABE19D23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8574C5F-C262-45BC-97EC-290EAF1B8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BFC2B-9F32-400A-B640-CA24AD935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54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D68841D-4A85-4A62-9081-48040F833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111E9EFB-61B4-42D5-824E-8867D2E565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581D07B-2661-459B-81B8-A9C8489703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622AB3D-7287-4E81-A988-06928EF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EA019-9397-48A6-89DF-61E731949594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7363745-22C5-4B54-8F8A-971C6E9F4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0DC9050-AC61-4674-87DE-B7E0E0E77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BFC2B-9F32-400A-B640-CA24AD935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196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44E9028-FAE6-42F2-8E4A-3844778B5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8CDD1F2-811C-47C0-B799-0FE07B959D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87AE0DD-19EB-49D5-9779-6E0854E16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EA019-9397-48A6-89DF-61E731949594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0DFCB18-237A-466E-A14A-3533D9001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98A97F0-516A-4AE0-A071-89C7A08E1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BFC2B-9F32-400A-B640-CA24AD935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765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362E53EC-7E46-45FF-9BA9-4E11C516C5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2DDA541-618E-4685-8A13-7523F3C1B7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E58CC26-258B-4C83-A095-969B0032F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EA019-9397-48A6-89DF-61E731949594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B5F5657-BD96-40A2-A951-FFF994877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E378A60-5558-4F3D-BB5A-0194337A8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BFC2B-9F32-400A-B640-CA24AD935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821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555EEE5-D13C-44C9-9FAB-E6F80E0C2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D87A165-56B7-4603-A7DF-AEB9EF46ED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BBC4840-15C9-4932-9819-678F89F11D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1EA019-9397-48A6-89DF-61E731949594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73F40DC-F45F-4B91-A32E-417B774D09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D13BA0C-C099-486C-9690-F89558969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CBFC2B-9F32-400A-B640-CA24AD935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110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2726558"/>
              </p:ext>
            </p:extLst>
          </p:nvPr>
        </p:nvGraphicFramePr>
        <p:xfrm>
          <a:off x="310707" y="665772"/>
          <a:ext cx="4064000" cy="1333500"/>
        </p:xfrm>
        <a:graphic>
          <a:graphicData uri="http://schemas.openxmlformats.org/drawingml/2006/table">
            <a:tbl>
              <a:tblPr/>
              <a:tblGrid>
                <a:gridCol w="2655400"/>
                <a:gridCol w="14086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Behavior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Results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Time spent grooming pups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 difference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Time spent nursing pups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 difference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Time spent off nest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 difference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Fragmentation of maternal care patterns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Increased in CGS dams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Unpredictability of maternal care patterns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Increased in CGS dams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Time spent retrieving pups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Increased in CGS dams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926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2718</TotalTime>
  <Words>46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Zoubovsky, Sandra (zoubovsp)</dc:creator>
  <cp:lastModifiedBy>Zoubovsky, Sandra</cp:lastModifiedBy>
  <cp:revision>35</cp:revision>
  <dcterms:created xsi:type="dcterms:W3CDTF">2020-06-12T14:50:39Z</dcterms:created>
  <dcterms:modified xsi:type="dcterms:W3CDTF">2021-12-18T01:35:36Z</dcterms:modified>
</cp:coreProperties>
</file>