
<file path=[Content_Types].xml><?xml version="1.0" encoding="utf-8"?>
<Types xmlns="http://schemas.openxmlformats.org/package/2006/content-types">
  <Default Extension="jpeg" ContentType="image/jpe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44" r:id="rId1"/>
  </p:sldMasterIdLst>
  <p:notesMasterIdLst>
    <p:notesMasterId r:id="rId4"/>
  </p:notesMasterIdLst>
  <p:sldIdLst>
    <p:sldId id="260" r:id="rId2"/>
    <p:sldId id="256" r:id="rId3"/>
  </p:sldIdLst>
  <p:sldSz cx="15119350" cy="23399750"/>
  <p:notesSz cx="6858000" cy="9144000"/>
  <p:defaultTextStyle>
    <a:defPPr>
      <a:defRPr lang="en-US"/>
    </a:defPPr>
    <a:lvl1pPr marL="0" algn="l" defTabSz="659648" rtl="0" eaLnBrk="1" latinLnBrk="0" hangingPunct="1">
      <a:defRPr sz="2597" kern="1200">
        <a:solidFill>
          <a:schemeClr val="tx1"/>
        </a:solidFill>
        <a:latin typeface="+mn-lt"/>
        <a:ea typeface="+mn-ea"/>
        <a:cs typeface="+mn-cs"/>
      </a:defRPr>
    </a:lvl1pPr>
    <a:lvl2pPr marL="659648" algn="l" defTabSz="659648" rtl="0" eaLnBrk="1" latinLnBrk="0" hangingPunct="1">
      <a:defRPr sz="2597" kern="1200">
        <a:solidFill>
          <a:schemeClr val="tx1"/>
        </a:solidFill>
        <a:latin typeface="+mn-lt"/>
        <a:ea typeface="+mn-ea"/>
        <a:cs typeface="+mn-cs"/>
      </a:defRPr>
    </a:lvl2pPr>
    <a:lvl3pPr marL="1319296" algn="l" defTabSz="659648" rtl="0" eaLnBrk="1" latinLnBrk="0" hangingPunct="1">
      <a:defRPr sz="2597" kern="1200">
        <a:solidFill>
          <a:schemeClr val="tx1"/>
        </a:solidFill>
        <a:latin typeface="+mn-lt"/>
        <a:ea typeface="+mn-ea"/>
        <a:cs typeface="+mn-cs"/>
      </a:defRPr>
    </a:lvl3pPr>
    <a:lvl4pPr marL="1978944" algn="l" defTabSz="659648" rtl="0" eaLnBrk="1" latinLnBrk="0" hangingPunct="1">
      <a:defRPr sz="2597" kern="1200">
        <a:solidFill>
          <a:schemeClr val="tx1"/>
        </a:solidFill>
        <a:latin typeface="+mn-lt"/>
        <a:ea typeface="+mn-ea"/>
        <a:cs typeface="+mn-cs"/>
      </a:defRPr>
    </a:lvl4pPr>
    <a:lvl5pPr marL="2638593" algn="l" defTabSz="659648" rtl="0" eaLnBrk="1" latinLnBrk="0" hangingPunct="1">
      <a:defRPr sz="2597" kern="1200">
        <a:solidFill>
          <a:schemeClr val="tx1"/>
        </a:solidFill>
        <a:latin typeface="+mn-lt"/>
        <a:ea typeface="+mn-ea"/>
        <a:cs typeface="+mn-cs"/>
      </a:defRPr>
    </a:lvl5pPr>
    <a:lvl6pPr marL="3298241" algn="l" defTabSz="659648" rtl="0" eaLnBrk="1" latinLnBrk="0" hangingPunct="1">
      <a:defRPr sz="2597" kern="1200">
        <a:solidFill>
          <a:schemeClr val="tx1"/>
        </a:solidFill>
        <a:latin typeface="+mn-lt"/>
        <a:ea typeface="+mn-ea"/>
        <a:cs typeface="+mn-cs"/>
      </a:defRPr>
    </a:lvl6pPr>
    <a:lvl7pPr marL="3957889" algn="l" defTabSz="659648" rtl="0" eaLnBrk="1" latinLnBrk="0" hangingPunct="1">
      <a:defRPr sz="2597" kern="1200">
        <a:solidFill>
          <a:schemeClr val="tx1"/>
        </a:solidFill>
        <a:latin typeface="+mn-lt"/>
        <a:ea typeface="+mn-ea"/>
        <a:cs typeface="+mn-cs"/>
      </a:defRPr>
    </a:lvl7pPr>
    <a:lvl8pPr marL="4617537" algn="l" defTabSz="659648" rtl="0" eaLnBrk="1" latinLnBrk="0" hangingPunct="1">
      <a:defRPr sz="2597" kern="1200">
        <a:solidFill>
          <a:schemeClr val="tx1"/>
        </a:solidFill>
        <a:latin typeface="+mn-lt"/>
        <a:ea typeface="+mn-ea"/>
        <a:cs typeface="+mn-cs"/>
      </a:defRPr>
    </a:lvl8pPr>
    <a:lvl9pPr marL="5277185" algn="l" defTabSz="659648" rtl="0" eaLnBrk="1" latinLnBrk="0" hangingPunct="1">
      <a:defRPr sz="2597"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Youcef Bouchekioua" initials="YB"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561"/>
    <p:restoredTop sz="96327"/>
  </p:normalViewPr>
  <p:slideViewPr>
    <p:cSldViewPr snapToGrid="0" snapToObjects="1">
      <p:cViewPr varScale="1">
        <p:scale>
          <a:sx n="30" d="100"/>
          <a:sy n="30" d="100"/>
        </p:scale>
        <p:origin x="720" y="12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commentAuthors" Target="commentAuthors.xml"/><Relationship Id="rId4" Type="http://schemas.openxmlformats.org/officeDocument/2006/relationships/notesMaster" Target="notesMasters/notesMaster1.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5C8571E-1634-FD43-B031-09F6A491D865}" type="datetimeFigureOut">
              <a:rPr lang="en-US" smtClean="0"/>
              <a:t>1/15/2022</a:t>
            </a:fld>
            <a:endParaRPr lang="en-US" dirty="0"/>
          </a:p>
        </p:txBody>
      </p:sp>
      <p:sp>
        <p:nvSpPr>
          <p:cNvPr id="4" name="Espace réservé de l'image des diapositives 3"/>
          <p:cNvSpPr>
            <a:spLocks noGrp="1" noRot="1" noChangeAspect="1"/>
          </p:cNvSpPr>
          <p:nvPr>
            <p:ph type="sldImg" idx="2"/>
          </p:nvPr>
        </p:nvSpPr>
        <p:spPr>
          <a:xfrm>
            <a:off x="2432050" y="1143000"/>
            <a:ext cx="19939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fr-FR"/>
              <a:t>Modifier les styles du texte du masque
Deuxième niveau
Troisième niveau
Quatrième niveau
Cinquième niveau</a:t>
            </a:r>
            <a:endParaRPr lang="en-US"/>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961B8A2-A2C9-9A48-AD97-A78A03AB857B}" type="slidenum">
              <a:rPr lang="en-US" smtClean="0"/>
              <a:t>‹#›</a:t>
            </a:fld>
            <a:endParaRPr lang="en-US" dirty="0"/>
          </a:p>
        </p:txBody>
      </p:sp>
    </p:spTree>
    <p:extLst>
      <p:ext uri="{BB962C8B-B14F-4D97-AF65-F5344CB8AC3E}">
        <p14:creationId xmlns:p14="http://schemas.microsoft.com/office/powerpoint/2010/main" val="3353905882"/>
      </p:ext>
    </p:extLst>
  </p:cSld>
  <p:clrMap bg1="lt1" tx1="dk1" bg2="lt2" tx2="dk2" accent1="accent1" accent2="accent2" accent3="accent3" accent4="accent4" accent5="accent5" accent6="accent6" hlink="hlink" folHlink="folHlink"/>
  <p:notesStyle>
    <a:lvl1pPr marL="0" algn="l" defTabSz="1319296" rtl="0" eaLnBrk="1" latinLnBrk="0" hangingPunct="1">
      <a:defRPr sz="1731" kern="1200">
        <a:solidFill>
          <a:schemeClr val="tx1"/>
        </a:solidFill>
        <a:latin typeface="+mn-lt"/>
        <a:ea typeface="+mn-ea"/>
        <a:cs typeface="+mn-cs"/>
      </a:defRPr>
    </a:lvl1pPr>
    <a:lvl2pPr marL="659648" algn="l" defTabSz="1319296" rtl="0" eaLnBrk="1" latinLnBrk="0" hangingPunct="1">
      <a:defRPr sz="1731" kern="1200">
        <a:solidFill>
          <a:schemeClr val="tx1"/>
        </a:solidFill>
        <a:latin typeface="+mn-lt"/>
        <a:ea typeface="+mn-ea"/>
        <a:cs typeface="+mn-cs"/>
      </a:defRPr>
    </a:lvl2pPr>
    <a:lvl3pPr marL="1319296" algn="l" defTabSz="1319296" rtl="0" eaLnBrk="1" latinLnBrk="0" hangingPunct="1">
      <a:defRPr sz="1731" kern="1200">
        <a:solidFill>
          <a:schemeClr val="tx1"/>
        </a:solidFill>
        <a:latin typeface="+mn-lt"/>
        <a:ea typeface="+mn-ea"/>
        <a:cs typeface="+mn-cs"/>
      </a:defRPr>
    </a:lvl3pPr>
    <a:lvl4pPr marL="1978944" algn="l" defTabSz="1319296" rtl="0" eaLnBrk="1" latinLnBrk="0" hangingPunct="1">
      <a:defRPr sz="1731" kern="1200">
        <a:solidFill>
          <a:schemeClr val="tx1"/>
        </a:solidFill>
        <a:latin typeface="+mn-lt"/>
        <a:ea typeface="+mn-ea"/>
        <a:cs typeface="+mn-cs"/>
      </a:defRPr>
    </a:lvl4pPr>
    <a:lvl5pPr marL="2638593" algn="l" defTabSz="1319296" rtl="0" eaLnBrk="1" latinLnBrk="0" hangingPunct="1">
      <a:defRPr sz="1731" kern="1200">
        <a:solidFill>
          <a:schemeClr val="tx1"/>
        </a:solidFill>
        <a:latin typeface="+mn-lt"/>
        <a:ea typeface="+mn-ea"/>
        <a:cs typeface="+mn-cs"/>
      </a:defRPr>
    </a:lvl5pPr>
    <a:lvl6pPr marL="3298241" algn="l" defTabSz="1319296" rtl="0" eaLnBrk="1" latinLnBrk="0" hangingPunct="1">
      <a:defRPr sz="1731" kern="1200">
        <a:solidFill>
          <a:schemeClr val="tx1"/>
        </a:solidFill>
        <a:latin typeface="+mn-lt"/>
        <a:ea typeface="+mn-ea"/>
        <a:cs typeface="+mn-cs"/>
      </a:defRPr>
    </a:lvl6pPr>
    <a:lvl7pPr marL="3957889" algn="l" defTabSz="1319296" rtl="0" eaLnBrk="1" latinLnBrk="0" hangingPunct="1">
      <a:defRPr sz="1731" kern="1200">
        <a:solidFill>
          <a:schemeClr val="tx1"/>
        </a:solidFill>
        <a:latin typeface="+mn-lt"/>
        <a:ea typeface="+mn-ea"/>
        <a:cs typeface="+mn-cs"/>
      </a:defRPr>
    </a:lvl7pPr>
    <a:lvl8pPr marL="4617537" algn="l" defTabSz="1319296" rtl="0" eaLnBrk="1" latinLnBrk="0" hangingPunct="1">
      <a:defRPr sz="1731" kern="1200">
        <a:solidFill>
          <a:schemeClr val="tx1"/>
        </a:solidFill>
        <a:latin typeface="+mn-lt"/>
        <a:ea typeface="+mn-ea"/>
        <a:cs typeface="+mn-cs"/>
      </a:defRPr>
    </a:lvl8pPr>
    <a:lvl9pPr marL="5277185" algn="l" defTabSz="1319296" rtl="0" eaLnBrk="1" latinLnBrk="0" hangingPunct="1">
      <a:defRPr sz="1731"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133951" y="3829544"/>
            <a:ext cx="12851448" cy="8146580"/>
          </a:xfrm>
        </p:spPr>
        <p:txBody>
          <a:bodyPr anchor="b"/>
          <a:lstStyle>
            <a:lvl1pPr algn="ctr">
              <a:defRPr sz="9921"/>
            </a:lvl1pPr>
          </a:lstStyle>
          <a:p>
            <a:r>
              <a:rPr lang="fr-FR"/>
              <a:t>Modifiez le style du titre</a:t>
            </a:r>
            <a:endParaRPr lang="en-US" dirty="0"/>
          </a:p>
        </p:txBody>
      </p:sp>
      <p:sp>
        <p:nvSpPr>
          <p:cNvPr id="3" name="Subtitle 2"/>
          <p:cNvSpPr>
            <a:spLocks noGrp="1"/>
          </p:cNvSpPr>
          <p:nvPr>
            <p:ph type="subTitle" idx="1"/>
          </p:nvPr>
        </p:nvSpPr>
        <p:spPr>
          <a:xfrm>
            <a:off x="1889919" y="12290287"/>
            <a:ext cx="11339513" cy="5649521"/>
          </a:xfrm>
        </p:spPr>
        <p:txBody>
          <a:bodyPr/>
          <a:lstStyle>
            <a:lvl1pPr marL="0" indent="0" algn="ctr">
              <a:buNone/>
              <a:defRPr sz="3968"/>
            </a:lvl1pPr>
            <a:lvl2pPr marL="755980" indent="0" algn="ctr">
              <a:buNone/>
              <a:defRPr sz="3307"/>
            </a:lvl2pPr>
            <a:lvl3pPr marL="1511960" indent="0" algn="ctr">
              <a:buNone/>
              <a:defRPr sz="2976"/>
            </a:lvl3pPr>
            <a:lvl4pPr marL="2267941" indent="0" algn="ctr">
              <a:buNone/>
              <a:defRPr sz="2646"/>
            </a:lvl4pPr>
            <a:lvl5pPr marL="3023921" indent="0" algn="ctr">
              <a:buNone/>
              <a:defRPr sz="2646"/>
            </a:lvl5pPr>
            <a:lvl6pPr marL="3779901" indent="0" algn="ctr">
              <a:buNone/>
              <a:defRPr sz="2646"/>
            </a:lvl6pPr>
            <a:lvl7pPr marL="4535881" indent="0" algn="ctr">
              <a:buNone/>
              <a:defRPr sz="2646"/>
            </a:lvl7pPr>
            <a:lvl8pPr marL="5291861" indent="0" algn="ctr">
              <a:buNone/>
              <a:defRPr sz="2646"/>
            </a:lvl8pPr>
            <a:lvl9pPr marL="6047842" indent="0" algn="ctr">
              <a:buNone/>
              <a:defRPr sz="2646"/>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198C663F-EA5D-694F-8E22-880F0008F3CB}" type="datetimeFigureOut">
              <a:rPr lang="fr-FR" smtClean="0"/>
              <a:t>15/01/2022</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C07237B6-7188-3A4F-80E9-0AAE5CB165F9}" type="slidenum">
              <a:rPr lang="fr-FR" smtClean="0"/>
              <a:t>‹#›</a:t>
            </a:fld>
            <a:endParaRPr lang="fr-FR"/>
          </a:p>
        </p:txBody>
      </p:sp>
    </p:spTree>
    <p:extLst>
      <p:ext uri="{BB962C8B-B14F-4D97-AF65-F5344CB8AC3E}">
        <p14:creationId xmlns:p14="http://schemas.microsoft.com/office/powerpoint/2010/main" val="24500700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Modifier les styles du texte du masque
Deuxième niveau
Troisième niveau
Quatrième niveau
Cinquième niveau</a:t>
            </a:r>
            <a:endParaRPr lang="en-US" dirty="0"/>
          </a:p>
        </p:txBody>
      </p:sp>
      <p:sp>
        <p:nvSpPr>
          <p:cNvPr id="4" name="Date Placeholder 3"/>
          <p:cNvSpPr>
            <a:spLocks noGrp="1"/>
          </p:cNvSpPr>
          <p:nvPr>
            <p:ph type="dt" sz="half" idx="10"/>
          </p:nvPr>
        </p:nvSpPr>
        <p:spPr/>
        <p:txBody>
          <a:bodyPr/>
          <a:lstStyle/>
          <a:p>
            <a:fld id="{198C663F-EA5D-694F-8E22-880F0008F3CB}" type="datetimeFigureOut">
              <a:rPr lang="fr-FR" smtClean="0"/>
              <a:t>15/01/2022</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C07237B6-7188-3A4F-80E9-0AAE5CB165F9}" type="slidenum">
              <a:rPr lang="fr-FR" smtClean="0"/>
              <a:t>‹#›</a:t>
            </a:fld>
            <a:endParaRPr lang="fr-FR"/>
          </a:p>
        </p:txBody>
      </p:sp>
    </p:spTree>
    <p:extLst>
      <p:ext uri="{BB962C8B-B14F-4D97-AF65-F5344CB8AC3E}">
        <p14:creationId xmlns:p14="http://schemas.microsoft.com/office/powerpoint/2010/main" val="5979565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819786" y="1245820"/>
            <a:ext cx="3260110" cy="19830207"/>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1039456" y="1245820"/>
            <a:ext cx="9591338" cy="19830207"/>
          </a:xfrm>
        </p:spPr>
        <p:txBody>
          <a:bodyPr vert="eaVert"/>
          <a:lstStyle/>
          <a:p>
            <a:pPr lvl="0"/>
            <a:r>
              <a:rPr lang="fr-FR"/>
              <a:t>Modifier les styles du texte du masque
Deuxième niveau
Troisième niveau
Quatrième niveau
Cinquième niveau</a:t>
            </a:r>
            <a:endParaRPr lang="en-US" dirty="0"/>
          </a:p>
        </p:txBody>
      </p:sp>
      <p:sp>
        <p:nvSpPr>
          <p:cNvPr id="4" name="Date Placeholder 3"/>
          <p:cNvSpPr>
            <a:spLocks noGrp="1"/>
          </p:cNvSpPr>
          <p:nvPr>
            <p:ph type="dt" sz="half" idx="10"/>
          </p:nvPr>
        </p:nvSpPr>
        <p:spPr/>
        <p:txBody>
          <a:bodyPr/>
          <a:lstStyle/>
          <a:p>
            <a:fld id="{198C663F-EA5D-694F-8E22-880F0008F3CB}" type="datetimeFigureOut">
              <a:rPr lang="fr-FR" smtClean="0"/>
              <a:t>15/01/2022</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C07237B6-7188-3A4F-80E9-0AAE5CB165F9}" type="slidenum">
              <a:rPr lang="fr-FR" smtClean="0"/>
              <a:t>‹#›</a:t>
            </a:fld>
            <a:endParaRPr lang="fr-FR"/>
          </a:p>
        </p:txBody>
      </p:sp>
    </p:spTree>
    <p:extLst>
      <p:ext uri="{BB962C8B-B14F-4D97-AF65-F5344CB8AC3E}">
        <p14:creationId xmlns:p14="http://schemas.microsoft.com/office/powerpoint/2010/main" val="314090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Modifier les styles du texte du masque
Deuxième niveau
Troisième niveau
Quatrième niveau
Cinquième niveau</a:t>
            </a:r>
            <a:endParaRPr lang="en-US" dirty="0"/>
          </a:p>
        </p:txBody>
      </p:sp>
      <p:sp>
        <p:nvSpPr>
          <p:cNvPr id="4" name="Date Placeholder 3"/>
          <p:cNvSpPr>
            <a:spLocks noGrp="1"/>
          </p:cNvSpPr>
          <p:nvPr>
            <p:ph type="dt" sz="half" idx="10"/>
          </p:nvPr>
        </p:nvSpPr>
        <p:spPr/>
        <p:txBody>
          <a:bodyPr/>
          <a:lstStyle/>
          <a:p>
            <a:fld id="{198C663F-EA5D-694F-8E22-880F0008F3CB}" type="datetimeFigureOut">
              <a:rPr lang="fr-FR" smtClean="0"/>
              <a:t>15/01/2022</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C07237B6-7188-3A4F-80E9-0AAE5CB165F9}" type="slidenum">
              <a:rPr lang="fr-FR" smtClean="0"/>
              <a:t>‹#›</a:t>
            </a:fld>
            <a:endParaRPr lang="fr-FR"/>
          </a:p>
        </p:txBody>
      </p:sp>
    </p:spTree>
    <p:extLst>
      <p:ext uri="{BB962C8B-B14F-4D97-AF65-F5344CB8AC3E}">
        <p14:creationId xmlns:p14="http://schemas.microsoft.com/office/powerpoint/2010/main" val="3546405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1031582" y="5833695"/>
            <a:ext cx="13040439" cy="9733644"/>
          </a:xfrm>
        </p:spPr>
        <p:txBody>
          <a:bodyPr anchor="b"/>
          <a:lstStyle>
            <a:lvl1pPr>
              <a:defRPr sz="9921"/>
            </a:lvl1pPr>
          </a:lstStyle>
          <a:p>
            <a:r>
              <a:rPr lang="fr-FR"/>
              <a:t>Modifiez le style du titre</a:t>
            </a:r>
            <a:endParaRPr lang="en-US" dirty="0"/>
          </a:p>
        </p:txBody>
      </p:sp>
      <p:sp>
        <p:nvSpPr>
          <p:cNvPr id="3" name="Text Placeholder 2"/>
          <p:cNvSpPr>
            <a:spLocks noGrp="1"/>
          </p:cNvSpPr>
          <p:nvPr>
            <p:ph type="body" idx="1"/>
          </p:nvPr>
        </p:nvSpPr>
        <p:spPr>
          <a:xfrm>
            <a:off x="1031582" y="15659423"/>
            <a:ext cx="13040439" cy="5118694"/>
          </a:xfrm>
        </p:spPr>
        <p:txBody>
          <a:bodyPr/>
          <a:lstStyle>
            <a:lvl1pPr marL="0" indent="0">
              <a:buNone/>
              <a:defRPr sz="3968">
                <a:solidFill>
                  <a:schemeClr val="tx1"/>
                </a:solidFill>
              </a:defRPr>
            </a:lvl1pPr>
            <a:lvl2pPr marL="755980" indent="0">
              <a:buNone/>
              <a:defRPr sz="3307">
                <a:solidFill>
                  <a:schemeClr val="tx1">
                    <a:tint val="75000"/>
                  </a:schemeClr>
                </a:solidFill>
              </a:defRPr>
            </a:lvl2pPr>
            <a:lvl3pPr marL="1511960" indent="0">
              <a:buNone/>
              <a:defRPr sz="2976">
                <a:solidFill>
                  <a:schemeClr val="tx1">
                    <a:tint val="75000"/>
                  </a:schemeClr>
                </a:solidFill>
              </a:defRPr>
            </a:lvl3pPr>
            <a:lvl4pPr marL="2267941" indent="0">
              <a:buNone/>
              <a:defRPr sz="2646">
                <a:solidFill>
                  <a:schemeClr val="tx1">
                    <a:tint val="75000"/>
                  </a:schemeClr>
                </a:solidFill>
              </a:defRPr>
            </a:lvl4pPr>
            <a:lvl5pPr marL="3023921" indent="0">
              <a:buNone/>
              <a:defRPr sz="2646">
                <a:solidFill>
                  <a:schemeClr val="tx1">
                    <a:tint val="75000"/>
                  </a:schemeClr>
                </a:solidFill>
              </a:defRPr>
            </a:lvl5pPr>
            <a:lvl6pPr marL="3779901" indent="0">
              <a:buNone/>
              <a:defRPr sz="2646">
                <a:solidFill>
                  <a:schemeClr val="tx1">
                    <a:tint val="75000"/>
                  </a:schemeClr>
                </a:solidFill>
              </a:defRPr>
            </a:lvl6pPr>
            <a:lvl7pPr marL="4535881" indent="0">
              <a:buNone/>
              <a:defRPr sz="2646">
                <a:solidFill>
                  <a:schemeClr val="tx1">
                    <a:tint val="75000"/>
                  </a:schemeClr>
                </a:solidFill>
              </a:defRPr>
            </a:lvl7pPr>
            <a:lvl8pPr marL="5291861" indent="0">
              <a:buNone/>
              <a:defRPr sz="2646">
                <a:solidFill>
                  <a:schemeClr val="tx1">
                    <a:tint val="75000"/>
                  </a:schemeClr>
                </a:solidFill>
              </a:defRPr>
            </a:lvl8pPr>
            <a:lvl9pPr marL="6047842" indent="0">
              <a:buNone/>
              <a:defRPr sz="2646">
                <a:solidFill>
                  <a:schemeClr val="tx1">
                    <a:tint val="75000"/>
                  </a:schemeClr>
                </a:solidFill>
              </a:defRPr>
            </a:lvl9pPr>
          </a:lstStyle>
          <a:p>
            <a:pPr lvl="0"/>
            <a:r>
              <a:rPr lang="fr-FR"/>
              <a:t>Modifier les styles du texte du masque
Deuxième niveau
Troisième niveau
Quatrième niveau
Cinquième niveau</a:t>
            </a:r>
            <a:endParaRPr lang="en-US" dirty="0"/>
          </a:p>
        </p:txBody>
      </p:sp>
      <p:sp>
        <p:nvSpPr>
          <p:cNvPr id="4" name="Date Placeholder 3"/>
          <p:cNvSpPr>
            <a:spLocks noGrp="1"/>
          </p:cNvSpPr>
          <p:nvPr>
            <p:ph type="dt" sz="half" idx="10"/>
          </p:nvPr>
        </p:nvSpPr>
        <p:spPr/>
        <p:txBody>
          <a:bodyPr/>
          <a:lstStyle/>
          <a:p>
            <a:fld id="{198C663F-EA5D-694F-8E22-880F0008F3CB}" type="datetimeFigureOut">
              <a:rPr lang="fr-FR" smtClean="0"/>
              <a:t>15/01/2022</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C07237B6-7188-3A4F-80E9-0AAE5CB165F9}" type="slidenum">
              <a:rPr lang="fr-FR" smtClean="0"/>
              <a:t>‹#›</a:t>
            </a:fld>
            <a:endParaRPr lang="fr-FR"/>
          </a:p>
        </p:txBody>
      </p:sp>
    </p:spTree>
    <p:extLst>
      <p:ext uri="{BB962C8B-B14F-4D97-AF65-F5344CB8AC3E}">
        <p14:creationId xmlns:p14="http://schemas.microsoft.com/office/powerpoint/2010/main" val="9292408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1039455" y="6229100"/>
            <a:ext cx="6425724" cy="14846926"/>
          </a:xfrm>
        </p:spPr>
        <p:txBody>
          <a:bodyPr/>
          <a:lstStyle/>
          <a:p>
            <a:pPr lvl="0"/>
            <a:r>
              <a:rPr lang="fr-FR"/>
              <a:t>Modifier les styles du texte du masque
Deuxième niveau
Troisième niveau
Quatrième niveau
Cinquième niveau</a:t>
            </a:r>
            <a:endParaRPr lang="en-US" dirty="0"/>
          </a:p>
        </p:txBody>
      </p:sp>
      <p:sp>
        <p:nvSpPr>
          <p:cNvPr id="4" name="Content Placeholder 3"/>
          <p:cNvSpPr>
            <a:spLocks noGrp="1"/>
          </p:cNvSpPr>
          <p:nvPr>
            <p:ph sz="half" idx="2"/>
          </p:nvPr>
        </p:nvSpPr>
        <p:spPr>
          <a:xfrm>
            <a:off x="7654171" y="6229100"/>
            <a:ext cx="6425724" cy="14846926"/>
          </a:xfrm>
        </p:spPr>
        <p:txBody>
          <a:bodyPr/>
          <a:lstStyle/>
          <a:p>
            <a:pPr lvl="0"/>
            <a:r>
              <a:rPr lang="fr-FR"/>
              <a:t>Modifier les styles du texte du masque
Deuxième niveau
Troisième niveau
Quatrième niveau
Cinquième niveau</a:t>
            </a:r>
            <a:endParaRPr lang="en-US" dirty="0"/>
          </a:p>
        </p:txBody>
      </p:sp>
      <p:sp>
        <p:nvSpPr>
          <p:cNvPr id="5" name="Date Placeholder 4"/>
          <p:cNvSpPr>
            <a:spLocks noGrp="1"/>
          </p:cNvSpPr>
          <p:nvPr>
            <p:ph type="dt" sz="half" idx="10"/>
          </p:nvPr>
        </p:nvSpPr>
        <p:spPr/>
        <p:txBody>
          <a:bodyPr/>
          <a:lstStyle/>
          <a:p>
            <a:fld id="{198C663F-EA5D-694F-8E22-880F0008F3CB}" type="datetimeFigureOut">
              <a:rPr lang="fr-FR" smtClean="0"/>
              <a:t>15/01/2022</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C07237B6-7188-3A4F-80E9-0AAE5CB165F9}" type="slidenum">
              <a:rPr lang="fr-FR" smtClean="0"/>
              <a:t>‹#›</a:t>
            </a:fld>
            <a:endParaRPr lang="fr-FR"/>
          </a:p>
        </p:txBody>
      </p:sp>
    </p:spTree>
    <p:extLst>
      <p:ext uri="{BB962C8B-B14F-4D97-AF65-F5344CB8AC3E}">
        <p14:creationId xmlns:p14="http://schemas.microsoft.com/office/powerpoint/2010/main" val="20089086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1041425" y="1245825"/>
            <a:ext cx="13040439" cy="4522870"/>
          </a:xfrm>
        </p:spPr>
        <p:txBody>
          <a:bodyPr/>
          <a:lstStyle/>
          <a:p>
            <a:r>
              <a:rPr lang="fr-FR"/>
              <a:t>Modifiez le style du titre</a:t>
            </a:r>
            <a:endParaRPr lang="en-US" dirty="0"/>
          </a:p>
        </p:txBody>
      </p:sp>
      <p:sp>
        <p:nvSpPr>
          <p:cNvPr id="3" name="Text Placeholder 2"/>
          <p:cNvSpPr>
            <a:spLocks noGrp="1"/>
          </p:cNvSpPr>
          <p:nvPr>
            <p:ph type="body" idx="1"/>
          </p:nvPr>
        </p:nvSpPr>
        <p:spPr>
          <a:xfrm>
            <a:off x="1041426" y="5736191"/>
            <a:ext cx="6396193" cy="2811218"/>
          </a:xfrm>
        </p:spPr>
        <p:txBody>
          <a:bodyPr anchor="b"/>
          <a:lstStyle>
            <a:lvl1pPr marL="0" indent="0">
              <a:buNone/>
              <a:defRPr sz="3968" b="1"/>
            </a:lvl1pPr>
            <a:lvl2pPr marL="755980" indent="0">
              <a:buNone/>
              <a:defRPr sz="3307" b="1"/>
            </a:lvl2pPr>
            <a:lvl3pPr marL="1511960" indent="0">
              <a:buNone/>
              <a:defRPr sz="2976" b="1"/>
            </a:lvl3pPr>
            <a:lvl4pPr marL="2267941" indent="0">
              <a:buNone/>
              <a:defRPr sz="2646" b="1"/>
            </a:lvl4pPr>
            <a:lvl5pPr marL="3023921" indent="0">
              <a:buNone/>
              <a:defRPr sz="2646" b="1"/>
            </a:lvl5pPr>
            <a:lvl6pPr marL="3779901" indent="0">
              <a:buNone/>
              <a:defRPr sz="2646" b="1"/>
            </a:lvl6pPr>
            <a:lvl7pPr marL="4535881" indent="0">
              <a:buNone/>
              <a:defRPr sz="2646" b="1"/>
            </a:lvl7pPr>
            <a:lvl8pPr marL="5291861" indent="0">
              <a:buNone/>
              <a:defRPr sz="2646" b="1"/>
            </a:lvl8pPr>
            <a:lvl9pPr marL="6047842" indent="0">
              <a:buNone/>
              <a:defRPr sz="2646" b="1"/>
            </a:lvl9pPr>
          </a:lstStyle>
          <a:p>
            <a:pPr lvl="0"/>
            <a:r>
              <a:rPr lang="fr-FR"/>
              <a:t>Modifier les styles du texte du masque
Deuxième niveau
Troisième niveau
Quatrième niveau
Cinquième niveau</a:t>
            </a:r>
            <a:endParaRPr lang="en-US" dirty="0"/>
          </a:p>
        </p:txBody>
      </p:sp>
      <p:sp>
        <p:nvSpPr>
          <p:cNvPr id="4" name="Content Placeholder 3"/>
          <p:cNvSpPr>
            <a:spLocks noGrp="1"/>
          </p:cNvSpPr>
          <p:nvPr>
            <p:ph sz="half" idx="2"/>
          </p:nvPr>
        </p:nvSpPr>
        <p:spPr>
          <a:xfrm>
            <a:off x="1041426" y="8547409"/>
            <a:ext cx="6396193" cy="12571951"/>
          </a:xfrm>
        </p:spPr>
        <p:txBody>
          <a:bodyPr/>
          <a:lstStyle/>
          <a:p>
            <a:pPr lvl="0"/>
            <a:r>
              <a:rPr lang="fr-FR"/>
              <a:t>Modifier les styles du texte du masque
Deuxième niveau
Troisième niveau
Quatrième niveau
Cinquième niveau</a:t>
            </a:r>
            <a:endParaRPr lang="en-US" dirty="0"/>
          </a:p>
        </p:txBody>
      </p:sp>
      <p:sp>
        <p:nvSpPr>
          <p:cNvPr id="5" name="Text Placeholder 4"/>
          <p:cNvSpPr>
            <a:spLocks noGrp="1"/>
          </p:cNvSpPr>
          <p:nvPr>
            <p:ph type="body" sz="quarter" idx="3"/>
          </p:nvPr>
        </p:nvSpPr>
        <p:spPr>
          <a:xfrm>
            <a:off x="7654172" y="5736191"/>
            <a:ext cx="6427693" cy="2811218"/>
          </a:xfrm>
        </p:spPr>
        <p:txBody>
          <a:bodyPr anchor="b"/>
          <a:lstStyle>
            <a:lvl1pPr marL="0" indent="0">
              <a:buNone/>
              <a:defRPr sz="3968" b="1"/>
            </a:lvl1pPr>
            <a:lvl2pPr marL="755980" indent="0">
              <a:buNone/>
              <a:defRPr sz="3307" b="1"/>
            </a:lvl2pPr>
            <a:lvl3pPr marL="1511960" indent="0">
              <a:buNone/>
              <a:defRPr sz="2976" b="1"/>
            </a:lvl3pPr>
            <a:lvl4pPr marL="2267941" indent="0">
              <a:buNone/>
              <a:defRPr sz="2646" b="1"/>
            </a:lvl4pPr>
            <a:lvl5pPr marL="3023921" indent="0">
              <a:buNone/>
              <a:defRPr sz="2646" b="1"/>
            </a:lvl5pPr>
            <a:lvl6pPr marL="3779901" indent="0">
              <a:buNone/>
              <a:defRPr sz="2646" b="1"/>
            </a:lvl6pPr>
            <a:lvl7pPr marL="4535881" indent="0">
              <a:buNone/>
              <a:defRPr sz="2646" b="1"/>
            </a:lvl7pPr>
            <a:lvl8pPr marL="5291861" indent="0">
              <a:buNone/>
              <a:defRPr sz="2646" b="1"/>
            </a:lvl8pPr>
            <a:lvl9pPr marL="6047842" indent="0">
              <a:buNone/>
              <a:defRPr sz="2646" b="1"/>
            </a:lvl9pPr>
          </a:lstStyle>
          <a:p>
            <a:pPr lvl="0"/>
            <a:r>
              <a:rPr lang="fr-FR"/>
              <a:t>Modifier les styles du texte du masque
Deuxième niveau
Troisième niveau
Quatrième niveau
Cinquième niveau</a:t>
            </a:r>
            <a:endParaRPr lang="en-US" dirty="0"/>
          </a:p>
        </p:txBody>
      </p:sp>
      <p:sp>
        <p:nvSpPr>
          <p:cNvPr id="6" name="Content Placeholder 5"/>
          <p:cNvSpPr>
            <a:spLocks noGrp="1"/>
          </p:cNvSpPr>
          <p:nvPr>
            <p:ph sz="quarter" idx="4"/>
          </p:nvPr>
        </p:nvSpPr>
        <p:spPr>
          <a:xfrm>
            <a:off x="7654172" y="8547409"/>
            <a:ext cx="6427693" cy="12571951"/>
          </a:xfrm>
        </p:spPr>
        <p:txBody>
          <a:bodyPr/>
          <a:lstStyle/>
          <a:p>
            <a:pPr lvl="0"/>
            <a:r>
              <a:rPr lang="fr-FR"/>
              <a:t>Modifier les styles du texte du masque
Deuxième niveau
Troisième niveau
Quatrième niveau
Cinquième niveau</a:t>
            </a:r>
            <a:endParaRPr lang="en-US" dirty="0"/>
          </a:p>
        </p:txBody>
      </p:sp>
      <p:sp>
        <p:nvSpPr>
          <p:cNvPr id="7" name="Date Placeholder 6"/>
          <p:cNvSpPr>
            <a:spLocks noGrp="1"/>
          </p:cNvSpPr>
          <p:nvPr>
            <p:ph type="dt" sz="half" idx="10"/>
          </p:nvPr>
        </p:nvSpPr>
        <p:spPr/>
        <p:txBody>
          <a:bodyPr/>
          <a:lstStyle/>
          <a:p>
            <a:fld id="{198C663F-EA5D-694F-8E22-880F0008F3CB}" type="datetimeFigureOut">
              <a:rPr lang="fr-FR" smtClean="0"/>
              <a:t>15/01/2022</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C07237B6-7188-3A4F-80E9-0AAE5CB165F9}" type="slidenum">
              <a:rPr lang="fr-FR" smtClean="0"/>
              <a:t>‹#›</a:t>
            </a:fld>
            <a:endParaRPr lang="fr-FR"/>
          </a:p>
        </p:txBody>
      </p:sp>
    </p:spTree>
    <p:extLst>
      <p:ext uri="{BB962C8B-B14F-4D97-AF65-F5344CB8AC3E}">
        <p14:creationId xmlns:p14="http://schemas.microsoft.com/office/powerpoint/2010/main" val="793014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198C663F-EA5D-694F-8E22-880F0008F3CB}" type="datetimeFigureOut">
              <a:rPr lang="fr-FR" smtClean="0"/>
              <a:t>15/01/2022</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C07237B6-7188-3A4F-80E9-0AAE5CB165F9}" type="slidenum">
              <a:rPr lang="fr-FR" smtClean="0"/>
              <a:t>‹#›</a:t>
            </a:fld>
            <a:endParaRPr lang="fr-FR"/>
          </a:p>
        </p:txBody>
      </p:sp>
    </p:spTree>
    <p:extLst>
      <p:ext uri="{BB962C8B-B14F-4D97-AF65-F5344CB8AC3E}">
        <p14:creationId xmlns:p14="http://schemas.microsoft.com/office/powerpoint/2010/main" val="14454794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98C663F-EA5D-694F-8E22-880F0008F3CB}" type="datetimeFigureOut">
              <a:rPr lang="fr-FR" smtClean="0"/>
              <a:t>15/01/2022</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C07237B6-7188-3A4F-80E9-0AAE5CB165F9}" type="slidenum">
              <a:rPr lang="fr-FR" smtClean="0"/>
              <a:t>‹#›</a:t>
            </a:fld>
            <a:endParaRPr lang="fr-FR"/>
          </a:p>
        </p:txBody>
      </p:sp>
    </p:spTree>
    <p:extLst>
      <p:ext uri="{BB962C8B-B14F-4D97-AF65-F5344CB8AC3E}">
        <p14:creationId xmlns:p14="http://schemas.microsoft.com/office/powerpoint/2010/main" val="35754929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041425" y="1559983"/>
            <a:ext cx="4876384" cy="5459942"/>
          </a:xfrm>
        </p:spPr>
        <p:txBody>
          <a:bodyPr anchor="b"/>
          <a:lstStyle>
            <a:lvl1pPr>
              <a:defRPr sz="5291"/>
            </a:lvl1pPr>
          </a:lstStyle>
          <a:p>
            <a:r>
              <a:rPr lang="fr-FR"/>
              <a:t>Modifiez le style du titre</a:t>
            </a:r>
            <a:endParaRPr lang="en-US" dirty="0"/>
          </a:p>
        </p:txBody>
      </p:sp>
      <p:sp>
        <p:nvSpPr>
          <p:cNvPr id="3" name="Content Placeholder 2"/>
          <p:cNvSpPr>
            <a:spLocks noGrp="1"/>
          </p:cNvSpPr>
          <p:nvPr>
            <p:ph idx="1"/>
          </p:nvPr>
        </p:nvSpPr>
        <p:spPr>
          <a:xfrm>
            <a:off x="6427693" y="3369136"/>
            <a:ext cx="7654171" cy="16628989"/>
          </a:xfrm>
        </p:spPr>
        <p:txBody>
          <a:bodyPr/>
          <a:lstStyle>
            <a:lvl1pPr>
              <a:defRPr sz="5291"/>
            </a:lvl1pPr>
            <a:lvl2pPr>
              <a:defRPr sz="4630"/>
            </a:lvl2pPr>
            <a:lvl3pPr>
              <a:defRPr sz="3968"/>
            </a:lvl3pPr>
            <a:lvl4pPr>
              <a:defRPr sz="3307"/>
            </a:lvl4pPr>
            <a:lvl5pPr>
              <a:defRPr sz="3307"/>
            </a:lvl5pPr>
            <a:lvl6pPr>
              <a:defRPr sz="3307"/>
            </a:lvl6pPr>
            <a:lvl7pPr>
              <a:defRPr sz="3307"/>
            </a:lvl7pPr>
            <a:lvl8pPr>
              <a:defRPr sz="3307"/>
            </a:lvl8pPr>
            <a:lvl9pPr>
              <a:defRPr sz="3307"/>
            </a:lvl9pPr>
          </a:lstStyle>
          <a:p>
            <a:pPr lvl="0"/>
            <a:r>
              <a:rPr lang="fr-FR"/>
              <a:t>Modifier les styles du texte du masque
Deuxième niveau
Troisième niveau
Quatrième niveau
Cinquième niveau</a:t>
            </a:r>
            <a:endParaRPr lang="en-US" dirty="0"/>
          </a:p>
        </p:txBody>
      </p:sp>
      <p:sp>
        <p:nvSpPr>
          <p:cNvPr id="4" name="Text Placeholder 3"/>
          <p:cNvSpPr>
            <a:spLocks noGrp="1"/>
          </p:cNvSpPr>
          <p:nvPr>
            <p:ph type="body" sz="half" idx="2"/>
          </p:nvPr>
        </p:nvSpPr>
        <p:spPr>
          <a:xfrm>
            <a:off x="1041425" y="7019925"/>
            <a:ext cx="4876384" cy="13005279"/>
          </a:xfrm>
        </p:spPr>
        <p:txBody>
          <a:bodyPr/>
          <a:lstStyle>
            <a:lvl1pPr marL="0" indent="0">
              <a:buNone/>
              <a:defRPr sz="2646"/>
            </a:lvl1pPr>
            <a:lvl2pPr marL="755980" indent="0">
              <a:buNone/>
              <a:defRPr sz="2315"/>
            </a:lvl2pPr>
            <a:lvl3pPr marL="1511960" indent="0">
              <a:buNone/>
              <a:defRPr sz="1984"/>
            </a:lvl3pPr>
            <a:lvl4pPr marL="2267941" indent="0">
              <a:buNone/>
              <a:defRPr sz="1654"/>
            </a:lvl4pPr>
            <a:lvl5pPr marL="3023921" indent="0">
              <a:buNone/>
              <a:defRPr sz="1654"/>
            </a:lvl5pPr>
            <a:lvl6pPr marL="3779901" indent="0">
              <a:buNone/>
              <a:defRPr sz="1654"/>
            </a:lvl6pPr>
            <a:lvl7pPr marL="4535881" indent="0">
              <a:buNone/>
              <a:defRPr sz="1654"/>
            </a:lvl7pPr>
            <a:lvl8pPr marL="5291861" indent="0">
              <a:buNone/>
              <a:defRPr sz="1654"/>
            </a:lvl8pPr>
            <a:lvl9pPr marL="6047842" indent="0">
              <a:buNone/>
              <a:defRPr sz="1654"/>
            </a:lvl9pPr>
          </a:lstStyle>
          <a:p>
            <a:pPr lvl="0"/>
            <a:r>
              <a:rPr lang="fr-FR"/>
              <a:t>Modifier les styles du texte du masque
Deuxième niveau
Troisième niveau
Quatrième niveau
Cinquième niveau</a:t>
            </a:r>
            <a:endParaRPr lang="en-US" dirty="0"/>
          </a:p>
        </p:txBody>
      </p:sp>
      <p:sp>
        <p:nvSpPr>
          <p:cNvPr id="5" name="Date Placeholder 4"/>
          <p:cNvSpPr>
            <a:spLocks noGrp="1"/>
          </p:cNvSpPr>
          <p:nvPr>
            <p:ph type="dt" sz="half" idx="10"/>
          </p:nvPr>
        </p:nvSpPr>
        <p:spPr/>
        <p:txBody>
          <a:bodyPr/>
          <a:lstStyle/>
          <a:p>
            <a:fld id="{198C663F-EA5D-694F-8E22-880F0008F3CB}" type="datetimeFigureOut">
              <a:rPr lang="fr-FR" smtClean="0"/>
              <a:t>15/01/2022</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C07237B6-7188-3A4F-80E9-0AAE5CB165F9}" type="slidenum">
              <a:rPr lang="fr-FR" smtClean="0"/>
              <a:t>‹#›</a:t>
            </a:fld>
            <a:endParaRPr lang="fr-FR"/>
          </a:p>
        </p:txBody>
      </p:sp>
    </p:spTree>
    <p:extLst>
      <p:ext uri="{BB962C8B-B14F-4D97-AF65-F5344CB8AC3E}">
        <p14:creationId xmlns:p14="http://schemas.microsoft.com/office/powerpoint/2010/main" val="819191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041425" y="1559983"/>
            <a:ext cx="4876384" cy="5459942"/>
          </a:xfrm>
        </p:spPr>
        <p:txBody>
          <a:bodyPr anchor="b"/>
          <a:lstStyle>
            <a:lvl1pPr>
              <a:defRPr sz="5291"/>
            </a:lvl1pPr>
          </a:lstStyle>
          <a:p>
            <a:r>
              <a:rPr lang="fr-FR"/>
              <a:t>Modifiez le style du titre</a:t>
            </a:r>
            <a:endParaRPr lang="en-US" dirty="0"/>
          </a:p>
        </p:txBody>
      </p:sp>
      <p:sp>
        <p:nvSpPr>
          <p:cNvPr id="3" name="Picture Placeholder 2"/>
          <p:cNvSpPr>
            <a:spLocks noGrp="1" noChangeAspect="1"/>
          </p:cNvSpPr>
          <p:nvPr>
            <p:ph type="pic" idx="1"/>
          </p:nvPr>
        </p:nvSpPr>
        <p:spPr>
          <a:xfrm>
            <a:off x="6427693" y="3369136"/>
            <a:ext cx="7654171" cy="16628989"/>
          </a:xfrm>
        </p:spPr>
        <p:txBody>
          <a:bodyPr anchor="t"/>
          <a:lstStyle>
            <a:lvl1pPr marL="0" indent="0">
              <a:buNone/>
              <a:defRPr sz="5291"/>
            </a:lvl1pPr>
            <a:lvl2pPr marL="755980" indent="0">
              <a:buNone/>
              <a:defRPr sz="4630"/>
            </a:lvl2pPr>
            <a:lvl3pPr marL="1511960" indent="0">
              <a:buNone/>
              <a:defRPr sz="3968"/>
            </a:lvl3pPr>
            <a:lvl4pPr marL="2267941" indent="0">
              <a:buNone/>
              <a:defRPr sz="3307"/>
            </a:lvl4pPr>
            <a:lvl5pPr marL="3023921" indent="0">
              <a:buNone/>
              <a:defRPr sz="3307"/>
            </a:lvl5pPr>
            <a:lvl6pPr marL="3779901" indent="0">
              <a:buNone/>
              <a:defRPr sz="3307"/>
            </a:lvl6pPr>
            <a:lvl7pPr marL="4535881" indent="0">
              <a:buNone/>
              <a:defRPr sz="3307"/>
            </a:lvl7pPr>
            <a:lvl8pPr marL="5291861" indent="0">
              <a:buNone/>
              <a:defRPr sz="3307"/>
            </a:lvl8pPr>
            <a:lvl9pPr marL="6047842" indent="0">
              <a:buNone/>
              <a:defRPr sz="3307"/>
            </a:lvl9pPr>
          </a:lstStyle>
          <a:p>
            <a:r>
              <a:rPr lang="fr-FR"/>
              <a:t>Cliquez sur l'icône pour ajouter une image</a:t>
            </a:r>
            <a:endParaRPr lang="en-US" dirty="0"/>
          </a:p>
        </p:txBody>
      </p:sp>
      <p:sp>
        <p:nvSpPr>
          <p:cNvPr id="4" name="Text Placeholder 3"/>
          <p:cNvSpPr>
            <a:spLocks noGrp="1"/>
          </p:cNvSpPr>
          <p:nvPr>
            <p:ph type="body" sz="half" idx="2"/>
          </p:nvPr>
        </p:nvSpPr>
        <p:spPr>
          <a:xfrm>
            <a:off x="1041425" y="7019925"/>
            <a:ext cx="4876384" cy="13005279"/>
          </a:xfrm>
        </p:spPr>
        <p:txBody>
          <a:bodyPr/>
          <a:lstStyle>
            <a:lvl1pPr marL="0" indent="0">
              <a:buNone/>
              <a:defRPr sz="2646"/>
            </a:lvl1pPr>
            <a:lvl2pPr marL="755980" indent="0">
              <a:buNone/>
              <a:defRPr sz="2315"/>
            </a:lvl2pPr>
            <a:lvl3pPr marL="1511960" indent="0">
              <a:buNone/>
              <a:defRPr sz="1984"/>
            </a:lvl3pPr>
            <a:lvl4pPr marL="2267941" indent="0">
              <a:buNone/>
              <a:defRPr sz="1654"/>
            </a:lvl4pPr>
            <a:lvl5pPr marL="3023921" indent="0">
              <a:buNone/>
              <a:defRPr sz="1654"/>
            </a:lvl5pPr>
            <a:lvl6pPr marL="3779901" indent="0">
              <a:buNone/>
              <a:defRPr sz="1654"/>
            </a:lvl6pPr>
            <a:lvl7pPr marL="4535881" indent="0">
              <a:buNone/>
              <a:defRPr sz="1654"/>
            </a:lvl7pPr>
            <a:lvl8pPr marL="5291861" indent="0">
              <a:buNone/>
              <a:defRPr sz="1654"/>
            </a:lvl8pPr>
            <a:lvl9pPr marL="6047842" indent="0">
              <a:buNone/>
              <a:defRPr sz="1654"/>
            </a:lvl9pPr>
          </a:lstStyle>
          <a:p>
            <a:pPr lvl="0"/>
            <a:r>
              <a:rPr lang="fr-FR"/>
              <a:t>Modifier les styles du texte du masque
Deuxième niveau
Troisième niveau
Quatrième niveau
Cinquième niveau</a:t>
            </a:r>
            <a:endParaRPr lang="en-US" dirty="0"/>
          </a:p>
        </p:txBody>
      </p:sp>
      <p:sp>
        <p:nvSpPr>
          <p:cNvPr id="5" name="Date Placeholder 4"/>
          <p:cNvSpPr>
            <a:spLocks noGrp="1"/>
          </p:cNvSpPr>
          <p:nvPr>
            <p:ph type="dt" sz="half" idx="10"/>
          </p:nvPr>
        </p:nvSpPr>
        <p:spPr/>
        <p:txBody>
          <a:bodyPr/>
          <a:lstStyle/>
          <a:p>
            <a:fld id="{198C663F-EA5D-694F-8E22-880F0008F3CB}" type="datetimeFigureOut">
              <a:rPr lang="fr-FR" smtClean="0"/>
              <a:t>15/01/2022</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C07237B6-7188-3A4F-80E9-0AAE5CB165F9}" type="slidenum">
              <a:rPr lang="fr-FR" smtClean="0"/>
              <a:t>‹#›</a:t>
            </a:fld>
            <a:endParaRPr lang="fr-FR"/>
          </a:p>
        </p:txBody>
      </p:sp>
    </p:spTree>
    <p:extLst>
      <p:ext uri="{BB962C8B-B14F-4D97-AF65-F5344CB8AC3E}">
        <p14:creationId xmlns:p14="http://schemas.microsoft.com/office/powerpoint/2010/main" val="27979773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39456" y="1245825"/>
            <a:ext cx="13040439" cy="4522870"/>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1039456" y="6229100"/>
            <a:ext cx="13040439" cy="14846926"/>
          </a:xfrm>
          <a:prstGeom prst="rect">
            <a:avLst/>
          </a:prstGeom>
        </p:spPr>
        <p:txBody>
          <a:bodyPr vert="horz" lIns="91440" tIns="45720" rIns="91440" bIns="45720" rtlCol="0">
            <a:normAutofit/>
          </a:bodyPr>
          <a:lstStyle/>
          <a:p>
            <a:pPr lvl="0"/>
            <a:r>
              <a:rPr lang="fr-FR"/>
              <a:t>Modifier les styles du texte du masque
Deuxième niveau
Troisième niveau
Quatrième niveau
Cinquième niveau</a:t>
            </a:r>
            <a:endParaRPr lang="en-US" dirty="0"/>
          </a:p>
        </p:txBody>
      </p:sp>
      <p:sp>
        <p:nvSpPr>
          <p:cNvPr id="4" name="Date Placeholder 3"/>
          <p:cNvSpPr>
            <a:spLocks noGrp="1"/>
          </p:cNvSpPr>
          <p:nvPr>
            <p:ph type="dt" sz="half" idx="2"/>
          </p:nvPr>
        </p:nvSpPr>
        <p:spPr>
          <a:xfrm>
            <a:off x="1039455" y="21688107"/>
            <a:ext cx="3401854" cy="1245820"/>
          </a:xfrm>
          <a:prstGeom prst="rect">
            <a:avLst/>
          </a:prstGeom>
        </p:spPr>
        <p:txBody>
          <a:bodyPr vert="horz" lIns="91440" tIns="45720" rIns="91440" bIns="45720" rtlCol="0" anchor="ctr"/>
          <a:lstStyle>
            <a:lvl1pPr algn="l">
              <a:defRPr sz="1984">
                <a:solidFill>
                  <a:schemeClr val="tx1">
                    <a:tint val="75000"/>
                  </a:schemeClr>
                </a:solidFill>
              </a:defRPr>
            </a:lvl1pPr>
          </a:lstStyle>
          <a:p>
            <a:fld id="{198C663F-EA5D-694F-8E22-880F0008F3CB}" type="datetimeFigureOut">
              <a:rPr lang="fr-FR" smtClean="0"/>
              <a:t>15/01/2022</a:t>
            </a:fld>
            <a:endParaRPr lang="fr-FR"/>
          </a:p>
        </p:txBody>
      </p:sp>
      <p:sp>
        <p:nvSpPr>
          <p:cNvPr id="5" name="Footer Placeholder 4"/>
          <p:cNvSpPr>
            <a:spLocks noGrp="1"/>
          </p:cNvSpPr>
          <p:nvPr>
            <p:ph type="ftr" sz="quarter" idx="3"/>
          </p:nvPr>
        </p:nvSpPr>
        <p:spPr>
          <a:xfrm>
            <a:off x="5008285" y="21688107"/>
            <a:ext cx="5102781" cy="1245820"/>
          </a:xfrm>
          <a:prstGeom prst="rect">
            <a:avLst/>
          </a:prstGeom>
        </p:spPr>
        <p:txBody>
          <a:bodyPr vert="horz" lIns="91440" tIns="45720" rIns="91440" bIns="45720" rtlCol="0" anchor="ctr"/>
          <a:lstStyle>
            <a:lvl1pPr algn="ctr">
              <a:defRPr sz="1984">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10678041" y="21688107"/>
            <a:ext cx="3401854" cy="1245820"/>
          </a:xfrm>
          <a:prstGeom prst="rect">
            <a:avLst/>
          </a:prstGeom>
        </p:spPr>
        <p:txBody>
          <a:bodyPr vert="horz" lIns="91440" tIns="45720" rIns="91440" bIns="45720" rtlCol="0" anchor="ctr"/>
          <a:lstStyle>
            <a:lvl1pPr algn="r">
              <a:defRPr sz="1984">
                <a:solidFill>
                  <a:schemeClr val="tx1">
                    <a:tint val="75000"/>
                  </a:schemeClr>
                </a:solidFill>
              </a:defRPr>
            </a:lvl1pPr>
          </a:lstStyle>
          <a:p>
            <a:fld id="{C07237B6-7188-3A4F-80E9-0AAE5CB165F9}" type="slidenum">
              <a:rPr lang="fr-FR" smtClean="0"/>
              <a:t>‹#›</a:t>
            </a:fld>
            <a:endParaRPr lang="fr-FR"/>
          </a:p>
        </p:txBody>
      </p:sp>
    </p:spTree>
    <p:extLst>
      <p:ext uri="{BB962C8B-B14F-4D97-AF65-F5344CB8AC3E}">
        <p14:creationId xmlns:p14="http://schemas.microsoft.com/office/powerpoint/2010/main" val="1574401547"/>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defTabSz="1511960" rtl="0" eaLnBrk="1" latinLnBrk="0" hangingPunct="1">
        <a:lnSpc>
          <a:spcPct val="90000"/>
        </a:lnSpc>
        <a:spcBef>
          <a:spcPct val="0"/>
        </a:spcBef>
        <a:buNone/>
        <a:defRPr sz="7275" kern="1200">
          <a:solidFill>
            <a:schemeClr val="tx1"/>
          </a:solidFill>
          <a:latin typeface="+mj-lt"/>
          <a:ea typeface="+mj-ea"/>
          <a:cs typeface="+mj-cs"/>
        </a:defRPr>
      </a:lvl1pPr>
    </p:titleStyle>
    <p:bodyStyle>
      <a:lvl1pPr marL="377990" indent="-377990" algn="l" defTabSz="1511960" rtl="0" eaLnBrk="1" latinLnBrk="0" hangingPunct="1">
        <a:lnSpc>
          <a:spcPct val="90000"/>
        </a:lnSpc>
        <a:spcBef>
          <a:spcPts val="1654"/>
        </a:spcBef>
        <a:buFont typeface="Arial" panose="020B0604020202020204" pitchFamily="34" charset="0"/>
        <a:buChar char="•"/>
        <a:defRPr sz="4630" kern="1200">
          <a:solidFill>
            <a:schemeClr val="tx1"/>
          </a:solidFill>
          <a:latin typeface="+mn-lt"/>
          <a:ea typeface="+mn-ea"/>
          <a:cs typeface="+mn-cs"/>
        </a:defRPr>
      </a:lvl1pPr>
      <a:lvl2pPr marL="1133970" indent="-377990" algn="l" defTabSz="1511960" rtl="0" eaLnBrk="1" latinLnBrk="0" hangingPunct="1">
        <a:lnSpc>
          <a:spcPct val="90000"/>
        </a:lnSpc>
        <a:spcBef>
          <a:spcPts val="827"/>
        </a:spcBef>
        <a:buFont typeface="Arial" panose="020B0604020202020204" pitchFamily="34" charset="0"/>
        <a:buChar char="•"/>
        <a:defRPr sz="3968" kern="1200">
          <a:solidFill>
            <a:schemeClr val="tx1"/>
          </a:solidFill>
          <a:latin typeface="+mn-lt"/>
          <a:ea typeface="+mn-ea"/>
          <a:cs typeface="+mn-cs"/>
        </a:defRPr>
      </a:lvl2pPr>
      <a:lvl3pPr marL="1889951" indent="-377990" algn="l" defTabSz="1511960" rtl="0" eaLnBrk="1" latinLnBrk="0" hangingPunct="1">
        <a:lnSpc>
          <a:spcPct val="90000"/>
        </a:lnSpc>
        <a:spcBef>
          <a:spcPts val="827"/>
        </a:spcBef>
        <a:buFont typeface="Arial" panose="020B0604020202020204" pitchFamily="34" charset="0"/>
        <a:buChar char="•"/>
        <a:defRPr sz="3307" kern="1200">
          <a:solidFill>
            <a:schemeClr val="tx1"/>
          </a:solidFill>
          <a:latin typeface="+mn-lt"/>
          <a:ea typeface="+mn-ea"/>
          <a:cs typeface="+mn-cs"/>
        </a:defRPr>
      </a:lvl3pPr>
      <a:lvl4pPr marL="2645931" indent="-377990" algn="l" defTabSz="1511960" rtl="0" eaLnBrk="1" latinLnBrk="0" hangingPunct="1">
        <a:lnSpc>
          <a:spcPct val="90000"/>
        </a:lnSpc>
        <a:spcBef>
          <a:spcPts val="827"/>
        </a:spcBef>
        <a:buFont typeface="Arial" panose="020B0604020202020204" pitchFamily="34" charset="0"/>
        <a:buChar char="•"/>
        <a:defRPr sz="2976" kern="1200">
          <a:solidFill>
            <a:schemeClr val="tx1"/>
          </a:solidFill>
          <a:latin typeface="+mn-lt"/>
          <a:ea typeface="+mn-ea"/>
          <a:cs typeface="+mn-cs"/>
        </a:defRPr>
      </a:lvl4pPr>
      <a:lvl5pPr marL="3401911" indent="-377990" algn="l" defTabSz="1511960" rtl="0" eaLnBrk="1" latinLnBrk="0" hangingPunct="1">
        <a:lnSpc>
          <a:spcPct val="90000"/>
        </a:lnSpc>
        <a:spcBef>
          <a:spcPts val="827"/>
        </a:spcBef>
        <a:buFont typeface="Arial" panose="020B0604020202020204" pitchFamily="34" charset="0"/>
        <a:buChar char="•"/>
        <a:defRPr sz="2976" kern="1200">
          <a:solidFill>
            <a:schemeClr val="tx1"/>
          </a:solidFill>
          <a:latin typeface="+mn-lt"/>
          <a:ea typeface="+mn-ea"/>
          <a:cs typeface="+mn-cs"/>
        </a:defRPr>
      </a:lvl5pPr>
      <a:lvl6pPr marL="4157891" indent="-377990" algn="l" defTabSz="1511960" rtl="0" eaLnBrk="1" latinLnBrk="0" hangingPunct="1">
        <a:lnSpc>
          <a:spcPct val="90000"/>
        </a:lnSpc>
        <a:spcBef>
          <a:spcPts val="827"/>
        </a:spcBef>
        <a:buFont typeface="Arial" panose="020B0604020202020204" pitchFamily="34" charset="0"/>
        <a:buChar char="•"/>
        <a:defRPr sz="2976" kern="1200">
          <a:solidFill>
            <a:schemeClr val="tx1"/>
          </a:solidFill>
          <a:latin typeface="+mn-lt"/>
          <a:ea typeface="+mn-ea"/>
          <a:cs typeface="+mn-cs"/>
        </a:defRPr>
      </a:lvl6pPr>
      <a:lvl7pPr marL="4913871" indent="-377990" algn="l" defTabSz="1511960" rtl="0" eaLnBrk="1" latinLnBrk="0" hangingPunct="1">
        <a:lnSpc>
          <a:spcPct val="90000"/>
        </a:lnSpc>
        <a:spcBef>
          <a:spcPts val="827"/>
        </a:spcBef>
        <a:buFont typeface="Arial" panose="020B0604020202020204" pitchFamily="34" charset="0"/>
        <a:buChar char="•"/>
        <a:defRPr sz="2976" kern="1200">
          <a:solidFill>
            <a:schemeClr val="tx1"/>
          </a:solidFill>
          <a:latin typeface="+mn-lt"/>
          <a:ea typeface="+mn-ea"/>
          <a:cs typeface="+mn-cs"/>
        </a:defRPr>
      </a:lvl7pPr>
      <a:lvl8pPr marL="5669852" indent="-377990" algn="l" defTabSz="1511960" rtl="0" eaLnBrk="1" latinLnBrk="0" hangingPunct="1">
        <a:lnSpc>
          <a:spcPct val="90000"/>
        </a:lnSpc>
        <a:spcBef>
          <a:spcPts val="827"/>
        </a:spcBef>
        <a:buFont typeface="Arial" panose="020B0604020202020204" pitchFamily="34" charset="0"/>
        <a:buChar char="•"/>
        <a:defRPr sz="2976" kern="1200">
          <a:solidFill>
            <a:schemeClr val="tx1"/>
          </a:solidFill>
          <a:latin typeface="+mn-lt"/>
          <a:ea typeface="+mn-ea"/>
          <a:cs typeface="+mn-cs"/>
        </a:defRPr>
      </a:lvl8pPr>
      <a:lvl9pPr marL="6425832" indent="-377990" algn="l" defTabSz="1511960" rtl="0" eaLnBrk="1" latinLnBrk="0" hangingPunct="1">
        <a:lnSpc>
          <a:spcPct val="90000"/>
        </a:lnSpc>
        <a:spcBef>
          <a:spcPts val="827"/>
        </a:spcBef>
        <a:buFont typeface="Arial" panose="020B0604020202020204" pitchFamily="34" charset="0"/>
        <a:buChar char="•"/>
        <a:defRPr sz="2976" kern="1200">
          <a:solidFill>
            <a:schemeClr val="tx1"/>
          </a:solidFill>
          <a:latin typeface="+mn-lt"/>
          <a:ea typeface="+mn-ea"/>
          <a:cs typeface="+mn-cs"/>
        </a:defRPr>
      </a:lvl9pPr>
    </p:bodyStyle>
    <p:otherStyle>
      <a:defPPr>
        <a:defRPr lang="en-US"/>
      </a:defPPr>
      <a:lvl1pPr marL="0" algn="l" defTabSz="1511960" rtl="0" eaLnBrk="1" latinLnBrk="0" hangingPunct="1">
        <a:defRPr sz="2976" kern="1200">
          <a:solidFill>
            <a:schemeClr val="tx1"/>
          </a:solidFill>
          <a:latin typeface="+mn-lt"/>
          <a:ea typeface="+mn-ea"/>
          <a:cs typeface="+mn-cs"/>
        </a:defRPr>
      </a:lvl1pPr>
      <a:lvl2pPr marL="755980" algn="l" defTabSz="1511960" rtl="0" eaLnBrk="1" latinLnBrk="0" hangingPunct="1">
        <a:defRPr sz="2976" kern="1200">
          <a:solidFill>
            <a:schemeClr val="tx1"/>
          </a:solidFill>
          <a:latin typeface="+mn-lt"/>
          <a:ea typeface="+mn-ea"/>
          <a:cs typeface="+mn-cs"/>
        </a:defRPr>
      </a:lvl2pPr>
      <a:lvl3pPr marL="1511960" algn="l" defTabSz="1511960" rtl="0" eaLnBrk="1" latinLnBrk="0" hangingPunct="1">
        <a:defRPr sz="2976" kern="1200">
          <a:solidFill>
            <a:schemeClr val="tx1"/>
          </a:solidFill>
          <a:latin typeface="+mn-lt"/>
          <a:ea typeface="+mn-ea"/>
          <a:cs typeface="+mn-cs"/>
        </a:defRPr>
      </a:lvl3pPr>
      <a:lvl4pPr marL="2267941" algn="l" defTabSz="1511960" rtl="0" eaLnBrk="1" latinLnBrk="0" hangingPunct="1">
        <a:defRPr sz="2976" kern="1200">
          <a:solidFill>
            <a:schemeClr val="tx1"/>
          </a:solidFill>
          <a:latin typeface="+mn-lt"/>
          <a:ea typeface="+mn-ea"/>
          <a:cs typeface="+mn-cs"/>
        </a:defRPr>
      </a:lvl4pPr>
      <a:lvl5pPr marL="3023921" algn="l" defTabSz="1511960" rtl="0" eaLnBrk="1" latinLnBrk="0" hangingPunct="1">
        <a:defRPr sz="2976" kern="1200">
          <a:solidFill>
            <a:schemeClr val="tx1"/>
          </a:solidFill>
          <a:latin typeface="+mn-lt"/>
          <a:ea typeface="+mn-ea"/>
          <a:cs typeface="+mn-cs"/>
        </a:defRPr>
      </a:lvl5pPr>
      <a:lvl6pPr marL="3779901" algn="l" defTabSz="1511960" rtl="0" eaLnBrk="1" latinLnBrk="0" hangingPunct="1">
        <a:defRPr sz="2976" kern="1200">
          <a:solidFill>
            <a:schemeClr val="tx1"/>
          </a:solidFill>
          <a:latin typeface="+mn-lt"/>
          <a:ea typeface="+mn-ea"/>
          <a:cs typeface="+mn-cs"/>
        </a:defRPr>
      </a:lvl6pPr>
      <a:lvl7pPr marL="4535881" algn="l" defTabSz="1511960" rtl="0" eaLnBrk="1" latinLnBrk="0" hangingPunct="1">
        <a:defRPr sz="2976" kern="1200">
          <a:solidFill>
            <a:schemeClr val="tx1"/>
          </a:solidFill>
          <a:latin typeface="+mn-lt"/>
          <a:ea typeface="+mn-ea"/>
          <a:cs typeface="+mn-cs"/>
        </a:defRPr>
      </a:lvl7pPr>
      <a:lvl8pPr marL="5291861" algn="l" defTabSz="1511960" rtl="0" eaLnBrk="1" latinLnBrk="0" hangingPunct="1">
        <a:defRPr sz="2976" kern="1200">
          <a:solidFill>
            <a:schemeClr val="tx1"/>
          </a:solidFill>
          <a:latin typeface="+mn-lt"/>
          <a:ea typeface="+mn-ea"/>
          <a:cs typeface="+mn-cs"/>
        </a:defRPr>
      </a:lvl8pPr>
      <a:lvl9pPr marL="6047842" algn="l" defTabSz="1511960" rtl="0" eaLnBrk="1" latinLnBrk="0" hangingPunct="1">
        <a:defRPr sz="2976"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image" Target="../media/image2.tiff"/><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 name="TextBox 457">
            <a:extLst>
              <a:ext uri="{FF2B5EF4-FFF2-40B4-BE49-F238E27FC236}">
                <a16:creationId xmlns:a16="http://schemas.microsoft.com/office/drawing/2014/main" id="{D27FC4AC-88B5-4FBB-91A0-402E5A2BAB20}"/>
              </a:ext>
            </a:extLst>
          </p:cNvPr>
          <p:cNvSpPr txBox="1"/>
          <p:nvPr/>
        </p:nvSpPr>
        <p:spPr>
          <a:xfrm>
            <a:off x="94575" y="-5999"/>
            <a:ext cx="5523923" cy="646331"/>
          </a:xfrm>
          <a:prstGeom prst="rect">
            <a:avLst/>
          </a:prstGeom>
          <a:noFill/>
        </p:spPr>
        <p:txBody>
          <a:bodyPr wrap="square" rtlCol="0">
            <a:spAutoFit/>
          </a:bodyPr>
          <a:lstStyle/>
          <a:p>
            <a:r>
              <a:rPr lang="fr-FR" sz="3600" b="1" dirty="0" err="1">
                <a:latin typeface="Arial" panose="020B0604020202020204" pitchFamily="34" charset="0"/>
                <a:ea typeface="Baskerville" panose="02020502070401020303" pitchFamily="18" charset="0"/>
                <a:cs typeface="Arial" panose="020B0604020202020204" pitchFamily="34" charset="0"/>
              </a:rPr>
              <a:t>Supplementary</a:t>
            </a:r>
            <a:r>
              <a:rPr lang="fr-FR" sz="3600" b="1" dirty="0">
                <a:latin typeface="Arial" panose="020B0604020202020204" pitchFamily="34" charset="0"/>
                <a:ea typeface="Baskerville" panose="02020502070401020303" pitchFamily="18" charset="0"/>
                <a:cs typeface="Arial" panose="020B0604020202020204" pitchFamily="34" charset="0"/>
              </a:rPr>
              <a:t> Figure 1</a:t>
            </a:r>
          </a:p>
        </p:txBody>
      </p:sp>
      <p:sp>
        <p:nvSpPr>
          <p:cNvPr id="3" name="Rectangle 2">
            <a:extLst>
              <a:ext uri="{FF2B5EF4-FFF2-40B4-BE49-F238E27FC236}">
                <a16:creationId xmlns:a16="http://schemas.microsoft.com/office/drawing/2014/main" id="{A600DCA3-0F50-054A-AED6-AE158F79BA5A}"/>
              </a:ext>
            </a:extLst>
          </p:cNvPr>
          <p:cNvSpPr/>
          <p:nvPr/>
        </p:nvSpPr>
        <p:spPr>
          <a:xfrm>
            <a:off x="226085" y="11138100"/>
            <a:ext cx="14664467" cy="3046988"/>
          </a:xfrm>
          <a:prstGeom prst="rect">
            <a:avLst/>
          </a:prstGeom>
        </p:spPr>
        <p:txBody>
          <a:bodyPr wrap="square">
            <a:spAutoFit/>
          </a:bodyPr>
          <a:lstStyle/>
          <a:p>
            <a:pPr>
              <a:spcBef>
                <a:spcPts val="700"/>
              </a:spcBef>
              <a:spcAft>
                <a:spcPts val="600"/>
              </a:spcAft>
            </a:pPr>
            <a:r>
              <a:rPr lang="en-US" sz="3200" b="1" dirty="0">
                <a:latin typeface="Times New Roman" panose="02020603050405020304" pitchFamily="18" charset="0"/>
                <a:ea typeface="Times New Roman" panose="02020603050405020304" pitchFamily="18" charset="0"/>
              </a:rPr>
              <a:t>Supplementary Fig. 1 Water consumption in number of licks during the acclimation phase. </a:t>
            </a:r>
            <a:r>
              <a:rPr lang="en-US" sz="3200" dirty="0">
                <a:latin typeface="Times New Roman" panose="02020603050405020304" pitchFamily="18" charset="0"/>
                <a:ea typeface="Times New Roman" panose="02020603050405020304" pitchFamily="18" charset="0"/>
              </a:rPr>
              <a:t>Number of licks during a 30-minute session for each day of the 5-days acclimation phase. In Experiment 3, mice of each group received two sessions of acclimation per day. The Compound Context condition corresponds to the morning session, and the Compound Cued condition corresponds to the after-noon session conducted 6 hours later. Data are means, and error bars represent </a:t>
            </a:r>
            <a:r>
              <a:rPr lang="en-US" sz="3200" dirty="0">
                <a:latin typeface="Times New Roman" panose="02020603050405020304" pitchFamily="18" charset="0"/>
                <a:ea typeface="Times New Roman" panose="02020603050405020304" pitchFamily="18" charset="0"/>
                <a:sym typeface="Symbol" pitchFamily="2" charset="2"/>
              </a:rPr>
              <a:t></a:t>
            </a:r>
            <a:r>
              <a:rPr lang="en-US" sz="3200" dirty="0">
                <a:latin typeface="Times New Roman" panose="02020603050405020304" pitchFamily="18" charset="0"/>
                <a:ea typeface="Times New Roman" panose="02020603050405020304" pitchFamily="18" charset="0"/>
              </a:rPr>
              <a:t>SEM. </a:t>
            </a:r>
            <a:endParaRPr lang="fr-FR" sz="3200" dirty="0">
              <a:effectLst/>
              <a:latin typeface="Times New Roman" panose="02020603050405020304" pitchFamily="18" charset="0"/>
              <a:ea typeface="Times New Roman" panose="02020603050405020304" pitchFamily="18" charset="0"/>
            </a:endParaRPr>
          </a:p>
        </p:txBody>
      </p:sp>
      <p:sp>
        <p:nvSpPr>
          <p:cNvPr id="341" name="TextBox 457">
            <a:extLst>
              <a:ext uri="{FF2B5EF4-FFF2-40B4-BE49-F238E27FC236}">
                <a16:creationId xmlns:a16="http://schemas.microsoft.com/office/drawing/2014/main" id="{B2E31868-84C4-4F42-9DBF-DB14744047A4}"/>
              </a:ext>
            </a:extLst>
          </p:cNvPr>
          <p:cNvSpPr txBox="1"/>
          <p:nvPr/>
        </p:nvSpPr>
        <p:spPr>
          <a:xfrm>
            <a:off x="2663354" y="9152409"/>
            <a:ext cx="1719841" cy="523220"/>
          </a:xfrm>
          <a:prstGeom prst="rect">
            <a:avLst/>
          </a:prstGeom>
          <a:noFill/>
        </p:spPr>
        <p:txBody>
          <a:bodyPr wrap="square" rtlCol="0">
            <a:spAutoFit/>
          </a:bodyPr>
          <a:lstStyle/>
          <a:p>
            <a:pPr algn="ctr"/>
            <a:r>
              <a:rPr lang="en-US" sz="2800" dirty="0">
                <a:latin typeface="Arial" panose="020B0604020202020204" pitchFamily="34" charset="0"/>
                <a:ea typeface="Baskerville" panose="02020502070401020303" pitchFamily="18" charset="0"/>
                <a:cs typeface="Arial" panose="020B0604020202020204" pitchFamily="34" charset="0"/>
              </a:rPr>
              <a:t>Day1</a:t>
            </a:r>
          </a:p>
        </p:txBody>
      </p:sp>
      <p:sp>
        <p:nvSpPr>
          <p:cNvPr id="347" name="TextBox 457">
            <a:extLst>
              <a:ext uri="{FF2B5EF4-FFF2-40B4-BE49-F238E27FC236}">
                <a16:creationId xmlns:a16="http://schemas.microsoft.com/office/drawing/2014/main" id="{5AA34999-71EC-3B4A-8860-1DDBDB758FBE}"/>
              </a:ext>
            </a:extLst>
          </p:cNvPr>
          <p:cNvSpPr txBox="1"/>
          <p:nvPr/>
        </p:nvSpPr>
        <p:spPr>
          <a:xfrm>
            <a:off x="3898657" y="9152409"/>
            <a:ext cx="1719841" cy="523220"/>
          </a:xfrm>
          <a:prstGeom prst="rect">
            <a:avLst/>
          </a:prstGeom>
          <a:noFill/>
        </p:spPr>
        <p:txBody>
          <a:bodyPr wrap="square" rtlCol="0">
            <a:spAutoFit/>
          </a:bodyPr>
          <a:lstStyle/>
          <a:p>
            <a:pPr algn="ctr"/>
            <a:r>
              <a:rPr lang="en-US" sz="2800" dirty="0">
                <a:latin typeface="Arial" panose="020B0604020202020204" pitchFamily="34" charset="0"/>
                <a:ea typeface="Baskerville" panose="02020502070401020303" pitchFamily="18" charset="0"/>
                <a:cs typeface="Arial" panose="020B0604020202020204" pitchFamily="34" charset="0"/>
              </a:rPr>
              <a:t>Day2</a:t>
            </a:r>
          </a:p>
        </p:txBody>
      </p:sp>
      <p:sp>
        <p:nvSpPr>
          <p:cNvPr id="358" name="TextBox 457">
            <a:extLst>
              <a:ext uri="{FF2B5EF4-FFF2-40B4-BE49-F238E27FC236}">
                <a16:creationId xmlns:a16="http://schemas.microsoft.com/office/drawing/2014/main" id="{DF4B7382-A6DD-D944-A7F4-87DF54D7EC9C}"/>
              </a:ext>
            </a:extLst>
          </p:cNvPr>
          <p:cNvSpPr txBox="1"/>
          <p:nvPr/>
        </p:nvSpPr>
        <p:spPr>
          <a:xfrm>
            <a:off x="5126014" y="9162648"/>
            <a:ext cx="1719841" cy="523220"/>
          </a:xfrm>
          <a:prstGeom prst="rect">
            <a:avLst/>
          </a:prstGeom>
          <a:noFill/>
        </p:spPr>
        <p:txBody>
          <a:bodyPr wrap="square" rtlCol="0">
            <a:spAutoFit/>
          </a:bodyPr>
          <a:lstStyle/>
          <a:p>
            <a:pPr algn="ctr"/>
            <a:r>
              <a:rPr lang="en-US" sz="2800" dirty="0">
                <a:latin typeface="Arial" panose="020B0604020202020204" pitchFamily="34" charset="0"/>
                <a:ea typeface="Baskerville" panose="02020502070401020303" pitchFamily="18" charset="0"/>
                <a:cs typeface="Arial" panose="020B0604020202020204" pitchFamily="34" charset="0"/>
              </a:rPr>
              <a:t>Day 3</a:t>
            </a:r>
          </a:p>
        </p:txBody>
      </p:sp>
      <p:sp>
        <p:nvSpPr>
          <p:cNvPr id="359" name="TextBox 457">
            <a:extLst>
              <a:ext uri="{FF2B5EF4-FFF2-40B4-BE49-F238E27FC236}">
                <a16:creationId xmlns:a16="http://schemas.microsoft.com/office/drawing/2014/main" id="{7555001E-F9A1-3248-91BB-DF9DE701F617}"/>
              </a:ext>
            </a:extLst>
          </p:cNvPr>
          <p:cNvSpPr txBox="1"/>
          <p:nvPr/>
        </p:nvSpPr>
        <p:spPr>
          <a:xfrm>
            <a:off x="6482609" y="9127513"/>
            <a:ext cx="1719841" cy="523220"/>
          </a:xfrm>
          <a:prstGeom prst="rect">
            <a:avLst/>
          </a:prstGeom>
          <a:noFill/>
        </p:spPr>
        <p:txBody>
          <a:bodyPr wrap="square" rtlCol="0">
            <a:spAutoFit/>
          </a:bodyPr>
          <a:lstStyle/>
          <a:p>
            <a:pPr algn="ctr"/>
            <a:r>
              <a:rPr lang="en-US" sz="2800" dirty="0">
                <a:latin typeface="Arial" panose="020B0604020202020204" pitchFamily="34" charset="0"/>
                <a:ea typeface="Baskerville" panose="02020502070401020303" pitchFamily="18" charset="0"/>
                <a:cs typeface="Arial" panose="020B0604020202020204" pitchFamily="34" charset="0"/>
              </a:rPr>
              <a:t>Day 4</a:t>
            </a:r>
          </a:p>
        </p:txBody>
      </p:sp>
      <p:sp>
        <p:nvSpPr>
          <p:cNvPr id="360" name="TextBox 457">
            <a:extLst>
              <a:ext uri="{FF2B5EF4-FFF2-40B4-BE49-F238E27FC236}">
                <a16:creationId xmlns:a16="http://schemas.microsoft.com/office/drawing/2014/main" id="{1FC32FE1-A261-7A42-8145-BF2D89D0B020}"/>
              </a:ext>
            </a:extLst>
          </p:cNvPr>
          <p:cNvSpPr txBox="1"/>
          <p:nvPr/>
        </p:nvSpPr>
        <p:spPr>
          <a:xfrm>
            <a:off x="7707509" y="9115833"/>
            <a:ext cx="1719841" cy="523220"/>
          </a:xfrm>
          <a:prstGeom prst="rect">
            <a:avLst/>
          </a:prstGeom>
          <a:noFill/>
        </p:spPr>
        <p:txBody>
          <a:bodyPr wrap="square" rtlCol="0">
            <a:spAutoFit/>
          </a:bodyPr>
          <a:lstStyle/>
          <a:p>
            <a:pPr algn="ctr"/>
            <a:r>
              <a:rPr lang="en-US" sz="2800" dirty="0">
                <a:latin typeface="Arial" panose="020B0604020202020204" pitchFamily="34" charset="0"/>
                <a:ea typeface="Baskerville" panose="02020502070401020303" pitchFamily="18" charset="0"/>
                <a:cs typeface="Arial" panose="020B0604020202020204" pitchFamily="34" charset="0"/>
              </a:rPr>
              <a:t>Day 5</a:t>
            </a:r>
          </a:p>
        </p:txBody>
      </p:sp>
      <p:cxnSp>
        <p:nvCxnSpPr>
          <p:cNvPr id="361" name="直線コネクタ 4">
            <a:extLst>
              <a:ext uri="{FF2B5EF4-FFF2-40B4-BE49-F238E27FC236}">
                <a16:creationId xmlns:a16="http://schemas.microsoft.com/office/drawing/2014/main" id="{B66F55DE-DAE1-DC43-B4A2-A544EE992E10}"/>
              </a:ext>
            </a:extLst>
          </p:cNvPr>
          <p:cNvCxnSpPr>
            <a:cxnSpLocks/>
          </p:cNvCxnSpPr>
          <p:nvPr/>
        </p:nvCxnSpPr>
        <p:spPr>
          <a:xfrm>
            <a:off x="3104073" y="9829764"/>
            <a:ext cx="5851243" cy="0"/>
          </a:xfrm>
          <a:prstGeom prst="line">
            <a:avLst/>
          </a:prstGeom>
          <a:ln w="12700"/>
        </p:spPr>
        <p:style>
          <a:lnRef idx="1">
            <a:schemeClr val="dk1"/>
          </a:lnRef>
          <a:fillRef idx="0">
            <a:schemeClr val="dk1"/>
          </a:fillRef>
          <a:effectRef idx="0">
            <a:schemeClr val="dk1"/>
          </a:effectRef>
          <a:fontRef idx="minor">
            <a:schemeClr val="tx1"/>
          </a:fontRef>
        </p:style>
      </p:cxnSp>
      <p:sp>
        <p:nvSpPr>
          <p:cNvPr id="362" name="TextBox 457">
            <a:extLst>
              <a:ext uri="{FF2B5EF4-FFF2-40B4-BE49-F238E27FC236}">
                <a16:creationId xmlns:a16="http://schemas.microsoft.com/office/drawing/2014/main" id="{7A4D9966-7E13-3B45-A088-7B73A2AE3630}"/>
              </a:ext>
            </a:extLst>
          </p:cNvPr>
          <p:cNvSpPr txBox="1"/>
          <p:nvPr/>
        </p:nvSpPr>
        <p:spPr>
          <a:xfrm>
            <a:off x="3814519" y="9883110"/>
            <a:ext cx="4834512" cy="523220"/>
          </a:xfrm>
          <a:prstGeom prst="rect">
            <a:avLst/>
          </a:prstGeom>
          <a:noFill/>
        </p:spPr>
        <p:txBody>
          <a:bodyPr wrap="square" rtlCol="0">
            <a:spAutoFit/>
          </a:bodyPr>
          <a:lstStyle/>
          <a:p>
            <a:pPr algn="ctr"/>
            <a:r>
              <a:rPr lang="en-US" sz="2800" dirty="0">
                <a:latin typeface="Arial" panose="020B0604020202020204" pitchFamily="34" charset="0"/>
                <a:ea typeface="Baskerville" panose="02020502070401020303" pitchFamily="18" charset="0"/>
                <a:cs typeface="Arial" panose="020B0604020202020204" pitchFamily="34" charset="0"/>
              </a:rPr>
              <a:t>Acclimation phase</a:t>
            </a:r>
          </a:p>
        </p:txBody>
      </p:sp>
      <p:sp>
        <p:nvSpPr>
          <p:cNvPr id="363" name="TextBox 457">
            <a:extLst>
              <a:ext uri="{FF2B5EF4-FFF2-40B4-BE49-F238E27FC236}">
                <a16:creationId xmlns:a16="http://schemas.microsoft.com/office/drawing/2014/main" id="{D36403A2-26C7-CF4B-8CD1-4C7387A3B4C6}"/>
              </a:ext>
            </a:extLst>
          </p:cNvPr>
          <p:cNvSpPr txBox="1"/>
          <p:nvPr/>
        </p:nvSpPr>
        <p:spPr>
          <a:xfrm rot="16200000">
            <a:off x="-825100" y="4492280"/>
            <a:ext cx="4317367" cy="523220"/>
          </a:xfrm>
          <a:prstGeom prst="rect">
            <a:avLst/>
          </a:prstGeom>
          <a:noFill/>
        </p:spPr>
        <p:txBody>
          <a:bodyPr wrap="square" rtlCol="0">
            <a:spAutoFit/>
          </a:bodyPr>
          <a:lstStyle/>
          <a:p>
            <a:pPr algn="ctr"/>
            <a:r>
              <a:rPr lang="en-US" sz="2800" dirty="0">
                <a:latin typeface="Arial" panose="020B0604020202020204" pitchFamily="34" charset="0"/>
                <a:ea typeface="Baskerville" panose="02020502070401020303" pitchFamily="18" charset="0"/>
                <a:cs typeface="Arial" panose="020B0604020202020204" pitchFamily="34" charset="0"/>
              </a:rPr>
              <a:t>Number of Licks</a:t>
            </a:r>
          </a:p>
        </p:txBody>
      </p:sp>
      <p:sp>
        <p:nvSpPr>
          <p:cNvPr id="364" name="TextBox 457">
            <a:extLst>
              <a:ext uri="{FF2B5EF4-FFF2-40B4-BE49-F238E27FC236}">
                <a16:creationId xmlns:a16="http://schemas.microsoft.com/office/drawing/2014/main" id="{F077CE7C-0F47-524A-82A6-E1148E818A77}"/>
              </a:ext>
            </a:extLst>
          </p:cNvPr>
          <p:cNvSpPr txBox="1"/>
          <p:nvPr/>
        </p:nvSpPr>
        <p:spPr>
          <a:xfrm>
            <a:off x="1687135" y="6389353"/>
            <a:ext cx="1150610" cy="523220"/>
          </a:xfrm>
          <a:prstGeom prst="rect">
            <a:avLst/>
          </a:prstGeom>
          <a:noFill/>
        </p:spPr>
        <p:txBody>
          <a:bodyPr wrap="square" rtlCol="0">
            <a:spAutoFit/>
          </a:bodyPr>
          <a:lstStyle/>
          <a:p>
            <a:pPr algn="ctr"/>
            <a:r>
              <a:rPr lang="en-US" sz="2800" dirty="0">
                <a:latin typeface="Arial" panose="020B0604020202020204" pitchFamily="34" charset="0"/>
                <a:ea typeface="Baskerville" panose="02020502070401020303" pitchFamily="18" charset="0"/>
                <a:cs typeface="Arial" panose="020B0604020202020204" pitchFamily="34" charset="0"/>
              </a:rPr>
              <a:t>1000</a:t>
            </a:r>
          </a:p>
        </p:txBody>
      </p:sp>
      <p:sp>
        <p:nvSpPr>
          <p:cNvPr id="367" name="TextBox 457">
            <a:extLst>
              <a:ext uri="{FF2B5EF4-FFF2-40B4-BE49-F238E27FC236}">
                <a16:creationId xmlns:a16="http://schemas.microsoft.com/office/drawing/2014/main" id="{C13A4E75-5AEB-C14E-BE44-83091CB77E5F}"/>
              </a:ext>
            </a:extLst>
          </p:cNvPr>
          <p:cNvSpPr txBox="1"/>
          <p:nvPr/>
        </p:nvSpPr>
        <p:spPr>
          <a:xfrm>
            <a:off x="1722325" y="4246598"/>
            <a:ext cx="1097132" cy="523220"/>
          </a:xfrm>
          <a:prstGeom prst="rect">
            <a:avLst/>
          </a:prstGeom>
          <a:noFill/>
        </p:spPr>
        <p:txBody>
          <a:bodyPr wrap="square" rtlCol="0">
            <a:spAutoFit/>
          </a:bodyPr>
          <a:lstStyle/>
          <a:p>
            <a:pPr algn="ctr"/>
            <a:r>
              <a:rPr lang="en-US" sz="2800" dirty="0">
                <a:latin typeface="Arial" panose="020B0604020202020204" pitchFamily="34" charset="0"/>
                <a:ea typeface="Baskerville" panose="02020502070401020303" pitchFamily="18" charset="0"/>
                <a:cs typeface="Arial" panose="020B0604020202020204" pitchFamily="34" charset="0"/>
              </a:rPr>
              <a:t>2000</a:t>
            </a:r>
          </a:p>
        </p:txBody>
      </p:sp>
      <p:sp>
        <p:nvSpPr>
          <p:cNvPr id="368" name="TextBox 457">
            <a:extLst>
              <a:ext uri="{FF2B5EF4-FFF2-40B4-BE49-F238E27FC236}">
                <a16:creationId xmlns:a16="http://schemas.microsoft.com/office/drawing/2014/main" id="{85ACAFC8-1B4F-D14C-BA13-0FD4A08BF848}"/>
              </a:ext>
            </a:extLst>
          </p:cNvPr>
          <p:cNvSpPr txBox="1"/>
          <p:nvPr/>
        </p:nvSpPr>
        <p:spPr>
          <a:xfrm>
            <a:off x="1727556" y="2103843"/>
            <a:ext cx="1091901" cy="523220"/>
          </a:xfrm>
          <a:prstGeom prst="rect">
            <a:avLst/>
          </a:prstGeom>
          <a:noFill/>
        </p:spPr>
        <p:txBody>
          <a:bodyPr wrap="square" rtlCol="0">
            <a:spAutoFit/>
          </a:bodyPr>
          <a:lstStyle/>
          <a:p>
            <a:pPr algn="ctr"/>
            <a:r>
              <a:rPr lang="fr-FR" sz="2800" dirty="0">
                <a:latin typeface="Arial" panose="020B0604020202020204" pitchFamily="34" charset="0"/>
                <a:ea typeface="Baskerville" panose="02020502070401020303" pitchFamily="18" charset="0"/>
                <a:cs typeface="Arial" panose="020B0604020202020204" pitchFamily="34" charset="0"/>
              </a:rPr>
              <a:t>3000</a:t>
            </a:r>
          </a:p>
        </p:txBody>
      </p:sp>
      <p:pic>
        <p:nvPicPr>
          <p:cNvPr id="25" name="Image 24">
            <a:extLst>
              <a:ext uri="{FF2B5EF4-FFF2-40B4-BE49-F238E27FC236}">
                <a16:creationId xmlns:a16="http://schemas.microsoft.com/office/drawing/2014/main" id="{9CF7A827-170D-384A-8116-F5D44433D0A4}"/>
              </a:ext>
            </a:extLst>
          </p:cNvPr>
          <p:cNvPicPr>
            <a:picLocks noChangeAspect="1"/>
          </p:cNvPicPr>
          <p:nvPr/>
        </p:nvPicPr>
        <p:blipFill>
          <a:blip r:embed="rId2"/>
          <a:stretch>
            <a:fillRect/>
          </a:stretch>
        </p:blipFill>
        <p:spPr>
          <a:xfrm>
            <a:off x="2687248" y="1539449"/>
            <a:ext cx="11260836" cy="7143238"/>
          </a:xfrm>
          <a:prstGeom prst="rect">
            <a:avLst/>
          </a:prstGeom>
        </p:spPr>
      </p:pic>
    </p:spTree>
    <p:extLst>
      <p:ext uri="{BB962C8B-B14F-4D97-AF65-F5344CB8AC3E}">
        <p14:creationId xmlns:p14="http://schemas.microsoft.com/office/powerpoint/2010/main" val="25652151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 name="Image 91">
            <a:extLst>
              <a:ext uri="{FF2B5EF4-FFF2-40B4-BE49-F238E27FC236}">
                <a16:creationId xmlns:a16="http://schemas.microsoft.com/office/drawing/2014/main" id="{80C75EB7-1F1F-E944-82B3-D40C5E3D9F07}"/>
              </a:ext>
            </a:extLst>
          </p:cNvPr>
          <p:cNvPicPr>
            <a:picLocks noChangeAspect="1"/>
          </p:cNvPicPr>
          <p:nvPr/>
        </p:nvPicPr>
        <p:blipFill>
          <a:blip r:embed="rId2"/>
          <a:stretch>
            <a:fillRect/>
          </a:stretch>
        </p:blipFill>
        <p:spPr>
          <a:xfrm>
            <a:off x="9442932" y="2409088"/>
            <a:ext cx="5626169" cy="3706429"/>
          </a:xfrm>
          <a:prstGeom prst="rect">
            <a:avLst/>
          </a:prstGeom>
        </p:spPr>
      </p:pic>
      <p:pic>
        <p:nvPicPr>
          <p:cNvPr id="87" name="Image 86">
            <a:extLst>
              <a:ext uri="{FF2B5EF4-FFF2-40B4-BE49-F238E27FC236}">
                <a16:creationId xmlns:a16="http://schemas.microsoft.com/office/drawing/2014/main" id="{B9BC5616-4CA0-7A49-91FB-54ED60493107}"/>
              </a:ext>
            </a:extLst>
          </p:cNvPr>
          <p:cNvPicPr>
            <a:picLocks noChangeAspect="1"/>
          </p:cNvPicPr>
          <p:nvPr/>
        </p:nvPicPr>
        <p:blipFill>
          <a:blip r:embed="rId3"/>
          <a:stretch>
            <a:fillRect/>
          </a:stretch>
        </p:blipFill>
        <p:spPr>
          <a:xfrm>
            <a:off x="1902302" y="2170029"/>
            <a:ext cx="5615340" cy="3926944"/>
          </a:xfrm>
          <a:prstGeom prst="rect">
            <a:avLst/>
          </a:prstGeom>
        </p:spPr>
      </p:pic>
      <p:sp>
        <p:nvSpPr>
          <p:cNvPr id="45" name="TextBox 15">
            <a:extLst>
              <a:ext uri="{FF2B5EF4-FFF2-40B4-BE49-F238E27FC236}">
                <a16:creationId xmlns:a16="http://schemas.microsoft.com/office/drawing/2014/main" id="{CBB6F00C-A28B-0143-A72B-94A3F5FD7E1C}"/>
              </a:ext>
            </a:extLst>
          </p:cNvPr>
          <p:cNvSpPr txBox="1"/>
          <p:nvPr/>
        </p:nvSpPr>
        <p:spPr>
          <a:xfrm>
            <a:off x="133350" y="1519539"/>
            <a:ext cx="498972" cy="653897"/>
          </a:xfrm>
          <a:prstGeom prst="rect">
            <a:avLst/>
          </a:prstGeom>
          <a:noFill/>
        </p:spPr>
        <p:txBody>
          <a:bodyPr wrap="square" rtlCol="0">
            <a:spAutoFit/>
          </a:bodyPr>
          <a:lstStyle/>
          <a:p>
            <a:r>
              <a:rPr lang="fr-FR" sz="3649" b="1" dirty="0">
                <a:latin typeface="Arial" panose="020B0604020202020204" pitchFamily="34" charset="0"/>
                <a:cs typeface="Arial" panose="020B0604020202020204" pitchFamily="34" charset="0"/>
              </a:rPr>
              <a:t>a</a:t>
            </a:r>
          </a:p>
        </p:txBody>
      </p:sp>
      <p:sp>
        <p:nvSpPr>
          <p:cNvPr id="194" name="TextBox 457">
            <a:extLst>
              <a:ext uri="{FF2B5EF4-FFF2-40B4-BE49-F238E27FC236}">
                <a16:creationId xmlns:a16="http://schemas.microsoft.com/office/drawing/2014/main" id="{5A60B081-E00C-47B2-BF4A-1AF972632608}"/>
              </a:ext>
            </a:extLst>
          </p:cNvPr>
          <p:cNvSpPr txBox="1"/>
          <p:nvPr/>
        </p:nvSpPr>
        <p:spPr>
          <a:xfrm>
            <a:off x="0" y="47535"/>
            <a:ext cx="5442097" cy="646331"/>
          </a:xfrm>
          <a:prstGeom prst="rect">
            <a:avLst/>
          </a:prstGeom>
          <a:noFill/>
        </p:spPr>
        <p:txBody>
          <a:bodyPr wrap="square" rtlCol="0">
            <a:spAutoFit/>
          </a:bodyPr>
          <a:lstStyle/>
          <a:p>
            <a:r>
              <a:rPr lang="fr-FR" sz="3600" b="1" dirty="0" err="1">
                <a:latin typeface="Arial" panose="020B0604020202020204" pitchFamily="34" charset="0"/>
                <a:ea typeface="Baskerville" panose="02020502070401020303" pitchFamily="18" charset="0"/>
                <a:cs typeface="Arial" panose="020B0604020202020204" pitchFamily="34" charset="0"/>
              </a:rPr>
              <a:t>Supplementary</a:t>
            </a:r>
            <a:r>
              <a:rPr lang="fr-FR" sz="3600" b="1" dirty="0">
                <a:latin typeface="Arial" panose="020B0604020202020204" pitchFamily="34" charset="0"/>
                <a:ea typeface="Baskerville" panose="02020502070401020303" pitchFamily="18" charset="0"/>
                <a:cs typeface="Arial" panose="020B0604020202020204" pitchFamily="34" charset="0"/>
              </a:rPr>
              <a:t> Figure 2</a:t>
            </a:r>
          </a:p>
        </p:txBody>
      </p:sp>
      <p:sp>
        <p:nvSpPr>
          <p:cNvPr id="2" name="Rectangle 1">
            <a:extLst>
              <a:ext uri="{FF2B5EF4-FFF2-40B4-BE49-F238E27FC236}">
                <a16:creationId xmlns:a16="http://schemas.microsoft.com/office/drawing/2014/main" id="{F55FDA68-4981-1544-B0F4-270FC9EA1B9F}"/>
              </a:ext>
            </a:extLst>
          </p:cNvPr>
          <p:cNvSpPr/>
          <p:nvPr/>
        </p:nvSpPr>
        <p:spPr>
          <a:xfrm>
            <a:off x="252590" y="9015080"/>
            <a:ext cx="14816511" cy="6986528"/>
          </a:xfrm>
          <a:prstGeom prst="rect">
            <a:avLst/>
          </a:prstGeom>
        </p:spPr>
        <p:txBody>
          <a:bodyPr wrap="square">
            <a:spAutoFit/>
          </a:bodyPr>
          <a:lstStyle/>
          <a:p>
            <a:pPr>
              <a:spcBef>
                <a:spcPts val="700"/>
              </a:spcBef>
              <a:spcAft>
                <a:spcPts val="600"/>
              </a:spcAft>
            </a:pPr>
            <a:r>
              <a:rPr lang="en-US" sz="3200" b="1" dirty="0">
                <a:latin typeface="Times New Roman" panose="02020603050405020304" pitchFamily="18" charset="0"/>
                <a:ea typeface="Times New Roman" panose="02020603050405020304" pitchFamily="18" charset="0"/>
              </a:rPr>
              <a:t>Supplementary Fig. 2 Cued conditioned lick fear responses (Tone 1~5). a </a:t>
            </a:r>
            <a:r>
              <a:rPr lang="en-US" sz="3200" dirty="0">
                <a:latin typeface="Times New Roman" panose="02020603050405020304" pitchFamily="18" charset="0"/>
                <a:ea typeface="Times New Roman" panose="02020603050405020304" pitchFamily="18" charset="0"/>
              </a:rPr>
              <a:t>Mean cued conditioned lick suppression performance in WT mice (Cued-Only WT Group; N = 9) compared to KO mice (Cued-Only KO Group; N = 8) during the tone deliveries at Day 7, in a different context (Context A) than that of the conditioning phase (Context B). Tones were triggered when mice stayed inside the magazine for five consecutive seconds, up to five times. Some mice did not trigger the delivery of five tones. </a:t>
            </a:r>
            <a:r>
              <a:rPr lang="en-US" altLang="ja-JP" sz="3200" dirty="0">
                <a:latin typeface="Times New Roman" panose="02020603050405020304" pitchFamily="18" charset="0"/>
                <a:ea typeface="Times New Roman" panose="02020603050405020304" pitchFamily="18" charset="0"/>
              </a:rPr>
              <a:t>M</a:t>
            </a:r>
            <a:r>
              <a:rPr lang="en-US" sz="3200" dirty="0">
                <a:latin typeface="Times New Roman" panose="02020603050405020304" pitchFamily="18" charset="0"/>
                <a:ea typeface="Times New Roman" panose="02020603050405020304" pitchFamily="18" charset="0"/>
              </a:rPr>
              <a:t>ixed-effects analysis of variance (ANOVA). Data are means, and error bars represent </a:t>
            </a:r>
            <a:r>
              <a:rPr lang="en-US" sz="3200" dirty="0">
                <a:latin typeface="Times New Roman" panose="02020603050405020304" pitchFamily="18" charset="0"/>
                <a:ea typeface="Times New Roman" panose="02020603050405020304" pitchFamily="18" charset="0"/>
                <a:sym typeface="Symbol" pitchFamily="2" charset="2"/>
              </a:rPr>
              <a:t></a:t>
            </a:r>
            <a:r>
              <a:rPr lang="en-US" sz="3200" dirty="0">
                <a:latin typeface="Times New Roman" panose="02020603050405020304" pitchFamily="18" charset="0"/>
                <a:ea typeface="Times New Roman" panose="02020603050405020304" pitchFamily="18" charset="0"/>
              </a:rPr>
              <a:t>SEM. </a:t>
            </a:r>
            <a:r>
              <a:rPr lang="en-US" sz="3200" b="1" dirty="0">
                <a:latin typeface="Times New Roman" panose="02020603050405020304" pitchFamily="18" charset="0"/>
                <a:ea typeface="Times New Roman" panose="02020603050405020304" pitchFamily="18" charset="0"/>
              </a:rPr>
              <a:t>b </a:t>
            </a:r>
            <a:r>
              <a:rPr lang="en-US" sz="3200" dirty="0">
                <a:latin typeface="Times New Roman" panose="02020603050405020304" pitchFamily="18" charset="0"/>
                <a:ea typeface="Times New Roman" panose="02020603050405020304" pitchFamily="18" charset="0"/>
              </a:rPr>
              <a:t>Mean cued conditioned lick suppression performance in WT mice (Compound WT Group; N = 7) compared to KO mice (Compound KO Group; N = 7) during the tone deliveries at Day 7, in a different context (Context A) than that of the conditioning phase (Context B). Tones were triggered when mice stayed inside the magazine for five consecutive seconds, up to five times. Some mice did not trigger the delivery of five tones. Mixed-effects analysis of variance (ANOVA). Data are means, and error bars represent </a:t>
            </a:r>
            <a:r>
              <a:rPr lang="en-US" sz="3200" dirty="0">
                <a:latin typeface="Times New Roman" panose="02020603050405020304" pitchFamily="18" charset="0"/>
                <a:ea typeface="Times New Roman" panose="02020603050405020304" pitchFamily="18" charset="0"/>
                <a:sym typeface="Symbol" pitchFamily="2" charset="2"/>
              </a:rPr>
              <a:t></a:t>
            </a:r>
            <a:r>
              <a:rPr lang="en-US" sz="3200" dirty="0">
                <a:latin typeface="Times New Roman" panose="02020603050405020304" pitchFamily="18" charset="0"/>
                <a:ea typeface="Times New Roman" panose="02020603050405020304" pitchFamily="18" charset="0"/>
              </a:rPr>
              <a:t>SEM. Asterisks indicate P-values (**</a:t>
            </a:r>
            <a:r>
              <a:rPr lang="en-US" sz="3200" i="1" dirty="0">
                <a:latin typeface="Times New Roman" panose="02020603050405020304" pitchFamily="18" charset="0"/>
                <a:ea typeface="Times New Roman" panose="02020603050405020304" pitchFamily="18" charset="0"/>
              </a:rPr>
              <a:t>P</a:t>
            </a:r>
            <a:r>
              <a:rPr lang="en-US" sz="3200" dirty="0">
                <a:latin typeface="Times New Roman" panose="02020603050405020304" pitchFamily="18" charset="0"/>
                <a:ea typeface="Times New Roman" panose="02020603050405020304" pitchFamily="18" charset="0"/>
              </a:rPr>
              <a:t>&lt;0.01).</a:t>
            </a:r>
            <a:endParaRPr lang="fr-FR" sz="3200" dirty="0">
              <a:effectLst/>
              <a:latin typeface="Times New Roman" panose="02020603050405020304" pitchFamily="18" charset="0"/>
              <a:ea typeface="Times New Roman" panose="02020603050405020304" pitchFamily="18" charset="0"/>
            </a:endParaRPr>
          </a:p>
        </p:txBody>
      </p:sp>
      <p:sp>
        <p:nvSpPr>
          <p:cNvPr id="198" name="TextBox 457">
            <a:extLst>
              <a:ext uri="{FF2B5EF4-FFF2-40B4-BE49-F238E27FC236}">
                <a16:creationId xmlns:a16="http://schemas.microsoft.com/office/drawing/2014/main" id="{27DE323A-FC2B-1643-A0B9-68086A707C93}"/>
              </a:ext>
            </a:extLst>
          </p:cNvPr>
          <p:cNvSpPr txBox="1"/>
          <p:nvPr/>
        </p:nvSpPr>
        <p:spPr>
          <a:xfrm rot="16200000">
            <a:off x="-1012645" y="3800846"/>
            <a:ext cx="3717659" cy="954107"/>
          </a:xfrm>
          <a:prstGeom prst="rect">
            <a:avLst/>
          </a:prstGeom>
          <a:noFill/>
        </p:spPr>
        <p:txBody>
          <a:bodyPr wrap="square" rtlCol="0">
            <a:spAutoFit/>
          </a:bodyPr>
          <a:lstStyle/>
          <a:p>
            <a:pPr algn="ctr"/>
            <a:r>
              <a:rPr lang="fr-FR" sz="2800" dirty="0">
                <a:latin typeface="Arial" panose="020B0604020202020204" pitchFamily="34" charset="0"/>
                <a:ea typeface="Baskerville" panose="02020502070401020303" pitchFamily="18" charset="0"/>
                <a:cs typeface="Arial" panose="020B0604020202020204" pitchFamily="34" charset="0"/>
              </a:rPr>
              <a:t>Conditioned Lick Suppression Ratio</a:t>
            </a:r>
          </a:p>
        </p:txBody>
      </p:sp>
      <p:sp>
        <p:nvSpPr>
          <p:cNvPr id="199" name="TextBox 457">
            <a:extLst>
              <a:ext uri="{FF2B5EF4-FFF2-40B4-BE49-F238E27FC236}">
                <a16:creationId xmlns:a16="http://schemas.microsoft.com/office/drawing/2014/main" id="{E4256382-31DB-A74A-9E45-5C28FA6FADF6}"/>
              </a:ext>
            </a:extLst>
          </p:cNvPr>
          <p:cNvSpPr txBox="1"/>
          <p:nvPr/>
        </p:nvSpPr>
        <p:spPr>
          <a:xfrm>
            <a:off x="2160363" y="6052861"/>
            <a:ext cx="1193318" cy="523220"/>
          </a:xfrm>
          <a:prstGeom prst="rect">
            <a:avLst/>
          </a:prstGeom>
          <a:noFill/>
        </p:spPr>
        <p:txBody>
          <a:bodyPr wrap="square" rtlCol="0">
            <a:spAutoFit/>
          </a:bodyPr>
          <a:lstStyle/>
          <a:p>
            <a:pPr algn="ctr"/>
            <a:r>
              <a:rPr lang="fr-FR" sz="2800" dirty="0">
                <a:latin typeface="Arial" panose="020B0604020202020204" pitchFamily="34" charset="0"/>
                <a:ea typeface="Baskerville" panose="02020502070401020303" pitchFamily="18" charset="0"/>
                <a:cs typeface="Arial" panose="020B0604020202020204" pitchFamily="34" charset="0"/>
              </a:rPr>
              <a:t>Day7</a:t>
            </a:r>
          </a:p>
        </p:txBody>
      </p:sp>
      <p:sp>
        <p:nvSpPr>
          <p:cNvPr id="203" name="TextBox 457">
            <a:extLst>
              <a:ext uri="{FF2B5EF4-FFF2-40B4-BE49-F238E27FC236}">
                <a16:creationId xmlns:a16="http://schemas.microsoft.com/office/drawing/2014/main" id="{648B39FB-88AF-0043-9FD7-1D8E81E1777B}"/>
              </a:ext>
            </a:extLst>
          </p:cNvPr>
          <p:cNvSpPr txBox="1"/>
          <p:nvPr/>
        </p:nvSpPr>
        <p:spPr>
          <a:xfrm>
            <a:off x="3346608" y="6033310"/>
            <a:ext cx="1193318" cy="523220"/>
          </a:xfrm>
          <a:prstGeom prst="rect">
            <a:avLst/>
          </a:prstGeom>
          <a:noFill/>
        </p:spPr>
        <p:txBody>
          <a:bodyPr wrap="square" rtlCol="0">
            <a:spAutoFit/>
          </a:bodyPr>
          <a:lstStyle/>
          <a:p>
            <a:pPr algn="ctr"/>
            <a:r>
              <a:rPr lang="fr-FR" sz="2800" dirty="0">
                <a:latin typeface="Arial" panose="020B0604020202020204" pitchFamily="34" charset="0"/>
                <a:ea typeface="Baskerville" panose="02020502070401020303" pitchFamily="18" charset="0"/>
                <a:cs typeface="Arial" panose="020B0604020202020204" pitchFamily="34" charset="0"/>
              </a:rPr>
              <a:t>Day8</a:t>
            </a:r>
          </a:p>
        </p:txBody>
      </p:sp>
      <p:sp>
        <p:nvSpPr>
          <p:cNvPr id="207" name="TextBox 457">
            <a:extLst>
              <a:ext uri="{FF2B5EF4-FFF2-40B4-BE49-F238E27FC236}">
                <a16:creationId xmlns:a16="http://schemas.microsoft.com/office/drawing/2014/main" id="{61B4787C-4DE2-4847-B79D-E4301CFE25A4}"/>
              </a:ext>
            </a:extLst>
          </p:cNvPr>
          <p:cNvSpPr txBox="1"/>
          <p:nvPr/>
        </p:nvSpPr>
        <p:spPr>
          <a:xfrm>
            <a:off x="4601502" y="6038575"/>
            <a:ext cx="1193318" cy="523220"/>
          </a:xfrm>
          <a:prstGeom prst="rect">
            <a:avLst/>
          </a:prstGeom>
          <a:noFill/>
        </p:spPr>
        <p:txBody>
          <a:bodyPr wrap="square" rtlCol="0">
            <a:spAutoFit/>
          </a:bodyPr>
          <a:lstStyle/>
          <a:p>
            <a:pPr algn="ctr"/>
            <a:r>
              <a:rPr lang="fr-FR" sz="2800" dirty="0">
                <a:latin typeface="Arial" panose="020B0604020202020204" pitchFamily="34" charset="0"/>
                <a:ea typeface="Baskerville" panose="02020502070401020303" pitchFamily="18" charset="0"/>
                <a:cs typeface="Arial" panose="020B0604020202020204" pitchFamily="34" charset="0"/>
              </a:rPr>
              <a:t>Day9</a:t>
            </a:r>
          </a:p>
        </p:txBody>
      </p:sp>
      <p:sp>
        <p:nvSpPr>
          <p:cNvPr id="209" name="TextBox 457">
            <a:extLst>
              <a:ext uri="{FF2B5EF4-FFF2-40B4-BE49-F238E27FC236}">
                <a16:creationId xmlns:a16="http://schemas.microsoft.com/office/drawing/2014/main" id="{187FBFA5-4D32-D34E-8FB8-819E481FC6EA}"/>
              </a:ext>
            </a:extLst>
          </p:cNvPr>
          <p:cNvSpPr txBox="1"/>
          <p:nvPr/>
        </p:nvSpPr>
        <p:spPr>
          <a:xfrm>
            <a:off x="5829967" y="6033811"/>
            <a:ext cx="1415639" cy="523220"/>
          </a:xfrm>
          <a:prstGeom prst="rect">
            <a:avLst/>
          </a:prstGeom>
          <a:noFill/>
        </p:spPr>
        <p:txBody>
          <a:bodyPr wrap="square" rtlCol="0">
            <a:spAutoFit/>
          </a:bodyPr>
          <a:lstStyle/>
          <a:p>
            <a:pPr algn="ctr"/>
            <a:r>
              <a:rPr lang="fr-FR" sz="2800" dirty="0">
                <a:latin typeface="Arial" panose="020B0604020202020204" pitchFamily="34" charset="0"/>
                <a:ea typeface="Baskerville" panose="02020502070401020303" pitchFamily="18" charset="0"/>
                <a:cs typeface="Arial" panose="020B0604020202020204" pitchFamily="34" charset="0"/>
              </a:rPr>
              <a:t>Day10</a:t>
            </a:r>
          </a:p>
        </p:txBody>
      </p:sp>
      <p:cxnSp>
        <p:nvCxnSpPr>
          <p:cNvPr id="219" name="直線コネクタ 243">
            <a:extLst>
              <a:ext uri="{FF2B5EF4-FFF2-40B4-BE49-F238E27FC236}">
                <a16:creationId xmlns:a16="http://schemas.microsoft.com/office/drawing/2014/main" id="{97928425-23E4-534A-9C0F-317D78EB4B38}"/>
              </a:ext>
            </a:extLst>
          </p:cNvPr>
          <p:cNvCxnSpPr/>
          <p:nvPr/>
        </p:nvCxnSpPr>
        <p:spPr>
          <a:xfrm>
            <a:off x="1940407" y="6598692"/>
            <a:ext cx="5256013" cy="0"/>
          </a:xfrm>
          <a:prstGeom prst="line">
            <a:avLst/>
          </a:prstGeom>
          <a:ln w="12700"/>
        </p:spPr>
        <p:style>
          <a:lnRef idx="1">
            <a:schemeClr val="dk1"/>
          </a:lnRef>
          <a:fillRef idx="0">
            <a:schemeClr val="dk1"/>
          </a:fillRef>
          <a:effectRef idx="0">
            <a:schemeClr val="dk1"/>
          </a:effectRef>
          <a:fontRef idx="minor">
            <a:schemeClr val="tx1"/>
          </a:fontRef>
        </p:style>
      </p:cxnSp>
      <p:sp>
        <p:nvSpPr>
          <p:cNvPr id="220" name="TextBox 457">
            <a:extLst>
              <a:ext uri="{FF2B5EF4-FFF2-40B4-BE49-F238E27FC236}">
                <a16:creationId xmlns:a16="http://schemas.microsoft.com/office/drawing/2014/main" id="{382B9909-6D09-034C-BDB0-F2B832376D6A}"/>
              </a:ext>
            </a:extLst>
          </p:cNvPr>
          <p:cNvSpPr txBox="1"/>
          <p:nvPr/>
        </p:nvSpPr>
        <p:spPr>
          <a:xfrm>
            <a:off x="1518250" y="6667212"/>
            <a:ext cx="5727356" cy="954107"/>
          </a:xfrm>
          <a:prstGeom prst="rect">
            <a:avLst/>
          </a:prstGeom>
          <a:noFill/>
        </p:spPr>
        <p:txBody>
          <a:bodyPr wrap="square" rtlCol="0">
            <a:spAutoFit/>
          </a:bodyPr>
          <a:lstStyle/>
          <a:p>
            <a:pPr algn="ctr"/>
            <a:r>
              <a:rPr lang="fr-FR" sz="2800" dirty="0" err="1">
                <a:latin typeface="Arial" panose="020B0604020202020204" pitchFamily="34" charset="0"/>
                <a:ea typeface="Baskerville" panose="02020502070401020303" pitchFamily="18" charset="0"/>
                <a:cs typeface="Arial" panose="020B0604020202020204" pitchFamily="34" charset="0"/>
              </a:rPr>
              <a:t>Cued</a:t>
            </a:r>
            <a:r>
              <a:rPr lang="fr-FR" sz="2800" dirty="0">
                <a:latin typeface="Arial" panose="020B0604020202020204" pitchFamily="34" charset="0"/>
                <a:ea typeface="Baskerville" panose="02020502070401020303" pitchFamily="18" charset="0"/>
                <a:cs typeface="Arial" panose="020B0604020202020204" pitchFamily="34" charset="0"/>
              </a:rPr>
              <a:t> Fear Extinction </a:t>
            </a:r>
          </a:p>
          <a:p>
            <a:pPr algn="ctr"/>
            <a:r>
              <a:rPr lang="fr-FR" sz="2800" dirty="0">
                <a:latin typeface="Arial" panose="020B0604020202020204" pitchFamily="34" charset="0"/>
                <a:ea typeface="Baskerville" panose="02020502070401020303" pitchFamily="18" charset="0"/>
                <a:cs typeface="Arial" panose="020B0604020202020204" pitchFamily="34" charset="0"/>
              </a:rPr>
              <a:t>(</a:t>
            </a:r>
            <a:r>
              <a:rPr lang="fr-FR" sz="2800" dirty="0" err="1">
                <a:latin typeface="Arial" panose="020B0604020202020204" pitchFamily="34" charset="0"/>
                <a:ea typeface="Baskerville" panose="02020502070401020303" pitchFamily="18" charset="0"/>
                <a:cs typeface="Arial" panose="020B0604020202020204" pitchFamily="34" charset="0"/>
              </a:rPr>
              <a:t>Exp</a:t>
            </a:r>
            <a:r>
              <a:rPr lang="fr-FR" sz="2800" dirty="0">
                <a:latin typeface="Arial" panose="020B0604020202020204" pitchFamily="34" charset="0"/>
                <a:ea typeface="Baskerville" panose="02020502070401020303" pitchFamily="18" charset="0"/>
                <a:cs typeface="Arial" panose="020B0604020202020204" pitchFamily="34" charset="0"/>
              </a:rPr>
              <a:t>. 2, </a:t>
            </a:r>
            <a:r>
              <a:rPr lang="fr-FR" sz="2800" dirty="0" err="1">
                <a:latin typeface="Arial" panose="020B0604020202020204" pitchFamily="34" charset="0"/>
                <a:ea typeface="Baskerville" panose="02020502070401020303" pitchFamily="18" charset="0"/>
                <a:cs typeface="Arial" panose="020B0604020202020204" pitchFamily="34" charset="0"/>
              </a:rPr>
              <a:t>Tone</a:t>
            </a:r>
            <a:r>
              <a:rPr lang="fr-FR" sz="2800" dirty="0">
                <a:latin typeface="Arial" panose="020B0604020202020204" pitchFamily="34" charset="0"/>
                <a:ea typeface="Baskerville" panose="02020502070401020303" pitchFamily="18" charset="0"/>
                <a:cs typeface="Arial" panose="020B0604020202020204" pitchFamily="34" charset="0"/>
              </a:rPr>
              <a:t> 1~5)</a:t>
            </a:r>
          </a:p>
        </p:txBody>
      </p:sp>
      <p:cxnSp>
        <p:nvCxnSpPr>
          <p:cNvPr id="212" name="直線コネクタ 233">
            <a:extLst>
              <a:ext uri="{FF2B5EF4-FFF2-40B4-BE49-F238E27FC236}">
                <a16:creationId xmlns:a16="http://schemas.microsoft.com/office/drawing/2014/main" id="{96AEAAB0-A2F7-1B44-AA43-1F9150B46FFD}"/>
              </a:ext>
            </a:extLst>
          </p:cNvPr>
          <p:cNvCxnSpPr>
            <a:cxnSpLocks/>
          </p:cNvCxnSpPr>
          <p:nvPr/>
        </p:nvCxnSpPr>
        <p:spPr>
          <a:xfrm>
            <a:off x="2521557" y="4554731"/>
            <a:ext cx="679142" cy="0"/>
          </a:xfrm>
          <a:prstGeom prst="line">
            <a:avLst/>
          </a:prstGeom>
          <a:ln w="254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13" name="楕円 234">
            <a:extLst>
              <a:ext uri="{FF2B5EF4-FFF2-40B4-BE49-F238E27FC236}">
                <a16:creationId xmlns:a16="http://schemas.microsoft.com/office/drawing/2014/main" id="{7F09898B-F964-4441-AC14-3DCBD6118263}"/>
              </a:ext>
            </a:extLst>
          </p:cNvPr>
          <p:cNvSpPr/>
          <p:nvPr/>
        </p:nvSpPr>
        <p:spPr>
          <a:xfrm>
            <a:off x="2748747" y="4464731"/>
            <a:ext cx="180000" cy="180000"/>
          </a:xfrm>
          <a:prstGeom prst="ellipse">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17" name="直線コネクタ 235">
            <a:extLst>
              <a:ext uri="{FF2B5EF4-FFF2-40B4-BE49-F238E27FC236}">
                <a16:creationId xmlns:a16="http://schemas.microsoft.com/office/drawing/2014/main" id="{5CB31E19-0C5D-F142-997F-8646F65784FE}"/>
              </a:ext>
            </a:extLst>
          </p:cNvPr>
          <p:cNvCxnSpPr>
            <a:cxnSpLocks/>
          </p:cNvCxnSpPr>
          <p:nvPr/>
        </p:nvCxnSpPr>
        <p:spPr>
          <a:xfrm>
            <a:off x="2521557" y="5198757"/>
            <a:ext cx="679142" cy="0"/>
          </a:xfrm>
          <a:prstGeom prst="line">
            <a:avLst/>
          </a:prstGeom>
          <a:ln w="25400">
            <a:solidFill>
              <a:srgbClr val="FF0000"/>
            </a:solidFill>
            <a:prstDash val="solid"/>
          </a:ln>
        </p:spPr>
        <p:style>
          <a:lnRef idx="1">
            <a:schemeClr val="accent1"/>
          </a:lnRef>
          <a:fillRef idx="0">
            <a:schemeClr val="accent1"/>
          </a:fillRef>
          <a:effectRef idx="0">
            <a:schemeClr val="accent1"/>
          </a:effectRef>
          <a:fontRef idx="minor">
            <a:schemeClr val="tx1"/>
          </a:fontRef>
        </p:style>
      </p:cxnSp>
      <p:sp>
        <p:nvSpPr>
          <p:cNvPr id="218" name="二等辺三角形 236">
            <a:extLst>
              <a:ext uri="{FF2B5EF4-FFF2-40B4-BE49-F238E27FC236}">
                <a16:creationId xmlns:a16="http://schemas.microsoft.com/office/drawing/2014/main" id="{7E734278-E66E-5148-B606-0078050A5E42}"/>
              </a:ext>
            </a:extLst>
          </p:cNvPr>
          <p:cNvSpPr/>
          <p:nvPr/>
        </p:nvSpPr>
        <p:spPr>
          <a:xfrm>
            <a:off x="2753254" y="5093916"/>
            <a:ext cx="180000" cy="180000"/>
          </a:xfrm>
          <a:prstGeom prst="triangle">
            <a:avLst/>
          </a:prstGeom>
          <a:solidFill>
            <a:srgbClr val="FF0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1" name="TextBox 457">
            <a:extLst>
              <a:ext uri="{FF2B5EF4-FFF2-40B4-BE49-F238E27FC236}">
                <a16:creationId xmlns:a16="http://schemas.microsoft.com/office/drawing/2014/main" id="{57F751B5-ABFD-FD48-913D-5E408ADF350D}"/>
              </a:ext>
            </a:extLst>
          </p:cNvPr>
          <p:cNvSpPr txBox="1"/>
          <p:nvPr/>
        </p:nvSpPr>
        <p:spPr>
          <a:xfrm>
            <a:off x="3314770" y="4337451"/>
            <a:ext cx="2249866" cy="461665"/>
          </a:xfrm>
          <a:prstGeom prst="rect">
            <a:avLst/>
          </a:prstGeom>
          <a:noFill/>
        </p:spPr>
        <p:txBody>
          <a:bodyPr wrap="square" rtlCol="0">
            <a:spAutoFit/>
          </a:bodyPr>
          <a:lstStyle/>
          <a:p>
            <a:pPr algn="ctr"/>
            <a:r>
              <a:rPr lang="fr-FR" sz="2400" dirty="0">
                <a:latin typeface="Arial" panose="020B0604020202020204" pitchFamily="34" charset="0"/>
                <a:ea typeface="Baskerville" panose="02020502070401020303" pitchFamily="18" charset="0"/>
                <a:cs typeface="Arial" panose="020B0604020202020204" pitchFamily="34" charset="0"/>
              </a:rPr>
              <a:t>Cued-Only WT</a:t>
            </a:r>
          </a:p>
        </p:txBody>
      </p:sp>
      <p:sp>
        <p:nvSpPr>
          <p:cNvPr id="222" name="TextBox 457">
            <a:extLst>
              <a:ext uri="{FF2B5EF4-FFF2-40B4-BE49-F238E27FC236}">
                <a16:creationId xmlns:a16="http://schemas.microsoft.com/office/drawing/2014/main" id="{2ADC9EA9-FD9F-E64B-A8ED-C92CCB0D8365}"/>
              </a:ext>
            </a:extLst>
          </p:cNvPr>
          <p:cNvSpPr txBox="1"/>
          <p:nvPr/>
        </p:nvSpPr>
        <p:spPr>
          <a:xfrm>
            <a:off x="3314770" y="4967924"/>
            <a:ext cx="2201006" cy="461665"/>
          </a:xfrm>
          <a:prstGeom prst="rect">
            <a:avLst/>
          </a:prstGeom>
          <a:noFill/>
        </p:spPr>
        <p:txBody>
          <a:bodyPr wrap="square" rtlCol="0">
            <a:spAutoFit/>
          </a:bodyPr>
          <a:lstStyle/>
          <a:p>
            <a:pPr algn="ctr"/>
            <a:r>
              <a:rPr lang="fr-FR" sz="2400" dirty="0">
                <a:latin typeface="Arial" panose="020B0604020202020204" pitchFamily="34" charset="0"/>
                <a:ea typeface="Baskerville" panose="02020502070401020303" pitchFamily="18" charset="0"/>
                <a:cs typeface="Arial" panose="020B0604020202020204" pitchFamily="34" charset="0"/>
              </a:rPr>
              <a:t>Cued-Only KO</a:t>
            </a:r>
          </a:p>
        </p:txBody>
      </p:sp>
      <p:sp>
        <p:nvSpPr>
          <p:cNvPr id="223" name="TextBox 457">
            <a:extLst>
              <a:ext uri="{FF2B5EF4-FFF2-40B4-BE49-F238E27FC236}">
                <a16:creationId xmlns:a16="http://schemas.microsoft.com/office/drawing/2014/main" id="{19946555-F8FB-FC44-A1B2-82BD1EB08537}"/>
              </a:ext>
            </a:extLst>
          </p:cNvPr>
          <p:cNvSpPr txBox="1"/>
          <p:nvPr/>
        </p:nvSpPr>
        <p:spPr>
          <a:xfrm>
            <a:off x="1203914" y="5376933"/>
            <a:ext cx="823983" cy="523220"/>
          </a:xfrm>
          <a:prstGeom prst="rect">
            <a:avLst/>
          </a:prstGeom>
          <a:noFill/>
        </p:spPr>
        <p:txBody>
          <a:bodyPr wrap="square" rtlCol="0">
            <a:spAutoFit/>
          </a:bodyPr>
          <a:lstStyle/>
          <a:p>
            <a:pPr algn="ctr"/>
            <a:r>
              <a:rPr lang="fr-FR" sz="2800" dirty="0">
                <a:latin typeface="Arial" panose="020B0604020202020204" pitchFamily="34" charset="0"/>
                <a:ea typeface="Baskerville" panose="02020502070401020303" pitchFamily="18" charset="0"/>
                <a:cs typeface="Arial" panose="020B0604020202020204" pitchFamily="34" charset="0"/>
              </a:rPr>
              <a:t>0.0</a:t>
            </a:r>
          </a:p>
        </p:txBody>
      </p:sp>
      <p:sp>
        <p:nvSpPr>
          <p:cNvPr id="224" name="TextBox 457">
            <a:extLst>
              <a:ext uri="{FF2B5EF4-FFF2-40B4-BE49-F238E27FC236}">
                <a16:creationId xmlns:a16="http://schemas.microsoft.com/office/drawing/2014/main" id="{0926A03C-4223-DB42-9324-F1476A4D7036}"/>
              </a:ext>
            </a:extLst>
          </p:cNvPr>
          <p:cNvSpPr txBox="1"/>
          <p:nvPr/>
        </p:nvSpPr>
        <p:spPr>
          <a:xfrm>
            <a:off x="1256124" y="2483519"/>
            <a:ext cx="718081" cy="523220"/>
          </a:xfrm>
          <a:prstGeom prst="rect">
            <a:avLst/>
          </a:prstGeom>
          <a:noFill/>
        </p:spPr>
        <p:txBody>
          <a:bodyPr wrap="square" rtlCol="0">
            <a:spAutoFit/>
          </a:bodyPr>
          <a:lstStyle/>
          <a:p>
            <a:pPr algn="ctr"/>
            <a:r>
              <a:rPr lang="fr-FR" sz="2800" dirty="0">
                <a:latin typeface="Arial" panose="020B0604020202020204" pitchFamily="34" charset="0"/>
                <a:ea typeface="Baskerville" panose="02020502070401020303" pitchFamily="18" charset="0"/>
                <a:cs typeface="Arial" panose="020B0604020202020204" pitchFamily="34" charset="0"/>
              </a:rPr>
              <a:t>1.0</a:t>
            </a:r>
          </a:p>
        </p:txBody>
      </p:sp>
      <p:sp>
        <p:nvSpPr>
          <p:cNvPr id="229" name="TextBox 457">
            <a:extLst>
              <a:ext uri="{FF2B5EF4-FFF2-40B4-BE49-F238E27FC236}">
                <a16:creationId xmlns:a16="http://schemas.microsoft.com/office/drawing/2014/main" id="{F2B6A475-F1BD-CA40-A55E-3E29DBD6E164}"/>
              </a:ext>
            </a:extLst>
          </p:cNvPr>
          <p:cNvSpPr txBox="1"/>
          <p:nvPr/>
        </p:nvSpPr>
        <p:spPr>
          <a:xfrm>
            <a:off x="1265019" y="3934291"/>
            <a:ext cx="718081" cy="523220"/>
          </a:xfrm>
          <a:prstGeom prst="rect">
            <a:avLst/>
          </a:prstGeom>
          <a:noFill/>
        </p:spPr>
        <p:txBody>
          <a:bodyPr wrap="square" rtlCol="0">
            <a:spAutoFit/>
          </a:bodyPr>
          <a:lstStyle/>
          <a:p>
            <a:pPr algn="ctr"/>
            <a:r>
              <a:rPr lang="fr-FR" sz="2800" dirty="0">
                <a:latin typeface="Arial" panose="020B0604020202020204" pitchFamily="34" charset="0"/>
                <a:ea typeface="Baskerville" panose="02020502070401020303" pitchFamily="18" charset="0"/>
                <a:cs typeface="Arial" panose="020B0604020202020204" pitchFamily="34" charset="0"/>
              </a:rPr>
              <a:t>0.5</a:t>
            </a:r>
          </a:p>
        </p:txBody>
      </p:sp>
      <p:sp>
        <p:nvSpPr>
          <p:cNvPr id="237" name="TextBox 457">
            <a:extLst>
              <a:ext uri="{FF2B5EF4-FFF2-40B4-BE49-F238E27FC236}">
                <a16:creationId xmlns:a16="http://schemas.microsoft.com/office/drawing/2014/main" id="{EEBDFC4F-8640-094E-A2CA-C28F4CB0F018}"/>
              </a:ext>
            </a:extLst>
          </p:cNvPr>
          <p:cNvSpPr txBox="1"/>
          <p:nvPr/>
        </p:nvSpPr>
        <p:spPr>
          <a:xfrm>
            <a:off x="9701643" y="6046845"/>
            <a:ext cx="1193318" cy="523220"/>
          </a:xfrm>
          <a:prstGeom prst="rect">
            <a:avLst/>
          </a:prstGeom>
          <a:noFill/>
        </p:spPr>
        <p:txBody>
          <a:bodyPr wrap="square" rtlCol="0">
            <a:spAutoFit/>
          </a:bodyPr>
          <a:lstStyle/>
          <a:p>
            <a:pPr algn="ctr"/>
            <a:r>
              <a:rPr lang="fr-FR" sz="2800" dirty="0">
                <a:latin typeface="Arial" panose="020B0604020202020204" pitchFamily="34" charset="0"/>
                <a:ea typeface="Baskerville" panose="02020502070401020303" pitchFamily="18" charset="0"/>
                <a:cs typeface="Arial" panose="020B0604020202020204" pitchFamily="34" charset="0"/>
              </a:rPr>
              <a:t>Day7</a:t>
            </a:r>
          </a:p>
        </p:txBody>
      </p:sp>
      <p:sp>
        <p:nvSpPr>
          <p:cNvPr id="238" name="TextBox 457">
            <a:extLst>
              <a:ext uri="{FF2B5EF4-FFF2-40B4-BE49-F238E27FC236}">
                <a16:creationId xmlns:a16="http://schemas.microsoft.com/office/drawing/2014/main" id="{EA2A2B13-1BF7-BE47-9B46-864FDFC665CE}"/>
              </a:ext>
            </a:extLst>
          </p:cNvPr>
          <p:cNvSpPr txBox="1"/>
          <p:nvPr/>
        </p:nvSpPr>
        <p:spPr>
          <a:xfrm>
            <a:off x="10887888" y="6027294"/>
            <a:ext cx="1193318" cy="523220"/>
          </a:xfrm>
          <a:prstGeom prst="rect">
            <a:avLst/>
          </a:prstGeom>
          <a:noFill/>
        </p:spPr>
        <p:txBody>
          <a:bodyPr wrap="square" rtlCol="0">
            <a:spAutoFit/>
          </a:bodyPr>
          <a:lstStyle/>
          <a:p>
            <a:pPr algn="ctr"/>
            <a:r>
              <a:rPr lang="fr-FR" sz="2800" dirty="0">
                <a:latin typeface="Arial" panose="020B0604020202020204" pitchFamily="34" charset="0"/>
                <a:ea typeface="Baskerville" panose="02020502070401020303" pitchFamily="18" charset="0"/>
                <a:cs typeface="Arial" panose="020B0604020202020204" pitchFamily="34" charset="0"/>
              </a:rPr>
              <a:t>Day8</a:t>
            </a:r>
          </a:p>
        </p:txBody>
      </p:sp>
      <p:sp>
        <p:nvSpPr>
          <p:cNvPr id="239" name="TextBox 457">
            <a:extLst>
              <a:ext uri="{FF2B5EF4-FFF2-40B4-BE49-F238E27FC236}">
                <a16:creationId xmlns:a16="http://schemas.microsoft.com/office/drawing/2014/main" id="{2D5CDCA9-2CA7-284E-9EC5-BD98D2D29DE6}"/>
              </a:ext>
            </a:extLst>
          </p:cNvPr>
          <p:cNvSpPr txBox="1"/>
          <p:nvPr/>
        </p:nvSpPr>
        <p:spPr>
          <a:xfrm>
            <a:off x="12142782" y="6032559"/>
            <a:ext cx="1193318" cy="523220"/>
          </a:xfrm>
          <a:prstGeom prst="rect">
            <a:avLst/>
          </a:prstGeom>
          <a:noFill/>
        </p:spPr>
        <p:txBody>
          <a:bodyPr wrap="square" rtlCol="0">
            <a:spAutoFit/>
          </a:bodyPr>
          <a:lstStyle/>
          <a:p>
            <a:pPr algn="ctr"/>
            <a:r>
              <a:rPr lang="fr-FR" sz="2800" dirty="0">
                <a:latin typeface="Arial" panose="020B0604020202020204" pitchFamily="34" charset="0"/>
                <a:ea typeface="Baskerville" panose="02020502070401020303" pitchFamily="18" charset="0"/>
                <a:cs typeface="Arial" panose="020B0604020202020204" pitchFamily="34" charset="0"/>
              </a:rPr>
              <a:t>Day9</a:t>
            </a:r>
          </a:p>
        </p:txBody>
      </p:sp>
      <p:sp>
        <p:nvSpPr>
          <p:cNvPr id="240" name="TextBox 457">
            <a:extLst>
              <a:ext uri="{FF2B5EF4-FFF2-40B4-BE49-F238E27FC236}">
                <a16:creationId xmlns:a16="http://schemas.microsoft.com/office/drawing/2014/main" id="{F4BE0296-F1EF-6E40-8383-B779DED8FF6E}"/>
              </a:ext>
            </a:extLst>
          </p:cNvPr>
          <p:cNvSpPr txBox="1"/>
          <p:nvPr/>
        </p:nvSpPr>
        <p:spPr>
          <a:xfrm>
            <a:off x="13371247" y="6027795"/>
            <a:ext cx="1415639" cy="523220"/>
          </a:xfrm>
          <a:prstGeom prst="rect">
            <a:avLst/>
          </a:prstGeom>
          <a:noFill/>
        </p:spPr>
        <p:txBody>
          <a:bodyPr wrap="square" rtlCol="0">
            <a:spAutoFit/>
          </a:bodyPr>
          <a:lstStyle/>
          <a:p>
            <a:pPr algn="ctr"/>
            <a:r>
              <a:rPr lang="fr-FR" sz="2800" dirty="0">
                <a:latin typeface="Arial" panose="020B0604020202020204" pitchFamily="34" charset="0"/>
                <a:ea typeface="Baskerville" panose="02020502070401020303" pitchFamily="18" charset="0"/>
                <a:cs typeface="Arial" panose="020B0604020202020204" pitchFamily="34" charset="0"/>
              </a:rPr>
              <a:t>Day10</a:t>
            </a:r>
          </a:p>
        </p:txBody>
      </p:sp>
      <p:cxnSp>
        <p:nvCxnSpPr>
          <p:cNvPr id="241" name="直線コネクタ 243">
            <a:extLst>
              <a:ext uri="{FF2B5EF4-FFF2-40B4-BE49-F238E27FC236}">
                <a16:creationId xmlns:a16="http://schemas.microsoft.com/office/drawing/2014/main" id="{371F7AEF-2C33-AD42-9E91-81934F6098C7}"/>
              </a:ext>
            </a:extLst>
          </p:cNvPr>
          <p:cNvCxnSpPr/>
          <p:nvPr/>
        </p:nvCxnSpPr>
        <p:spPr>
          <a:xfrm>
            <a:off x="9481687" y="6592676"/>
            <a:ext cx="5256013" cy="0"/>
          </a:xfrm>
          <a:prstGeom prst="line">
            <a:avLst/>
          </a:prstGeom>
          <a:ln w="12700"/>
        </p:spPr>
        <p:style>
          <a:lnRef idx="1">
            <a:schemeClr val="dk1"/>
          </a:lnRef>
          <a:fillRef idx="0">
            <a:schemeClr val="dk1"/>
          </a:fillRef>
          <a:effectRef idx="0">
            <a:schemeClr val="dk1"/>
          </a:effectRef>
          <a:fontRef idx="minor">
            <a:schemeClr val="tx1"/>
          </a:fontRef>
        </p:style>
      </p:cxnSp>
      <p:sp>
        <p:nvSpPr>
          <p:cNvPr id="242" name="TextBox 457">
            <a:extLst>
              <a:ext uri="{FF2B5EF4-FFF2-40B4-BE49-F238E27FC236}">
                <a16:creationId xmlns:a16="http://schemas.microsoft.com/office/drawing/2014/main" id="{37D4C5E0-A1D5-DA4C-9BF6-28DBA552E6D8}"/>
              </a:ext>
            </a:extLst>
          </p:cNvPr>
          <p:cNvSpPr txBox="1"/>
          <p:nvPr/>
        </p:nvSpPr>
        <p:spPr>
          <a:xfrm>
            <a:off x="9049728" y="6661475"/>
            <a:ext cx="6216776" cy="954107"/>
          </a:xfrm>
          <a:prstGeom prst="rect">
            <a:avLst/>
          </a:prstGeom>
          <a:noFill/>
        </p:spPr>
        <p:txBody>
          <a:bodyPr wrap="square" rtlCol="0">
            <a:spAutoFit/>
          </a:bodyPr>
          <a:lstStyle/>
          <a:p>
            <a:pPr algn="ctr"/>
            <a:r>
              <a:rPr lang="fr-FR" sz="2800" dirty="0" err="1">
                <a:latin typeface="Arial" panose="020B0604020202020204" pitchFamily="34" charset="0"/>
                <a:ea typeface="Baskerville" panose="02020502070401020303" pitchFamily="18" charset="0"/>
                <a:cs typeface="Arial" panose="020B0604020202020204" pitchFamily="34" charset="0"/>
              </a:rPr>
              <a:t>Cued</a:t>
            </a:r>
            <a:r>
              <a:rPr lang="fr-FR" sz="2800" dirty="0">
                <a:latin typeface="Arial" panose="020B0604020202020204" pitchFamily="34" charset="0"/>
                <a:ea typeface="Baskerville" panose="02020502070401020303" pitchFamily="18" charset="0"/>
                <a:cs typeface="Arial" panose="020B0604020202020204" pitchFamily="34" charset="0"/>
              </a:rPr>
              <a:t> Fear Extinction </a:t>
            </a:r>
          </a:p>
          <a:p>
            <a:pPr algn="ctr"/>
            <a:r>
              <a:rPr lang="fr-FR" sz="2800" dirty="0">
                <a:latin typeface="Arial" panose="020B0604020202020204" pitchFamily="34" charset="0"/>
                <a:ea typeface="Baskerville" panose="02020502070401020303" pitchFamily="18" charset="0"/>
                <a:cs typeface="Arial" panose="020B0604020202020204" pitchFamily="34" charset="0"/>
              </a:rPr>
              <a:t>(</a:t>
            </a:r>
            <a:r>
              <a:rPr lang="fr-FR" sz="2800" dirty="0" err="1">
                <a:latin typeface="Arial" panose="020B0604020202020204" pitchFamily="34" charset="0"/>
                <a:ea typeface="Baskerville" panose="02020502070401020303" pitchFamily="18" charset="0"/>
                <a:cs typeface="Arial" panose="020B0604020202020204" pitchFamily="34" charset="0"/>
              </a:rPr>
              <a:t>Exp</a:t>
            </a:r>
            <a:r>
              <a:rPr lang="fr-FR" sz="2800" dirty="0">
                <a:latin typeface="Arial" panose="020B0604020202020204" pitchFamily="34" charset="0"/>
                <a:ea typeface="Baskerville" panose="02020502070401020303" pitchFamily="18" charset="0"/>
                <a:cs typeface="Arial" panose="020B0604020202020204" pitchFamily="34" charset="0"/>
              </a:rPr>
              <a:t>. 3, </a:t>
            </a:r>
            <a:r>
              <a:rPr lang="fr-FR" sz="2800" dirty="0" err="1">
                <a:latin typeface="Arial" panose="020B0604020202020204" pitchFamily="34" charset="0"/>
                <a:ea typeface="Baskerville" panose="02020502070401020303" pitchFamily="18" charset="0"/>
                <a:cs typeface="Arial" panose="020B0604020202020204" pitchFamily="34" charset="0"/>
              </a:rPr>
              <a:t>Tone</a:t>
            </a:r>
            <a:r>
              <a:rPr lang="fr-FR" sz="2800" dirty="0">
                <a:latin typeface="Arial" panose="020B0604020202020204" pitchFamily="34" charset="0"/>
                <a:ea typeface="Baskerville" panose="02020502070401020303" pitchFamily="18" charset="0"/>
                <a:cs typeface="Arial" panose="020B0604020202020204" pitchFamily="34" charset="0"/>
              </a:rPr>
              <a:t> 1~5)</a:t>
            </a:r>
          </a:p>
        </p:txBody>
      </p:sp>
      <p:sp>
        <p:nvSpPr>
          <p:cNvPr id="246" name="TextBox 457">
            <a:extLst>
              <a:ext uri="{FF2B5EF4-FFF2-40B4-BE49-F238E27FC236}">
                <a16:creationId xmlns:a16="http://schemas.microsoft.com/office/drawing/2014/main" id="{7C9B1847-8C7E-704D-88B3-16285768429B}"/>
              </a:ext>
            </a:extLst>
          </p:cNvPr>
          <p:cNvSpPr txBox="1"/>
          <p:nvPr/>
        </p:nvSpPr>
        <p:spPr>
          <a:xfrm>
            <a:off x="10224725" y="4401778"/>
            <a:ext cx="2502985" cy="461665"/>
          </a:xfrm>
          <a:prstGeom prst="rect">
            <a:avLst/>
          </a:prstGeom>
          <a:noFill/>
        </p:spPr>
        <p:txBody>
          <a:bodyPr wrap="square" rtlCol="0">
            <a:spAutoFit/>
          </a:bodyPr>
          <a:lstStyle/>
          <a:p>
            <a:pPr algn="ctr"/>
            <a:r>
              <a:rPr lang="fr-FR" sz="2400" dirty="0">
                <a:latin typeface="Arial" panose="020B0604020202020204" pitchFamily="34" charset="0"/>
                <a:ea typeface="Baskerville" panose="02020502070401020303" pitchFamily="18" charset="0"/>
                <a:cs typeface="Arial" panose="020B0604020202020204" pitchFamily="34" charset="0"/>
              </a:rPr>
              <a:t>Compound WT</a:t>
            </a:r>
          </a:p>
        </p:txBody>
      </p:sp>
      <p:sp>
        <p:nvSpPr>
          <p:cNvPr id="247" name="TextBox 457">
            <a:extLst>
              <a:ext uri="{FF2B5EF4-FFF2-40B4-BE49-F238E27FC236}">
                <a16:creationId xmlns:a16="http://schemas.microsoft.com/office/drawing/2014/main" id="{F77D7714-0956-D04D-8525-2AD3BBFA611C}"/>
              </a:ext>
            </a:extLst>
          </p:cNvPr>
          <p:cNvSpPr txBox="1"/>
          <p:nvPr/>
        </p:nvSpPr>
        <p:spPr>
          <a:xfrm>
            <a:off x="10296141" y="5025834"/>
            <a:ext cx="2360151" cy="461665"/>
          </a:xfrm>
          <a:prstGeom prst="rect">
            <a:avLst/>
          </a:prstGeom>
          <a:noFill/>
        </p:spPr>
        <p:txBody>
          <a:bodyPr wrap="square" rtlCol="0">
            <a:spAutoFit/>
          </a:bodyPr>
          <a:lstStyle/>
          <a:p>
            <a:pPr algn="ctr"/>
            <a:r>
              <a:rPr lang="fr-FR" sz="2400" dirty="0">
                <a:latin typeface="Arial" panose="020B0604020202020204" pitchFamily="34" charset="0"/>
                <a:ea typeface="Baskerville" panose="02020502070401020303" pitchFamily="18" charset="0"/>
                <a:cs typeface="Arial" panose="020B0604020202020204" pitchFamily="34" charset="0"/>
              </a:rPr>
              <a:t>Compound KO</a:t>
            </a:r>
          </a:p>
        </p:txBody>
      </p:sp>
      <p:cxnSp>
        <p:nvCxnSpPr>
          <p:cNvPr id="250" name="直線コネクタ 233">
            <a:extLst>
              <a:ext uri="{FF2B5EF4-FFF2-40B4-BE49-F238E27FC236}">
                <a16:creationId xmlns:a16="http://schemas.microsoft.com/office/drawing/2014/main" id="{625D41B3-7CD5-E645-9347-349E3809970B}"/>
              </a:ext>
            </a:extLst>
          </p:cNvPr>
          <p:cNvCxnSpPr>
            <a:cxnSpLocks/>
          </p:cNvCxnSpPr>
          <p:nvPr/>
        </p:nvCxnSpPr>
        <p:spPr>
          <a:xfrm>
            <a:off x="9661630" y="4622429"/>
            <a:ext cx="679142" cy="0"/>
          </a:xfrm>
          <a:prstGeom prst="line">
            <a:avLst/>
          </a:prstGeom>
          <a:ln w="254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251" name="直線コネクタ 235">
            <a:extLst>
              <a:ext uri="{FF2B5EF4-FFF2-40B4-BE49-F238E27FC236}">
                <a16:creationId xmlns:a16="http://schemas.microsoft.com/office/drawing/2014/main" id="{A8AAC14A-C403-AF49-BCDB-19A69CFF5981}"/>
              </a:ext>
            </a:extLst>
          </p:cNvPr>
          <p:cNvCxnSpPr>
            <a:cxnSpLocks/>
          </p:cNvCxnSpPr>
          <p:nvPr/>
        </p:nvCxnSpPr>
        <p:spPr>
          <a:xfrm>
            <a:off x="9639328" y="5263627"/>
            <a:ext cx="679142" cy="0"/>
          </a:xfrm>
          <a:prstGeom prst="line">
            <a:avLst/>
          </a:prstGeom>
          <a:ln w="25400">
            <a:solidFill>
              <a:srgbClr val="FF0000"/>
            </a:solidFill>
            <a:prstDash val="solid"/>
          </a:ln>
        </p:spPr>
        <p:style>
          <a:lnRef idx="1">
            <a:schemeClr val="accent1"/>
          </a:lnRef>
          <a:fillRef idx="0">
            <a:schemeClr val="accent1"/>
          </a:fillRef>
          <a:effectRef idx="0">
            <a:schemeClr val="accent1"/>
          </a:effectRef>
          <a:fontRef idx="minor">
            <a:schemeClr val="tx1"/>
          </a:fontRef>
        </p:style>
      </p:cxnSp>
      <p:sp>
        <p:nvSpPr>
          <p:cNvPr id="248" name="楕円 234">
            <a:extLst>
              <a:ext uri="{FF2B5EF4-FFF2-40B4-BE49-F238E27FC236}">
                <a16:creationId xmlns:a16="http://schemas.microsoft.com/office/drawing/2014/main" id="{7FF654BE-B422-C74C-82CB-726B822DF306}"/>
              </a:ext>
            </a:extLst>
          </p:cNvPr>
          <p:cNvSpPr/>
          <p:nvPr/>
        </p:nvSpPr>
        <p:spPr>
          <a:xfrm>
            <a:off x="9909464" y="4527923"/>
            <a:ext cx="180000" cy="180000"/>
          </a:xfrm>
          <a:prstGeom prst="ellipse">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9" name="二等辺三角形 236">
            <a:extLst>
              <a:ext uri="{FF2B5EF4-FFF2-40B4-BE49-F238E27FC236}">
                <a16:creationId xmlns:a16="http://schemas.microsoft.com/office/drawing/2014/main" id="{8D97E8FF-5688-364C-BFC5-0FD1F1E24D76}"/>
              </a:ext>
            </a:extLst>
          </p:cNvPr>
          <p:cNvSpPr/>
          <p:nvPr/>
        </p:nvSpPr>
        <p:spPr>
          <a:xfrm>
            <a:off x="9886755" y="5149359"/>
            <a:ext cx="180000" cy="180000"/>
          </a:xfrm>
          <a:prstGeom prst="triangle">
            <a:avLst/>
          </a:prstGeom>
          <a:solidFill>
            <a:srgbClr val="FF0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2" name="TextBox 457">
            <a:extLst>
              <a:ext uri="{FF2B5EF4-FFF2-40B4-BE49-F238E27FC236}">
                <a16:creationId xmlns:a16="http://schemas.microsoft.com/office/drawing/2014/main" id="{4CDDF73A-3FAF-CD44-BAF8-8611631200E7}"/>
              </a:ext>
            </a:extLst>
          </p:cNvPr>
          <p:cNvSpPr txBox="1"/>
          <p:nvPr/>
        </p:nvSpPr>
        <p:spPr>
          <a:xfrm rot="16200000">
            <a:off x="6535647" y="3853774"/>
            <a:ext cx="3717659" cy="954107"/>
          </a:xfrm>
          <a:prstGeom prst="rect">
            <a:avLst/>
          </a:prstGeom>
          <a:noFill/>
        </p:spPr>
        <p:txBody>
          <a:bodyPr wrap="square" rtlCol="0">
            <a:spAutoFit/>
          </a:bodyPr>
          <a:lstStyle/>
          <a:p>
            <a:pPr algn="ctr"/>
            <a:r>
              <a:rPr lang="fr-FR" sz="2800" dirty="0">
                <a:latin typeface="Arial" panose="020B0604020202020204" pitchFamily="34" charset="0"/>
                <a:ea typeface="Baskerville" panose="02020502070401020303" pitchFamily="18" charset="0"/>
                <a:cs typeface="Arial" panose="020B0604020202020204" pitchFamily="34" charset="0"/>
              </a:rPr>
              <a:t>Conditioned Lick Suppression Ratio</a:t>
            </a:r>
          </a:p>
        </p:txBody>
      </p:sp>
      <p:sp>
        <p:nvSpPr>
          <p:cNvPr id="253" name="TextBox 457">
            <a:extLst>
              <a:ext uri="{FF2B5EF4-FFF2-40B4-BE49-F238E27FC236}">
                <a16:creationId xmlns:a16="http://schemas.microsoft.com/office/drawing/2014/main" id="{6ED4E15D-A2F7-1241-A9AD-591ABEA62B3D}"/>
              </a:ext>
            </a:extLst>
          </p:cNvPr>
          <p:cNvSpPr txBox="1"/>
          <p:nvPr/>
        </p:nvSpPr>
        <p:spPr>
          <a:xfrm>
            <a:off x="8804416" y="2496691"/>
            <a:ext cx="718081" cy="523220"/>
          </a:xfrm>
          <a:prstGeom prst="rect">
            <a:avLst/>
          </a:prstGeom>
          <a:noFill/>
        </p:spPr>
        <p:txBody>
          <a:bodyPr wrap="square" rtlCol="0">
            <a:spAutoFit/>
          </a:bodyPr>
          <a:lstStyle/>
          <a:p>
            <a:pPr algn="ctr"/>
            <a:r>
              <a:rPr lang="fr-FR" sz="2800" dirty="0">
                <a:latin typeface="Arial" panose="020B0604020202020204" pitchFamily="34" charset="0"/>
                <a:ea typeface="Baskerville" panose="02020502070401020303" pitchFamily="18" charset="0"/>
                <a:cs typeface="Arial" panose="020B0604020202020204" pitchFamily="34" charset="0"/>
              </a:rPr>
              <a:t>1.0</a:t>
            </a:r>
          </a:p>
        </p:txBody>
      </p:sp>
      <p:sp>
        <p:nvSpPr>
          <p:cNvPr id="254" name="TextBox 457">
            <a:extLst>
              <a:ext uri="{FF2B5EF4-FFF2-40B4-BE49-F238E27FC236}">
                <a16:creationId xmlns:a16="http://schemas.microsoft.com/office/drawing/2014/main" id="{D015A0B5-FAB6-3245-94E1-0E7F4E98BCB3}"/>
              </a:ext>
            </a:extLst>
          </p:cNvPr>
          <p:cNvSpPr txBox="1"/>
          <p:nvPr/>
        </p:nvSpPr>
        <p:spPr>
          <a:xfrm>
            <a:off x="8813311" y="3967341"/>
            <a:ext cx="718081" cy="523220"/>
          </a:xfrm>
          <a:prstGeom prst="rect">
            <a:avLst/>
          </a:prstGeom>
          <a:noFill/>
        </p:spPr>
        <p:txBody>
          <a:bodyPr wrap="square" rtlCol="0">
            <a:spAutoFit/>
          </a:bodyPr>
          <a:lstStyle/>
          <a:p>
            <a:pPr algn="ctr"/>
            <a:r>
              <a:rPr lang="fr-FR" sz="2800" dirty="0">
                <a:latin typeface="Arial" panose="020B0604020202020204" pitchFamily="34" charset="0"/>
                <a:ea typeface="Baskerville" panose="02020502070401020303" pitchFamily="18" charset="0"/>
                <a:cs typeface="Arial" panose="020B0604020202020204" pitchFamily="34" charset="0"/>
              </a:rPr>
              <a:t>0.5</a:t>
            </a:r>
          </a:p>
        </p:txBody>
      </p:sp>
      <p:sp>
        <p:nvSpPr>
          <p:cNvPr id="255" name="TextBox 457">
            <a:extLst>
              <a:ext uri="{FF2B5EF4-FFF2-40B4-BE49-F238E27FC236}">
                <a16:creationId xmlns:a16="http://schemas.microsoft.com/office/drawing/2014/main" id="{0923B4CD-3CFA-AA42-A41E-B125111EAFCC}"/>
              </a:ext>
            </a:extLst>
          </p:cNvPr>
          <p:cNvSpPr txBox="1"/>
          <p:nvPr/>
        </p:nvSpPr>
        <p:spPr>
          <a:xfrm>
            <a:off x="8753201" y="5391405"/>
            <a:ext cx="823983" cy="523220"/>
          </a:xfrm>
          <a:prstGeom prst="rect">
            <a:avLst/>
          </a:prstGeom>
          <a:noFill/>
        </p:spPr>
        <p:txBody>
          <a:bodyPr wrap="square" rtlCol="0">
            <a:spAutoFit/>
          </a:bodyPr>
          <a:lstStyle/>
          <a:p>
            <a:pPr algn="ctr"/>
            <a:r>
              <a:rPr lang="fr-FR" sz="2800" dirty="0">
                <a:latin typeface="Arial" panose="020B0604020202020204" pitchFamily="34" charset="0"/>
                <a:ea typeface="Baskerville" panose="02020502070401020303" pitchFamily="18" charset="0"/>
                <a:cs typeface="Arial" panose="020B0604020202020204" pitchFamily="34" charset="0"/>
              </a:rPr>
              <a:t>0.0</a:t>
            </a:r>
          </a:p>
        </p:txBody>
      </p:sp>
      <p:sp>
        <p:nvSpPr>
          <p:cNvPr id="259" name="TextBox 15">
            <a:extLst>
              <a:ext uri="{FF2B5EF4-FFF2-40B4-BE49-F238E27FC236}">
                <a16:creationId xmlns:a16="http://schemas.microsoft.com/office/drawing/2014/main" id="{B0762E35-1186-BC42-877F-96C7561D653A}"/>
              </a:ext>
            </a:extLst>
          </p:cNvPr>
          <p:cNvSpPr txBox="1"/>
          <p:nvPr/>
        </p:nvSpPr>
        <p:spPr>
          <a:xfrm>
            <a:off x="7437475" y="1519539"/>
            <a:ext cx="479948" cy="653897"/>
          </a:xfrm>
          <a:prstGeom prst="rect">
            <a:avLst/>
          </a:prstGeom>
          <a:noFill/>
        </p:spPr>
        <p:txBody>
          <a:bodyPr wrap="square" rtlCol="0">
            <a:spAutoFit/>
          </a:bodyPr>
          <a:lstStyle/>
          <a:p>
            <a:r>
              <a:rPr lang="fr-FR" sz="3649" b="1" dirty="0">
                <a:latin typeface="Arial" panose="020B0604020202020204" pitchFamily="34" charset="0"/>
                <a:ea typeface="Baskerville" panose="02020502070401020303" pitchFamily="18" charset="0"/>
                <a:cs typeface="Arial" panose="020B0604020202020204" pitchFamily="34" charset="0"/>
              </a:rPr>
              <a:t>b</a:t>
            </a:r>
          </a:p>
        </p:txBody>
      </p:sp>
    </p:spTree>
    <p:extLst>
      <p:ext uri="{BB962C8B-B14F-4D97-AF65-F5344CB8AC3E}">
        <p14:creationId xmlns:p14="http://schemas.microsoft.com/office/powerpoint/2010/main" val="2009574317"/>
      </p:ext>
    </p:extLst>
  </p:cSld>
  <p:clrMapOvr>
    <a:masterClrMapping/>
  </p:clrMapOvr>
</p:sld>
</file>

<file path=ppt/theme/theme1.xml><?xml version="1.0" encoding="utf-8"?>
<a:theme xmlns:a="http://schemas.openxmlformats.org/drawingml/2006/main" name="Office Theme">
  <a:themeElements>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392</Words>
  <Application>Microsoft Office PowerPoint</Application>
  <PresentationFormat>ユーザー設定</PresentationFormat>
  <Paragraphs>40</Paragraphs>
  <Slides>2</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2</vt:i4>
      </vt:variant>
    </vt:vector>
  </HeadingPairs>
  <TitlesOfParts>
    <vt:vector size="7" baseType="lpstr">
      <vt:lpstr>Arial</vt:lpstr>
      <vt:lpstr>Calibri</vt:lpstr>
      <vt:lpstr>Calibri Light</vt:lpstr>
      <vt:lpstr>Times New Roman</vt:lpstr>
      <vt:lpstr>Office Theme</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Bouchekioua Youcef</dc:creator>
  <cp:lastModifiedBy>北海道大学 神経薬理学分野</cp:lastModifiedBy>
  <cp:revision>82</cp:revision>
  <dcterms:created xsi:type="dcterms:W3CDTF">2021-04-28T03:44:18Z</dcterms:created>
  <dcterms:modified xsi:type="dcterms:W3CDTF">2022-01-15T02:45:57Z</dcterms:modified>
</cp:coreProperties>
</file>