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3"/>
  </p:notesMasterIdLst>
  <p:sldIdLst>
    <p:sldId id="257" r:id="rId2"/>
  </p:sldIdLst>
  <p:sldSz cx="13716000" cy="1143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4"/>
    <p:restoredTop sz="94712"/>
  </p:normalViewPr>
  <p:slideViewPr>
    <p:cSldViewPr snapToGrid="0">
      <p:cViewPr varScale="1">
        <p:scale>
          <a:sx n="94" d="100"/>
          <a:sy n="94" d="100"/>
        </p:scale>
        <p:origin x="18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F17B1-381F-2D4A-BC73-608D7A991452}" type="datetimeFigureOut">
              <a:rPr lang="en-US" smtClean="0"/>
              <a:t>11/4/24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77975" y="1143000"/>
            <a:ext cx="3702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4B4434-694B-D346-AD2B-0E77D915E6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233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2901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1pPr>
    <a:lvl2pPr marL="496451" algn="l" defTabSz="992901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2pPr>
    <a:lvl3pPr marL="992901" algn="l" defTabSz="992901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3pPr>
    <a:lvl4pPr marL="1489352" algn="l" defTabSz="992901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4pPr>
    <a:lvl5pPr marL="1985803" algn="l" defTabSz="992901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5pPr>
    <a:lvl6pPr marL="2482253" algn="l" defTabSz="992901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6pPr>
    <a:lvl7pPr marL="2978704" algn="l" defTabSz="992901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7pPr>
    <a:lvl8pPr marL="3475154" algn="l" defTabSz="992901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8pPr>
    <a:lvl9pPr marL="3971605" algn="l" defTabSz="992901" rtl="0" eaLnBrk="1" latinLnBrk="0" hangingPunct="1">
      <a:defRPr sz="13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5D806-6B00-8D1C-DF44-B1197F796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8797C3-A0B1-4AD0-AD2D-0B1BED4BE3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577975" y="1143000"/>
            <a:ext cx="370205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7C7EF2-B499-CDD8-569D-035F8D48A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937CF-E8A0-B69D-5ECB-2AC3694DA0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4B4434-694B-D346-AD2B-0E77D915E67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0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870605"/>
            <a:ext cx="11658600" cy="3979333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6003397"/>
            <a:ext cx="10287000" cy="275960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EFBB-E7A5-E44A-9CE1-905660A5FC87}" type="datetimeFigureOut">
              <a:rPr lang="en-US" smtClean="0"/>
              <a:t>11/4/24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69A4-C95D-6846-A3D9-8B594A604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411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EFBB-E7A5-E44A-9CE1-905660A5FC87}" type="datetimeFigureOut">
              <a:rPr lang="en-US" smtClean="0"/>
              <a:t>11/4/24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69A4-C95D-6846-A3D9-8B594A604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81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608541"/>
            <a:ext cx="2957513" cy="96863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608541"/>
            <a:ext cx="8701088" cy="96863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EFBB-E7A5-E44A-9CE1-905660A5FC87}" type="datetimeFigureOut">
              <a:rPr lang="en-US" smtClean="0"/>
              <a:t>11/4/24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69A4-C95D-6846-A3D9-8B594A604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51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EFBB-E7A5-E44A-9CE1-905660A5FC87}" type="datetimeFigureOut">
              <a:rPr lang="en-US" smtClean="0"/>
              <a:t>11/4/24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69A4-C95D-6846-A3D9-8B594A604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7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849566"/>
            <a:ext cx="11830050" cy="4754562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7649107"/>
            <a:ext cx="11830050" cy="2500312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EFBB-E7A5-E44A-9CE1-905660A5FC87}" type="datetimeFigureOut">
              <a:rPr lang="en-US" smtClean="0"/>
              <a:t>11/4/24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69A4-C95D-6846-A3D9-8B594A604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46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042708"/>
            <a:ext cx="5829300" cy="72522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042708"/>
            <a:ext cx="5829300" cy="72522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EFBB-E7A5-E44A-9CE1-905660A5FC87}" type="datetimeFigureOut">
              <a:rPr lang="en-US" smtClean="0"/>
              <a:t>11/4/24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69A4-C95D-6846-A3D9-8B594A604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798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1" y="608544"/>
            <a:ext cx="11830050" cy="22092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801938"/>
            <a:ext cx="5802510" cy="1373187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4175125"/>
            <a:ext cx="5802510" cy="61409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2801938"/>
            <a:ext cx="5831087" cy="1373187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4175125"/>
            <a:ext cx="5831087" cy="61409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EFBB-E7A5-E44A-9CE1-905660A5FC87}" type="datetimeFigureOut">
              <a:rPr lang="en-US" smtClean="0"/>
              <a:t>11/4/24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69A4-C95D-6846-A3D9-8B594A604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78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EFBB-E7A5-E44A-9CE1-905660A5FC87}" type="datetimeFigureOut">
              <a:rPr lang="en-US" smtClean="0"/>
              <a:t>11/4/24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69A4-C95D-6846-A3D9-8B594A604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817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EFBB-E7A5-E44A-9CE1-905660A5FC87}" type="datetimeFigureOut">
              <a:rPr lang="en-US" smtClean="0"/>
              <a:t>11/4/24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69A4-C95D-6846-A3D9-8B594A604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39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62000"/>
            <a:ext cx="4423767" cy="26670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6" y="1645711"/>
            <a:ext cx="6943725" cy="812270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429000"/>
            <a:ext cx="4423767" cy="6352647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EFBB-E7A5-E44A-9CE1-905660A5FC87}" type="datetimeFigureOut">
              <a:rPr lang="en-US" smtClean="0"/>
              <a:t>11/4/24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69A4-C95D-6846-A3D9-8B594A604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69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62000"/>
            <a:ext cx="4423767" cy="26670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6" y="1645711"/>
            <a:ext cx="6943725" cy="812270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429000"/>
            <a:ext cx="4423767" cy="6352647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CEFBB-E7A5-E44A-9CE1-905660A5FC87}" type="datetimeFigureOut">
              <a:rPr lang="en-US" smtClean="0"/>
              <a:t>11/4/24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469A4-C95D-6846-A3D9-8B594A604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24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608544"/>
            <a:ext cx="11830050" cy="2209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042708"/>
            <a:ext cx="11830050" cy="7252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0593919"/>
            <a:ext cx="308610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1CEFBB-E7A5-E44A-9CE1-905660A5FC87}" type="datetimeFigureOut">
              <a:rPr lang="en-US" smtClean="0"/>
              <a:t>11/4/24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0593919"/>
            <a:ext cx="462915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0593919"/>
            <a:ext cx="308610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0469A4-C95D-6846-A3D9-8B594A604C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34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5A970-3472-8F14-A545-E4AA991C8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594FB8E-85C6-F4E6-0402-02FB83B8C313}"/>
              </a:ext>
            </a:extLst>
          </p:cNvPr>
          <p:cNvGrpSpPr/>
          <p:nvPr/>
        </p:nvGrpSpPr>
        <p:grpSpPr>
          <a:xfrm>
            <a:off x="511815" y="-21342"/>
            <a:ext cx="12627587" cy="11219611"/>
            <a:chOff x="511815" y="-21342"/>
            <a:chExt cx="12627587" cy="11219611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013FE555-3BA8-AFD3-0DA4-703F0E60A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232" t="778" r="247" b="1049"/>
            <a:stretch/>
          </p:blipFill>
          <p:spPr>
            <a:xfrm>
              <a:off x="7813919" y="527133"/>
              <a:ext cx="5301121" cy="10671136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C339B1E6-7D42-A13D-42C7-175853B4B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125" t="278" r="148" b="1907"/>
            <a:stretch/>
          </p:blipFill>
          <p:spPr>
            <a:xfrm>
              <a:off x="1230917" y="521690"/>
              <a:ext cx="5344918" cy="6799774"/>
            </a:xfrm>
            <a:prstGeom prst="rect">
              <a:avLst/>
            </a:prstGeom>
          </p:spPr>
        </p:pic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5FC9B1B8-7832-AC9A-7064-B05BFC61F9E9}"/>
                </a:ext>
              </a:extLst>
            </p:cNvPr>
            <p:cNvCxnSpPr>
              <a:cxnSpLocks/>
            </p:cNvCxnSpPr>
            <p:nvPr/>
          </p:nvCxnSpPr>
          <p:spPr>
            <a:xfrm>
              <a:off x="1694255" y="466487"/>
              <a:ext cx="490888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sm" len="med"/>
              <a:tailEnd type="triangle" w="sm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2701495-58E8-F831-6128-1AFA7A5B85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2899" y="462722"/>
              <a:ext cx="82135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AEA9973-17C3-576D-260D-A95CF2A9BD89}"/>
                </a:ext>
              </a:extLst>
            </p:cNvPr>
            <p:cNvSpPr txBox="1"/>
            <p:nvPr/>
          </p:nvSpPr>
          <p:spPr>
            <a:xfrm>
              <a:off x="921286" y="278082"/>
              <a:ext cx="77296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>
                  <a:latin typeface="Calibri" panose="020F0502020204030204" pitchFamily="34" charset="0"/>
                  <a:cs typeface="Calibri" panose="020F0502020204030204" pitchFamily="34" charset="0"/>
                </a:rPr>
                <a:t>Prior Therapy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59D63B0-4D51-578D-2F84-941D87886CF0}"/>
                </a:ext>
              </a:extLst>
            </p:cNvPr>
            <p:cNvSpPr txBox="1"/>
            <p:nvPr/>
          </p:nvSpPr>
          <p:spPr>
            <a:xfrm>
              <a:off x="3495954" y="278082"/>
              <a:ext cx="53251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>
                  <a:latin typeface="Calibri" panose="020F0502020204030204" pitchFamily="34" charset="0"/>
                  <a:cs typeface="Calibri" panose="020F0502020204030204" pitchFamily="34" charset="0"/>
                </a:rPr>
                <a:t>Months 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0ACEED09-C1A1-4FDE-7146-8645B63F388F}"/>
                </a:ext>
              </a:extLst>
            </p:cNvPr>
            <p:cNvCxnSpPr>
              <a:cxnSpLocks/>
            </p:cNvCxnSpPr>
            <p:nvPr/>
          </p:nvCxnSpPr>
          <p:spPr>
            <a:xfrm>
              <a:off x="8230518" y="453787"/>
              <a:ext cx="4908884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sm" len="med"/>
              <a:tailEnd type="triangle" w="sm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B894A44-F550-D24D-CFAF-5462D6E604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09162" y="450022"/>
              <a:ext cx="821356" cy="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oval" w="med" len="med"/>
              <a:tailEnd type="oval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E1B1384-A29A-A2F9-5E60-41B5AA8359DD}"/>
                </a:ext>
              </a:extLst>
            </p:cNvPr>
            <p:cNvSpPr txBox="1"/>
            <p:nvPr/>
          </p:nvSpPr>
          <p:spPr>
            <a:xfrm>
              <a:off x="7457549" y="265382"/>
              <a:ext cx="77296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>
                  <a:latin typeface="Calibri" panose="020F0502020204030204" pitchFamily="34" charset="0"/>
                  <a:cs typeface="Calibri" panose="020F0502020204030204" pitchFamily="34" charset="0"/>
                </a:rPr>
                <a:t>Prior Therapy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EBA5148-BDC7-566C-22FF-E6695168CA0A}"/>
                </a:ext>
              </a:extLst>
            </p:cNvPr>
            <p:cNvSpPr txBox="1"/>
            <p:nvPr/>
          </p:nvSpPr>
          <p:spPr>
            <a:xfrm>
              <a:off x="10032217" y="265382"/>
              <a:ext cx="53251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800" dirty="0">
                  <a:latin typeface="Calibri" panose="020F0502020204030204" pitchFamily="34" charset="0"/>
                  <a:cs typeface="Calibri" panose="020F0502020204030204" pitchFamily="34" charset="0"/>
                </a:rPr>
                <a:t>Months </a:t>
              </a:r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1DB89997-43BC-BD55-715D-F826012C87E0}"/>
                </a:ext>
              </a:extLst>
            </p:cNvPr>
            <p:cNvSpPr/>
            <p:nvPr/>
          </p:nvSpPr>
          <p:spPr>
            <a:xfrm rot="5400000">
              <a:off x="4001223" y="2982006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riangle 16">
              <a:extLst>
                <a:ext uri="{FF2B5EF4-FFF2-40B4-BE49-F238E27FC236}">
                  <a16:creationId xmlns:a16="http://schemas.microsoft.com/office/drawing/2014/main" id="{F246460B-8C35-63F7-A8D2-7802D628EB55}"/>
                </a:ext>
              </a:extLst>
            </p:cNvPr>
            <p:cNvSpPr/>
            <p:nvPr/>
          </p:nvSpPr>
          <p:spPr>
            <a:xfrm rot="5400000">
              <a:off x="3890098" y="3334431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riangle 18">
              <a:extLst>
                <a:ext uri="{FF2B5EF4-FFF2-40B4-BE49-F238E27FC236}">
                  <a16:creationId xmlns:a16="http://schemas.microsoft.com/office/drawing/2014/main" id="{1FE63004-D7A4-8BCE-ED3E-9205CE41BD55}"/>
                </a:ext>
              </a:extLst>
            </p:cNvPr>
            <p:cNvSpPr/>
            <p:nvPr/>
          </p:nvSpPr>
          <p:spPr>
            <a:xfrm rot="5400000">
              <a:off x="3522705" y="3678238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ECBF30E0-9C7F-CBE6-7E10-3C8067E97336}"/>
                </a:ext>
              </a:extLst>
            </p:cNvPr>
            <p:cNvSpPr/>
            <p:nvPr/>
          </p:nvSpPr>
          <p:spPr>
            <a:xfrm rot="5400000">
              <a:off x="3154405" y="4383088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riangle 27">
              <a:extLst>
                <a:ext uri="{FF2B5EF4-FFF2-40B4-BE49-F238E27FC236}">
                  <a16:creationId xmlns:a16="http://schemas.microsoft.com/office/drawing/2014/main" id="{608DFDD5-838F-5053-A710-F89EF2B8CB4C}"/>
                </a:ext>
              </a:extLst>
            </p:cNvPr>
            <p:cNvSpPr/>
            <p:nvPr/>
          </p:nvSpPr>
          <p:spPr>
            <a:xfrm rot="5400000">
              <a:off x="4014554" y="2627313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riangle 30">
              <a:extLst>
                <a:ext uri="{FF2B5EF4-FFF2-40B4-BE49-F238E27FC236}">
                  <a16:creationId xmlns:a16="http://schemas.microsoft.com/office/drawing/2014/main" id="{CE79133F-F74B-D59F-72E8-1B252556F15F}"/>
                </a:ext>
              </a:extLst>
            </p:cNvPr>
            <p:cNvSpPr/>
            <p:nvPr/>
          </p:nvSpPr>
          <p:spPr>
            <a:xfrm rot="5400000">
              <a:off x="4376504" y="2271713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riangle 31">
              <a:extLst>
                <a:ext uri="{FF2B5EF4-FFF2-40B4-BE49-F238E27FC236}">
                  <a16:creationId xmlns:a16="http://schemas.microsoft.com/office/drawing/2014/main" id="{E82113B1-FA48-CA0C-468C-D0AD009390B1}"/>
                </a:ext>
              </a:extLst>
            </p:cNvPr>
            <p:cNvSpPr/>
            <p:nvPr/>
          </p:nvSpPr>
          <p:spPr>
            <a:xfrm rot="5400000">
              <a:off x="4864565" y="1572306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riangle 32">
              <a:extLst>
                <a:ext uri="{FF2B5EF4-FFF2-40B4-BE49-F238E27FC236}">
                  <a16:creationId xmlns:a16="http://schemas.microsoft.com/office/drawing/2014/main" id="{4FEF85AF-E8F7-AD58-E1B1-1BB223392BB2}"/>
                </a:ext>
              </a:extLst>
            </p:cNvPr>
            <p:cNvSpPr/>
            <p:nvPr/>
          </p:nvSpPr>
          <p:spPr>
            <a:xfrm rot="5400000">
              <a:off x="6093290" y="870631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riangle 33">
              <a:extLst>
                <a:ext uri="{FF2B5EF4-FFF2-40B4-BE49-F238E27FC236}">
                  <a16:creationId xmlns:a16="http://schemas.microsoft.com/office/drawing/2014/main" id="{7F08E0B5-0ACE-2325-D671-6120B419A6EF}"/>
                </a:ext>
              </a:extLst>
            </p:cNvPr>
            <p:cNvSpPr/>
            <p:nvPr/>
          </p:nvSpPr>
          <p:spPr>
            <a:xfrm rot="5400000">
              <a:off x="10294087" y="1933349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riangle 34">
              <a:extLst>
                <a:ext uri="{FF2B5EF4-FFF2-40B4-BE49-F238E27FC236}">
                  <a16:creationId xmlns:a16="http://schemas.microsoft.com/office/drawing/2014/main" id="{F42C180E-5AE8-3B19-D378-CF65DF443A37}"/>
                </a:ext>
              </a:extLst>
            </p:cNvPr>
            <p:cNvSpPr/>
            <p:nvPr/>
          </p:nvSpPr>
          <p:spPr>
            <a:xfrm rot="5400000">
              <a:off x="11279244" y="869678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riangle 35">
              <a:extLst>
                <a:ext uri="{FF2B5EF4-FFF2-40B4-BE49-F238E27FC236}">
                  <a16:creationId xmlns:a16="http://schemas.microsoft.com/office/drawing/2014/main" id="{E37CA0B5-8361-9724-08F8-4889487EB8BD}"/>
                </a:ext>
              </a:extLst>
            </p:cNvPr>
            <p:cNvSpPr/>
            <p:nvPr/>
          </p:nvSpPr>
          <p:spPr>
            <a:xfrm rot="5400000">
              <a:off x="10675128" y="1219835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riangle 36">
              <a:extLst>
                <a:ext uri="{FF2B5EF4-FFF2-40B4-BE49-F238E27FC236}">
                  <a16:creationId xmlns:a16="http://schemas.microsoft.com/office/drawing/2014/main" id="{DA412316-5D59-1844-5660-A4EEC6F15BB4}"/>
                </a:ext>
              </a:extLst>
            </p:cNvPr>
            <p:cNvSpPr/>
            <p:nvPr/>
          </p:nvSpPr>
          <p:spPr>
            <a:xfrm rot="5400000">
              <a:off x="10429647" y="1578656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riangle 37">
              <a:extLst>
                <a:ext uri="{FF2B5EF4-FFF2-40B4-BE49-F238E27FC236}">
                  <a16:creationId xmlns:a16="http://schemas.microsoft.com/office/drawing/2014/main" id="{A41F45F5-59C3-9CD8-9541-F040D1B2256E}"/>
                </a:ext>
              </a:extLst>
            </p:cNvPr>
            <p:cNvSpPr/>
            <p:nvPr/>
          </p:nvSpPr>
          <p:spPr>
            <a:xfrm rot="5400000">
              <a:off x="9814604" y="2278697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riangle 38">
              <a:extLst>
                <a:ext uri="{FF2B5EF4-FFF2-40B4-BE49-F238E27FC236}">
                  <a16:creationId xmlns:a16="http://schemas.microsoft.com/office/drawing/2014/main" id="{B55BAE98-C328-310C-8616-04AF05BEB84D}"/>
                </a:ext>
              </a:extLst>
            </p:cNvPr>
            <p:cNvSpPr/>
            <p:nvPr/>
          </p:nvSpPr>
          <p:spPr>
            <a:xfrm rot="5400000">
              <a:off x="9449479" y="2631122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riangle 39">
              <a:extLst>
                <a:ext uri="{FF2B5EF4-FFF2-40B4-BE49-F238E27FC236}">
                  <a16:creationId xmlns:a16="http://schemas.microsoft.com/office/drawing/2014/main" id="{3EA964C1-C87C-276B-648D-6404EEFFB835}"/>
                </a:ext>
              </a:extLst>
            </p:cNvPr>
            <p:cNvSpPr/>
            <p:nvPr/>
          </p:nvSpPr>
          <p:spPr>
            <a:xfrm rot="5400000">
              <a:off x="9449479" y="3335972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riangle 40">
              <a:extLst>
                <a:ext uri="{FF2B5EF4-FFF2-40B4-BE49-F238E27FC236}">
                  <a16:creationId xmlns:a16="http://schemas.microsoft.com/office/drawing/2014/main" id="{D24705E6-77E0-CC7E-45A2-3E15364796BB}"/>
                </a:ext>
              </a:extLst>
            </p:cNvPr>
            <p:cNvSpPr/>
            <p:nvPr/>
          </p:nvSpPr>
          <p:spPr>
            <a:xfrm rot="5400000">
              <a:off x="9454922" y="3690665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riangle 41">
              <a:extLst>
                <a:ext uri="{FF2B5EF4-FFF2-40B4-BE49-F238E27FC236}">
                  <a16:creationId xmlns:a16="http://schemas.microsoft.com/office/drawing/2014/main" id="{F8BCB815-9FFB-B718-B2C6-9E260BBE8618}"/>
                </a:ext>
              </a:extLst>
            </p:cNvPr>
            <p:cNvSpPr/>
            <p:nvPr/>
          </p:nvSpPr>
          <p:spPr>
            <a:xfrm rot="5400000">
              <a:off x="9334272" y="4039915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riangle 42">
              <a:extLst>
                <a:ext uri="{FF2B5EF4-FFF2-40B4-BE49-F238E27FC236}">
                  <a16:creationId xmlns:a16="http://schemas.microsoft.com/office/drawing/2014/main" id="{87912B25-1BF4-8032-1843-372A641A4933}"/>
                </a:ext>
              </a:extLst>
            </p:cNvPr>
            <p:cNvSpPr/>
            <p:nvPr/>
          </p:nvSpPr>
          <p:spPr>
            <a:xfrm rot="5400000">
              <a:off x="9083447" y="6506890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riangle 43">
              <a:extLst>
                <a:ext uri="{FF2B5EF4-FFF2-40B4-BE49-F238E27FC236}">
                  <a16:creationId xmlns:a16="http://schemas.microsoft.com/office/drawing/2014/main" id="{F7B72C5E-58E0-EE8F-9F0C-7653DB4DEF09}"/>
                </a:ext>
              </a:extLst>
            </p:cNvPr>
            <p:cNvSpPr/>
            <p:nvPr/>
          </p:nvSpPr>
          <p:spPr>
            <a:xfrm rot="5400000">
              <a:off x="8350022" y="9683251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riangle 44">
              <a:extLst>
                <a:ext uri="{FF2B5EF4-FFF2-40B4-BE49-F238E27FC236}">
                  <a16:creationId xmlns:a16="http://schemas.microsoft.com/office/drawing/2014/main" id="{76B5EC75-5BEF-F7A8-672F-17F50A4FB830}"/>
                </a:ext>
              </a:extLst>
            </p:cNvPr>
            <p:cNvSpPr/>
            <p:nvPr/>
          </p:nvSpPr>
          <p:spPr>
            <a:xfrm rot="5400000">
              <a:off x="8243365" y="10035676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riangle 45">
              <a:extLst>
                <a:ext uri="{FF2B5EF4-FFF2-40B4-BE49-F238E27FC236}">
                  <a16:creationId xmlns:a16="http://schemas.microsoft.com/office/drawing/2014/main" id="{9821A845-EF83-37AE-D8CA-AB50A3A51A73}"/>
                </a:ext>
              </a:extLst>
            </p:cNvPr>
            <p:cNvSpPr/>
            <p:nvPr/>
          </p:nvSpPr>
          <p:spPr>
            <a:xfrm rot="5400000">
              <a:off x="8246540" y="10381297"/>
              <a:ext cx="45719" cy="45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EDA4C832-1DA7-82A0-1B67-1664A592B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6890" t="2738" r="4441" b="2261"/>
            <a:stretch/>
          </p:blipFill>
          <p:spPr>
            <a:xfrm>
              <a:off x="3147299" y="6753758"/>
              <a:ext cx="3396375" cy="4336765"/>
            </a:xfrm>
            <a:prstGeom prst="rect">
              <a:avLst/>
            </a:prstGeom>
          </p:spPr>
        </p:pic>
        <p:sp>
          <p:nvSpPr>
            <p:cNvPr id="47" name="Triangle 46">
              <a:extLst>
                <a:ext uri="{FF2B5EF4-FFF2-40B4-BE49-F238E27FC236}">
                  <a16:creationId xmlns:a16="http://schemas.microsoft.com/office/drawing/2014/main" id="{7C189664-45B8-189D-B8C3-78A8DB60B0C1}"/>
                </a:ext>
              </a:extLst>
            </p:cNvPr>
            <p:cNvSpPr/>
            <p:nvPr/>
          </p:nvSpPr>
          <p:spPr>
            <a:xfrm rot="5400000">
              <a:off x="3450124" y="8404037"/>
              <a:ext cx="119740" cy="116859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F86370D-32C5-8B59-6C34-F767CA03FCCB}"/>
                </a:ext>
              </a:extLst>
            </p:cNvPr>
            <p:cNvSpPr txBox="1"/>
            <p:nvPr/>
          </p:nvSpPr>
          <p:spPr>
            <a:xfrm>
              <a:off x="511815" y="-21342"/>
              <a:ext cx="320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C5F629C-C2B0-48FF-DBE4-AFB0C4380B95}"/>
                </a:ext>
              </a:extLst>
            </p:cNvPr>
            <p:cNvSpPr txBox="1"/>
            <p:nvPr/>
          </p:nvSpPr>
          <p:spPr>
            <a:xfrm>
              <a:off x="7028993" y="-21342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9C604081-CC0E-4E92-FA95-CEBCF0B8A6BA}"/>
                </a:ext>
              </a:extLst>
            </p:cNvPr>
            <p:cNvCxnSpPr>
              <a:cxnSpLocks/>
            </p:cNvCxnSpPr>
            <p:nvPr/>
          </p:nvCxnSpPr>
          <p:spPr>
            <a:xfrm>
              <a:off x="1702884" y="472061"/>
              <a:ext cx="0" cy="684940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8A3CE85E-E935-0FEE-58E1-E220217224E0}"/>
                </a:ext>
              </a:extLst>
            </p:cNvPr>
            <p:cNvCxnSpPr>
              <a:cxnSpLocks/>
            </p:cNvCxnSpPr>
            <p:nvPr/>
          </p:nvCxnSpPr>
          <p:spPr>
            <a:xfrm>
              <a:off x="8232717" y="462722"/>
              <a:ext cx="0" cy="1073554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03346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</TotalTime>
  <Words>9</Words>
  <Application>Microsoft Macintosh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Luciano Costa</dc:creator>
  <cp:lastModifiedBy>Luciano Costa</cp:lastModifiedBy>
  <cp:revision>7</cp:revision>
  <dcterms:created xsi:type="dcterms:W3CDTF">2024-10-15T05:07:17Z</dcterms:created>
  <dcterms:modified xsi:type="dcterms:W3CDTF">2024-11-05T05:00:21Z</dcterms:modified>
</cp:coreProperties>
</file>