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84" d="100"/>
          <a:sy n="84" d="100"/>
        </p:scale>
        <p:origin x="35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D211-7C1E-9B4F-8DED-718C5B650610}" type="datetimeFigureOut">
              <a:rPr lang="en-US" smtClean="0"/>
              <a:t>10/19/24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E467-0F5D-3242-B0FB-45B0AAF02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639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D211-7C1E-9B4F-8DED-718C5B650610}" type="datetimeFigureOut">
              <a:rPr lang="en-US" smtClean="0"/>
              <a:t>10/19/24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E467-0F5D-3242-B0FB-45B0AAF02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7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D211-7C1E-9B4F-8DED-718C5B650610}" type="datetimeFigureOut">
              <a:rPr lang="en-US" smtClean="0"/>
              <a:t>10/19/24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E467-0F5D-3242-B0FB-45B0AAF02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12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D211-7C1E-9B4F-8DED-718C5B650610}" type="datetimeFigureOut">
              <a:rPr lang="en-US" smtClean="0"/>
              <a:t>10/19/24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E467-0F5D-3242-B0FB-45B0AAF02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580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D211-7C1E-9B4F-8DED-718C5B650610}" type="datetimeFigureOut">
              <a:rPr lang="en-US" smtClean="0"/>
              <a:t>10/19/24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E467-0F5D-3242-B0FB-45B0AAF02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130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D211-7C1E-9B4F-8DED-718C5B650610}" type="datetimeFigureOut">
              <a:rPr lang="en-US" smtClean="0"/>
              <a:t>10/19/24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E467-0F5D-3242-B0FB-45B0AAF02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052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D211-7C1E-9B4F-8DED-718C5B650610}" type="datetimeFigureOut">
              <a:rPr lang="en-US" smtClean="0"/>
              <a:t>10/19/24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E467-0F5D-3242-B0FB-45B0AAF02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984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D211-7C1E-9B4F-8DED-718C5B650610}" type="datetimeFigureOut">
              <a:rPr lang="en-US" smtClean="0"/>
              <a:t>10/19/24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E467-0F5D-3242-B0FB-45B0AAF02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995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D211-7C1E-9B4F-8DED-718C5B650610}" type="datetimeFigureOut">
              <a:rPr lang="en-US" smtClean="0"/>
              <a:t>10/19/24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E467-0F5D-3242-B0FB-45B0AAF02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854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D211-7C1E-9B4F-8DED-718C5B650610}" type="datetimeFigureOut">
              <a:rPr lang="en-US" smtClean="0"/>
              <a:t>10/19/24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E467-0F5D-3242-B0FB-45B0AAF02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86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D211-7C1E-9B4F-8DED-718C5B650610}" type="datetimeFigureOut">
              <a:rPr lang="en-US" smtClean="0"/>
              <a:t>10/19/24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2E467-0F5D-3242-B0FB-45B0AAF02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141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B3D211-7C1E-9B4F-8DED-718C5B650610}" type="datetimeFigureOut">
              <a:rPr lang="en-US" smtClean="0"/>
              <a:t>10/19/24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32E467-0F5D-3242-B0FB-45B0AAF02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07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AEE8AFA-6166-E336-2283-B4F3FE88F9D6}"/>
              </a:ext>
            </a:extLst>
          </p:cNvPr>
          <p:cNvGrpSpPr/>
          <p:nvPr/>
        </p:nvGrpSpPr>
        <p:grpSpPr>
          <a:xfrm>
            <a:off x="683499" y="1078587"/>
            <a:ext cx="5321061" cy="7321927"/>
            <a:chOff x="683499" y="1078587"/>
            <a:chExt cx="5321061" cy="732192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69608FC-97B8-EF15-31B7-871DEBCCD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744" t="570" r="4465" b="14042"/>
            <a:stretch/>
          </p:blipFill>
          <p:spPr>
            <a:xfrm>
              <a:off x="1249680" y="1203960"/>
              <a:ext cx="4754880" cy="68580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FAC589F-BFA5-D121-C0F9-50009D3EAAAE}"/>
                </a:ext>
              </a:extLst>
            </p:cNvPr>
            <p:cNvSpPr txBox="1"/>
            <p:nvPr/>
          </p:nvSpPr>
          <p:spPr>
            <a:xfrm>
              <a:off x="683499" y="1078587"/>
              <a:ext cx="566181" cy="6740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10</a:t>
              </a:r>
              <a:r>
                <a:rPr lang="en-US" baseline="30000" dirty="0"/>
                <a:t>-2</a:t>
              </a:r>
            </a:p>
            <a:p>
              <a:endParaRPr lang="en-US" dirty="0"/>
            </a:p>
            <a:p>
              <a:endParaRPr lang="en-US" sz="1200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r>
                <a:rPr lang="en-US" dirty="0"/>
                <a:t>10</a:t>
              </a:r>
              <a:r>
                <a:rPr lang="en-US" baseline="30000" dirty="0"/>
                <a:t>-3</a:t>
              </a:r>
            </a:p>
            <a:p>
              <a:endParaRPr lang="en-US" dirty="0"/>
            </a:p>
            <a:p>
              <a:endParaRPr lang="en-US" dirty="0"/>
            </a:p>
            <a:p>
              <a:endParaRPr lang="en-US" sz="1200" dirty="0"/>
            </a:p>
            <a:p>
              <a:endParaRPr lang="en-US" dirty="0"/>
            </a:p>
            <a:p>
              <a:endParaRPr lang="en-US" dirty="0"/>
            </a:p>
            <a:p>
              <a:r>
                <a:rPr lang="en-US" dirty="0"/>
                <a:t>10</a:t>
              </a:r>
              <a:r>
                <a:rPr lang="en-US" baseline="30000" dirty="0"/>
                <a:t>-4</a:t>
              </a:r>
            </a:p>
            <a:p>
              <a:endParaRPr lang="en-US" dirty="0"/>
            </a:p>
            <a:p>
              <a:endParaRPr lang="en-US" dirty="0"/>
            </a:p>
            <a:p>
              <a:endParaRPr lang="en-US" sz="1200" dirty="0"/>
            </a:p>
            <a:p>
              <a:endParaRPr lang="en-US" dirty="0"/>
            </a:p>
            <a:p>
              <a:endParaRPr lang="en-US" dirty="0"/>
            </a:p>
            <a:p>
              <a:r>
                <a:rPr lang="en-US" dirty="0"/>
                <a:t>10</a:t>
              </a:r>
              <a:r>
                <a:rPr lang="en-US" baseline="30000" dirty="0"/>
                <a:t>-5</a:t>
              </a:r>
            </a:p>
            <a:p>
              <a:endParaRPr lang="en-US" dirty="0"/>
            </a:p>
            <a:p>
              <a:endParaRPr lang="en-US" dirty="0"/>
            </a:p>
            <a:p>
              <a:endParaRPr lang="en-US" sz="1200" dirty="0"/>
            </a:p>
            <a:p>
              <a:endParaRPr lang="en-US" dirty="0"/>
            </a:p>
            <a:p>
              <a:endParaRPr lang="en-US" dirty="0"/>
            </a:p>
            <a:p>
              <a:r>
                <a:rPr lang="en-US" dirty="0"/>
                <a:t>10</a:t>
              </a:r>
              <a:r>
                <a:rPr lang="en-US" baseline="30000" dirty="0"/>
                <a:t>-6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6E6FA92-9C61-E8EE-35D3-1F600AD47187}"/>
                </a:ext>
              </a:extLst>
            </p:cNvPr>
            <p:cNvSpPr txBox="1"/>
            <p:nvPr/>
          </p:nvSpPr>
          <p:spPr>
            <a:xfrm>
              <a:off x="1341120" y="8061960"/>
              <a:ext cx="21793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MRD prior to MRD-P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800A898-2790-2595-F67F-4F913A34916F}"/>
                </a:ext>
              </a:extLst>
            </p:cNvPr>
            <p:cNvSpPr txBox="1"/>
            <p:nvPr/>
          </p:nvSpPr>
          <p:spPr>
            <a:xfrm>
              <a:off x="4008979" y="8061960"/>
              <a:ext cx="18889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MRD at MRD-P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0306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397</TotalTime>
  <Words>12</Words>
  <Application>Microsoft Macintosh PowerPoint</Application>
  <PresentationFormat>A4 Paper (210x297 mm)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Luciano Costa</dc:creator>
  <cp:lastModifiedBy>Luciano Costa</cp:lastModifiedBy>
  <cp:revision>1</cp:revision>
  <dcterms:created xsi:type="dcterms:W3CDTF">2024-10-19T17:04:35Z</dcterms:created>
  <dcterms:modified xsi:type="dcterms:W3CDTF">2024-10-19T23:42:32Z</dcterms:modified>
</cp:coreProperties>
</file>