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26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1D01E-E452-B9C8-DD55-D6B1B60D50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8D888C-B3A9-7133-8B42-B3AD0FB83A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F1FD3B-71C4-77D6-9582-42D675AF8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39670-50B7-4DE3-AF74-C973E9F002DD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201115-A18D-E5A3-933E-FFB6D001F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D93E1A-73E6-3567-D692-35434BD98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F5D8E-14AD-4A23-BBD7-D648486B6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007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909E4-6FD9-1D6A-630A-202525F3B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998C6C-BD88-A505-369F-B1826C951B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5C73BD-9E66-5529-B7D3-5A8136771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39670-50B7-4DE3-AF74-C973E9F002DD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5297A0-BE50-63C7-2F57-4D2188DAF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54050F-7DA0-2B94-5875-FB0393ECC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F5D8E-14AD-4A23-BBD7-D648486B6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552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D9B438-2CD1-E12E-C87C-32C62421E6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CA917F-0B3E-22E0-F203-329545257B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C6BD13-69DC-D4E4-E82C-CAB2E516C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39670-50B7-4DE3-AF74-C973E9F002DD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A73C94-FA8C-FF5B-AABE-88E1A323D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ECEEA9-F8C6-41F6-11EE-B1DC674A5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F5D8E-14AD-4A23-BBD7-D648486B6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298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8D244-9EB9-D4F5-640C-3D20B3A28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97791F-8144-39F3-9313-3F14BE777D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5201E9-9749-0BFE-67C7-CE3EEDBCC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39670-50B7-4DE3-AF74-C973E9F002DD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7AC56D-47EB-E65C-394B-22B6D3904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7761A4-E4C2-C8B4-EF6E-A838EC736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F5D8E-14AD-4A23-BBD7-D648486B6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776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9F37E-6BD8-487A-81AF-B887ED00B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149732-15DE-AF9A-2857-F388FFA3AE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4AEA1C-7DAF-86C3-20B1-9D52076E5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39670-50B7-4DE3-AF74-C973E9F002DD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973D6E-DD78-F2B3-F413-24F4899E3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6E1766-E2B6-9F50-659E-75B7873B5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F5D8E-14AD-4A23-BBD7-D648486B6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338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21305-53B8-7860-6503-683EAD97C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D7C91E-4692-2CDC-6866-03487A089A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C133E6-A157-8458-BCB6-41DD450BCD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9D6D73-3B22-FF84-C67F-6236B2745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39670-50B7-4DE3-AF74-C973E9F002DD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373CFA-CA84-1121-FC2A-5A13EBA71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1EEAD1-2376-D24C-7442-B8D4B7712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F5D8E-14AD-4A23-BBD7-D648486B6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981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8A9AA-65D8-6203-9639-66AFBF091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DD0A09-D3B6-5C2A-D4C2-87E992526F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00B0F2-E98E-152A-C807-25C3BD4EEA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CE6311-0D52-E0CC-53D2-C0E2765F7F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FBA203-271F-9F9F-D33E-9DD23B024C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024F3B-2D4E-7DBC-2780-FCC853617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39670-50B7-4DE3-AF74-C973E9F002DD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F183F2-06A5-DBAE-848A-2F8E62382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4BB98F-4FDF-1A2C-B971-59B00C56F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F5D8E-14AD-4A23-BBD7-D648486B6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869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BEAD2-91AA-309D-33AB-4F2234C13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A8BE9D-1A7D-5F18-8434-7DF0684DE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39670-50B7-4DE3-AF74-C973E9F002DD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13679F-DD12-63B2-4069-5C8C7088C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693C15-E945-686A-4E42-51074AE48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F5D8E-14AD-4A23-BBD7-D648486B6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233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607AD0-888B-236E-3930-F401BEACC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39670-50B7-4DE3-AF74-C973E9F002DD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3C8572-16EE-8117-9EDA-E2EB0CD0E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131804-CCD4-F044-5916-46F30D6F2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F5D8E-14AD-4A23-BBD7-D648486B6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954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FD24B-B50C-A7FA-3EAF-A3D9B2342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F05387-41F1-C088-D1C9-A72875F513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D98A9C-AD2F-304D-2467-B5AF712CFC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646013-71BD-533C-1068-4D6F89E9F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39670-50B7-4DE3-AF74-C973E9F002DD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A026BC-67D0-F84F-55B2-83508BCED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466D-FA39-30CC-127D-BE91E22E1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F5D8E-14AD-4A23-BBD7-D648486B6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843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DC80A9-8CFC-9608-A9FB-F1243342E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A8CDFE3-9196-9CC0-623F-B0010A3FFA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E553C2-6521-698F-43FE-D29F72F32D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F61193-819E-70AD-FEFC-7DB77DA72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39670-50B7-4DE3-AF74-C973E9F002DD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AAEC98-2759-50CA-14DB-12DBA0CB3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2EF63D-0DD3-26C5-6EC2-8223CE8A2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F5D8E-14AD-4A23-BBD7-D648486B6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961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83205A-F207-A3AE-2B3D-B51CE8419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E7BD86-146A-B2B9-0277-713B5083C5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62EB22-7C5A-4874-A4E3-50B3D47EF1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039670-50B7-4DE3-AF74-C973E9F002DD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A3E0BC-67B5-EB2D-8F15-A3E3E8E733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1EE094-FF78-D96A-F236-9D8BD8FC1B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F5D8E-14AD-4A23-BBD7-D648486B6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553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13" Type="http://schemas.openxmlformats.org/officeDocument/2006/relationships/image" Target="../media/image12.emf"/><Relationship Id="rId18" Type="http://schemas.openxmlformats.org/officeDocument/2006/relationships/image" Target="../media/image1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12" Type="http://schemas.openxmlformats.org/officeDocument/2006/relationships/image" Target="../media/image11.emf"/><Relationship Id="rId17" Type="http://schemas.openxmlformats.org/officeDocument/2006/relationships/image" Target="../media/image16.emf"/><Relationship Id="rId2" Type="http://schemas.openxmlformats.org/officeDocument/2006/relationships/image" Target="../media/image1.emf"/><Relationship Id="rId16" Type="http://schemas.openxmlformats.org/officeDocument/2006/relationships/image" Target="../media/image1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11" Type="http://schemas.openxmlformats.org/officeDocument/2006/relationships/image" Target="../media/image10.emf"/><Relationship Id="rId5" Type="http://schemas.openxmlformats.org/officeDocument/2006/relationships/image" Target="../media/image4.emf"/><Relationship Id="rId15" Type="http://schemas.openxmlformats.org/officeDocument/2006/relationships/image" Target="../media/image14.emf"/><Relationship Id="rId10" Type="http://schemas.openxmlformats.org/officeDocument/2006/relationships/image" Target="../media/image9.emf"/><Relationship Id="rId19" Type="http://schemas.openxmlformats.org/officeDocument/2006/relationships/image" Target="../media/image18.emf"/><Relationship Id="rId4" Type="http://schemas.openxmlformats.org/officeDocument/2006/relationships/image" Target="../media/image3.emf"/><Relationship Id="rId9" Type="http://schemas.openxmlformats.org/officeDocument/2006/relationships/image" Target="../media/image8.emf"/><Relationship Id="rId1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790E6EAD-48ED-E27C-1D3E-1DBB8DF680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3549" y="3884009"/>
            <a:ext cx="1828800" cy="174721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6FE693F-587B-E690-C91B-BDB997131F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5554" y="3884009"/>
            <a:ext cx="1828800" cy="174721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4580A0B-A0E7-CC9C-4097-AB8F1FAF3B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1575" y="3884009"/>
            <a:ext cx="1828800" cy="174721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B35F4AF-0B8C-A730-399C-BAA758D38D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385" y="3884009"/>
            <a:ext cx="1828800" cy="17472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DC0A638-910B-C200-1D48-D40D5C13E5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9568" y="3884009"/>
            <a:ext cx="1828800" cy="174721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0A7B514-466B-681A-D670-B2B3E9745E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31575" y="2627816"/>
            <a:ext cx="1828800" cy="13463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20A7360-30DC-A781-6416-E97D12A55EAA}"/>
              </a:ext>
            </a:extLst>
          </p:cNvPr>
          <p:cNvSpPr txBox="1"/>
          <p:nvPr/>
        </p:nvSpPr>
        <p:spPr>
          <a:xfrm>
            <a:off x="12357" y="-395"/>
            <a:ext cx="15075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Figure S2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D1B703-5237-AE24-1D53-1EDC83023C9E}"/>
              </a:ext>
            </a:extLst>
          </p:cNvPr>
          <p:cNvSpPr txBox="1"/>
          <p:nvPr/>
        </p:nvSpPr>
        <p:spPr>
          <a:xfrm>
            <a:off x="209940" y="551830"/>
            <a:ext cx="15075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6899DA-A3C8-B976-C7F8-0173EDAE31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385" y="1001081"/>
            <a:ext cx="1828800" cy="15981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149BBC8-0ED3-C165-9103-0F779B2994A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31575" y="1158610"/>
            <a:ext cx="1828800" cy="14405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2D0094B-9608-0F4F-E05B-2A3C9879F0F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89568" y="1250997"/>
            <a:ext cx="1828800" cy="13481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FCDED2B-3AAD-7E4E-3EA2-092913576C4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47561" y="1225940"/>
            <a:ext cx="1828800" cy="13732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3859FD2-4726-56B0-D7E6-BFEDDD2D6D1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05554" y="1155033"/>
            <a:ext cx="1828800" cy="144415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44908BB-BF81-C777-0AFE-375990CAC36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863549" y="1195298"/>
            <a:ext cx="1828800" cy="140389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3E3864C-ACC3-0520-CE4A-77523A6E256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385" y="2590829"/>
            <a:ext cx="1828800" cy="138332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A1BDE06-25F6-1562-DC1B-808F53CCC46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289568" y="2570259"/>
            <a:ext cx="1828800" cy="140389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72B47F5-5D8E-A18B-5789-C6062081BB9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47561" y="2570259"/>
            <a:ext cx="1828800" cy="140389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412C5FB-B8C5-EE5B-A7E2-80878F20FF9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05554" y="2570259"/>
            <a:ext cx="1828800" cy="140389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7CF2B4A-37A1-25DD-FBB2-5FB39BB5A19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863549" y="2570259"/>
            <a:ext cx="1828800" cy="140389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5ADD9B2-984A-3C4B-264C-01028A09900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147561" y="3909609"/>
            <a:ext cx="1828800" cy="1721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304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Lena Golick</dc:creator>
  <cp:lastModifiedBy>Lena Golick</cp:lastModifiedBy>
  <cp:revision>2</cp:revision>
  <dcterms:created xsi:type="dcterms:W3CDTF">2025-09-17T18:25:21Z</dcterms:created>
  <dcterms:modified xsi:type="dcterms:W3CDTF">2025-09-17T18:25:55Z</dcterms:modified>
</cp:coreProperties>
</file>