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952CA-D8E0-65E4-E52C-29A373E78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197CE0-031D-F778-8AD0-205E703F3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0ED15-2363-43FF-F698-7347301B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E0FB7-19BD-84FD-7D59-DA2B3303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55C66-2B82-CB43-8E79-88578374B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8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CCAED-98B9-F161-6D4C-02156C8A0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E2D67C-7B1A-6485-EEB3-C512275A62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E85BC-842B-B1A3-D1CA-10D005141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126E5-DB3B-9950-9F1A-6E526C70A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A582D-0171-8316-72AF-18D3236AF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7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4B10BA-2734-9A2A-F7E4-BAF59ACA3A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E91B7E-A3B2-2A41-5238-5CCD565DE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000F-29C9-38FA-0F4B-48338277A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4606D-0C0A-6C22-0E04-CB34E27CC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955CA-1362-4F46-8DB9-D57D77A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3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41B87-EE5C-2A00-E982-FD9656E3F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20E13-BAFA-083B-77E9-0E67D5B67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8941A-6213-F32D-FEDD-FE18CB60E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D9963-C81A-E850-A1DB-39AE08CFC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BEB03-AA7B-E480-2503-7A934A5E0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68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D862D-BD8B-D0B3-1EA6-67230C58A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EA406-F960-2657-862F-6B0ED3974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5B722-5074-81E3-7965-D67CC02B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040E2-194D-A289-98BA-31D3CE5FB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302BA-67C8-1FF9-0DC2-967521998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8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B89BA-52B3-E2B8-186D-1F865DB6D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C36D4-9E52-7999-71E1-5845CED935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C5CC26-9AC7-7E3D-69B2-3F3EF4A97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582D5-44EC-8F8B-E5FB-1BA9519D3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A9EC1F-B0BC-2B6C-303E-64ED47EF8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6816A9-2347-0032-BDA6-F916A94FD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23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BAB14-0D6F-6708-8E18-047FC3D9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87DCA-7F5B-69EB-EED9-DA5F33C43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5AE6E-0D91-EEBF-4B2F-73D9321E3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CB1208-A5E9-D894-AE7E-0BC7472C6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E08862-386D-D107-2585-A815C00599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7A1280-A6DA-5D81-7AF5-B35690E14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35AB13-4371-E353-0CF5-B18C2A15D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9F20E6-DA62-A151-34ED-CEE12B066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98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969F3-7C5E-C31E-675D-2672FD8C2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CF4A25-8741-D893-156D-D483B6915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3BCD33-FF8E-2271-31CA-5A5B8BC04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13AC6E-35B8-41D9-EF20-ED987088E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40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A1A389-0138-53A2-55DF-5F8E678E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2ADE1B-871B-532C-0663-15A886B97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B04D1-B8EC-63A4-3640-B3A98081B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669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2D610-2771-F0A2-FD58-553630DDB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BF4A6-8918-EA57-732E-94146F84B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9F24C1-0A87-356C-10D2-76AB95483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366A3-F35F-45E3-22C6-FE3B0BC07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B29295-8D81-EFE0-4B7D-04F9F9D45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C81936-6DF9-9185-FBD7-4BAC8B19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53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1686E-C24B-E7E2-F402-29B431302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467DD2-71F4-B19B-2A82-3A2D91A86E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E3E89-17DF-F873-E342-27B3953241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A807A-037B-F313-FC95-B25CF4DB0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0E4394-73F1-8347-BAC8-3E6CE8907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46857-AEBF-CBF1-2474-76221EAEF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85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72DB26-646B-F3DA-4DAA-F4F34BEAC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F6826-0364-2433-7115-07F8481F5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AB0AC-9CFC-1E17-72DB-148B51465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E656C-BDA9-481B-B01C-3261B28A8D3F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0D175-2962-11E5-47D5-C5F281FD50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A0C56-F88C-D870-291C-69501A231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BF992-E627-40C9-B2C2-E8A2A264E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13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9266DD-659A-1F9C-A630-2E29BEDC39A7}"/>
              </a:ext>
            </a:extLst>
          </p:cNvPr>
          <p:cNvSpPr txBox="1"/>
          <p:nvPr/>
        </p:nvSpPr>
        <p:spPr>
          <a:xfrm>
            <a:off x="12357" y="-395"/>
            <a:ext cx="1507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Figure S3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1EF6D6-B8B6-C003-4C00-458D53E86724}"/>
              </a:ext>
            </a:extLst>
          </p:cNvPr>
          <p:cNvSpPr txBox="1"/>
          <p:nvPr/>
        </p:nvSpPr>
        <p:spPr>
          <a:xfrm>
            <a:off x="107200" y="551830"/>
            <a:ext cx="1507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93F4EBA-EDCE-393F-10A2-C554B2406B9B}"/>
              </a:ext>
            </a:extLst>
          </p:cNvPr>
          <p:cNvGrpSpPr/>
          <p:nvPr/>
        </p:nvGrpSpPr>
        <p:grpSpPr>
          <a:xfrm>
            <a:off x="554585" y="544189"/>
            <a:ext cx="7814137" cy="3263453"/>
            <a:chOff x="554585" y="619006"/>
            <a:chExt cx="7814137" cy="326345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97519EC-D006-8378-60FA-43113AB18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39922" y="2160841"/>
              <a:ext cx="1828800" cy="172161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CECF438-99EC-801E-6AC0-41F73F2AB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43587" y="2018692"/>
              <a:ext cx="1828800" cy="186376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293715D-E5C2-AFA4-602C-58A26354C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47253" y="1987221"/>
              <a:ext cx="1828800" cy="189523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D95EC1E-B308-88C2-9A45-A77F3A952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50919" y="2185702"/>
              <a:ext cx="1828800" cy="169675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B44C1FE-5D01-A8B2-CAAA-7349D29EC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4585" y="2185702"/>
              <a:ext cx="1828800" cy="1696757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47C10E3-2B99-F948-81BC-6B621E75B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4585" y="690916"/>
              <a:ext cx="1828800" cy="144415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8559A22-4DA8-B52E-D9ED-35B04F1FF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50919" y="751751"/>
              <a:ext cx="1828800" cy="138332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8EB0AEE-03C0-4564-3122-00AA49A83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47253" y="731181"/>
              <a:ext cx="1828800" cy="140389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4791443-22E5-7304-9742-D7CA7DD06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043587" y="619006"/>
              <a:ext cx="1828800" cy="151606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0885F7C-FC5B-9E97-3436-202F7B665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39922" y="736580"/>
              <a:ext cx="1828800" cy="1398494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7E32C3D-F044-FC40-5454-CA2E5F2BA804}"/>
              </a:ext>
            </a:extLst>
          </p:cNvPr>
          <p:cNvSpPr txBox="1"/>
          <p:nvPr/>
        </p:nvSpPr>
        <p:spPr>
          <a:xfrm>
            <a:off x="107200" y="4216886"/>
            <a:ext cx="1507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DC4A47D5-32B1-4E50-907D-C67401F2699A}"/>
              </a:ext>
            </a:extLst>
          </p:cNvPr>
          <p:cNvGrpSpPr/>
          <p:nvPr/>
        </p:nvGrpSpPr>
        <p:grpSpPr>
          <a:xfrm>
            <a:off x="209940" y="4152392"/>
            <a:ext cx="11978069" cy="2246779"/>
            <a:chOff x="209940" y="4152392"/>
            <a:chExt cx="11978069" cy="2246779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177DFBA-41F4-D5D7-E681-818287CFA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52124" y="4612821"/>
              <a:ext cx="11835885" cy="164592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4A0160-99AF-8249-AA86-4FB8CD4C9F52}"/>
                </a:ext>
              </a:extLst>
            </p:cNvPr>
            <p:cNvSpPr txBox="1"/>
            <p:nvPr/>
          </p:nvSpPr>
          <p:spPr>
            <a:xfrm rot="16200000">
              <a:off x="5374024" y="5700736"/>
              <a:ext cx="466794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c-Kit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82E584-3BAD-9727-9321-78457548DE8F}"/>
                </a:ext>
              </a:extLst>
            </p:cNvPr>
            <p:cNvSpPr txBox="1"/>
            <p:nvPr/>
          </p:nvSpPr>
          <p:spPr>
            <a:xfrm>
              <a:off x="4104448" y="6137561"/>
              <a:ext cx="821059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Live/Dead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33D6BE0E-A6B9-447B-F4A2-7E5E745587CF}"/>
                </a:ext>
              </a:extLst>
            </p:cNvPr>
            <p:cNvCxnSpPr>
              <a:cxnSpLocks/>
            </p:cNvCxnSpPr>
            <p:nvPr/>
          </p:nvCxnSpPr>
          <p:spPr>
            <a:xfrm>
              <a:off x="4949774" y="6268366"/>
              <a:ext cx="510918" cy="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1F229E3-F6C4-9B97-4D28-9EB87CDBB6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7421" y="4714561"/>
              <a:ext cx="0" cy="864163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25E617-E54A-1026-9496-167B20856A76}"/>
                </a:ext>
              </a:extLst>
            </p:cNvPr>
            <p:cNvSpPr txBox="1"/>
            <p:nvPr/>
          </p:nvSpPr>
          <p:spPr>
            <a:xfrm rot="16200000">
              <a:off x="102539" y="5695358"/>
              <a:ext cx="476412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SSC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BBB3D588-1368-E948-4D68-7AABDDA7FF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0745" y="4695311"/>
              <a:ext cx="0" cy="852907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63D8FC0-2557-9E18-FB25-73C2EC33C09B}"/>
                </a:ext>
              </a:extLst>
            </p:cNvPr>
            <p:cNvSpPr txBox="1"/>
            <p:nvPr/>
          </p:nvSpPr>
          <p:spPr>
            <a:xfrm>
              <a:off x="596226" y="6086371"/>
              <a:ext cx="468398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FSC</a:t>
              </a: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A8BE844D-11EF-C568-B584-E69CAB5E9FD6}"/>
                </a:ext>
              </a:extLst>
            </p:cNvPr>
            <p:cNvCxnSpPr>
              <a:cxnSpLocks/>
            </p:cNvCxnSpPr>
            <p:nvPr/>
          </p:nvCxnSpPr>
          <p:spPr>
            <a:xfrm>
              <a:off x="1084980" y="6217176"/>
              <a:ext cx="872414" cy="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A36D787-ED88-01C6-67E1-F862F868EA6C}"/>
                </a:ext>
              </a:extLst>
            </p:cNvPr>
            <p:cNvSpPr txBox="1"/>
            <p:nvPr/>
          </p:nvSpPr>
          <p:spPr>
            <a:xfrm>
              <a:off x="2350415" y="6095815"/>
              <a:ext cx="609462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FSC-A</a:t>
              </a: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0F1657A-9AC9-C8B2-9D74-579F78F6ED0D}"/>
                </a:ext>
              </a:extLst>
            </p:cNvPr>
            <p:cNvCxnSpPr>
              <a:cxnSpLocks/>
            </p:cNvCxnSpPr>
            <p:nvPr/>
          </p:nvCxnSpPr>
          <p:spPr>
            <a:xfrm>
              <a:off x="3002801" y="6226620"/>
              <a:ext cx="712112" cy="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E33F3C2-6A3B-13B3-FBF2-96D0EC19019E}"/>
                </a:ext>
              </a:extLst>
            </p:cNvPr>
            <p:cNvSpPr txBox="1"/>
            <p:nvPr/>
          </p:nvSpPr>
          <p:spPr>
            <a:xfrm rot="16200000">
              <a:off x="1785576" y="5637606"/>
              <a:ext cx="617477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FSC-H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FFA10B35-E24B-D7CE-E34D-C22940B1E9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94314" y="4714561"/>
              <a:ext cx="0" cy="72778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83DDD60-AB9C-1BB5-B6DB-98E4F6650B79}"/>
                </a:ext>
              </a:extLst>
            </p:cNvPr>
            <p:cNvSpPr txBox="1"/>
            <p:nvPr/>
          </p:nvSpPr>
          <p:spPr>
            <a:xfrm rot="16200000">
              <a:off x="3539779" y="5636001"/>
              <a:ext cx="609462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FSC-A</a:t>
              </a: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D8464922-C2BB-886D-5D85-3C79DB075D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44509" y="4712956"/>
              <a:ext cx="0" cy="72778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CFB7921-ACE5-44C2-855D-5CF9C9C3F5BB}"/>
                </a:ext>
              </a:extLst>
            </p:cNvPr>
            <p:cNvSpPr txBox="1"/>
            <p:nvPr/>
          </p:nvSpPr>
          <p:spPr>
            <a:xfrm>
              <a:off x="5858752" y="6135217"/>
              <a:ext cx="373820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Lin</a:t>
              </a:r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8CB5B645-5F24-E88E-AF34-2AAA121355E1}"/>
                </a:ext>
              </a:extLst>
            </p:cNvPr>
            <p:cNvCxnSpPr>
              <a:cxnSpLocks/>
            </p:cNvCxnSpPr>
            <p:nvPr/>
          </p:nvCxnSpPr>
          <p:spPr>
            <a:xfrm>
              <a:off x="6261316" y="6266022"/>
              <a:ext cx="953590" cy="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6AC2BAF-5959-A4D3-4194-74F8080E7306}"/>
                </a:ext>
              </a:extLst>
            </p:cNvPr>
            <p:cNvSpPr txBox="1"/>
            <p:nvPr/>
          </p:nvSpPr>
          <p:spPr>
            <a:xfrm rot="16200000">
              <a:off x="7119881" y="5700017"/>
              <a:ext cx="466794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c-Kit</a:t>
              </a:r>
            </a:p>
          </p:txBody>
        </p: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8A347730-418E-E7B4-F398-A4C3CA54FE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53278" y="4714561"/>
              <a:ext cx="0" cy="864294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B72E43F-DB6B-14BD-1189-FD0EF466C478}"/>
                </a:ext>
              </a:extLst>
            </p:cNvPr>
            <p:cNvSpPr txBox="1"/>
            <p:nvPr/>
          </p:nvSpPr>
          <p:spPr>
            <a:xfrm>
              <a:off x="7623859" y="6134497"/>
              <a:ext cx="553357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Sca-1</a:t>
              </a: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05E489D5-EF43-39B1-7314-40661E6409B8}"/>
                </a:ext>
              </a:extLst>
            </p:cNvPr>
            <p:cNvCxnSpPr>
              <a:cxnSpLocks/>
            </p:cNvCxnSpPr>
            <p:nvPr/>
          </p:nvCxnSpPr>
          <p:spPr>
            <a:xfrm>
              <a:off x="8167591" y="6265302"/>
              <a:ext cx="802797" cy="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2B68F26-95D4-6D44-595C-935A1ABC229F}"/>
                </a:ext>
              </a:extLst>
            </p:cNvPr>
            <p:cNvSpPr txBox="1"/>
            <p:nvPr/>
          </p:nvSpPr>
          <p:spPr>
            <a:xfrm rot="16200000">
              <a:off x="8649673" y="5464533"/>
              <a:ext cx="947695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CD16/CD32</a:t>
              </a: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32013A32-49FD-7218-7FCA-8262E4F537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3520" y="4714561"/>
              <a:ext cx="0" cy="378555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B359E2B-5B24-B8B1-21B6-4FAE2EBFA723}"/>
                </a:ext>
              </a:extLst>
            </p:cNvPr>
            <p:cNvSpPr txBox="1"/>
            <p:nvPr/>
          </p:nvSpPr>
          <p:spPr>
            <a:xfrm>
              <a:off x="9384475" y="6130545"/>
              <a:ext cx="546945" cy="2616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CD34</a:t>
              </a:r>
            </a:p>
          </p:txBody>
        </p: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A32C3101-0F91-0100-9AD0-385610945314}"/>
                </a:ext>
              </a:extLst>
            </p:cNvPr>
            <p:cNvCxnSpPr>
              <a:cxnSpLocks/>
            </p:cNvCxnSpPr>
            <p:nvPr/>
          </p:nvCxnSpPr>
          <p:spPr>
            <a:xfrm>
              <a:off x="9966707" y="6261350"/>
              <a:ext cx="2116475" cy="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DA20FE-6016-0A08-68FA-334A14905150}"/>
                </a:ext>
              </a:extLst>
            </p:cNvPr>
            <p:cNvCxnSpPr/>
            <p:nvPr/>
          </p:nvCxnSpPr>
          <p:spPr>
            <a:xfrm flipV="1">
              <a:off x="7900537" y="4398686"/>
              <a:ext cx="0" cy="7070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050851E8-C950-36F3-D185-133410C20AE8}"/>
                </a:ext>
              </a:extLst>
            </p:cNvPr>
            <p:cNvCxnSpPr>
              <a:cxnSpLocks/>
            </p:cNvCxnSpPr>
            <p:nvPr/>
          </p:nvCxnSpPr>
          <p:spPr>
            <a:xfrm>
              <a:off x="7900537" y="4398686"/>
              <a:ext cx="220366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7817211E-D645-D035-60B0-8BA4484BA0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7539" y="4152392"/>
              <a:ext cx="0" cy="9766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Straight Arrow Connector 154">
              <a:extLst>
                <a:ext uri="{FF2B5EF4-FFF2-40B4-BE49-F238E27FC236}">
                  <a16:creationId xmlns:a16="http://schemas.microsoft.com/office/drawing/2014/main" id="{B4DCF5BF-78FF-41E9-042E-D9AF3E94DD33}"/>
                </a:ext>
              </a:extLst>
            </p:cNvPr>
            <p:cNvCxnSpPr/>
            <p:nvPr/>
          </p:nvCxnSpPr>
          <p:spPr>
            <a:xfrm>
              <a:off x="10104197" y="4398686"/>
              <a:ext cx="0" cy="2966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CB6E46CF-8435-2489-F719-FDD743E8256E}"/>
                </a:ext>
              </a:extLst>
            </p:cNvPr>
            <p:cNvCxnSpPr/>
            <p:nvPr/>
          </p:nvCxnSpPr>
          <p:spPr>
            <a:xfrm>
              <a:off x="8307539" y="4152392"/>
              <a:ext cx="315206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A171DCE2-9C57-7983-0BC6-559BADCA4737}"/>
                </a:ext>
              </a:extLst>
            </p:cNvPr>
            <p:cNvCxnSpPr/>
            <p:nvPr/>
          </p:nvCxnSpPr>
          <p:spPr>
            <a:xfrm>
              <a:off x="11459599" y="4152392"/>
              <a:ext cx="0" cy="5429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6113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Lena Golick</dc:creator>
  <cp:lastModifiedBy>Lena Golick</cp:lastModifiedBy>
  <cp:revision>2</cp:revision>
  <dcterms:created xsi:type="dcterms:W3CDTF">2025-09-17T18:26:09Z</dcterms:created>
  <dcterms:modified xsi:type="dcterms:W3CDTF">2025-09-17T18:26:27Z</dcterms:modified>
</cp:coreProperties>
</file>