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4" r:id="rId2"/>
    <p:sldId id="258" r:id="rId3"/>
    <p:sldId id="259" r:id="rId4"/>
    <p:sldId id="260" r:id="rId5"/>
    <p:sldId id="261" r:id="rId6"/>
    <p:sldId id="262" r:id="rId7"/>
    <p:sldId id="263" r:id="rId8"/>
    <p:sldId id="269" r:id="rId9"/>
    <p:sldId id="270" r:id="rId10"/>
  </p:sldIdLst>
  <p:sldSz cx="6858000" cy="9906000" type="A4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0A0"/>
    <a:srgbClr val="90BF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05" autoAdjust="0"/>
    <p:restoredTop sz="94660"/>
  </p:normalViewPr>
  <p:slideViewPr>
    <p:cSldViewPr snapToGrid="0">
      <p:cViewPr varScale="1">
        <p:scale>
          <a:sx n="71" d="100"/>
          <a:sy n="71" d="100"/>
        </p:scale>
        <p:origin x="175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image" Target="../media/image38.emf"/><Relationship Id="rId7" Type="http://schemas.openxmlformats.org/officeDocument/2006/relationships/image" Target="../media/image42.emf"/><Relationship Id="rId2" Type="http://schemas.openxmlformats.org/officeDocument/2006/relationships/image" Target="../media/image37.emf"/><Relationship Id="rId1" Type="http://schemas.openxmlformats.org/officeDocument/2006/relationships/image" Target="../media/image36.emf"/><Relationship Id="rId6" Type="http://schemas.openxmlformats.org/officeDocument/2006/relationships/image" Target="../media/image41.emf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image" Target="../media/image78.emf"/><Relationship Id="rId1" Type="http://schemas.openxmlformats.org/officeDocument/2006/relationships/image" Target="../media/image77.emf"/><Relationship Id="rId5" Type="http://schemas.openxmlformats.org/officeDocument/2006/relationships/image" Target="../media/image81.emf"/><Relationship Id="rId4" Type="http://schemas.openxmlformats.org/officeDocument/2006/relationships/image" Target="../media/image80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emf"/><Relationship Id="rId2" Type="http://schemas.openxmlformats.org/officeDocument/2006/relationships/image" Target="../media/image105.emf"/><Relationship Id="rId1" Type="http://schemas.openxmlformats.org/officeDocument/2006/relationships/image" Target="../media/image104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emf"/><Relationship Id="rId3" Type="http://schemas.openxmlformats.org/officeDocument/2006/relationships/image" Target="../media/image132.emf"/><Relationship Id="rId7" Type="http://schemas.openxmlformats.org/officeDocument/2006/relationships/image" Target="../media/image136.emf"/><Relationship Id="rId2" Type="http://schemas.openxmlformats.org/officeDocument/2006/relationships/image" Target="../media/image131.emf"/><Relationship Id="rId1" Type="http://schemas.openxmlformats.org/officeDocument/2006/relationships/image" Target="../media/image130.emf"/><Relationship Id="rId6" Type="http://schemas.openxmlformats.org/officeDocument/2006/relationships/image" Target="../media/image135.emf"/><Relationship Id="rId5" Type="http://schemas.openxmlformats.org/officeDocument/2006/relationships/image" Target="../media/image134.emf"/><Relationship Id="rId4" Type="http://schemas.openxmlformats.org/officeDocument/2006/relationships/image" Target="../media/image133.emf"/><Relationship Id="rId9" Type="http://schemas.openxmlformats.org/officeDocument/2006/relationships/image" Target="../media/image138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emf"/><Relationship Id="rId2" Type="http://schemas.openxmlformats.org/officeDocument/2006/relationships/image" Target="../media/image170.emf"/><Relationship Id="rId1" Type="http://schemas.openxmlformats.org/officeDocument/2006/relationships/image" Target="../media/image169.emf"/><Relationship Id="rId4" Type="http://schemas.openxmlformats.org/officeDocument/2006/relationships/image" Target="../media/image17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7838B2-4CD9-4B1F-B255-FEF46514BFEE}" type="datetimeFigureOut">
              <a:rPr lang="zh-CN" altLang="en-US" smtClean="0"/>
              <a:t>2025/6/18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CCA7EA-CDBE-463C-A511-9B28DA0889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7088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CA7EA-CDBE-463C-A511-9B28DA0889A6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881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8666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FC3E-6AD4-4064-AEFD-A93A88E36767}" type="datetimeFigureOut">
              <a:rPr lang="zh-CN" altLang="en-US" smtClean="0"/>
              <a:t>2025/6/18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3CC18-13DB-4AF2-A32A-06CFFF49C7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9100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FC3E-6AD4-4064-AEFD-A93A88E36767}" type="datetimeFigureOut">
              <a:rPr lang="zh-CN" altLang="en-US" smtClean="0"/>
              <a:t>2025/6/18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3CC18-13DB-4AF2-A32A-06CFFF49C7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2508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FC3E-6AD4-4064-AEFD-A93A88E36767}" type="datetimeFigureOut">
              <a:rPr lang="zh-CN" altLang="en-US" smtClean="0"/>
              <a:t>2025/6/18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3CC18-13DB-4AF2-A32A-06CFFF49C7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0775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FC3E-6AD4-4064-AEFD-A93A88E36767}" type="datetimeFigureOut">
              <a:rPr lang="zh-CN" altLang="en-US" smtClean="0"/>
              <a:t>2025/6/18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3CC18-13DB-4AF2-A32A-06CFFF49C7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6084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8666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>
                    <a:tint val="75000"/>
                  </a:schemeClr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FC3E-6AD4-4064-AEFD-A93A88E36767}" type="datetimeFigureOut">
              <a:rPr lang="zh-CN" altLang="en-US" smtClean="0"/>
              <a:t>2025/6/18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3CC18-13DB-4AF2-A32A-06CFFF49C7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2423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FC3E-6AD4-4064-AEFD-A93A88E36767}" type="datetimeFigureOut">
              <a:rPr lang="zh-CN" altLang="en-US" smtClean="0"/>
              <a:t>2025/6/18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3CC18-13DB-4AF2-A32A-06CFFF49C7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7348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FC3E-6AD4-4064-AEFD-A93A88E36767}" type="datetimeFigureOut">
              <a:rPr lang="zh-CN" altLang="en-US" smtClean="0"/>
              <a:t>2025/6/18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3CC18-13DB-4AF2-A32A-06CFFF49C7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4352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FC3E-6AD4-4064-AEFD-A93A88E36767}" type="datetimeFigureOut">
              <a:rPr lang="zh-CN" altLang="en-US" smtClean="0"/>
              <a:t>2025/6/18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3CC18-13DB-4AF2-A32A-06CFFF49C7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7742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FC3E-6AD4-4064-AEFD-A93A88E36767}" type="datetimeFigureOut">
              <a:rPr lang="zh-CN" altLang="en-US" smtClean="0"/>
              <a:t>2025/6/18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3CC18-13DB-4AF2-A32A-06CFFF49C7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8463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FC3E-6AD4-4064-AEFD-A93A88E36767}" type="datetimeFigureOut">
              <a:rPr lang="zh-CN" altLang="en-US" smtClean="0"/>
              <a:t>2025/6/18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3CC18-13DB-4AF2-A32A-06CFFF49C7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5164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1FC3E-6AD4-4064-AEFD-A93A88E36767}" type="datetimeFigureOut">
              <a:rPr lang="zh-CN" altLang="en-US" smtClean="0"/>
              <a:t>2025/6/18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3CC18-13DB-4AF2-A32A-06CFFF49C7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5486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1FC3E-6AD4-4064-AEFD-A93A88E36767}" type="datetimeFigureOut">
              <a:rPr lang="zh-CN" altLang="en-US" smtClean="0"/>
              <a:t>2025/6/18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3CC18-13DB-4AF2-A32A-06CFFF49C7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7993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320759" rtl="0" eaLnBrk="1" latinLnBrk="0" hangingPunct="1">
        <a:lnSpc>
          <a:spcPct val="90000"/>
        </a:lnSpc>
        <a:spcBef>
          <a:spcPct val="0"/>
        </a:spcBef>
        <a:buNone/>
        <a:defRPr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6" Type="http://schemas.microsoft.com/office/2007/relationships/hdphoto" Target="../media/hdphoto12.wdp"/><Relationship Id="rId21" Type="http://schemas.openxmlformats.org/officeDocument/2006/relationships/image" Target="../media/image15.png"/><Relationship Id="rId34" Type="http://schemas.openxmlformats.org/officeDocument/2006/relationships/image" Target="../media/image3.emf"/><Relationship Id="rId42" Type="http://schemas.openxmlformats.org/officeDocument/2006/relationships/image" Target="../media/image22.png"/><Relationship Id="rId47" Type="http://schemas.openxmlformats.org/officeDocument/2006/relationships/image" Target="../media/image25.png"/><Relationship Id="rId50" Type="http://schemas.microsoft.com/office/2007/relationships/hdphoto" Target="../media/hdphoto17.wdp"/><Relationship Id="rId55" Type="http://schemas.openxmlformats.org/officeDocument/2006/relationships/image" Target="../media/image29.png"/><Relationship Id="rId63" Type="http://schemas.openxmlformats.org/officeDocument/2006/relationships/image" Target="../media/image33.png"/><Relationship Id="rId68" Type="http://schemas.microsoft.com/office/2007/relationships/hdphoto" Target="../media/hdphoto26.wdp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6" Type="http://schemas.microsoft.com/office/2007/relationships/hdphoto" Target="../media/hdphoto7.wdp"/><Relationship Id="rId29" Type="http://schemas.openxmlformats.org/officeDocument/2006/relationships/oleObject" Target="../embeddings/oleObject1.bin"/><Relationship Id="rId11" Type="http://schemas.openxmlformats.org/officeDocument/2006/relationships/image" Target="../media/image10.png"/><Relationship Id="rId24" Type="http://schemas.microsoft.com/office/2007/relationships/hdphoto" Target="../media/hdphoto11.wdp"/><Relationship Id="rId32" Type="http://schemas.openxmlformats.org/officeDocument/2006/relationships/image" Target="../media/image2.emf"/><Relationship Id="rId37" Type="http://schemas.openxmlformats.org/officeDocument/2006/relationships/oleObject" Target="../embeddings/oleObject5.bin"/><Relationship Id="rId40" Type="http://schemas.openxmlformats.org/officeDocument/2006/relationships/image" Target="../media/image20.png"/><Relationship Id="rId45" Type="http://schemas.openxmlformats.org/officeDocument/2006/relationships/image" Target="../media/image24.png"/><Relationship Id="rId53" Type="http://schemas.openxmlformats.org/officeDocument/2006/relationships/image" Target="../media/image28.png"/><Relationship Id="rId58" Type="http://schemas.microsoft.com/office/2007/relationships/hdphoto" Target="../media/hdphoto21.wdp"/><Relationship Id="rId66" Type="http://schemas.microsoft.com/office/2007/relationships/hdphoto" Target="../media/hdphoto25.wdp"/><Relationship Id="rId5" Type="http://schemas.openxmlformats.org/officeDocument/2006/relationships/image" Target="../media/image7.png"/><Relationship Id="rId61" Type="http://schemas.openxmlformats.org/officeDocument/2006/relationships/image" Target="../media/image32.png"/><Relationship Id="rId19" Type="http://schemas.openxmlformats.org/officeDocument/2006/relationships/image" Target="../media/image14.png"/><Relationship Id="rId14" Type="http://schemas.microsoft.com/office/2007/relationships/hdphoto" Target="../media/hdphoto6.wdp"/><Relationship Id="rId22" Type="http://schemas.microsoft.com/office/2007/relationships/hdphoto" Target="../media/hdphoto10.wdp"/><Relationship Id="rId27" Type="http://schemas.openxmlformats.org/officeDocument/2006/relationships/image" Target="../media/image18.png"/><Relationship Id="rId30" Type="http://schemas.openxmlformats.org/officeDocument/2006/relationships/image" Target="../media/image1.emf"/><Relationship Id="rId35" Type="http://schemas.openxmlformats.org/officeDocument/2006/relationships/oleObject" Target="../embeddings/oleObject4.bin"/><Relationship Id="rId43" Type="http://schemas.openxmlformats.org/officeDocument/2006/relationships/image" Target="../media/image23.png"/><Relationship Id="rId48" Type="http://schemas.microsoft.com/office/2007/relationships/hdphoto" Target="../media/hdphoto16.wdp"/><Relationship Id="rId56" Type="http://schemas.microsoft.com/office/2007/relationships/hdphoto" Target="../media/hdphoto20.wdp"/><Relationship Id="rId64" Type="http://schemas.microsoft.com/office/2007/relationships/hdphoto" Target="../media/hdphoto24.wdp"/><Relationship Id="rId8" Type="http://schemas.microsoft.com/office/2007/relationships/hdphoto" Target="../media/hdphoto3.wdp"/><Relationship Id="rId51" Type="http://schemas.openxmlformats.org/officeDocument/2006/relationships/image" Target="../media/image27.png"/><Relationship Id="rId3" Type="http://schemas.openxmlformats.org/officeDocument/2006/relationships/image" Target="../media/image6.png"/><Relationship Id="rId12" Type="http://schemas.microsoft.com/office/2007/relationships/hdphoto" Target="../media/hdphoto5.wdp"/><Relationship Id="rId17" Type="http://schemas.openxmlformats.org/officeDocument/2006/relationships/image" Target="../media/image13.png"/><Relationship Id="rId25" Type="http://schemas.openxmlformats.org/officeDocument/2006/relationships/image" Target="../media/image17.png"/><Relationship Id="rId33" Type="http://schemas.openxmlformats.org/officeDocument/2006/relationships/oleObject" Target="../embeddings/oleObject3.bin"/><Relationship Id="rId38" Type="http://schemas.openxmlformats.org/officeDocument/2006/relationships/image" Target="../media/image5.emf"/><Relationship Id="rId46" Type="http://schemas.microsoft.com/office/2007/relationships/hdphoto" Target="../media/hdphoto15.wdp"/><Relationship Id="rId59" Type="http://schemas.openxmlformats.org/officeDocument/2006/relationships/image" Target="../media/image31.png"/><Relationship Id="rId67" Type="http://schemas.openxmlformats.org/officeDocument/2006/relationships/image" Target="../media/image35.png"/><Relationship Id="rId20" Type="http://schemas.microsoft.com/office/2007/relationships/hdphoto" Target="../media/hdphoto9.wdp"/><Relationship Id="rId41" Type="http://schemas.openxmlformats.org/officeDocument/2006/relationships/image" Target="../media/image21.png"/><Relationship Id="rId54" Type="http://schemas.microsoft.com/office/2007/relationships/hdphoto" Target="../media/hdphoto19.wdp"/><Relationship Id="rId62" Type="http://schemas.microsoft.com/office/2007/relationships/hdphoto" Target="../media/hdphoto23.wdp"/><Relationship Id="rId1" Type="http://schemas.openxmlformats.org/officeDocument/2006/relationships/vmlDrawing" Target="../drawings/vmlDrawing1.vml"/><Relationship Id="rId6" Type="http://schemas.microsoft.com/office/2007/relationships/hdphoto" Target="../media/hdphoto2.wdp"/><Relationship Id="rId15" Type="http://schemas.openxmlformats.org/officeDocument/2006/relationships/image" Target="../media/image12.png"/><Relationship Id="rId23" Type="http://schemas.openxmlformats.org/officeDocument/2006/relationships/image" Target="../media/image16.png"/><Relationship Id="rId28" Type="http://schemas.microsoft.com/office/2007/relationships/hdphoto" Target="../media/hdphoto13.wdp"/><Relationship Id="rId36" Type="http://schemas.openxmlformats.org/officeDocument/2006/relationships/image" Target="../media/image4.emf"/><Relationship Id="rId49" Type="http://schemas.openxmlformats.org/officeDocument/2006/relationships/image" Target="../media/image26.png"/><Relationship Id="rId57" Type="http://schemas.openxmlformats.org/officeDocument/2006/relationships/image" Target="../media/image30.png"/><Relationship Id="rId10" Type="http://schemas.microsoft.com/office/2007/relationships/hdphoto" Target="../media/hdphoto4.wdp"/><Relationship Id="rId31" Type="http://schemas.openxmlformats.org/officeDocument/2006/relationships/oleObject" Target="../embeddings/oleObject2.bin"/><Relationship Id="rId44" Type="http://schemas.microsoft.com/office/2007/relationships/hdphoto" Target="../media/hdphoto14.wdp"/><Relationship Id="rId52" Type="http://schemas.microsoft.com/office/2007/relationships/hdphoto" Target="../media/hdphoto18.wdp"/><Relationship Id="rId60" Type="http://schemas.microsoft.com/office/2007/relationships/hdphoto" Target="../media/hdphoto22.wdp"/><Relationship Id="rId65" Type="http://schemas.openxmlformats.org/officeDocument/2006/relationships/image" Target="../media/image34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3" Type="http://schemas.openxmlformats.org/officeDocument/2006/relationships/image" Target="../media/image11.png"/><Relationship Id="rId18" Type="http://schemas.microsoft.com/office/2007/relationships/hdphoto" Target="../media/hdphoto8.wdp"/><Relationship Id="rId39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6" Type="http://schemas.microsoft.com/office/2007/relationships/hdphoto" Target="../media/hdphoto32.wdp"/><Relationship Id="rId21" Type="http://schemas.openxmlformats.org/officeDocument/2006/relationships/image" Target="../media/image53.png"/><Relationship Id="rId42" Type="http://schemas.openxmlformats.org/officeDocument/2006/relationships/oleObject" Target="../embeddings/oleObject13.bin"/><Relationship Id="rId47" Type="http://schemas.openxmlformats.org/officeDocument/2006/relationships/image" Target="../media/image63.png"/><Relationship Id="rId63" Type="http://schemas.openxmlformats.org/officeDocument/2006/relationships/image" Target="../media/image71.png"/><Relationship Id="rId68" Type="http://schemas.microsoft.com/office/2007/relationships/hdphoto" Target="../media/hdphoto46.wdp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7.emf"/><Relationship Id="rId29" Type="http://schemas.openxmlformats.org/officeDocument/2006/relationships/image" Target="../media/image59.png"/><Relationship Id="rId11" Type="http://schemas.openxmlformats.org/officeDocument/2006/relationships/image" Target="../media/image48.png"/><Relationship Id="rId24" Type="http://schemas.openxmlformats.org/officeDocument/2006/relationships/image" Target="../media/image56.png"/><Relationship Id="rId32" Type="http://schemas.openxmlformats.org/officeDocument/2006/relationships/oleObject" Target="../embeddings/oleObject8.bin"/><Relationship Id="rId37" Type="http://schemas.openxmlformats.org/officeDocument/2006/relationships/image" Target="../media/image40.emf"/><Relationship Id="rId40" Type="http://schemas.openxmlformats.org/officeDocument/2006/relationships/oleObject" Target="../embeddings/oleObject12.bin"/><Relationship Id="rId45" Type="http://schemas.openxmlformats.org/officeDocument/2006/relationships/image" Target="../media/image62.png"/><Relationship Id="rId53" Type="http://schemas.openxmlformats.org/officeDocument/2006/relationships/image" Target="../media/image66.png"/><Relationship Id="rId58" Type="http://schemas.microsoft.com/office/2007/relationships/hdphoto" Target="../media/hdphoto41.wdp"/><Relationship Id="rId66" Type="http://schemas.microsoft.com/office/2007/relationships/hdphoto" Target="../media/hdphoto45.wdp"/><Relationship Id="rId74" Type="http://schemas.microsoft.com/office/2007/relationships/hdphoto" Target="../media/hdphoto49.wdp"/><Relationship Id="rId5" Type="http://schemas.openxmlformats.org/officeDocument/2006/relationships/image" Target="../media/image45.png"/><Relationship Id="rId61" Type="http://schemas.openxmlformats.org/officeDocument/2006/relationships/image" Target="../media/image70.png"/><Relationship Id="rId19" Type="http://schemas.openxmlformats.org/officeDocument/2006/relationships/image" Target="../media/image51.png"/><Relationship Id="rId14" Type="http://schemas.openxmlformats.org/officeDocument/2006/relationships/image" Target="../media/image36.emf"/><Relationship Id="rId22" Type="http://schemas.openxmlformats.org/officeDocument/2006/relationships/image" Target="../media/image54.png"/><Relationship Id="rId27" Type="http://schemas.openxmlformats.org/officeDocument/2006/relationships/image" Target="../media/image58.png"/><Relationship Id="rId30" Type="http://schemas.microsoft.com/office/2007/relationships/hdphoto" Target="../media/hdphoto34.wdp"/><Relationship Id="rId35" Type="http://schemas.openxmlformats.org/officeDocument/2006/relationships/image" Target="../media/image39.emf"/><Relationship Id="rId43" Type="http://schemas.openxmlformats.org/officeDocument/2006/relationships/image" Target="../media/image43.wmf"/><Relationship Id="rId48" Type="http://schemas.microsoft.com/office/2007/relationships/hdphoto" Target="../media/hdphoto36.wdp"/><Relationship Id="rId56" Type="http://schemas.microsoft.com/office/2007/relationships/hdphoto" Target="../media/hdphoto40.wdp"/><Relationship Id="rId64" Type="http://schemas.microsoft.com/office/2007/relationships/hdphoto" Target="../media/hdphoto44.wdp"/><Relationship Id="rId69" Type="http://schemas.openxmlformats.org/officeDocument/2006/relationships/image" Target="../media/image74.png"/><Relationship Id="rId8" Type="http://schemas.microsoft.com/office/2007/relationships/hdphoto" Target="../media/hdphoto29.wdp"/><Relationship Id="rId51" Type="http://schemas.openxmlformats.org/officeDocument/2006/relationships/image" Target="../media/image65.png"/><Relationship Id="rId72" Type="http://schemas.microsoft.com/office/2007/relationships/hdphoto" Target="../media/hdphoto48.wdp"/><Relationship Id="rId3" Type="http://schemas.openxmlformats.org/officeDocument/2006/relationships/image" Target="../media/image44.png"/><Relationship Id="rId12" Type="http://schemas.microsoft.com/office/2007/relationships/hdphoto" Target="../media/hdphoto31.wdp"/><Relationship Id="rId17" Type="http://schemas.openxmlformats.org/officeDocument/2006/relationships/image" Target="../media/image49.png"/><Relationship Id="rId25" Type="http://schemas.openxmlformats.org/officeDocument/2006/relationships/image" Target="../media/image57.png"/><Relationship Id="rId33" Type="http://schemas.openxmlformats.org/officeDocument/2006/relationships/image" Target="../media/image38.emf"/><Relationship Id="rId38" Type="http://schemas.openxmlformats.org/officeDocument/2006/relationships/oleObject" Target="../embeddings/oleObject11.bin"/><Relationship Id="rId46" Type="http://schemas.microsoft.com/office/2007/relationships/hdphoto" Target="../media/hdphoto35.wdp"/><Relationship Id="rId59" Type="http://schemas.openxmlformats.org/officeDocument/2006/relationships/image" Target="../media/image69.png"/><Relationship Id="rId67" Type="http://schemas.openxmlformats.org/officeDocument/2006/relationships/image" Target="../media/image73.png"/><Relationship Id="rId20" Type="http://schemas.openxmlformats.org/officeDocument/2006/relationships/image" Target="../media/image52.png"/><Relationship Id="rId41" Type="http://schemas.openxmlformats.org/officeDocument/2006/relationships/image" Target="../media/image42.emf"/><Relationship Id="rId54" Type="http://schemas.microsoft.com/office/2007/relationships/hdphoto" Target="../media/hdphoto39.wdp"/><Relationship Id="rId62" Type="http://schemas.microsoft.com/office/2007/relationships/hdphoto" Target="../media/hdphoto43.wdp"/><Relationship Id="rId70" Type="http://schemas.microsoft.com/office/2007/relationships/hdphoto" Target="../media/hdphoto47.wdp"/><Relationship Id="rId1" Type="http://schemas.openxmlformats.org/officeDocument/2006/relationships/vmlDrawing" Target="../drawings/vmlDrawing2.vml"/><Relationship Id="rId6" Type="http://schemas.microsoft.com/office/2007/relationships/hdphoto" Target="../media/hdphoto28.wdp"/><Relationship Id="rId15" Type="http://schemas.openxmlformats.org/officeDocument/2006/relationships/oleObject" Target="../embeddings/oleObject7.bin"/><Relationship Id="rId23" Type="http://schemas.openxmlformats.org/officeDocument/2006/relationships/image" Target="../media/image55.png"/><Relationship Id="rId28" Type="http://schemas.microsoft.com/office/2007/relationships/hdphoto" Target="../media/hdphoto33.wdp"/><Relationship Id="rId36" Type="http://schemas.openxmlformats.org/officeDocument/2006/relationships/oleObject" Target="../embeddings/oleObject10.bin"/><Relationship Id="rId49" Type="http://schemas.openxmlformats.org/officeDocument/2006/relationships/image" Target="../media/image64.png"/><Relationship Id="rId57" Type="http://schemas.openxmlformats.org/officeDocument/2006/relationships/image" Target="../media/image68.png"/><Relationship Id="rId10" Type="http://schemas.microsoft.com/office/2007/relationships/hdphoto" Target="../media/hdphoto30.wdp"/><Relationship Id="rId31" Type="http://schemas.openxmlformats.org/officeDocument/2006/relationships/image" Target="../media/image60.png"/><Relationship Id="rId44" Type="http://schemas.openxmlformats.org/officeDocument/2006/relationships/image" Target="../media/image61.png"/><Relationship Id="rId52" Type="http://schemas.microsoft.com/office/2007/relationships/hdphoto" Target="../media/hdphoto38.wdp"/><Relationship Id="rId60" Type="http://schemas.microsoft.com/office/2007/relationships/hdphoto" Target="../media/hdphoto42.wdp"/><Relationship Id="rId65" Type="http://schemas.openxmlformats.org/officeDocument/2006/relationships/image" Target="../media/image72.png"/><Relationship Id="rId73" Type="http://schemas.openxmlformats.org/officeDocument/2006/relationships/image" Target="../media/image76.png"/><Relationship Id="rId4" Type="http://schemas.microsoft.com/office/2007/relationships/hdphoto" Target="../media/hdphoto27.wdp"/><Relationship Id="rId9" Type="http://schemas.openxmlformats.org/officeDocument/2006/relationships/image" Target="../media/image47.png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50.png"/><Relationship Id="rId39" Type="http://schemas.openxmlformats.org/officeDocument/2006/relationships/image" Target="../media/image41.emf"/><Relationship Id="rId34" Type="http://schemas.openxmlformats.org/officeDocument/2006/relationships/oleObject" Target="../embeddings/oleObject9.bin"/><Relationship Id="rId50" Type="http://schemas.microsoft.com/office/2007/relationships/hdphoto" Target="../media/hdphoto37.wdp"/><Relationship Id="rId55" Type="http://schemas.openxmlformats.org/officeDocument/2006/relationships/image" Target="../media/image67.png"/><Relationship Id="rId7" Type="http://schemas.openxmlformats.org/officeDocument/2006/relationships/image" Target="../media/image46.png"/><Relationship Id="rId71" Type="http://schemas.openxmlformats.org/officeDocument/2006/relationships/image" Target="../media/image75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7.png"/><Relationship Id="rId18" Type="http://schemas.openxmlformats.org/officeDocument/2006/relationships/image" Target="../media/image77.emf"/><Relationship Id="rId26" Type="http://schemas.openxmlformats.org/officeDocument/2006/relationships/image" Target="../media/image92.png"/><Relationship Id="rId39" Type="http://schemas.openxmlformats.org/officeDocument/2006/relationships/image" Target="../media/image98.png"/><Relationship Id="rId21" Type="http://schemas.openxmlformats.org/officeDocument/2006/relationships/oleObject" Target="../embeddings/oleObject16.bin"/><Relationship Id="rId34" Type="http://schemas.microsoft.com/office/2007/relationships/hdphoto" Target="../media/hdphoto56.wdp"/><Relationship Id="rId42" Type="http://schemas.microsoft.com/office/2007/relationships/hdphoto" Target="../media/hdphoto60.wdp"/><Relationship Id="rId47" Type="http://schemas.openxmlformats.org/officeDocument/2006/relationships/image" Target="../media/image103.tiff"/><Relationship Id="rId7" Type="http://schemas.microsoft.com/office/2007/relationships/hdphoto" Target="../media/hdphoto51.wdp"/><Relationship Id="rId2" Type="http://schemas.openxmlformats.org/officeDocument/2006/relationships/slideLayout" Target="../slideLayouts/slideLayout2.xml"/><Relationship Id="rId16" Type="http://schemas.microsoft.com/office/2007/relationships/hdphoto" Target="../media/hdphoto55.wdp"/><Relationship Id="rId29" Type="http://schemas.openxmlformats.org/officeDocument/2006/relationships/oleObject" Target="../embeddings/oleObject18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83.png"/><Relationship Id="rId11" Type="http://schemas.microsoft.com/office/2007/relationships/hdphoto" Target="../media/hdphoto53.wdp"/><Relationship Id="rId24" Type="http://schemas.openxmlformats.org/officeDocument/2006/relationships/image" Target="../media/image90.png"/><Relationship Id="rId32" Type="http://schemas.openxmlformats.org/officeDocument/2006/relationships/image" Target="../media/image94.png"/><Relationship Id="rId37" Type="http://schemas.openxmlformats.org/officeDocument/2006/relationships/image" Target="../media/image97.png"/><Relationship Id="rId40" Type="http://schemas.microsoft.com/office/2007/relationships/hdphoto" Target="../media/hdphoto59.wdp"/><Relationship Id="rId45" Type="http://schemas.openxmlformats.org/officeDocument/2006/relationships/image" Target="../media/image101.tiff"/><Relationship Id="rId5" Type="http://schemas.microsoft.com/office/2007/relationships/hdphoto" Target="../media/hdphoto50.wdp"/><Relationship Id="rId15" Type="http://schemas.openxmlformats.org/officeDocument/2006/relationships/image" Target="../media/image88.png"/><Relationship Id="rId23" Type="http://schemas.openxmlformats.org/officeDocument/2006/relationships/image" Target="../media/image89.png"/><Relationship Id="rId28" Type="http://schemas.openxmlformats.org/officeDocument/2006/relationships/image" Target="../media/image80.emf"/><Relationship Id="rId36" Type="http://schemas.microsoft.com/office/2007/relationships/hdphoto" Target="../media/hdphoto57.wdp"/><Relationship Id="rId10" Type="http://schemas.openxmlformats.org/officeDocument/2006/relationships/image" Target="../media/image85.png"/><Relationship Id="rId19" Type="http://schemas.openxmlformats.org/officeDocument/2006/relationships/oleObject" Target="../embeddings/oleObject15.bin"/><Relationship Id="rId31" Type="http://schemas.openxmlformats.org/officeDocument/2006/relationships/image" Target="../media/image93.png"/><Relationship Id="rId44" Type="http://schemas.microsoft.com/office/2007/relationships/hdphoto" Target="../media/hdphoto61.wdp"/><Relationship Id="rId4" Type="http://schemas.openxmlformats.org/officeDocument/2006/relationships/image" Target="../media/image82.png"/><Relationship Id="rId9" Type="http://schemas.microsoft.com/office/2007/relationships/hdphoto" Target="../media/hdphoto52.wdp"/><Relationship Id="rId14" Type="http://schemas.microsoft.com/office/2007/relationships/hdphoto" Target="../media/hdphoto54.wdp"/><Relationship Id="rId22" Type="http://schemas.openxmlformats.org/officeDocument/2006/relationships/image" Target="../media/image79.emf"/><Relationship Id="rId27" Type="http://schemas.openxmlformats.org/officeDocument/2006/relationships/oleObject" Target="../embeddings/oleObject17.bin"/><Relationship Id="rId30" Type="http://schemas.openxmlformats.org/officeDocument/2006/relationships/image" Target="../media/image81.emf"/><Relationship Id="rId35" Type="http://schemas.openxmlformats.org/officeDocument/2006/relationships/image" Target="../media/image96.png"/><Relationship Id="rId43" Type="http://schemas.openxmlformats.org/officeDocument/2006/relationships/image" Target="../media/image100.png"/><Relationship Id="rId8" Type="http://schemas.openxmlformats.org/officeDocument/2006/relationships/image" Target="../media/image84.png"/><Relationship Id="rId3" Type="http://schemas.openxmlformats.org/officeDocument/2006/relationships/notesSlide" Target="../notesSlides/notesSlide1.xml"/><Relationship Id="rId12" Type="http://schemas.openxmlformats.org/officeDocument/2006/relationships/image" Target="../media/image86.tiff"/><Relationship Id="rId17" Type="http://schemas.openxmlformats.org/officeDocument/2006/relationships/oleObject" Target="../embeddings/oleObject14.bin"/><Relationship Id="rId25" Type="http://schemas.openxmlformats.org/officeDocument/2006/relationships/image" Target="../media/image91.png"/><Relationship Id="rId33" Type="http://schemas.openxmlformats.org/officeDocument/2006/relationships/image" Target="../media/image95.png"/><Relationship Id="rId38" Type="http://schemas.microsoft.com/office/2007/relationships/hdphoto" Target="../media/hdphoto58.wdp"/><Relationship Id="rId46" Type="http://schemas.openxmlformats.org/officeDocument/2006/relationships/image" Target="../media/image102.tiff"/><Relationship Id="rId20" Type="http://schemas.openxmlformats.org/officeDocument/2006/relationships/image" Target="../media/image78.emf"/><Relationship Id="rId41" Type="http://schemas.openxmlformats.org/officeDocument/2006/relationships/image" Target="../media/image99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9.emf"/><Relationship Id="rId18" Type="http://schemas.openxmlformats.org/officeDocument/2006/relationships/image" Target="../media/image112.png"/><Relationship Id="rId26" Type="http://schemas.openxmlformats.org/officeDocument/2006/relationships/image" Target="../media/image116.png"/><Relationship Id="rId39" Type="http://schemas.microsoft.com/office/2007/relationships/hdphoto" Target="../media/hdphoto76.wdp"/><Relationship Id="rId21" Type="http://schemas.microsoft.com/office/2007/relationships/hdphoto" Target="../media/hdphoto67.wdp"/><Relationship Id="rId34" Type="http://schemas.openxmlformats.org/officeDocument/2006/relationships/image" Target="../media/image120.png"/><Relationship Id="rId42" Type="http://schemas.openxmlformats.org/officeDocument/2006/relationships/image" Target="../media/image124.png"/><Relationship Id="rId47" Type="http://schemas.microsoft.com/office/2007/relationships/hdphoto" Target="../media/hdphoto80.wdp"/><Relationship Id="rId50" Type="http://schemas.openxmlformats.org/officeDocument/2006/relationships/image" Target="../media/image128.png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11.png"/><Relationship Id="rId29" Type="http://schemas.microsoft.com/office/2007/relationships/hdphoto" Target="../media/hdphoto71.wdp"/><Relationship Id="rId11" Type="http://schemas.openxmlformats.org/officeDocument/2006/relationships/oleObject" Target="../embeddings/oleObject21.bin"/><Relationship Id="rId24" Type="http://schemas.openxmlformats.org/officeDocument/2006/relationships/image" Target="../media/image115.png"/><Relationship Id="rId32" Type="http://schemas.openxmlformats.org/officeDocument/2006/relationships/image" Target="../media/image119.png"/><Relationship Id="rId37" Type="http://schemas.microsoft.com/office/2007/relationships/hdphoto" Target="../media/hdphoto75.wdp"/><Relationship Id="rId40" Type="http://schemas.openxmlformats.org/officeDocument/2006/relationships/image" Target="../media/image123.png"/><Relationship Id="rId45" Type="http://schemas.microsoft.com/office/2007/relationships/hdphoto" Target="../media/hdphoto79.wdp"/><Relationship Id="rId53" Type="http://schemas.microsoft.com/office/2007/relationships/hdphoto" Target="../media/hdphoto83.wdp"/><Relationship Id="rId5" Type="http://schemas.openxmlformats.org/officeDocument/2006/relationships/image" Target="../media/image108.png"/><Relationship Id="rId10" Type="http://schemas.openxmlformats.org/officeDocument/2006/relationships/image" Target="../media/image105.emf"/><Relationship Id="rId19" Type="http://schemas.microsoft.com/office/2007/relationships/hdphoto" Target="../media/hdphoto66.wdp"/><Relationship Id="rId31" Type="http://schemas.microsoft.com/office/2007/relationships/hdphoto" Target="../media/hdphoto72.wdp"/><Relationship Id="rId44" Type="http://schemas.openxmlformats.org/officeDocument/2006/relationships/image" Target="../media/image125.png"/><Relationship Id="rId52" Type="http://schemas.openxmlformats.org/officeDocument/2006/relationships/image" Target="../media/image129.png"/><Relationship Id="rId4" Type="http://schemas.microsoft.com/office/2007/relationships/hdphoto" Target="../media/hdphoto62.wdp"/><Relationship Id="rId9" Type="http://schemas.openxmlformats.org/officeDocument/2006/relationships/oleObject" Target="../embeddings/oleObject20.bin"/><Relationship Id="rId14" Type="http://schemas.openxmlformats.org/officeDocument/2006/relationships/image" Target="../media/image110.png"/><Relationship Id="rId22" Type="http://schemas.openxmlformats.org/officeDocument/2006/relationships/image" Target="../media/image114.png"/><Relationship Id="rId27" Type="http://schemas.microsoft.com/office/2007/relationships/hdphoto" Target="../media/hdphoto70.wdp"/><Relationship Id="rId30" Type="http://schemas.openxmlformats.org/officeDocument/2006/relationships/image" Target="../media/image118.png"/><Relationship Id="rId35" Type="http://schemas.microsoft.com/office/2007/relationships/hdphoto" Target="../media/hdphoto74.wdp"/><Relationship Id="rId43" Type="http://schemas.microsoft.com/office/2007/relationships/hdphoto" Target="../media/hdphoto78.wdp"/><Relationship Id="rId48" Type="http://schemas.openxmlformats.org/officeDocument/2006/relationships/image" Target="../media/image127.png"/><Relationship Id="rId8" Type="http://schemas.openxmlformats.org/officeDocument/2006/relationships/image" Target="../media/image104.emf"/><Relationship Id="rId51" Type="http://schemas.microsoft.com/office/2007/relationships/hdphoto" Target="../media/hdphoto82.wdp"/><Relationship Id="rId3" Type="http://schemas.openxmlformats.org/officeDocument/2006/relationships/image" Target="../media/image107.png"/><Relationship Id="rId12" Type="http://schemas.openxmlformats.org/officeDocument/2006/relationships/image" Target="../media/image106.emf"/><Relationship Id="rId17" Type="http://schemas.microsoft.com/office/2007/relationships/hdphoto" Target="../media/hdphoto65.wdp"/><Relationship Id="rId25" Type="http://schemas.microsoft.com/office/2007/relationships/hdphoto" Target="../media/hdphoto69.wdp"/><Relationship Id="rId33" Type="http://schemas.microsoft.com/office/2007/relationships/hdphoto" Target="../media/hdphoto73.wdp"/><Relationship Id="rId38" Type="http://schemas.openxmlformats.org/officeDocument/2006/relationships/image" Target="../media/image122.png"/><Relationship Id="rId46" Type="http://schemas.openxmlformats.org/officeDocument/2006/relationships/image" Target="../media/image126.png"/><Relationship Id="rId20" Type="http://schemas.openxmlformats.org/officeDocument/2006/relationships/image" Target="../media/image113.png"/><Relationship Id="rId41" Type="http://schemas.microsoft.com/office/2007/relationships/hdphoto" Target="../media/hdphoto77.wdp"/><Relationship Id="rId1" Type="http://schemas.openxmlformats.org/officeDocument/2006/relationships/vmlDrawing" Target="../drawings/vmlDrawing4.vml"/><Relationship Id="rId6" Type="http://schemas.microsoft.com/office/2007/relationships/hdphoto" Target="../media/hdphoto63.wdp"/><Relationship Id="rId15" Type="http://schemas.microsoft.com/office/2007/relationships/hdphoto" Target="../media/hdphoto64.wdp"/><Relationship Id="rId23" Type="http://schemas.microsoft.com/office/2007/relationships/hdphoto" Target="../media/hdphoto68.wdp"/><Relationship Id="rId28" Type="http://schemas.openxmlformats.org/officeDocument/2006/relationships/image" Target="../media/image117.png"/><Relationship Id="rId36" Type="http://schemas.openxmlformats.org/officeDocument/2006/relationships/image" Target="../media/image121.png"/><Relationship Id="rId49" Type="http://schemas.microsoft.com/office/2007/relationships/hdphoto" Target="../media/hdphoto81.wdp"/></Relationships>
</file>

<file path=ppt/slides/_rels/slide5.xml.rels><?xml version="1.0" encoding="UTF-8" standalone="yes"?>
<Relationships xmlns="http://schemas.openxmlformats.org/package/2006/relationships"><Relationship Id="rId13" Type="http://schemas.microsoft.com/office/2007/relationships/hdphoto" Target="../media/hdphoto85.wdp"/><Relationship Id="rId18" Type="http://schemas.openxmlformats.org/officeDocument/2006/relationships/image" Target="../media/image149.png"/><Relationship Id="rId26" Type="http://schemas.openxmlformats.org/officeDocument/2006/relationships/image" Target="../media/image153.png"/><Relationship Id="rId39" Type="http://schemas.openxmlformats.org/officeDocument/2006/relationships/image" Target="../media/image137.emf"/><Relationship Id="rId21" Type="http://schemas.openxmlformats.org/officeDocument/2006/relationships/image" Target="../media/image152.png"/><Relationship Id="rId34" Type="http://schemas.openxmlformats.org/officeDocument/2006/relationships/oleObject" Target="../embeddings/oleObject27.bin"/><Relationship Id="rId42" Type="http://schemas.openxmlformats.org/officeDocument/2006/relationships/image" Target="../media/image157.png"/><Relationship Id="rId47" Type="http://schemas.openxmlformats.org/officeDocument/2006/relationships/image" Target="../media/image160.png"/><Relationship Id="rId50" Type="http://schemas.microsoft.com/office/2007/relationships/hdphoto" Target="../media/hdphoto90.wdp"/><Relationship Id="rId55" Type="http://schemas.openxmlformats.org/officeDocument/2006/relationships/image" Target="../media/image164.png"/><Relationship Id="rId7" Type="http://schemas.microsoft.com/office/2007/relationships/hdphoto" Target="../media/hdphoto84.wdp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2.bin"/><Relationship Id="rId29" Type="http://schemas.openxmlformats.org/officeDocument/2006/relationships/image" Target="../media/image156.png"/><Relationship Id="rId11" Type="http://schemas.openxmlformats.org/officeDocument/2006/relationships/image" Target="../media/image146.tiff"/><Relationship Id="rId24" Type="http://schemas.openxmlformats.org/officeDocument/2006/relationships/oleObject" Target="../embeddings/oleObject24.bin"/><Relationship Id="rId32" Type="http://schemas.openxmlformats.org/officeDocument/2006/relationships/oleObject" Target="../embeddings/oleObject26.bin"/><Relationship Id="rId37" Type="http://schemas.openxmlformats.org/officeDocument/2006/relationships/image" Target="../media/image136.emf"/><Relationship Id="rId40" Type="http://schemas.openxmlformats.org/officeDocument/2006/relationships/oleObject" Target="../embeddings/oleObject30.bin"/><Relationship Id="rId45" Type="http://schemas.microsoft.com/office/2007/relationships/hdphoto" Target="../media/hdphoto88.wdp"/><Relationship Id="rId53" Type="http://schemas.openxmlformats.org/officeDocument/2006/relationships/image" Target="../media/image163.png"/><Relationship Id="rId58" Type="http://schemas.microsoft.com/office/2007/relationships/hdphoto" Target="../media/hdphoto94.wdp"/><Relationship Id="rId5" Type="http://schemas.openxmlformats.org/officeDocument/2006/relationships/image" Target="../media/image141.tiff"/><Relationship Id="rId19" Type="http://schemas.openxmlformats.org/officeDocument/2006/relationships/image" Target="../media/image150.png"/><Relationship Id="rId4" Type="http://schemas.openxmlformats.org/officeDocument/2006/relationships/image" Target="../media/image140.tiff"/><Relationship Id="rId9" Type="http://schemas.openxmlformats.org/officeDocument/2006/relationships/image" Target="../media/image144.tiff"/><Relationship Id="rId14" Type="http://schemas.openxmlformats.org/officeDocument/2006/relationships/image" Target="../media/image148.png"/><Relationship Id="rId22" Type="http://schemas.openxmlformats.org/officeDocument/2006/relationships/oleObject" Target="../embeddings/oleObject23.bin"/><Relationship Id="rId27" Type="http://schemas.openxmlformats.org/officeDocument/2006/relationships/image" Target="../media/image154.png"/><Relationship Id="rId30" Type="http://schemas.openxmlformats.org/officeDocument/2006/relationships/oleObject" Target="../embeddings/oleObject25.bin"/><Relationship Id="rId35" Type="http://schemas.openxmlformats.org/officeDocument/2006/relationships/image" Target="../media/image135.emf"/><Relationship Id="rId43" Type="http://schemas.microsoft.com/office/2007/relationships/hdphoto" Target="../media/hdphoto87.wdp"/><Relationship Id="rId48" Type="http://schemas.microsoft.com/office/2007/relationships/hdphoto" Target="../media/hdphoto89.wdp"/><Relationship Id="rId56" Type="http://schemas.microsoft.com/office/2007/relationships/hdphoto" Target="../media/hdphoto93.wdp"/><Relationship Id="rId8" Type="http://schemas.openxmlformats.org/officeDocument/2006/relationships/image" Target="../media/image143.tiff"/><Relationship Id="rId51" Type="http://schemas.openxmlformats.org/officeDocument/2006/relationships/image" Target="../media/image162.png"/><Relationship Id="rId3" Type="http://schemas.openxmlformats.org/officeDocument/2006/relationships/image" Target="../media/image139.tiff"/><Relationship Id="rId12" Type="http://schemas.openxmlformats.org/officeDocument/2006/relationships/image" Target="../media/image147.png"/><Relationship Id="rId17" Type="http://schemas.openxmlformats.org/officeDocument/2006/relationships/image" Target="../media/image130.emf"/><Relationship Id="rId25" Type="http://schemas.openxmlformats.org/officeDocument/2006/relationships/image" Target="../media/image132.emf"/><Relationship Id="rId33" Type="http://schemas.openxmlformats.org/officeDocument/2006/relationships/image" Target="../media/image134.emf"/><Relationship Id="rId38" Type="http://schemas.openxmlformats.org/officeDocument/2006/relationships/oleObject" Target="../embeddings/oleObject29.bin"/><Relationship Id="rId46" Type="http://schemas.openxmlformats.org/officeDocument/2006/relationships/image" Target="../media/image159.tiff"/><Relationship Id="rId59" Type="http://schemas.openxmlformats.org/officeDocument/2006/relationships/image" Target="../media/image166.tiff"/><Relationship Id="rId20" Type="http://schemas.openxmlformats.org/officeDocument/2006/relationships/image" Target="../media/image151.png"/><Relationship Id="rId41" Type="http://schemas.openxmlformats.org/officeDocument/2006/relationships/image" Target="../media/image138.emf"/><Relationship Id="rId54" Type="http://schemas.microsoft.com/office/2007/relationships/hdphoto" Target="../media/hdphoto92.wdp"/><Relationship Id="rId1" Type="http://schemas.openxmlformats.org/officeDocument/2006/relationships/vmlDrawing" Target="../drawings/vmlDrawing5.vml"/><Relationship Id="rId6" Type="http://schemas.openxmlformats.org/officeDocument/2006/relationships/image" Target="../media/image142.png"/><Relationship Id="rId15" Type="http://schemas.microsoft.com/office/2007/relationships/hdphoto" Target="../media/hdphoto86.wdp"/><Relationship Id="rId23" Type="http://schemas.openxmlformats.org/officeDocument/2006/relationships/image" Target="../media/image131.emf"/><Relationship Id="rId28" Type="http://schemas.openxmlformats.org/officeDocument/2006/relationships/image" Target="../media/image155.png"/><Relationship Id="rId36" Type="http://schemas.openxmlformats.org/officeDocument/2006/relationships/oleObject" Target="../embeddings/oleObject28.bin"/><Relationship Id="rId49" Type="http://schemas.openxmlformats.org/officeDocument/2006/relationships/image" Target="../media/image161.png"/><Relationship Id="rId57" Type="http://schemas.openxmlformats.org/officeDocument/2006/relationships/image" Target="../media/image165.png"/><Relationship Id="rId10" Type="http://schemas.openxmlformats.org/officeDocument/2006/relationships/image" Target="../media/image145.tiff"/><Relationship Id="rId31" Type="http://schemas.openxmlformats.org/officeDocument/2006/relationships/image" Target="../media/image133.emf"/><Relationship Id="rId44" Type="http://schemas.openxmlformats.org/officeDocument/2006/relationships/image" Target="../media/image158.png"/><Relationship Id="rId52" Type="http://schemas.microsoft.com/office/2007/relationships/hdphoto" Target="../media/hdphoto91.wdp"/><Relationship Id="rId60" Type="http://schemas.openxmlformats.org/officeDocument/2006/relationships/image" Target="../media/image167.tif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84.png"/><Relationship Id="rId21" Type="http://schemas.openxmlformats.org/officeDocument/2006/relationships/oleObject" Target="../embeddings/oleObject32.bin"/><Relationship Id="rId34" Type="http://schemas.openxmlformats.org/officeDocument/2006/relationships/image" Target="../media/image188.png"/><Relationship Id="rId42" Type="http://schemas.openxmlformats.org/officeDocument/2006/relationships/image" Target="../media/image190.png"/><Relationship Id="rId47" Type="http://schemas.microsoft.com/office/2007/relationships/hdphoto" Target="../media/hdphoto111.wdp"/><Relationship Id="rId50" Type="http://schemas.openxmlformats.org/officeDocument/2006/relationships/image" Target="../media/image194.png"/><Relationship Id="rId55" Type="http://schemas.microsoft.com/office/2007/relationships/hdphoto" Target="../media/hdphoto115.wdp"/><Relationship Id="rId63" Type="http://schemas.microsoft.com/office/2007/relationships/hdphoto" Target="../media/hdphoto119.wdp"/><Relationship Id="rId68" Type="http://schemas.openxmlformats.org/officeDocument/2006/relationships/image" Target="../media/image203.tiff"/><Relationship Id="rId7" Type="http://schemas.openxmlformats.org/officeDocument/2006/relationships/image" Target="../media/image175.png"/><Relationship Id="rId2" Type="http://schemas.openxmlformats.org/officeDocument/2006/relationships/slideLayout" Target="../slideLayouts/slideLayout2.xml"/><Relationship Id="rId16" Type="http://schemas.microsoft.com/office/2007/relationships/hdphoto" Target="../media/hdphoto100.wdp"/><Relationship Id="rId29" Type="http://schemas.microsoft.com/office/2007/relationships/hdphoto" Target="../media/hdphoto104.wdp"/><Relationship Id="rId11" Type="http://schemas.microsoft.com/office/2007/relationships/hdphoto" Target="../media/hdphoto98.wdp"/><Relationship Id="rId24" Type="http://schemas.microsoft.com/office/2007/relationships/hdphoto" Target="../media/hdphoto102.wdp"/><Relationship Id="rId32" Type="http://schemas.openxmlformats.org/officeDocument/2006/relationships/image" Target="../media/image187.png"/><Relationship Id="rId37" Type="http://schemas.microsoft.com/office/2007/relationships/hdphoto" Target="../media/hdphoto108.wdp"/><Relationship Id="rId40" Type="http://schemas.openxmlformats.org/officeDocument/2006/relationships/oleObject" Target="../embeddings/oleObject34.bin"/><Relationship Id="rId45" Type="http://schemas.microsoft.com/office/2007/relationships/hdphoto" Target="../media/hdphoto110.wdp"/><Relationship Id="rId53" Type="http://schemas.microsoft.com/office/2007/relationships/hdphoto" Target="../media/hdphoto114.wdp"/><Relationship Id="rId58" Type="http://schemas.openxmlformats.org/officeDocument/2006/relationships/image" Target="../media/image198.png"/><Relationship Id="rId66" Type="http://schemas.openxmlformats.org/officeDocument/2006/relationships/image" Target="../media/image202.png"/><Relationship Id="rId5" Type="http://schemas.openxmlformats.org/officeDocument/2006/relationships/image" Target="../media/image174.png"/><Relationship Id="rId61" Type="http://schemas.microsoft.com/office/2007/relationships/hdphoto" Target="../media/hdphoto118.wdp"/><Relationship Id="rId19" Type="http://schemas.openxmlformats.org/officeDocument/2006/relationships/oleObject" Target="../embeddings/oleObject31.bin"/><Relationship Id="rId14" Type="http://schemas.microsoft.com/office/2007/relationships/hdphoto" Target="../media/hdphoto99.wdp"/><Relationship Id="rId22" Type="http://schemas.openxmlformats.org/officeDocument/2006/relationships/image" Target="../media/image170.emf"/><Relationship Id="rId27" Type="http://schemas.microsoft.com/office/2007/relationships/hdphoto" Target="../media/hdphoto103.wdp"/><Relationship Id="rId30" Type="http://schemas.openxmlformats.org/officeDocument/2006/relationships/image" Target="../media/image186.png"/><Relationship Id="rId35" Type="http://schemas.microsoft.com/office/2007/relationships/hdphoto" Target="../media/hdphoto107.wdp"/><Relationship Id="rId43" Type="http://schemas.microsoft.com/office/2007/relationships/hdphoto" Target="../media/hdphoto109.wdp"/><Relationship Id="rId48" Type="http://schemas.openxmlformats.org/officeDocument/2006/relationships/image" Target="../media/image193.png"/><Relationship Id="rId56" Type="http://schemas.openxmlformats.org/officeDocument/2006/relationships/image" Target="../media/image197.png"/><Relationship Id="rId64" Type="http://schemas.openxmlformats.org/officeDocument/2006/relationships/image" Target="../media/image201.png"/><Relationship Id="rId8" Type="http://schemas.openxmlformats.org/officeDocument/2006/relationships/image" Target="../media/image176.png"/><Relationship Id="rId51" Type="http://schemas.microsoft.com/office/2007/relationships/hdphoto" Target="../media/hdphoto113.wdp"/><Relationship Id="rId3" Type="http://schemas.openxmlformats.org/officeDocument/2006/relationships/image" Target="../media/image173.png"/><Relationship Id="rId12" Type="http://schemas.openxmlformats.org/officeDocument/2006/relationships/image" Target="../media/image178.png"/><Relationship Id="rId17" Type="http://schemas.openxmlformats.org/officeDocument/2006/relationships/image" Target="../media/image181.png"/><Relationship Id="rId25" Type="http://schemas.openxmlformats.org/officeDocument/2006/relationships/image" Target="../media/image183.png"/><Relationship Id="rId33" Type="http://schemas.microsoft.com/office/2007/relationships/hdphoto" Target="../media/hdphoto106.wdp"/><Relationship Id="rId38" Type="http://schemas.openxmlformats.org/officeDocument/2006/relationships/oleObject" Target="../embeddings/oleObject33.bin"/><Relationship Id="rId46" Type="http://schemas.openxmlformats.org/officeDocument/2006/relationships/image" Target="../media/image192.png"/><Relationship Id="rId59" Type="http://schemas.microsoft.com/office/2007/relationships/hdphoto" Target="../media/hdphoto117.wdp"/><Relationship Id="rId67" Type="http://schemas.microsoft.com/office/2007/relationships/hdphoto" Target="../media/hdphoto121.wdp"/><Relationship Id="rId20" Type="http://schemas.openxmlformats.org/officeDocument/2006/relationships/image" Target="../media/image169.emf"/><Relationship Id="rId41" Type="http://schemas.openxmlformats.org/officeDocument/2006/relationships/image" Target="../media/image172.emf"/><Relationship Id="rId54" Type="http://schemas.openxmlformats.org/officeDocument/2006/relationships/image" Target="../media/image196.png"/><Relationship Id="rId62" Type="http://schemas.openxmlformats.org/officeDocument/2006/relationships/image" Target="../media/image200.png"/><Relationship Id="rId1" Type="http://schemas.openxmlformats.org/officeDocument/2006/relationships/vmlDrawing" Target="../drawings/vmlDrawing6.vml"/><Relationship Id="rId6" Type="http://schemas.microsoft.com/office/2007/relationships/hdphoto" Target="../media/hdphoto96.wdp"/><Relationship Id="rId15" Type="http://schemas.openxmlformats.org/officeDocument/2006/relationships/image" Target="../media/image180.png"/><Relationship Id="rId23" Type="http://schemas.openxmlformats.org/officeDocument/2006/relationships/image" Target="../media/image182.png"/><Relationship Id="rId28" Type="http://schemas.openxmlformats.org/officeDocument/2006/relationships/image" Target="../media/image185.png"/><Relationship Id="rId36" Type="http://schemas.openxmlformats.org/officeDocument/2006/relationships/image" Target="../media/image189.png"/><Relationship Id="rId49" Type="http://schemas.microsoft.com/office/2007/relationships/hdphoto" Target="../media/hdphoto112.wdp"/><Relationship Id="rId57" Type="http://schemas.microsoft.com/office/2007/relationships/hdphoto" Target="../media/hdphoto116.wdp"/><Relationship Id="rId10" Type="http://schemas.openxmlformats.org/officeDocument/2006/relationships/image" Target="../media/image177.png"/><Relationship Id="rId31" Type="http://schemas.microsoft.com/office/2007/relationships/hdphoto" Target="../media/hdphoto105.wdp"/><Relationship Id="rId44" Type="http://schemas.openxmlformats.org/officeDocument/2006/relationships/image" Target="../media/image191.png"/><Relationship Id="rId52" Type="http://schemas.openxmlformats.org/officeDocument/2006/relationships/image" Target="../media/image195.png"/><Relationship Id="rId60" Type="http://schemas.openxmlformats.org/officeDocument/2006/relationships/image" Target="../media/image199.png"/><Relationship Id="rId65" Type="http://schemas.microsoft.com/office/2007/relationships/hdphoto" Target="../media/hdphoto120.wdp"/><Relationship Id="rId4" Type="http://schemas.microsoft.com/office/2007/relationships/hdphoto" Target="../media/hdphoto95.wdp"/><Relationship Id="rId9" Type="http://schemas.microsoft.com/office/2007/relationships/hdphoto" Target="../media/hdphoto97.wdp"/><Relationship Id="rId13" Type="http://schemas.openxmlformats.org/officeDocument/2006/relationships/image" Target="../media/image179.png"/><Relationship Id="rId18" Type="http://schemas.microsoft.com/office/2007/relationships/hdphoto" Target="../media/hdphoto101.wdp"/><Relationship Id="rId39" Type="http://schemas.openxmlformats.org/officeDocument/2006/relationships/image" Target="../media/image171.emf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22.wdp"/><Relationship Id="rId13" Type="http://schemas.openxmlformats.org/officeDocument/2006/relationships/image" Target="../media/image214.png"/><Relationship Id="rId3" Type="http://schemas.openxmlformats.org/officeDocument/2006/relationships/image" Target="../media/image205.png"/><Relationship Id="rId7" Type="http://schemas.openxmlformats.org/officeDocument/2006/relationships/image" Target="../media/image209.png"/><Relationship Id="rId12" Type="http://schemas.openxmlformats.org/officeDocument/2006/relationships/image" Target="../media/image213.png"/><Relationship Id="rId2" Type="http://schemas.openxmlformats.org/officeDocument/2006/relationships/image" Target="../media/image204.png"/><Relationship Id="rId16" Type="http://schemas.openxmlformats.org/officeDocument/2006/relationships/image" Target="../media/image2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8.png"/><Relationship Id="rId11" Type="http://schemas.openxmlformats.org/officeDocument/2006/relationships/image" Target="../media/image212.png"/><Relationship Id="rId5" Type="http://schemas.openxmlformats.org/officeDocument/2006/relationships/image" Target="../media/image207.png"/><Relationship Id="rId15" Type="http://schemas.openxmlformats.org/officeDocument/2006/relationships/image" Target="../media/image216.png"/><Relationship Id="rId10" Type="http://schemas.openxmlformats.org/officeDocument/2006/relationships/image" Target="../media/image211.png"/><Relationship Id="rId4" Type="http://schemas.openxmlformats.org/officeDocument/2006/relationships/image" Target="../media/image206.png"/><Relationship Id="rId9" Type="http://schemas.openxmlformats.org/officeDocument/2006/relationships/image" Target="../media/image210.png"/><Relationship Id="rId14" Type="http://schemas.openxmlformats.org/officeDocument/2006/relationships/image" Target="../media/image2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4.png"/><Relationship Id="rId13" Type="http://schemas.openxmlformats.org/officeDocument/2006/relationships/image" Target="../media/image229.png"/><Relationship Id="rId3" Type="http://schemas.openxmlformats.org/officeDocument/2006/relationships/image" Target="../media/image219.png"/><Relationship Id="rId7" Type="http://schemas.openxmlformats.org/officeDocument/2006/relationships/image" Target="../media/image223.png"/><Relationship Id="rId12" Type="http://schemas.openxmlformats.org/officeDocument/2006/relationships/image" Target="../media/image228.png"/><Relationship Id="rId2" Type="http://schemas.openxmlformats.org/officeDocument/2006/relationships/image" Target="../media/image2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2.png"/><Relationship Id="rId11" Type="http://schemas.openxmlformats.org/officeDocument/2006/relationships/image" Target="../media/image227.png"/><Relationship Id="rId5" Type="http://schemas.openxmlformats.org/officeDocument/2006/relationships/image" Target="../media/image221.png"/><Relationship Id="rId15" Type="http://schemas.openxmlformats.org/officeDocument/2006/relationships/image" Target="../media/image231.png"/><Relationship Id="rId10" Type="http://schemas.openxmlformats.org/officeDocument/2006/relationships/image" Target="../media/image226.png"/><Relationship Id="rId4" Type="http://schemas.openxmlformats.org/officeDocument/2006/relationships/image" Target="../media/image220.png"/><Relationship Id="rId9" Type="http://schemas.openxmlformats.org/officeDocument/2006/relationships/image" Target="../media/image225.png"/><Relationship Id="rId14" Type="http://schemas.openxmlformats.org/officeDocument/2006/relationships/image" Target="../media/image2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图片 316"/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400" y="8776800"/>
            <a:ext cx="717187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3" name="图片 312"/>
          <p:cNvPicPr>
            <a:picLocks noChangeAspect="1"/>
          </p:cNvPicPr>
          <p:nvPr/>
        </p:nvPicPr>
        <p:blipFill rotWithShape="1"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33" r="8333"/>
          <a:stretch/>
        </p:blipFill>
        <p:spPr>
          <a:xfrm>
            <a:off x="2642400" y="82080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9" name="图片 308"/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600" y="62820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3" name="图片 302"/>
          <p:cNvPicPr>
            <a:picLocks noChangeAspect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00" y="46548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0" name="图片 299"/>
          <p:cNvPicPr>
            <a:picLocks noChangeAspect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800" y="46548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9" name="图片 298"/>
          <p:cNvPicPr>
            <a:picLocks noChangeAspect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800" y="46548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8" name="图片 297"/>
          <p:cNvPicPr>
            <a:picLocks noChangeAspect="1"/>
          </p:cNvPicPr>
          <p:nvPr/>
        </p:nvPicPr>
        <p:blipFill>
          <a:blip r:embed="rId15" cstate="hq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00" y="46548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7825" y="3742099"/>
            <a:ext cx="2722511" cy="2992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950" y="2113139"/>
            <a:ext cx="3562121" cy="3010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文本框 9">
            <a:extLst>
              <a:ext uri="{FF2B5EF4-FFF2-40B4-BE49-F238E27FC236}">
                <a16:creationId xmlns:a16="http://schemas.microsoft.com/office/drawing/2014/main" id="{70491BE5-4AF0-4647-9D3D-3F4919DB1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021" y="1716771"/>
            <a:ext cx="47808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00" dirty="0">
                <a:ea typeface="宋体" panose="02010600030101010101" pitchFamily="2" charset="-122"/>
                <a:cs typeface="Arial" panose="020B0604020202020204" pitchFamily="34" charset="0"/>
              </a:rPr>
              <a:t>EP4</a:t>
            </a:r>
            <a:endParaRPr lang="zh-CN" altLang="en-US" sz="10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" name="流程图: 合并 6">
            <a:extLst>
              <a:ext uri="{FF2B5EF4-FFF2-40B4-BE49-F238E27FC236}">
                <a16:creationId xmlns:a16="http://schemas.microsoft.com/office/drawing/2014/main" id="{7A928070-C381-4F84-9ECF-E961F54237FB}"/>
              </a:ext>
            </a:extLst>
          </p:cNvPr>
          <p:cNvSpPr/>
          <p:nvPr/>
        </p:nvSpPr>
        <p:spPr bwMode="auto">
          <a:xfrm rot="5400000" flipH="1">
            <a:off x="3969609" y="1810056"/>
            <a:ext cx="57150" cy="57150"/>
          </a:xfrm>
          <a:prstGeom prst="flowChartMerg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zh-CN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B3AF7D8-3FC8-4BCB-971D-434E0FA63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4402" y="2134140"/>
            <a:ext cx="64927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00" dirty="0">
                <a:ea typeface="宋体" panose="02010600030101010101" pitchFamily="2" charset="-122"/>
                <a:cs typeface="Arial" panose="020B0604020202020204" pitchFamily="34" charset="0"/>
              </a:rPr>
              <a:t>GAPDH</a:t>
            </a:r>
            <a:endParaRPr lang="zh-CN" altLang="en-US" sz="10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7125" y="1267757"/>
            <a:ext cx="3554586" cy="2976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70491BE5-4AF0-4647-9D3D-3F4919DB1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0351" y="1311613"/>
            <a:ext cx="50419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00" dirty="0">
                <a:ea typeface="宋体" panose="02010600030101010101" pitchFamily="2" charset="-122"/>
                <a:cs typeface="Arial" panose="020B0604020202020204" pitchFamily="34" charset="0"/>
              </a:rPr>
              <a:t>EP2</a:t>
            </a:r>
            <a:endParaRPr lang="zh-CN" altLang="en-US" sz="10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1" name="流程图: 合并 10">
            <a:extLst>
              <a:ext uri="{FF2B5EF4-FFF2-40B4-BE49-F238E27FC236}">
                <a16:creationId xmlns:a16="http://schemas.microsoft.com/office/drawing/2014/main" id="{7A928070-C381-4F84-9ECF-E961F54237FB}"/>
              </a:ext>
            </a:extLst>
          </p:cNvPr>
          <p:cNvSpPr/>
          <p:nvPr/>
        </p:nvSpPr>
        <p:spPr bwMode="auto">
          <a:xfrm rot="5400000" flipH="1">
            <a:off x="3969609" y="1405546"/>
            <a:ext cx="57150" cy="57150"/>
          </a:xfrm>
          <a:prstGeom prst="flowChartMerg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zh-CN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rightnessContrast bright="10000" contras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7125" y="1691283"/>
            <a:ext cx="3554586" cy="2948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文本框 12"/>
          <p:cNvSpPr txBox="1"/>
          <p:nvPr/>
        </p:nvSpPr>
        <p:spPr>
          <a:xfrm>
            <a:off x="367791" y="1021654"/>
            <a:ext cx="3841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C1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19390" y="1021654"/>
            <a:ext cx="3841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C2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83715" y="1021654"/>
            <a:ext cx="3841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C3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194533" y="1020373"/>
            <a:ext cx="3889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O1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436643" y="1020373"/>
            <a:ext cx="3954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O2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690071" y="1020373"/>
            <a:ext cx="458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O3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961678" y="1021013"/>
            <a:ext cx="3889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O4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222838" y="1021013"/>
            <a:ext cx="3954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O5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495316" y="1021013"/>
            <a:ext cx="458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O6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2750714" y="1020373"/>
            <a:ext cx="3889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O7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002349" y="1020373"/>
            <a:ext cx="3954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O8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3284352" y="1020373"/>
            <a:ext cx="458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O9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3543895" y="1018416"/>
            <a:ext cx="5331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O10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文本框 1">
            <a:extLst>
              <a:ext uri="{FF2B5EF4-FFF2-40B4-BE49-F238E27FC236}">
                <a16:creationId xmlns:a16="http://schemas.microsoft.com/office/drawing/2014/main" id="{22347B2B-2F49-4F31-8D62-DD86DA2616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9582" y="816761"/>
            <a:ext cx="203614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solidFill>
                  <a:srgbClr val="0070C0"/>
                </a:solidFill>
              </a:rPr>
              <a:t>Human Subchondral Bone of OA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115857" y="637506"/>
            <a:ext cx="3457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直接连接符 27"/>
          <p:cNvCxnSpPr/>
          <p:nvPr/>
        </p:nvCxnSpPr>
        <p:spPr>
          <a:xfrm>
            <a:off x="1231338" y="1267757"/>
            <a:ext cx="0" cy="1146422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流程图: 合并 28">
            <a:extLst>
              <a:ext uri="{FF2B5EF4-FFF2-40B4-BE49-F238E27FC236}">
                <a16:creationId xmlns:a16="http://schemas.microsoft.com/office/drawing/2014/main" id="{7A928070-C381-4F84-9ECF-E961F54237FB}"/>
              </a:ext>
            </a:extLst>
          </p:cNvPr>
          <p:cNvSpPr/>
          <p:nvPr/>
        </p:nvSpPr>
        <p:spPr bwMode="auto">
          <a:xfrm rot="5400000" flipH="1">
            <a:off x="3969609" y="2228214"/>
            <a:ext cx="57150" cy="57150"/>
          </a:xfrm>
          <a:prstGeom prst="flowChartMerg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zh-CN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13">
            <a:extLst>
              <a:ext uri="{FF2B5EF4-FFF2-40B4-BE49-F238E27FC236}">
                <a16:creationId xmlns:a16="http://schemas.microsoft.com/office/drawing/2014/main" id="{87493950-AD08-4DEA-8FDB-6CEE506A2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307" y="810986"/>
            <a:ext cx="40968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altLang="zh-CN" sz="1000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Ctrl</a:t>
            </a:r>
            <a:endParaRPr lang="zh-CN" altLang="en-US" sz="1000" dirty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B409F916-FEF1-4F96-80BF-EFB64148FFFC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0814" y="2816269"/>
            <a:ext cx="2719522" cy="352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1BD9C104-A1BF-4637-BA20-189A1B9DE13A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0893" y="3310743"/>
            <a:ext cx="2719443" cy="2988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3" name="文本框 32"/>
          <p:cNvSpPr txBox="1"/>
          <p:nvPr/>
        </p:nvSpPr>
        <p:spPr>
          <a:xfrm>
            <a:off x="398719" y="2594746"/>
            <a:ext cx="3841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C1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650318" y="2594746"/>
            <a:ext cx="3841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C2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914643" y="2594746"/>
            <a:ext cx="3841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C3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225461" y="2593465"/>
            <a:ext cx="3889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O1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1467571" y="2593465"/>
            <a:ext cx="3954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O2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1720999" y="2593465"/>
            <a:ext cx="458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O3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1992606" y="2594105"/>
            <a:ext cx="3889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O4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2253766" y="2594105"/>
            <a:ext cx="3954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O5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2526244" y="2594105"/>
            <a:ext cx="458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O6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2781642" y="2593465"/>
            <a:ext cx="3889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O7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文本框 1">
            <a:extLst>
              <a:ext uri="{FF2B5EF4-FFF2-40B4-BE49-F238E27FC236}">
                <a16:creationId xmlns:a16="http://schemas.microsoft.com/office/drawing/2014/main" id="{22347B2B-2F49-4F31-8D62-DD86DA2616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1414" y="2389853"/>
            <a:ext cx="203614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solidFill>
                  <a:srgbClr val="0070C0"/>
                </a:solidFill>
              </a:rPr>
              <a:t>Human Subchondral Bone of OA</a:t>
            </a:r>
          </a:p>
        </p:txBody>
      </p:sp>
      <p:sp>
        <p:nvSpPr>
          <p:cNvPr id="44" name="TextBox 13">
            <a:extLst>
              <a:ext uri="{FF2B5EF4-FFF2-40B4-BE49-F238E27FC236}">
                <a16:creationId xmlns:a16="http://schemas.microsoft.com/office/drawing/2014/main" id="{87493950-AD08-4DEA-8FDB-6CEE506A2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35" y="2384078"/>
            <a:ext cx="40968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altLang="zh-CN" sz="1000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Ctrl</a:t>
            </a:r>
            <a:endParaRPr lang="zh-CN" altLang="en-US" sz="1000" dirty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5" name="文本框 9">
            <a:extLst>
              <a:ext uri="{FF2B5EF4-FFF2-40B4-BE49-F238E27FC236}">
                <a16:creationId xmlns:a16="http://schemas.microsoft.com/office/drawing/2014/main" id="{70491BE5-4AF0-4647-9D3D-3F4919DB1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2932" y="3306563"/>
            <a:ext cx="47808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00" dirty="0">
                <a:ea typeface="宋体" panose="02010600030101010101" pitchFamily="2" charset="-122"/>
                <a:cs typeface="Arial" panose="020B0604020202020204" pitchFamily="34" charset="0"/>
              </a:rPr>
              <a:t>EP4</a:t>
            </a:r>
            <a:endParaRPr lang="zh-CN" altLang="en-US" sz="10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6" name="流程图: 合并 45">
            <a:extLst>
              <a:ext uri="{FF2B5EF4-FFF2-40B4-BE49-F238E27FC236}">
                <a16:creationId xmlns:a16="http://schemas.microsoft.com/office/drawing/2014/main" id="{7A928070-C381-4F84-9ECF-E961F54237FB}"/>
              </a:ext>
            </a:extLst>
          </p:cNvPr>
          <p:cNvSpPr/>
          <p:nvPr/>
        </p:nvSpPr>
        <p:spPr bwMode="auto">
          <a:xfrm rot="5400000" flipH="1">
            <a:off x="3150520" y="3399848"/>
            <a:ext cx="57150" cy="57150"/>
          </a:xfrm>
          <a:prstGeom prst="flowChartMerg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zh-CN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CB3AF7D8-3FC8-4BCB-971D-434E0FA63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5313" y="3763623"/>
            <a:ext cx="64927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00" dirty="0">
                <a:ea typeface="宋体" panose="02010600030101010101" pitchFamily="2" charset="-122"/>
                <a:cs typeface="Arial" panose="020B0604020202020204" pitchFamily="34" charset="0"/>
              </a:rPr>
              <a:t>GAPDH</a:t>
            </a:r>
            <a:endParaRPr lang="zh-CN" altLang="en-US" sz="10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8" name="文本框 9">
            <a:extLst>
              <a:ext uri="{FF2B5EF4-FFF2-40B4-BE49-F238E27FC236}">
                <a16:creationId xmlns:a16="http://schemas.microsoft.com/office/drawing/2014/main" id="{70491BE5-4AF0-4647-9D3D-3F4919DB1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1262" y="2872836"/>
            <a:ext cx="50419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00" dirty="0">
                <a:ea typeface="宋体" panose="02010600030101010101" pitchFamily="2" charset="-122"/>
                <a:cs typeface="Arial" panose="020B0604020202020204" pitchFamily="34" charset="0"/>
              </a:rPr>
              <a:t>EP2</a:t>
            </a:r>
            <a:endParaRPr lang="zh-CN" altLang="en-US" sz="10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9" name="流程图: 合并 48">
            <a:extLst>
              <a:ext uri="{FF2B5EF4-FFF2-40B4-BE49-F238E27FC236}">
                <a16:creationId xmlns:a16="http://schemas.microsoft.com/office/drawing/2014/main" id="{7A928070-C381-4F84-9ECF-E961F54237FB}"/>
              </a:ext>
            </a:extLst>
          </p:cNvPr>
          <p:cNvSpPr/>
          <p:nvPr/>
        </p:nvSpPr>
        <p:spPr bwMode="auto">
          <a:xfrm rot="5400000" flipH="1">
            <a:off x="3150520" y="2966769"/>
            <a:ext cx="57150" cy="57150"/>
          </a:xfrm>
          <a:prstGeom prst="flowChartMerg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zh-CN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流程图: 合并 49">
            <a:extLst>
              <a:ext uri="{FF2B5EF4-FFF2-40B4-BE49-F238E27FC236}">
                <a16:creationId xmlns:a16="http://schemas.microsoft.com/office/drawing/2014/main" id="{7A928070-C381-4F84-9ECF-E961F54237FB}"/>
              </a:ext>
            </a:extLst>
          </p:cNvPr>
          <p:cNvSpPr/>
          <p:nvPr/>
        </p:nvSpPr>
        <p:spPr bwMode="auto">
          <a:xfrm rot="5400000" flipH="1">
            <a:off x="3150520" y="3851347"/>
            <a:ext cx="57150" cy="57150"/>
          </a:xfrm>
          <a:prstGeom prst="flowChartMerg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zh-CN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1" name="直接连接符 50"/>
          <p:cNvCxnSpPr/>
          <p:nvPr/>
        </p:nvCxnSpPr>
        <p:spPr>
          <a:xfrm>
            <a:off x="1242491" y="2819980"/>
            <a:ext cx="0" cy="1221327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文本框 51"/>
          <p:cNvSpPr txBox="1"/>
          <p:nvPr/>
        </p:nvSpPr>
        <p:spPr>
          <a:xfrm>
            <a:off x="1190414" y="1531695"/>
            <a:ext cx="37139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0.16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1424450" y="1531277"/>
            <a:ext cx="37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3.09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1676836" y="1532497"/>
            <a:ext cx="37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1.22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1952259" y="1527734"/>
            <a:ext cx="37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0.31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2203863" y="1527734"/>
            <a:ext cx="37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2.25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2486307" y="1527734"/>
            <a:ext cx="37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1.92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2756199" y="1529032"/>
            <a:ext cx="37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2.65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3010065" y="1529489"/>
            <a:ext cx="37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1.43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3289632" y="1527532"/>
            <a:ext cx="37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0.57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3556334" y="1527733"/>
            <a:ext cx="37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0.30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1199318" y="1954561"/>
            <a:ext cx="5305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2.74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1442880" y="1954143"/>
            <a:ext cx="37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3.12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1700033" y="1950600"/>
            <a:ext cx="37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2.90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1989741" y="1950600"/>
            <a:ext cx="37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2.61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2260397" y="1950600"/>
            <a:ext cx="37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4.07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2514263" y="1950600"/>
            <a:ext cx="37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2.65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2769866" y="1951898"/>
            <a:ext cx="37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2.81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3052310" y="1952355"/>
            <a:ext cx="37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2.42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3331877" y="1950398"/>
            <a:ext cx="37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2.18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3612868" y="1950599"/>
            <a:ext cx="37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3.01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1225600" y="3145895"/>
            <a:ext cx="5305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0.44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1469162" y="3145477"/>
            <a:ext cx="37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0.52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1702500" y="3141934"/>
            <a:ext cx="37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0.73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1973156" y="3141934"/>
            <a:ext cx="37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0.47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2229523" y="3141934"/>
            <a:ext cx="37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0.69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2492915" y="3141934"/>
            <a:ext cx="37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0.90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2762807" y="3143232"/>
            <a:ext cx="37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0.42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文本框 78"/>
          <p:cNvSpPr txBox="1"/>
          <p:nvPr/>
        </p:nvSpPr>
        <p:spPr>
          <a:xfrm>
            <a:off x="1195302" y="3584327"/>
            <a:ext cx="5305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1.87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1429338" y="3583909"/>
            <a:ext cx="37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1.69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1696017" y="3580366"/>
            <a:ext cx="37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2.03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文本框 81"/>
          <p:cNvSpPr txBox="1"/>
          <p:nvPr/>
        </p:nvSpPr>
        <p:spPr>
          <a:xfrm>
            <a:off x="1976199" y="3580366"/>
            <a:ext cx="37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0.70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2246855" y="3580366"/>
            <a:ext cx="37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0.77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文本框 83"/>
          <p:cNvSpPr txBox="1"/>
          <p:nvPr/>
        </p:nvSpPr>
        <p:spPr>
          <a:xfrm>
            <a:off x="2500721" y="3580366"/>
            <a:ext cx="37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1.58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文本框 84"/>
          <p:cNvSpPr txBox="1"/>
          <p:nvPr/>
        </p:nvSpPr>
        <p:spPr>
          <a:xfrm>
            <a:off x="2770613" y="3581664"/>
            <a:ext cx="376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0.68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文本框 85">
            <a:extLst>
              <a:ext uri="{FF2B5EF4-FFF2-40B4-BE49-F238E27FC236}">
                <a16:creationId xmlns:a16="http://schemas.microsoft.com/office/drawing/2014/main" id="{F0A00B8E-9FD2-4468-A97A-D2D3671548D2}"/>
              </a:ext>
            </a:extLst>
          </p:cNvPr>
          <p:cNvSpPr txBox="1"/>
          <p:nvPr/>
        </p:nvSpPr>
        <p:spPr>
          <a:xfrm>
            <a:off x="3649369" y="189206"/>
            <a:ext cx="3040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Jiang et al., </a:t>
            </a: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</a:t>
            </a:r>
            <a:r>
              <a:rPr lang="en-US" altLang="zh-CN" sz="14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ig. 1</a:t>
            </a:r>
            <a:endParaRPr lang="zh-CN" altLang="en-US" sz="1400" b="1" dirty="0">
              <a:latin typeface="宋体" panose="02010600030101010101" pitchFamily="2" charset="-122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graphicFrame>
        <p:nvGraphicFramePr>
          <p:cNvPr id="87" name="对象 8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8472857"/>
              </p:ext>
            </p:extLst>
          </p:nvPr>
        </p:nvGraphicFramePr>
        <p:xfrm>
          <a:off x="5208266" y="6025274"/>
          <a:ext cx="1309728" cy="132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5" name="Prism 8" r:id="rId29" imgW="1029268" imgH="1655628" progId="Prism8.Document">
                  <p:embed/>
                </p:oleObj>
              </mc:Choice>
              <mc:Fallback>
                <p:oleObj name="Prism 8" r:id="rId29" imgW="1029268" imgH="1655628" progId="Prism8.Document">
                  <p:embed/>
                  <p:pic>
                    <p:nvPicPr>
                      <p:cNvPr id="333" name="对象 332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5208266" y="6025274"/>
                        <a:ext cx="1309728" cy="1323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" name="文本框 87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407662" y="6351433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ns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501767" y="6288506"/>
            <a:ext cx="2824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0" name="对象 8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4356174"/>
              </p:ext>
            </p:extLst>
          </p:nvPr>
        </p:nvGraphicFramePr>
        <p:xfrm>
          <a:off x="5203845" y="4400394"/>
          <a:ext cx="1349602" cy="132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6" name="Prism 8" r:id="rId31" imgW="1029268" imgH="1655628" progId="Prism8.Document">
                  <p:embed/>
                </p:oleObj>
              </mc:Choice>
              <mc:Fallback>
                <p:oleObj name="Prism 8" r:id="rId31" imgW="1029268" imgH="1655628" progId="Prism8.Document">
                  <p:embed/>
                  <p:pic>
                    <p:nvPicPr>
                      <p:cNvPr id="321" name="对象 320"/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5203845" y="4400394"/>
                        <a:ext cx="1349602" cy="1323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" name="文本框 90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670274" y="5953396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ns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文本框 91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559866" y="4531637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文本框 92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759785" y="4258240"/>
            <a:ext cx="3604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420888" y="4954607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ns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文本框 94"/>
          <p:cNvSpPr txBox="1"/>
          <p:nvPr/>
        </p:nvSpPr>
        <p:spPr>
          <a:xfrm rot="18900000">
            <a:off x="5965180" y="5530956"/>
            <a:ext cx="5456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文本框 95"/>
          <p:cNvSpPr txBox="1"/>
          <p:nvPr/>
        </p:nvSpPr>
        <p:spPr>
          <a:xfrm rot="18900000">
            <a:off x="5850006" y="5515984"/>
            <a:ext cx="4695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文本框 96"/>
          <p:cNvSpPr txBox="1"/>
          <p:nvPr/>
        </p:nvSpPr>
        <p:spPr>
          <a:xfrm rot="18900000">
            <a:off x="5733033" y="5474852"/>
            <a:ext cx="3956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文本框 97"/>
          <p:cNvSpPr txBox="1"/>
          <p:nvPr/>
        </p:nvSpPr>
        <p:spPr>
          <a:xfrm rot="18900000">
            <a:off x="5607937" y="5461898"/>
            <a:ext cx="3364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  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文本框 98"/>
          <p:cNvSpPr txBox="1"/>
          <p:nvPr/>
        </p:nvSpPr>
        <p:spPr>
          <a:xfrm rot="18900000">
            <a:off x="5473329" y="5453024"/>
            <a:ext cx="2954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1  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文本框 99">
            <a:extLst>
              <a:ext uri="{FF2B5EF4-FFF2-40B4-BE49-F238E27FC236}">
                <a16:creationId xmlns:a16="http://schemas.microsoft.com/office/drawing/2014/main" id="{90DCA472-7853-426D-9722-BDCB0885EA53}"/>
              </a:ext>
            </a:extLst>
          </p:cNvPr>
          <p:cNvSpPr txBox="1"/>
          <p:nvPr/>
        </p:nvSpPr>
        <p:spPr>
          <a:xfrm>
            <a:off x="482635" y="4372804"/>
            <a:ext cx="4154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文本框 100">
            <a:extLst>
              <a:ext uri="{FF2B5EF4-FFF2-40B4-BE49-F238E27FC236}">
                <a16:creationId xmlns:a16="http://schemas.microsoft.com/office/drawing/2014/main" id="{73E509BE-04A2-476B-8DE4-0B204EB8C5A4}"/>
              </a:ext>
            </a:extLst>
          </p:cNvPr>
          <p:cNvSpPr txBox="1"/>
          <p:nvPr/>
        </p:nvSpPr>
        <p:spPr>
          <a:xfrm>
            <a:off x="1233935" y="4372803"/>
            <a:ext cx="5277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文本框 101">
            <a:extLst>
              <a:ext uri="{FF2B5EF4-FFF2-40B4-BE49-F238E27FC236}">
                <a16:creationId xmlns:a16="http://schemas.microsoft.com/office/drawing/2014/main" id="{1499C054-4BAF-4A1B-ABA4-D9D8ECEB85A6}"/>
              </a:ext>
            </a:extLst>
          </p:cNvPr>
          <p:cNvSpPr txBox="1"/>
          <p:nvPr/>
        </p:nvSpPr>
        <p:spPr>
          <a:xfrm>
            <a:off x="2703945" y="4375907"/>
            <a:ext cx="5277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文本框 102">
            <a:extLst>
              <a:ext uri="{FF2B5EF4-FFF2-40B4-BE49-F238E27FC236}">
                <a16:creationId xmlns:a16="http://schemas.microsoft.com/office/drawing/2014/main" id="{7DC7CD64-D18B-4E0D-B703-CB7CF01F79B7}"/>
              </a:ext>
            </a:extLst>
          </p:cNvPr>
          <p:cNvSpPr txBox="1"/>
          <p:nvPr/>
        </p:nvSpPr>
        <p:spPr>
          <a:xfrm>
            <a:off x="3438482" y="4375906"/>
            <a:ext cx="6921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1000 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文本框 103">
            <a:extLst>
              <a:ext uri="{FF2B5EF4-FFF2-40B4-BE49-F238E27FC236}">
                <a16:creationId xmlns:a16="http://schemas.microsoft.com/office/drawing/2014/main" id="{6162CDC2-E917-4212-82C8-FCFF223F0B0C}"/>
              </a:ext>
            </a:extLst>
          </p:cNvPr>
          <p:cNvSpPr txBox="1"/>
          <p:nvPr/>
        </p:nvSpPr>
        <p:spPr>
          <a:xfrm>
            <a:off x="4150434" y="4375905"/>
            <a:ext cx="6182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文本框 110">
            <a:extLst>
              <a:ext uri="{FF2B5EF4-FFF2-40B4-BE49-F238E27FC236}">
                <a16:creationId xmlns:a16="http://schemas.microsoft.com/office/drawing/2014/main" id="{D91747A0-695A-4346-965B-7F97DB13CBFF}"/>
              </a:ext>
            </a:extLst>
          </p:cNvPr>
          <p:cNvSpPr txBox="1"/>
          <p:nvPr/>
        </p:nvSpPr>
        <p:spPr>
          <a:xfrm>
            <a:off x="100670" y="4072495"/>
            <a:ext cx="2983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2" name="直接连接符 111"/>
          <p:cNvCxnSpPr/>
          <p:nvPr/>
        </p:nvCxnSpPr>
        <p:spPr>
          <a:xfrm>
            <a:off x="4585866" y="5148752"/>
            <a:ext cx="180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8" name="文本框 117">
            <a:extLst>
              <a:ext uri="{FF2B5EF4-FFF2-40B4-BE49-F238E27FC236}">
                <a16:creationId xmlns:a16="http://schemas.microsoft.com/office/drawing/2014/main" id="{F6FE9B0D-5B6D-48CA-B65B-243405E90FB3}"/>
              </a:ext>
            </a:extLst>
          </p:cNvPr>
          <p:cNvSpPr txBox="1"/>
          <p:nvPr/>
        </p:nvSpPr>
        <p:spPr>
          <a:xfrm>
            <a:off x="99504" y="5712587"/>
            <a:ext cx="2983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0" name="直接连接符 119"/>
          <p:cNvCxnSpPr/>
          <p:nvPr/>
        </p:nvCxnSpPr>
        <p:spPr>
          <a:xfrm>
            <a:off x="4577914" y="6778698"/>
            <a:ext cx="180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1" name="文本框 120">
            <a:extLst>
              <a:ext uri="{FF2B5EF4-FFF2-40B4-BE49-F238E27FC236}">
                <a16:creationId xmlns:a16="http://schemas.microsoft.com/office/drawing/2014/main" id="{46E2074E-5800-4FA8-9CCC-D227808A9E6E}"/>
              </a:ext>
            </a:extLst>
          </p:cNvPr>
          <p:cNvSpPr txBox="1"/>
          <p:nvPr/>
        </p:nvSpPr>
        <p:spPr>
          <a:xfrm>
            <a:off x="4449621" y="4272286"/>
            <a:ext cx="637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PGE2 </a:t>
            </a:r>
          </a:p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nM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文本框 121">
            <a:extLst>
              <a:ext uri="{FF2B5EF4-FFF2-40B4-BE49-F238E27FC236}">
                <a16:creationId xmlns:a16="http://schemas.microsoft.com/office/drawing/2014/main" id="{E4E0206E-C293-40DC-8C18-31D77EE6A02B}"/>
              </a:ext>
            </a:extLst>
          </p:cNvPr>
          <p:cNvSpPr txBox="1"/>
          <p:nvPr/>
        </p:nvSpPr>
        <p:spPr>
          <a:xfrm>
            <a:off x="476580" y="6013244"/>
            <a:ext cx="4197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文本框 122">
            <a:extLst>
              <a:ext uri="{FF2B5EF4-FFF2-40B4-BE49-F238E27FC236}">
                <a16:creationId xmlns:a16="http://schemas.microsoft.com/office/drawing/2014/main" id="{B9FE8F95-5BF9-477A-A8BA-56F59874AE4A}"/>
              </a:ext>
            </a:extLst>
          </p:cNvPr>
          <p:cNvSpPr txBox="1"/>
          <p:nvPr/>
        </p:nvSpPr>
        <p:spPr>
          <a:xfrm>
            <a:off x="1281669" y="6013243"/>
            <a:ext cx="5277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文本框 123">
            <a:extLst>
              <a:ext uri="{FF2B5EF4-FFF2-40B4-BE49-F238E27FC236}">
                <a16:creationId xmlns:a16="http://schemas.microsoft.com/office/drawing/2014/main" id="{87F2CD74-9697-4400-9DF1-17BDF5E70BDC}"/>
              </a:ext>
            </a:extLst>
          </p:cNvPr>
          <p:cNvSpPr txBox="1"/>
          <p:nvPr/>
        </p:nvSpPr>
        <p:spPr>
          <a:xfrm>
            <a:off x="2697890" y="6016347"/>
            <a:ext cx="6182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文本框 124">
            <a:extLst>
              <a:ext uri="{FF2B5EF4-FFF2-40B4-BE49-F238E27FC236}">
                <a16:creationId xmlns:a16="http://schemas.microsoft.com/office/drawing/2014/main" id="{57B90789-5EE2-47C6-A87C-8DEC6E970CC3}"/>
              </a:ext>
            </a:extLst>
          </p:cNvPr>
          <p:cNvSpPr txBox="1"/>
          <p:nvPr/>
        </p:nvSpPr>
        <p:spPr>
          <a:xfrm>
            <a:off x="1956667" y="6013243"/>
            <a:ext cx="6182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文本框 125">
            <a:extLst>
              <a:ext uri="{FF2B5EF4-FFF2-40B4-BE49-F238E27FC236}">
                <a16:creationId xmlns:a16="http://schemas.microsoft.com/office/drawing/2014/main" id="{C68E660A-703F-4042-9CC7-3CD35832614F}"/>
              </a:ext>
            </a:extLst>
          </p:cNvPr>
          <p:cNvSpPr txBox="1"/>
          <p:nvPr/>
        </p:nvSpPr>
        <p:spPr>
          <a:xfrm>
            <a:off x="3360712" y="6016346"/>
            <a:ext cx="6182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1000 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文本框 126">
            <a:extLst>
              <a:ext uri="{FF2B5EF4-FFF2-40B4-BE49-F238E27FC236}">
                <a16:creationId xmlns:a16="http://schemas.microsoft.com/office/drawing/2014/main" id="{F3EF20FB-2046-41A7-B70E-FC2E80F50EAE}"/>
              </a:ext>
            </a:extLst>
          </p:cNvPr>
          <p:cNvSpPr txBox="1"/>
          <p:nvPr/>
        </p:nvSpPr>
        <p:spPr>
          <a:xfrm>
            <a:off x="4126449" y="6016345"/>
            <a:ext cx="6182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文本框 127">
            <a:extLst>
              <a:ext uri="{FF2B5EF4-FFF2-40B4-BE49-F238E27FC236}">
                <a16:creationId xmlns:a16="http://schemas.microsoft.com/office/drawing/2014/main" id="{C115D09F-A57E-4CDD-8890-6058019BABBD}"/>
              </a:ext>
            </a:extLst>
          </p:cNvPr>
          <p:cNvSpPr txBox="1"/>
          <p:nvPr/>
        </p:nvSpPr>
        <p:spPr>
          <a:xfrm>
            <a:off x="4461493" y="5912726"/>
            <a:ext cx="637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PGE2 </a:t>
            </a:r>
          </a:p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nM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文本框 128">
            <a:extLst>
              <a:ext uri="{FF2B5EF4-FFF2-40B4-BE49-F238E27FC236}">
                <a16:creationId xmlns:a16="http://schemas.microsoft.com/office/drawing/2014/main" id="{1AD03F75-7B27-470D-AD8D-1E62321D321C}"/>
              </a:ext>
            </a:extLst>
          </p:cNvPr>
          <p:cNvSpPr txBox="1"/>
          <p:nvPr/>
        </p:nvSpPr>
        <p:spPr>
          <a:xfrm>
            <a:off x="2003270" y="4372108"/>
            <a:ext cx="3438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文本框 129"/>
          <p:cNvSpPr txBox="1"/>
          <p:nvPr/>
        </p:nvSpPr>
        <p:spPr>
          <a:xfrm rot="18900000">
            <a:off x="5389281" y="5442002"/>
            <a:ext cx="2241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</a:p>
        </p:txBody>
      </p:sp>
      <p:sp>
        <p:nvSpPr>
          <p:cNvPr id="131" name="文本框 130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 rot="16200000">
            <a:off x="4289173" y="4836270"/>
            <a:ext cx="14682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Migration cell numbers</a:t>
            </a:r>
          </a:p>
        </p:txBody>
      </p:sp>
      <p:sp>
        <p:nvSpPr>
          <p:cNvPr id="132" name="文本框 131"/>
          <p:cNvSpPr txBox="1"/>
          <p:nvPr/>
        </p:nvSpPr>
        <p:spPr>
          <a:xfrm>
            <a:off x="5158023" y="5332031"/>
            <a:ext cx="2235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文本框 132"/>
          <p:cNvSpPr txBox="1"/>
          <p:nvPr/>
        </p:nvSpPr>
        <p:spPr>
          <a:xfrm>
            <a:off x="5020318" y="5110033"/>
            <a:ext cx="4031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文本框 133"/>
          <p:cNvSpPr txBox="1"/>
          <p:nvPr/>
        </p:nvSpPr>
        <p:spPr>
          <a:xfrm>
            <a:off x="5019260" y="4899470"/>
            <a:ext cx="406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文本框 134"/>
          <p:cNvSpPr txBox="1"/>
          <p:nvPr/>
        </p:nvSpPr>
        <p:spPr>
          <a:xfrm>
            <a:off x="5021641" y="4679268"/>
            <a:ext cx="406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600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文本框 135"/>
          <p:cNvSpPr txBox="1"/>
          <p:nvPr/>
        </p:nvSpPr>
        <p:spPr>
          <a:xfrm>
            <a:off x="5020215" y="4467722"/>
            <a:ext cx="406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800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7" name="直接连接符 136"/>
          <p:cNvCxnSpPr/>
          <p:nvPr/>
        </p:nvCxnSpPr>
        <p:spPr>
          <a:xfrm>
            <a:off x="5485672" y="5135314"/>
            <a:ext cx="18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8" name="直接连接符 137"/>
          <p:cNvCxnSpPr/>
          <p:nvPr/>
        </p:nvCxnSpPr>
        <p:spPr>
          <a:xfrm>
            <a:off x="5509376" y="4541847"/>
            <a:ext cx="684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9" name="文本框 138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647907" y="4354960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ns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0" name="直接连接符 139"/>
          <p:cNvCxnSpPr/>
          <p:nvPr/>
        </p:nvCxnSpPr>
        <p:spPr>
          <a:xfrm>
            <a:off x="5480328" y="5039494"/>
            <a:ext cx="36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1" name="文本框 140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544813" y="4909171"/>
            <a:ext cx="2366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2" name="直接连接符 141"/>
          <p:cNvCxnSpPr/>
          <p:nvPr/>
        </p:nvCxnSpPr>
        <p:spPr>
          <a:xfrm>
            <a:off x="5509376" y="4681890"/>
            <a:ext cx="468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3" name="直接连接符 142"/>
          <p:cNvCxnSpPr/>
          <p:nvPr/>
        </p:nvCxnSpPr>
        <p:spPr>
          <a:xfrm>
            <a:off x="5511675" y="4405663"/>
            <a:ext cx="792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4" name="文本框 143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 rot="16200000">
            <a:off x="4153386" y="6411375"/>
            <a:ext cx="17446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TRAP positive cell numbers</a:t>
            </a:r>
          </a:p>
        </p:txBody>
      </p:sp>
      <p:sp>
        <p:nvSpPr>
          <p:cNvPr id="145" name="文本框 144"/>
          <p:cNvSpPr txBox="1"/>
          <p:nvPr/>
        </p:nvSpPr>
        <p:spPr>
          <a:xfrm>
            <a:off x="5156089" y="6952957"/>
            <a:ext cx="2235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文本框 145"/>
          <p:cNvSpPr txBox="1"/>
          <p:nvPr/>
        </p:nvSpPr>
        <p:spPr>
          <a:xfrm>
            <a:off x="5017332" y="6516373"/>
            <a:ext cx="406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文本框 146"/>
          <p:cNvSpPr txBox="1"/>
          <p:nvPr/>
        </p:nvSpPr>
        <p:spPr>
          <a:xfrm>
            <a:off x="5019148" y="6305931"/>
            <a:ext cx="406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文本框 147"/>
          <p:cNvSpPr txBox="1"/>
          <p:nvPr/>
        </p:nvSpPr>
        <p:spPr>
          <a:xfrm>
            <a:off x="5021121" y="6091667"/>
            <a:ext cx="406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9" name="文本框 148"/>
          <p:cNvSpPr txBox="1"/>
          <p:nvPr/>
        </p:nvSpPr>
        <p:spPr>
          <a:xfrm>
            <a:off x="5087481" y="6734837"/>
            <a:ext cx="3280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文本框 149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556921" y="6092387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1" name="直接连接符 150"/>
          <p:cNvCxnSpPr/>
          <p:nvPr/>
        </p:nvCxnSpPr>
        <p:spPr>
          <a:xfrm>
            <a:off x="5477916" y="6532180"/>
            <a:ext cx="18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2" name="直接连接符 151"/>
          <p:cNvCxnSpPr/>
          <p:nvPr/>
        </p:nvCxnSpPr>
        <p:spPr>
          <a:xfrm>
            <a:off x="5499871" y="6139549"/>
            <a:ext cx="648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3" name="直接连接符 152"/>
          <p:cNvCxnSpPr/>
          <p:nvPr/>
        </p:nvCxnSpPr>
        <p:spPr>
          <a:xfrm>
            <a:off x="5486860" y="6417310"/>
            <a:ext cx="324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4" name="直接连接符 153"/>
          <p:cNvCxnSpPr/>
          <p:nvPr/>
        </p:nvCxnSpPr>
        <p:spPr>
          <a:xfrm>
            <a:off x="5499852" y="6228412"/>
            <a:ext cx="468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5" name="直接连接符 154"/>
          <p:cNvCxnSpPr/>
          <p:nvPr/>
        </p:nvCxnSpPr>
        <p:spPr>
          <a:xfrm>
            <a:off x="5499166" y="6025274"/>
            <a:ext cx="792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6" name="文本框 155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720832" y="5892104"/>
            <a:ext cx="3425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zh-CN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7" name="文本框 156">
            <a:extLst>
              <a:ext uri="{FF2B5EF4-FFF2-40B4-BE49-F238E27FC236}">
                <a16:creationId xmlns:a16="http://schemas.microsoft.com/office/drawing/2014/main" id="{38E2D025-9D5A-49BA-8CB6-40ADA48A4F24}"/>
              </a:ext>
            </a:extLst>
          </p:cNvPr>
          <p:cNvSpPr txBox="1"/>
          <p:nvPr/>
        </p:nvSpPr>
        <p:spPr>
          <a:xfrm rot="18900000">
            <a:off x="5962772" y="7156880"/>
            <a:ext cx="5456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8" name="文本框 157">
            <a:extLst>
              <a:ext uri="{FF2B5EF4-FFF2-40B4-BE49-F238E27FC236}">
                <a16:creationId xmlns:a16="http://schemas.microsoft.com/office/drawing/2014/main" id="{AA9A0D61-1C29-489C-A943-A17BCEEFAAF0}"/>
              </a:ext>
            </a:extLst>
          </p:cNvPr>
          <p:cNvSpPr txBox="1"/>
          <p:nvPr/>
        </p:nvSpPr>
        <p:spPr>
          <a:xfrm rot="18900000">
            <a:off x="5847598" y="7141908"/>
            <a:ext cx="4695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9" name="文本框 158">
            <a:extLst>
              <a:ext uri="{FF2B5EF4-FFF2-40B4-BE49-F238E27FC236}">
                <a16:creationId xmlns:a16="http://schemas.microsoft.com/office/drawing/2014/main" id="{38402295-DEC1-40CF-9883-14FB3E9250AD}"/>
              </a:ext>
            </a:extLst>
          </p:cNvPr>
          <p:cNvSpPr txBox="1"/>
          <p:nvPr/>
        </p:nvSpPr>
        <p:spPr>
          <a:xfrm rot="18900000">
            <a:off x="5730625" y="7100776"/>
            <a:ext cx="3956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0" name="文本框 159">
            <a:extLst>
              <a:ext uri="{FF2B5EF4-FFF2-40B4-BE49-F238E27FC236}">
                <a16:creationId xmlns:a16="http://schemas.microsoft.com/office/drawing/2014/main" id="{771700F9-9D84-40A3-B8E1-05B8958D901F}"/>
              </a:ext>
            </a:extLst>
          </p:cNvPr>
          <p:cNvSpPr txBox="1"/>
          <p:nvPr/>
        </p:nvSpPr>
        <p:spPr>
          <a:xfrm rot="18900000">
            <a:off x="5605529" y="7087822"/>
            <a:ext cx="3364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  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27E74600-0E41-463B-BF65-6039822F93E7}"/>
              </a:ext>
            </a:extLst>
          </p:cNvPr>
          <p:cNvSpPr txBox="1"/>
          <p:nvPr/>
        </p:nvSpPr>
        <p:spPr>
          <a:xfrm rot="18900000">
            <a:off x="5470921" y="7078948"/>
            <a:ext cx="2954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1  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文本框 161">
            <a:extLst>
              <a:ext uri="{FF2B5EF4-FFF2-40B4-BE49-F238E27FC236}">
                <a16:creationId xmlns:a16="http://schemas.microsoft.com/office/drawing/2014/main" id="{05F64B55-EA4F-4E79-AD05-4D5DA2C092EE}"/>
              </a:ext>
            </a:extLst>
          </p:cNvPr>
          <p:cNvSpPr txBox="1"/>
          <p:nvPr/>
        </p:nvSpPr>
        <p:spPr>
          <a:xfrm rot="18900000">
            <a:off x="5386873" y="7067926"/>
            <a:ext cx="2241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</a:p>
        </p:txBody>
      </p:sp>
      <p:sp>
        <p:nvSpPr>
          <p:cNvPr id="163" name="文本框 162">
            <a:extLst>
              <a:ext uri="{FF2B5EF4-FFF2-40B4-BE49-F238E27FC236}">
                <a16:creationId xmlns:a16="http://schemas.microsoft.com/office/drawing/2014/main" id="{C5114DB9-9851-4BF4-A38E-B14F8FD7E40B}"/>
              </a:ext>
            </a:extLst>
          </p:cNvPr>
          <p:cNvSpPr txBox="1"/>
          <p:nvPr/>
        </p:nvSpPr>
        <p:spPr>
          <a:xfrm>
            <a:off x="6202189" y="5407175"/>
            <a:ext cx="6370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nM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" name="文本框 163">
            <a:extLst>
              <a:ext uri="{FF2B5EF4-FFF2-40B4-BE49-F238E27FC236}">
                <a16:creationId xmlns:a16="http://schemas.microsoft.com/office/drawing/2014/main" id="{6A5A8F71-045E-4F98-A5E0-F61B712CD9F4}"/>
              </a:ext>
            </a:extLst>
          </p:cNvPr>
          <p:cNvSpPr txBox="1"/>
          <p:nvPr/>
        </p:nvSpPr>
        <p:spPr>
          <a:xfrm>
            <a:off x="6202189" y="7023334"/>
            <a:ext cx="6370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nM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5" name="对象 16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5879686"/>
              </p:ext>
            </p:extLst>
          </p:nvPr>
        </p:nvGraphicFramePr>
        <p:xfrm>
          <a:off x="5154376" y="714571"/>
          <a:ext cx="1671638" cy="1339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7" name="Prism 8" r:id="rId33" imgW="1856860" imgH="1489597" progId="Prism8.Document">
                  <p:embed/>
                </p:oleObj>
              </mc:Choice>
              <mc:Fallback>
                <p:oleObj name="Prism 8" r:id="rId33" imgW="1856860" imgH="1489597" progId="Prism8.Document">
                  <p:embed/>
                  <p:pic>
                    <p:nvPicPr>
                      <p:cNvPr id="277" name="对象 276"/>
                      <p:cNvPicPr/>
                      <p:nvPr/>
                    </p:nvPicPr>
                    <p:blipFill>
                      <a:blip r:embed="rId34"/>
                      <a:stretch>
                        <a:fillRect/>
                      </a:stretch>
                    </p:blipFill>
                    <p:spPr>
                      <a:xfrm>
                        <a:off x="5154376" y="714571"/>
                        <a:ext cx="1671638" cy="1339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6" name="文本框 165">
            <a:extLst>
              <a:ext uri="{FF2B5EF4-FFF2-40B4-BE49-F238E27FC236}">
                <a16:creationId xmlns:a16="http://schemas.microsoft.com/office/drawing/2014/main" id="{2A6C1DEE-5F04-4864-9B70-7D02774FFFD8}"/>
              </a:ext>
            </a:extLst>
          </p:cNvPr>
          <p:cNvSpPr txBox="1"/>
          <p:nvPr/>
        </p:nvSpPr>
        <p:spPr>
          <a:xfrm>
            <a:off x="4407949" y="388867"/>
            <a:ext cx="3598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矩形 166"/>
          <p:cNvSpPr/>
          <p:nvPr/>
        </p:nvSpPr>
        <p:spPr>
          <a:xfrm>
            <a:off x="5559668" y="2036014"/>
            <a:ext cx="111396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Log[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PGE2</a:t>
            </a:r>
            <a:r>
              <a:rPr lang="zh-CN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] 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zh-CN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8" name="矩形 167"/>
          <p:cNvSpPr/>
          <p:nvPr/>
        </p:nvSpPr>
        <p:spPr>
          <a:xfrm>
            <a:off x="5543384" y="501804"/>
            <a:ext cx="1181550" cy="250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IC</a:t>
            </a:r>
            <a:r>
              <a:rPr lang="en-US" altLang="zh-CN" sz="1000" baseline="-25000" dirty="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= 1.366 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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文本框 168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 rot="16200000">
            <a:off x="4039296" y="1264971"/>
            <a:ext cx="16291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Cell Viability (% of control)</a:t>
            </a:r>
          </a:p>
        </p:txBody>
      </p:sp>
      <p:sp>
        <p:nvSpPr>
          <p:cNvPr id="170" name="文本框 169"/>
          <p:cNvSpPr txBox="1"/>
          <p:nvPr/>
        </p:nvSpPr>
        <p:spPr>
          <a:xfrm>
            <a:off x="5069339" y="1766323"/>
            <a:ext cx="2235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1" name="文本框 170"/>
          <p:cNvSpPr txBox="1"/>
          <p:nvPr/>
        </p:nvSpPr>
        <p:spPr>
          <a:xfrm>
            <a:off x="4926267" y="961067"/>
            <a:ext cx="406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2" name="文本框 171"/>
          <p:cNvSpPr txBox="1"/>
          <p:nvPr/>
        </p:nvSpPr>
        <p:spPr>
          <a:xfrm>
            <a:off x="4996562" y="1362956"/>
            <a:ext cx="3280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3" name="文本框 172"/>
          <p:cNvSpPr txBox="1"/>
          <p:nvPr/>
        </p:nvSpPr>
        <p:spPr>
          <a:xfrm>
            <a:off x="5737369" y="1884975"/>
            <a:ext cx="2235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" name="文本框 173"/>
          <p:cNvSpPr txBox="1"/>
          <p:nvPr/>
        </p:nvSpPr>
        <p:spPr>
          <a:xfrm>
            <a:off x="5403628" y="1883142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5" name="文本框 174"/>
          <p:cNvSpPr txBox="1"/>
          <p:nvPr/>
        </p:nvSpPr>
        <p:spPr>
          <a:xfrm>
            <a:off x="5111076" y="1878514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文本框 175"/>
          <p:cNvSpPr txBox="1"/>
          <p:nvPr/>
        </p:nvSpPr>
        <p:spPr>
          <a:xfrm>
            <a:off x="6024696" y="1878513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7" name="文本框 176"/>
          <p:cNvSpPr txBox="1"/>
          <p:nvPr/>
        </p:nvSpPr>
        <p:spPr>
          <a:xfrm>
            <a:off x="6315681" y="1873681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8" name="文本框 177"/>
          <p:cNvSpPr txBox="1"/>
          <p:nvPr/>
        </p:nvSpPr>
        <p:spPr>
          <a:xfrm>
            <a:off x="6608233" y="1878513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2" name="文本框 181">
            <a:extLst>
              <a:ext uri="{FF2B5EF4-FFF2-40B4-BE49-F238E27FC236}">
                <a16:creationId xmlns:a16="http://schemas.microsoft.com/office/drawing/2014/main" id="{6D69E5D8-5E09-4184-96B5-BA29D94B84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1338" y="3669887"/>
            <a:ext cx="43428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00" dirty="0">
                <a:ea typeface="宋体" panose="02010600030101010101" pitchFamily="2" charset="-122"/>
                <a:cs typeface="Arial" panose="020B0604020202020204" pitchFamily="34" charset="0"/>
              </a:rPr>
              <a:t>EP4</a:t>
            </a:r>
            <a:endParaRPr lang="zh-CN" altLang="en-US" sz="10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83" name="流程图: 合并 182">
            <a:extLst>
              <a:ext uri="{FF2B5EF4-FFF2-40B4-BE49-F238E27FC236}">
                <a16:creationId xmlns:a16="http://schemas.microsoft.com/office/drawing/2014/main" id="{73EBD4E0-0202-442E-A4E4-16205AB99BC1}"/>
              </a:ext>
            </a:extLst>
          </p:cNvPr>
          <p:cNvSpPr/>
          <p:nvPr/>
        </p:nvSpPr>
        <p:spPr bwMode="auto">
          <a:xfrm rot="5400000" flipH="1">
            <a:off x="5595780" y="3767517"/>
            <a:ext cx="57150" cy="57150"/>
          </a:xfrm>
          <a:prstGeom prst="flowChartMerg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zh-CN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" name="文本框 9">
            <a:extLst>
              <a:ext uri="{FF2B5EF4-FFF2-40B4-BE49-F238E27FC236}">
                <a16:creationId xmlns:a16="http://schemas.microsoft.com/office/drawing/2014/main" id="{ED84B9C5-B829-49B1-9072-8A1DF3A8F9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6576" y="4005905"/>
            <a:ext cx="65306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00" dirty="0">
                <a:ea typeface="宋体" panose="02010600030101010101" pitchFamily="2" charset="-122"/>
                <a:cs typeface="Arial" panose="020B0604020202020204" pitchFamily="34" charset="0"/>
              </a:rPr>
              <a:t>GAPDH</a:t>
            </a:r>
            <a:endParaRPr lang="zh-CN" altLang="en-US" sz="10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85" name="流程图: 合并 184">
            <a:extLst>
              <a:ext uri="{FF2B5EF4-FFF2-40B4-BE49-F238E27FC236}">
                <a16:creationId xmlns:a16="http://schemas.microsoft.com/office/drawing/2014/main" id="{5E10F6F8-D012-4001-95F5-20E266C7B8AC}"/>
              </a:ext>
            </a:extLst>
          </p:cNvPr>
          <p:cNvSpPr/>
          <p:nvPr/>
        </p:nvSpPr>
        <p:spPr bwMode="auto">
          <a:xfrm rot="5400000" flipH="1">
            <a:off x="5595780" y="4105630"/>
            <a:ext cx="57150" cy="57150"/>
          </a:xfrm>
          <a:prstGeom prst="flowChartMerg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zh-CN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文本框 185">
            <a:extLst>
              <a:ext uri="{FF2B5EF4-FFF2-40B4-BE49-F238E27FC236}">
                <a16:creationId xmlns:a16="http://schemas.microsoft.com/office/drawing/2014/main" id="{2A6C1DEE-5F04-4864-9B70-7D02774FFFD8}"/>
              </a:ext>
            </a:extLst>
          </p:cNvPr>
          <p:cNvSpPr txBox="1"/>
          <p:nvPr/>
        </p:nvSpPr>
        <p:spPr>
          <a:xfrm>
            <a:off x="4503352" y="2161732"/>
            <a:ext cx="270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8" name="文本框 2">
            <a:extLst>
              <a:ext uri="{FF2B5EF4-FFF2-40B4-BE49-F238E27FC236}">
                <a16:creationId xmlns:a16="http://schemas.microsoft.com/office/drawing/2014/main" id="{4BC93D22-112A-4B8D-8304-8666F2DE78DE}"/>
              </a:ext>
            </a:extLst>
          </p:cNvPr>
          <p:cNvSpPr txBox="1">
            <a:spLocks noChangeArrowheads="1"/>
          </p:cNvSpPr>
          <p:nvPr/>
        </p:nvSpPr>
        <p:spPr bwMode="auto">
          <a:xfrm rot="19200000">
            <a:off x="4841555" y="3377681"/>
            <a:ext cx="56121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zh-CN" sz="1000" i="1" dirty="0">
                <a:cs typeface="Arial" panose="020B0604020202020204" pitchFamily="34" charset="0"/>
              </a:rPr>
              <a:t>EP4</a:t>
            </a:r>
            <a:r>
              <a:rPr lang="en-US" altLang="zh-CN" sz="1000" i="1" baseline="30000" dirty="0">
                <a:cs typeface="Arial" panose="020B0604020202020204" pitchFamily="34" charset="0"/>
              </a:rPr>
              <a:t>fl/</a:t>
            </a:r>
            <a:r>
              <a:rPr lang="en-US" altLang="zh-CN" sz="1000" i="1" baseline="30000" dirty="0" err="1">
                <a:cs typeface="Arial" panose="020B0604020202020204" pitchFamily="34" charset="0"/>
              </a:rPr>
              <a:t>fl</a:t>
            </a:r>
            <a:endParaRPr lang="en-US" altLang="zh-CN" sz="1000" i="1" dirty="0">
              <a:cs typeface="Arial" panose="020B0604020202020204" pitchFamily="34" charset="0"/>
            </a:endParaRPr>
          </a:p>
        </p:txBody>
      </p:sp>
      <p:sp>
        <p:nvSpPr>
          <p:cNvPr id="190" name="文本框 2">
            <a:extLst>
              <a:ext uri="{FF2B5EF4-FFF2-40B4-BE49-F238E27FC236}">
                <a16:creationId xmlns:a16="http://schemas.microsoft.com/office/drawing/2014/main" id="{4BC93D22-112A-4B8D-8304-8666F2DE78DE}"/>
              </a:ext>
            </a:extLst>
          </p:cNvPr>
          <p:cNvSpPr txBox="1">
            <a:spLocks noChangeArrowheads="1"/>
          </p:cNvSpPr>
          <p:nvPr/>
        </p:nvSpPr>
        <p:spPr bwMode="auto">
          <a:xfrm rot="19200000">
            <a:off x="5181861" y="3333783"/>
            <a:ext cx="65235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zh-CN" sz="1000" i="1" dirty="0">
                <a:cs typeface="Arial" panose="020B0604020202020204" pitchFamily="34" charset="0"/>
              </a:rPr>
              <a:t>EP4</a:t>
            </a:r>
            <a:r>
              <a:rPr lang="en-US" altLang="zh-CN" sz="1000" i="1" baseline="30000" dirty="0">
                <a:cs typeface="Arial" panose="020B0604020202020204" pitchFamily="34" charset="0"/>
              </a:rPr>
              <a:t>LysM</a:t>
            </a:r>
            <a:endParaRPr lang="en-US" altLang="zh-CN" sz="1000" i="1" dirty="0">
              <a:cs typeface="Arial" panose="020B0604020202020204" pitchFamily="34" charset="0"/>
            </a:endParaRPr>
          </a:p>
        </p:txBody>
      </p:sp>
      <p:sp>
        <p:nvSpPr>
          <p:cNvPr id="192" name="文本框 191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 rot="16200000">
            <a:off x="3201500" y="8620894"/>
            <a:ext cx="14682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Migration cell numbers</a:t>
            </a:r>
          </a:p>
        </p:txBody>
      </p:sp>
      <p:sp>
        <p:nvSpPr>
          <p:cNvPr id="193" name="文本框 192"/>
          <p:cNvSpPr txBox="1"/>
          <p:nvPr/>
        </p:nvSpPr>
        <p:spPr>
          <a:xfrm>
            <a:off x="3902465" y="7930087"/>
            <a:ext cx="11595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EP4 antagonist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8" name="文本框 197">
            <a:extLst>
              <a:ext uri="{FF2B5EF4-FFF2-40B4-BE49-F238E27FC236}">
                <a16:creationId xmlns:a16="http://schemas.microsoft.com/office/drawing/2014/main" id="{F6FE9B0D-5B6D-48CA-B65B-243405E90FB3}"/>
              </a:ext>
            </a:extLst>
          </p:cNvPr>
          <p:cNvSpPr txBox="1"/>
          <p:nvPr/>
        </p:nvSpPr>
        <p:spPr>
          <a:xfrm>
            <a:off x="148068" y="7035756"/>
            <a:ext cx="295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9" name="文本框 198">
            <a:extLst>
              <a:ext uri="{FF2B5EF4-FFF2-40B4-BE49-F238E27FC236}">
                <a16:creationId xmlns:a16="http://schemas.microsoft.com/office/drawing/2014/main" id="{A76C34B1-0A53-4D6F-B2F2-798BB69D923F}"/>
              </a:ext>
            </a:extLst>
          </p:cNvPr>
          <p:cNvSpPr txBox="1"/>
          <p:nvPr/>
        </p:nvSpPr>
        <p:spPr>
          <a:xfrm rot="18900000">
            <a:off x="474352" y="7831351"/>
            <a:ext cx="709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Ctrl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0" name="文本框 199">
            <a:extLst>
              <a:ext uri="{FF2B5EF4-FFF2-40B4-BE49-F238E27FC236}">
                <a16:creationId xmlns:a16="http://schemas.microsoft.com/office/drawing/2014/main" id="{DFCF3F9A-1110-47B1-8E48-D3209B401499}"/>
              </a:ext>
            </a:extLst>
          </p:cNvPr>
          <p:cNvSpPr txBox="1"/>
          <p:nvPr/>
        </p:nvSpPr>
        <p:spPr>
          <a:xfrm rot="18900000">
            <a:off x="1266652" y="7832161"/>
            <a:ext cx="7580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Vehicle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1" name="文本框 200">
            <a:extLst>
              <a:ext uri="{FF2B5EF4-FFF2-40B4-BE49-F238E27FC236}">
                <a16:creationId xmlns:a16="http://schemas.microsoft.com/office/drawing/2014/main" id="{619A3569-2B60-4CED-8E9A-E1CB93DD98AD}"/>
              </a:ext>
            </a:extLst>
          </p:cNvPr>
          <p:cNvSpPr txBox="1"/>
          <p:nvPr/>
        </p:nvSpPr>
        <p:spPr>
          <a:xfrm rot="18900000">
            <a:off x="1884496" y="7719819"/>
            <a:ext cx="12620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EP2 antagonist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2" name="矩形 201">
            <a:extLst>
              <a:ext uri="{FF2B5EF4-FFF2-40B4-BE49-F238E27FC236}">
                <a16:creationId xmlns:a16="http://schemas.microsoft.com/office/drawing/2014/main" id="{E98E6705-CC84-4D94-9AA8-9335FCEA36AD}"/>
              </a:ext>
            </a:extLst>
          </p:cNvPr>
          <p:cNvSpPr/>
          <p:nvPr/>
        </p:nvSpPr>
        <p:spPr>
          <a:xfrm rot="18900000">
            <a:off x="2620482" y="7715652"/>
            <a:ext cx="117116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EP4 antagonist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7" name="直接连接符 206"/>
          <p:cNvCxnSpPr/>
          <p:nvPr/>
        </p:nvCxnSpPr>
        <p:spPr>
          <a:xfrm>
            <a:off x="3155572" y="8702438"/>
            <a:ext cx="180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8" name="直接连接符 207"/>
          <p:cNvCxnSpPr/>
          <p:nvPr/>
        </p:nvCxnSpPr>
        <p:spPr>
          <a:xfrm>
            <a:off x="3162455" y="9263845"/>
            <a:ext cx="180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09" name="对象 20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8672949"/>
              </p:ext>
            </p:extLst>
          </p:nvPr>
        </p:nvGraphicFramePr>
        <p:xfrm>
          <a:off x="5387618" y="8145463"/>
          <a:ext cx="823913" cy="1325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8" name="Prism 8" r:id="rId35" imgW="1029268" imgH="1655628" progId="Prism8.Document">
                  <p:embed/>
                </p:oleObj>
              </mc:Choice>
              <mc:Fallback>
                <p:oleObj name="Prism 8" r:id="rId35" imgW="1029268" imgH="1655628" progId="Prism8.Document">
                  <p:embed/>
                  <p:pic>
                    <p:nvPicPr>
                      <p:cNvPr id="322" name="对象 321"/>
                      <p:cNvPicPr/>
                      <p:nvPr/>
                    </p:nvPicPr>
                    <p:blipFill>
                      <a:blip r:embed="rId36"/>
                      <a:stretch>
                        <a:fillRect/>
                      </a:stretch>
                    </p:blipFill>
                    <p:spPr>
                      <a:xfrm>
                        <a:off x="5387618" y="8145463"/>
                        <a:ext cx="823913" cy="13255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0" name="对象 20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1967891"/>
              </p:ext>
            </p:extLst>
          </p:nvPr>
        </p:nvGraphicFramePr>
        <p:xfrm>
          <a:off x="4175128" y="8145463"/>
          <a:ext cx="823912" cy="132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9" name="Prism 8" r:id="rId37" imgW="1029268" imgH="1655628" progId="Prism8.Document">
                  <p:embed/>
                </p:oleObj>
              </mc:Choice>
              <mc:Fallback>
                <p:oleObj name="Prism 8" r:id="rId37" imgW="1029268" imgH="1655628" progId="Prism8.Document">
                  <p:embed/>
                  <p:pic>
                    <p:nvPicPr>
                      <p:cNvPr id="323" name="对象 322"/>
                      <p:cNvPicPr/>
                      <p:nvPr/>
                    </p:nvPicPr>
                    <p:blipFill>
                      <a:blip r:embed="rId38"/>
                      <a:stretch>
                        <a:fillRect/>
                      </a:stretch>
                    </p:blipFill>
                    <p:spPr>
                      <a:xfrm>
                        <a:off x="4175128" y="8145463"/>
                        <a:ext cx="823912" cy="1323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11" name="直接连接符 210">
            <a:extLst>
              <a:ext uri="{FF2B5EF4-FFF2-40B4-BE49-F238E27FC236}">
                <a16:creationId xmlns:a16="http://schemas.microsoft.com/office/drawing/2014/main" id="{B31D2F14-0AE7-45A9-AEE5-5C180FC105F1}"/>
              </a:ext>
            </a:extLst>
          </p:cNvPr>
          <p:cNvCxnSpPr/>
          <p:nvPr/>
        </p:nvCxnSpPr>
        <p:spPr>
          <a:xfrm>
            <a:off x="1268266" y="7423409"/>
            <a:ext cx="211191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" name="文本框 211">
            <a:extLst>
              <a:ext uri="{FF2B5EF4-FFF2-40B4-BE49-F238E27FC236}">
                <a16:creationId xmlns:a16="http://schemas.microsoft.com/office/drawing/2014/main" id="{4FECB410-C70F-42DF-B1DF-55EAF41FBE62}"/>
              </a:ext>
            </a:extLst>
          </p:cNvPr>
          <p:cNvSpPr txBox="1"/>
          <p:nvPr/>
        </p:nvSpPr>
        <p:spPr>
          <a:xfrm>
            <a:off x="2041328" y="7178422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PGE2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3" name="文本框 212"/>
          <p:cNvSpPr txBox="1"/>
          <p:nvPr/>
        </p:nvSpPr>
        <p:spPr>
          <a:xfrm>
            <a:off x="4084539" y="9070123"/>
            <a:ext cx="2235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4" name="文本框 213"/>
          <p:cNvSpPr txBox="1"/>
          <p:nvPr/>
        </p:nvSpPr>
        <p:spPr>
          <a:xfrm>
            <a:off x="3946243" y="8896164"/>
            <a:ext cx="4031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" name="文本框 214"/>
          <p:cNvSpPr txBox="1"/>
          <p:nvPr/>
        </p:nvSpPr>
        <p:spPr>
          <a:xfrm>
            <a:off x="3946243" y="8724350"/>
            <a:ext cx="406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6" name="文本框 215"/>
          <p:cNvSpPr txBox="1"/>
          <p:nvPr/>
        </p:nvSpPr>
        <p:spPr>
          <a:xfrm>
            <a:off x="3944312" y="8551464"/>
            <a:ext cx="406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7" name="文本框 216"/>
          <p:cNvSpPr txBox="1"/>
          <p:nvPr/>
        </p:nvSpPr>
        <p:spPr>
          <a:xfrm>
            <a:off x="3943862" y="8376196"/>
            <a:ext cx="406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8" name="文本框 217"/>
          <p:cNvSpPr txBox="1"/>
          <p:nvPr/>
        </p:nvSpPr>
        <p:spPr>
          <a:xfrm>
            <a:off x="3943862" y="8208704"/>
            <a:ext cx="406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9" name="文本框 218"/>
          <p:cNvSpPr txBox="1"/>
          <p:nvPr/>
        </p:nvSpPr>
        <p:spPr>
          <a:xfrm>
            <a:off x="4322117" y="7655012"/>
            <a:ext cx="6338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Vehicle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0" name="文本框 219"/>
          <p:cNvSpPr txBox="1"/>
          <p:nvPr/>
        </p:nvSpPr>
        <p:spPr>
          <a:xfrm>
            <a:off x="3902465" y="7794670"/>
            <a:ext cx="11595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EP2 antagonist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1" name="文本框 220"/>
          <p:cNvSpPr txBox="1"/>
          <p:nvPr/>
        </p:nvSpPr>
        <p:spPr>
          <a:xfrm>
            <a:off x="3924176" y="7743445"/>
            <a:ext cx="72000" cy="72000"/>
          </a:xfrm>
          <a:prstGeom prst="rect">
            <a:avLst/>
          </a:prstGeom>
          <a:solidFill>
            <a:srgbClr val="C0C0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222" name="文本框 221"/>
          <p:cNvSpPr txBox="1"/>
          <p:nvPr/>
        </p:nvSpPr>
        <p:spPr>
          <a:xfrm>
            <a:off x="3921743" y="7881781"/>
            <a:ext cx="72000" cy="72000"/>
          </a:xfrm>
          <a:prstGeom prst="rect">
            <a:avLst/>
          </a:prstGeom>
          <a:solidFill>
            <a:srgbClr val="5757F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223" name="文本框 222"/>
          <p:cNvSpPr txBox="1"/>
          <p:nvPr/>
        </p:nvSpPr>
        <p:spPr>
          <a:xfrm>
            <a:off x="3953826" y="7651974"/>
            <a:ext cx="4014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Ctrl </a:t>
            </a:r>
          </a:p>
        </p:txBody>
      </p:sp>
      <p:sp>
        <p:nvSpPr>
          <p:cNvPr id="224" name="文本框 223"/>
          <p:cNvSpPr txBox="1"/>
          <p:nvPr/>
        </p:nvSpPr>
        <p:spPr>
          <a:xfrm>
            <a:off x="4335045" y="7738947"/>
            <a:ext cx="72000" cy="72000"/>
          </a:xfrm>
          <a:prstGeom prst="rect">
            <a:avLst/>
          </a:prstGeom>
          <a:solidFill>
            <a:srgbClr val="8D8D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225" name="文本框 224"/>
          <p:cNvSpPr txBox="1"/>
          <p:nvPr/>
        </p:nvSpPr>
        <p:spPr>
          <a:xfrm>
            <a:off x="3921197" y="8007720"/>
            <a:ext cx="72000" cy="72000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cxnSp>
        <p:nvCxnSpPr>
          <p:cNvPr id="226" name="直接连接符 225"/>
          <p:cNvCxnSpPr/>
          <p:nvPr/>
        </p:nvCxnSpPr>
        <p:spPr>
          <a:xfrm>
            <a:off x="4359537" y="8342593"/>
            <a:ext cx="18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7" name="文本框 226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287602" y="8214271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8" name="直接连接符 227"/>
          <p:cNvCxnSpPr/>
          <p:nvPr/>
        </p:nvCxnSpPr>
        <p:spPr>
          <a:xfrm>
            <a:off x="4671458" y="8598804"/>
            <a:ext cx="18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9" name="文本框 228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622175" y="8469143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</a:p>
        </p:txBody>
      </p:sp>
      <p:cxnSp>
        <p:nvCxnSpPr>
          <p:cNvPr id="230" name="直接连接符 229"/>
          <p:cNvCxnSpPr/>
          <p:nvPr/>
        </p:nvCxnSpPr>
        <p:spPr>
          <a:xfrm>
            <a:off x="4553166" y="8263040"/>
            <a:ext cx="288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1" name="文本框 230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537934" y="8130568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2" name="直接连接符 231"/>
          <p:cNvCxnSpPr/>
          <p:nvPr/>
        </p:nvCxnSpPr>
        <p:spPr>
          <a:xfrm>
            <a:off x="4547979" y="8341304"/>
            <a:ext cx="18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3" name="文本框 232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474881" y="8217993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4" name="文本框 233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 rot="16200000">
            <a:off x="4288070" y="8587988"/>
            <a:ext cx="17446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TRAP positive cell numbers</a:t>
            </a:r>
          </a:p>
        </p:txBody>
      </p:sp>
      <p:sp>
        <p:nvSpPr>
          <p:cNvPr id="235" name="文本框 234"/>
          <p:cNvSpPr txBox="1"/>
          <p:nvPr/>
        </p:nvSpPr>
        <p:spPr>
          <a:xfrm>
            <a:off x="5296219" y="9072198"/>
            <a:ext cx="2235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6" name="文本框 235"/>
          <p:cNvSpPr txBox="1"/>
          <p:nvPr/>
        </p:nvSpPr>
        <p:spPr>
          <a:xfrm>
            <a:off x="5227570" y="8854962"/>
            <a:ext cx="4031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7" name="文本框 236"/>
          <p:cNvSpPr txBox="1"/>
          <p:nvPr/>
        </p:nvSpPr>
        <p:spPr>
          <a:xfrm>
            <a:off x="5160637" y="8640373"/>
            <a:ext cx="406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8" name="文本框 237"/>
          <p:cNvSpPr txBox="1"/>
          <p:nvPr/>
        </p:nvSpPr>
        <p:spPr>
          <a:xfrm>
            <a:off x="5162453" y="8426757"/>
            <a:ext cx="406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9" name="文本框 238"/>
          <p:cNvSpPr txBox="1"/>
          <p:nvPr/>
        </p:nvSpPr>
        <p:spPr>
          <a:xfrm>
            <a:off x="5162839" y="8206940"/>
            <a:ext cx="406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0" name="直接连接符 239"/>
          <p:cNvCxnSpPr/>
          <p:nvPr/>
        </p:nvCxnSpPr>
        <p:spPr>
          <a:xfrm>
            <a:off x="5548613" y="8407094"/>
            <a:ext cx="18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1" name="文本框 240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504460" y="8278772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zh-CN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cxnSp>
        <p:nvCxnSpPr>
          <p:cNvPr id="242" name="直接连接符 241"/>
          <p:cNvCxnSpPr/>
          <p:nvPr/>
        </p:nvCxnSpPr>
        <p:spPr>
          <a:xfrm>
            <a:off x="5860534" y="8779981"/>
            <a:ext cx="18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3" name="文本框 242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836651" y="8650320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cxnSp>
        <p:nvCxnSpPr>
          <p:cNvPr id="244" name="直接连接符 243"/>
          <p:cNvCxnSpPr/>
          <p:nvPr/>
        </p:nvCxnSpPr>
        <p:spPr>
          <a:xfrm>
            <a:off x="5742242" y="8327541"/>
            <a:ext cx="288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5" name="文本框 244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727010" y="8195069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6" name="直接连接符 245"/>
          <p:cNvCxnSpPr/>
          <p:nvPr/>
        </p:nvCxnSpPr>
        <p:spPr>
          <a:xfrm>
            <a:off x="5737055" y="8405805"/>
            <a:ext cx="18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7" name="文本框 246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660785" y="8276144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8" name="文本框 247">
            <a:extLst>
              <a:ext uri="{FF2B5EF4-FFF2-40B4-BE49-F238E27FC236}">
                <a16:creationId xmlns:a16="http://schemas.microsoft.com/office/drawing/2014/main" id="{FCC070C5-AF7A-4A46-B37C-463AC36E56FB}"/>
              </a:ext>
            </a:extLst>
          </p:cNvPr>
          <p:cNvSpPr txBox="1"/>
          <p:nvPr/>
        </p:nvSpPr>
        <p:spPr>
          <a:xfrm>
            <a:off x="5592472" y="9208566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PGE2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9" name="直接连接符 248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5717771" y="9260755"/>
            <a:ext cx="36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0" name="文本框 249">
            <a:extLst>
              <a:ext uri="{FF2B5EF4-FFF2-40B4-BE49-F238E27FC236}">
                <a16:creationId xmlns:a16="http://schemas.microsoft.com/office/drawing/2014/main" id="{FCC070C5-AF7A-4A46-B37C-463AC36E56FB}"/>
              </a:ext>
            </a:extLst>
          </p:cNvPr>
          <p:cNvSpPr txBox="1"/>
          <p:nvPr/>
        </p:nvSpPr>
        <p:spPr>
          <a:xfrm>
            <a:off x="4372535" y="9206100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PGE2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1" name="直接连接符 250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4497834" y="9258289"/>
            <a:ext cx="36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4832271" y="3663256"/>
            <a:ext cx="720179" cy="24530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4832271" y="4036148"/>
            <a:ext cx="720180" cy="2226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2" name="图片 251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4832271" y="2650072"/>
            <a:ext cx="720179" cy="24953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53" name="文本框 2">
            <a:extLst>
              <a:ext uri="{FF2B5EF4-FFF2-40B4-BE49-F238E27FC236}">
                <a16:creationId xmlns:a16="http://schemas.microsoft.com/office/drawing/2014/main" id="{4BC93D22-112A-4B8D-8304-8666F2DE78DE}"/>
              </a:ext>
            </a:extLst>
          </p:cNvPr>
          <p:cNvSpPr txBox="1">
            <a:spLocks noChangeArrowheads="1"/>
          </p:cNvSpPr>
          <p:nvPr/>
        </p:nvSpPr>
        <p:spPr bwMode="auto">
          <a:xfrm rot="19200000">
            <a:off x="4811321" y="2338952"/>
            <a:ext cx="56121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000" i="1" dirty="0">
                <a:cs typeface="Arial" panose="020B0604020202020204" pitchFamily="34" charset="0"/>
              </a:rPr>
              <a:t>EP2</a:t>
            </a:r>
            <a:r>
              <a:rPr lang="en-US" altLang="zh-CN" sz="1000" i="1" baseline="30000" dirty="0">
                <a:cs typeface="Arial" panose="020B0604020202020204" pitchFamily="34" charset="0"/>
              </a:rPr>
              <a:t>WT</a:t>
            </a:r>
            <a:endParaRPr lang="en-US" altLang="zh-CN" sz="1000" i="1" dirty="0">
              <a:cs typeface="Arial" panose="020B0604020202020204" pitchFamily="34" charset="0"/>
            </a:endParaRPr>
          </a:p>
        </p:txBody>
      </p:sp>
      <p:sp>
        <p:nvSpPr>
          <p:cNvPr id="254" name="文本框 2">
            <a:extLst>
              <a:ext uri="{FF2B5EF4-FFF2-40B4-BE49-F238E27FC236}">
                <a16:creationId xmlns:a16="http://schemas.microsoft.com/office/drawing/2014/main" id="{4BC93D22-112A-4B8D-8304-8666F2DE78DE}"/>
              </a:ext>
            </a:extLst>
          </p:cNvPr>
          <p:cNvSpPr txBox="1">
            <a:spLocks noChangeArrowheads="1"/>
          </p:cNvSpPr>
          <p:nvPr/>
        </p:nvSpPr>
        <p:spPr bwMode="auto">
          <a:xfrm rot="19200000">
            <a:off x="5180692" y="2343398"/>
            <a:ext cx="54640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000" i="1" dirty="0">
                <a:cs typeface="Arial" panose="020B0604020202020204" pitchFamily="34" charset="0"/>
              </a:rPr>
              <a:t>EP2</a:t>
            </a:r>
            <a:r>
              <a:rPr lang="en-US" altLang="zh-CN" sz="1000" i="1" baseline="30000" dirty="0">
                <a:cs typeface="Arial" panose="020B0604020202020204" pitchFamily="34" charset="0"/>
              </a:rPr>
              <a:t>KO</a:t>
            </a:r>
            <a:endParaRPr lang="en-US" altLang="zh-CN" sz="1000" i="1" dirty="0">
              <a:cs typeface="Arial" panose="020B0604020202020204" pitchFamily="34" charset="0"/>
            </a:endParaRPr>
          </a:p>
        </p:txBody>
      </p:sp>
      <p:pic>
        <p:nvPicPr>
          <p:cNvPr id="255" name="图片 254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4829267" y="3024110"/>
            <a:ext cx="723184" cy="2126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56" name="文本框 255">
            <a:extLst>
              <a:ext uri="{FF2B5EF4-FFF2-40B4-BE49-F238E27FC236}">
                <a16:creationId xmlns:a16="http://schemas.microsoft.com/office/drawing/2014/main" id="{6D69E5D8-5E09-4184-96B5-BA29D94B84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5346" y="2649904"/>
            <a:ext cx="43428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00" dirty="0">
                <a:ea typeface="宋体" panose="02010600030101010101" pitchFamily="2" charset="-122"/>
                <a:cs typeface="Arial" panose="020B0604020202020204" pitchFamily="34" charset="0"/>
              </a:rPr>
              <a:t>EP2</a:t>
            </a:r>
            <a:endParaRPr lang="zh-CN" altLang="en-US" sz="10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57" name="流程图: 合并 256">
            <a:extLst>
              <a:ext uri="{FF2B5EF4-FFF2-40B4-BE49-F238E27FC236}">
                <a16:creationId xmlns:a16="http://schemas.microsoft.com/office/drawing/2014/main" id="{73EBD4E0-0202-442E-A4E4-16205AB99BC1}"/>
              </a:ext>
            </a:extLst>
          </p:cNvPr>
          <p:cNvSpPr/>
          <p:nvPr/>
        </p:nvSpPr>
        <p:spPr bwMode="auto">
          <a:xfrm rot="5400000" flipH="1">
            <a:off x="5589788" y="2747534"/>
            <a:ext cx="57150" cy="57150"/>
          </a:xfrm>
          <a:prstGeom prst="flowChartMerg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zh-CN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8" name="文本框 9">
            <a:extLst>
              <a:ext uri="{FF2B5EF4-FFF2-40B4-BE49-F238E27FC236}">
                <a16:creationId xmlns:a16="http://schemas.microsoft.com/office/drawing/2014/main" id="{ED84B9C5-B829-49B1-9072-8A1DF3A8F9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0584" y="2985922"/>
            <a:ext cx="65306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00" dirty="0">
                <a:ea typeface="宋体" panose="02010600030101010101" pitchFamily="2" charset="-122"/>
                <a:cs typeface="Arial" panose="020B0604020202020204" pitchFamily="34" charset="0"/>
              </a:rPr>
              <a:t>GAPDH</a:t>
            </a:r>
            <a:endParaRPr lang="zh-CN" altLang="en-US" sz="10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59" name="流程图: 合并 258">
            <a:extLst>
              <a:ext uri="{FF2B5EF4-FFF2-40B4-BE49-F238E27FC236}">
                <a16:creationId xmlns:a16="http://schemas.microsoft.com/office/drawing/2014/main" id="{5E10F6F8-D012-4001-95F5-20E266C7B8AC}"/>
              </a:ext>
            </a:extLst>
          </p:cNvPr>
          <p:cNvSpPr/>
          <p:nvPr/>
        </p:nvSpPr>
        <p:spPr bwMode="auto">
          <a:xfrm rot="5400000" flipH="1">
            <a:off x="5589788" y="3085647"/>
            <a:ext cx="57150" cy="57150"/>
          </a:xfrm>
          <a:prstGeom prst="flowChartMerg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zh-CN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8" name="文本框 277"/>
          <p:cNvSpPr txBox="1"/>
          <p:nvPr/>
        </p:nvSpPr>
        <p:spPr>
          <a:xfrm>
            <a:off x="4820851" y="3876098"/>
            <a:ext cx="5305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1.00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9" name="文本框 278"/>
          <p:cNvSpPr txBox="1"/>
          <p:nvPr/>
        </p:nvSpPr>
        <p:spPr>
          <a:xfrm>
            <a:off x="5157992" y="3877536"/>
            <a:ext cx="5305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0.395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0" name="文本框 279"/>
          <p:cNvSpPr txBox="1"/>
          <p:nvPr/>
        </p:nvSpPr>
        <p:spPr>
          <a:xfrm>
            <a:off x="4825396" y="2871395"/>
            <a:ext cx="5305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1.00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1" name="文本框 280"/>
          <p:cNvSpPr txBox="1"/>
          <p:nvPr/>
        </p:nvSpPr>
        <p:spPr>
          <a:xfrm>
            <a:off x="5172217" y="2871312"/>
            <a:ext cx="5305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0.00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0" name="直接连接符 259"/>
          <p:cNvCxnSpPr/>
          <p:nvPr/>
        </p:nvCxnSpPr>
        <p:spPr>
          <a:xfrm>
            <a:off x="272868" y="3885818"/>
            <a:ext cx="7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1" name="文本框 260">
            <a:extLst>
              <a:ext uri="{FF2B5EF4-FFF2-40B4-BE49-F238E27FC236}">
                <a16:creationId xmlns:a16="http://schemas.microsoft.com/office/drawing/2014/main" id="{CB3AF7D8-3FC8-4BCB-971D-434E0FA63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7848" y="3788107"/>
            <a:ext cx="50729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700" dirty="0">
                <a:ea typeface="宋体" panose="02010600030101010101" pitchFamily="2" charset="-122"/>
                <a:cs typeface="Arial" panose="020B0604020202020204" pitchFamily="34" charset="0"/>
              </a:rPr>
              <a:t>37 KD</a:t>
            </a:r>
            <a:endParaRPr lang="zh-CN" altLang="en-US" sz="7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262" name="直接连接符 261"/>
          <p:cNvCxnSpPr/>
          <p:nvPr/>
        </p:nvCxnSpPr>
        <p:spPr>
          <a:xfrm>
            <a:off x="266518" y="2284812"/>
            <a:ext cx="7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3" name="文本框 262">
            <a:extLst>
              <a:ext uri="{FF2B5EF4-FFF2-40B4-BE49-F238E27FC236}">
                <a16:creationId xmlns:a16="http://schemas.microsoft.com/office/drawing/2014/main" id="{CB3AF7D8-3FC8-4BCB-971D-434E0FA63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4198" y="2187101"/>
            <a:ext cx="50729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700" dirty="0">
                <a:ea typeface="宋体" panose="02010600030101010101" pitchFamily="2" charset="-122"/>
                <a:cs typeface="Arial" panose="020B0604020202020204" pitchFamily="34" charset="0"/>
              </a:rPr>
              <a:t>37 KD</a:t>
            </a:r>
            <a:endParaRPr lang="zh-CN" altLang="en-US" sz="7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264" name="直接连接符 263"/>
          <p:cNvCxnSpPr/>
          <p:nvPr/>
        </p:nvCxnSpPr>
        <p:spPr>
          <a:xfrm>
            <a:off x="268557" y="3016643"/>
            <a:ext cx="7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5" name="文本框 264">
            <a:extLst>
              <a:ext uri="{FF2B5EF4-FFF2-40B4-BE49-F238E27FC236}">
                <a16:creationId xmlns:a16="http://schemas.microsoft.com/office/drawing/2014/main" id="{CB3AF7D8-3FC8-4BCB-971D-434E0FA63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2159" y="2918932"/>
            <a:ext cx="50729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700" dirty="0">
                <a:ea typeface="宋体" panose="02010600030101010101" pitchFamily="2" charset="-122"/>
                <a:cs typeface="Arial" panose="020B0604020202020204" pitchFamily="34" charset="0"/>
              </a:rPr>
              <a:t>54 KD</a:t>
            </a:r>
            <a:endParaRPr lang="zh-CN" altLang="en-US" sz="7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266" name="直接连接符 265"/>
          <p:cNvCxnSpPr/>
          <p:nvPr/>
        </p:nvCxnSpPr>
        <p:spPr>
          <a:xfrm>
            <a:off x="268636" y="3448130"/>
            <a:ext cx="7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7" name="文本框 266">
            <a:extLst>
              <a:ext uri="{FF2B5EF4-FFF2-40B4-BE49-F238E27FC236}">
                <a16:creationId xmlns:a16="http://schemas.microsoft.com/office/drawing/2014/main" id="{CB3AF7D8-3FC8-4BCB-971D-434E0FA63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2080" y="3350419"/>
            <a:ext cx="50729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700" dirty="0">
                <a:ea typeface="宋体" panose="02010600030101010101" pitchFamily="2" charset="-122"/>
                <a:cs typeface="Arial" panose="020B0604020202020204" pitchFamily="34" charset="0"/>
              </a:rPr>
              <a:t>53 KD</a:t>
            </a:r>
            <a:endParaRPr lang="zh-CN" altLang="en-US" sz="7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268" name="直接连接符 267"/>
          <p:cNvCxnSpPr/>
          <p:nvPr/>
        </p:nvCxnSpPr>
        <p:spPr>
          <a:xfrm>
            <a:off x="267863" y="1422634"/>
            <a:ext cx="7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9" name="文本框 268">
            <a:extLst>
              <a:ext uri="{FF2B5EF4-FFF2-40B4-BE49-F238E27FC236}">
                <a16:creationId xmlns:a16="http://schemas.microsoft.com/office/drawing/2014/main" id="{CB3AF7D8-3FC8-4BCB-971D-434E0FA63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14603" y="1318573"/>
            <a:ext cx="50729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700" dirty="0">
                <a:ea typeface="宋体" panose="02010600030101010101" pitchFamily="2" charset="-122"/>
                <a:cs typeface="Arial" panose="020B0604020202020204" pitchFamily="34" charset="0"/>
              </a:rPr>
              <a:t> 54 KD</a:t>
            </a:r>
            <a:endParaRPr lang="zh-CN" altLang="en-US" sz="7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270" name="直接连接符 269"/>
          <p:cNvCxnSpPr/>
          <p:nvPr/>
        </p:nvCxnSpPr>
        <p:spPr>
          <a:xfrm>
            <a:off x="266518" y="1848229"/>
            <a:ext cx="7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1" name="文本框 270">
            <a:extLst>
              <a:ext uri="{FF2B5EF4-FFF2-40B4-BE49-F238E27FC236}">
                <a16:creationId xmlns:a16="http://schemas.microsoft.com/office/drawing/2014/main" id="{CB3AF7D8-3FC8-4BCB-971D-434E0FA63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4198" y="1750518"/>
            <a:ext cx="50729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700" dirty="0">
                <a:ea typeface="宋体" panose="02010600030101010101" pitchFamily="2" charset="-122"/>
                <a:cs typeface="Arial" panose="020B0604020202020204" pitchFamily="34" charset="0"/>
              </a:rPr>
              <a:t>53 KD</a:t>
            </a:r>
            <a:endParaRPr lang="zh-CN" altLang="en-US" sz="7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272" name="直接连接符 271"/>
          <p:cNvCxnSpPr/>
          <p:nvPr/>
        </p:nvCxnSpPr>
        <p:spPr>
          <a:xfrm>
            <a:off x="4721426" y="3134363"/>
            <a:ext cx="7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3" name="文本框 272">
            <a:extLst>
              <a:ext uri="{FF2B5EF4-FFF2-40B4-BE49-F238E27FC236}">
                <a16:creationId xmlns:a16="http://schemas.microsoft.com/office/drawing/2014/main" id="{CB3AF7D8-3FC8-4BCB-971D-434E0FA63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0710" y="3036652"/>
            <a:ext cx="50729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700" dirty="0">
                <a:ea typeface="宋体" panose="02010600030101010101" pitchFamily="2" charset="-122"/>
                <a:cs typeface="Arial" panose="020B0604020202020204" pitchFamily="34" charset="0"/>
              </a:rPr>
              <a:t>37 KD</a:t>
            </a:r>
            <a:endParaRPr lang="zh-CN" altLang="en-US" sz="7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274" name="直接连接符 273"/>
          <p:cNvCxnSpPr/>
          <p:nvPr/>
        </p:nvCxnSpPr>
        <p:spPr>
          <a:xfrm>
            <a:off x="4715502" y="2765866"/>
            <a:ext cx="7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5" name="文本框 274">
            <a:extLst>
              <a:ext uri="{FF2B5EF4-FFF2-40B4-BE49-F238E27FC236}">
                <a16:creationId xmlns:a16="http://schemas.microsoft.com/office/drawing/2014/main" id="{CB3AF7D8-3FC8-4BCB-971D-434E0FA63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4786" y="2668155"/>
            <a:ext cx="50729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700" dirty="0">
                <a:ea typeface="宋体" panose="02010600030101010101" pitchFamily="2" charset="-122"/>
                <a:cs typeface="Arial" panose="020B0604020202020204" pitchFamily="34" charset="0"/>
              </a:rPr>
              <a:t>54 KD</a:t>
            </a:r>
            <a:endParaRPr lang="zh-CN" altLang="en-US" sz="7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282" name="直接连接符 281"/>
          <p:cNvCxnSpPr/>
          <p:nvPr/>
        </p:nvCxnSpPr>
        <p:spPr>
          <a:xfrm>
            <a:off x="4721426" y="4168605"/>
            <a:ext cx="7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3" name="文本框 282">
            <a:extLst>
              <a:ext uri="{FF2B5EF4-FFF2-40B4-BE49-F238E27FC236}">
                <a16:creationId xmlns:a16="http://schemas.microsoft.com/office/drawing/2014/main" id="{CB3AF7D8-3FC8-4BCB-971D-434E0FA63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0710" y="4070894"/>
            <a:ext cx="50729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700" dirty="0">
                <a:ea typeface="宋体" panose="02010600030101010101" pitchFamily="2" charset="-122"/>
                <a:cs typeface="Arial" panose="020B0604020202020204" pitchFamily="34" charset="0"/>
              </a:rPr>
              <a:t>37 KD</a:t>
            </a:r>
            <a:endParaRPr lang="zh-CN" altLang="en-US" sz="7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284" name="直接连接符 283"/>
          <p:cNvCxnSpPr/>
          <p:nvPr/>
        </p:nvCxnSpPr>
        <p:spPr>
          <a:xfrm>
            <a:off x="4715502" y="3800108"/>
            <a:ext cx="7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5" name="文本框 284">
            <a:extLst>
              <a:ext uri="{FF2B5EF4-FFF2-40B4-BE49-F238E27FC236}">
                <a16:creationId xmlns:a16="http://schemas.microsoft.com/office/drawing/2014/main" id="{CB3AF7D8-3FC8-4BCB-971D-434E0FA63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4786" y="3702397"/>
            <a:ext cx="50729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700" dirty="0">
                <a:ea typeface="宋体" panose="02010600030101010101" pitchFamily="2" charset="-122"/>
                <a:cs typeface="Arial" panose="020B0604020202020204" pitchFamily="34" charset="0"/>
              </a:rPr>
              <a:t>53 KD</a:t>
            </a:r>
            <a:endParaRPr lang="zh-CN" altLang="en-US" sz="7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301" name="图片 300"/>
          <p:cNvPicPr>
            <a:picLocks noChangeAspect="1"/>
          </p:cNvPicPr>
          <p:nvPr/>
        </p:nvPicPr>
        <p:blipFill>
          <a:blip r:embed="rId43" cstate="hqprint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000" y="46548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2" name="图片 301"/>
          <p:cNvPicPr>
            <a:picLocks noChangeAspect="1"/>
          </p:cNvPicPr>
          <p:nvPr/>
        </p:nvPicPr>
        <p:blipFill>
          <a:blip r:embed="rId45" cstate="hqprint">
            <a:extLst>
              <a:ext uri="{BEBA8EAE-BF5A-486C-A8C5-ECC9F3942E4B}">
                <a14:imgProps xmlns:a14="http://schemas.microsoft.com/office/drawing/2010/main">
                  <a14:imgLayer r:embed="rId4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000" y="46548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4" name="图片 303"/>
          <p:cNvPicPr>
            <a:picLocks noChangeAspect="1"/>
          </p:cNvPicPr>
          <p:nvPr/>
        </p:nvPicPr>
        <p:blipFill>
          <a:blip r:embed="rId47" cstate="hqprint">
            <a:extLst>
              <a:ext uri="{BEBA8EAE-BF5A-486C-A8C5-ECC9F3942E4B}">
                <a14:imgProps xmlns:a14="http://schemas.microsoft.com/office/drawing/2010/main">
                  <a14:imgLayer r:embed="rId48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00" y="62820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5" name="图片 304"/>
          <p:cNvPicPr>
            <a:picLocks noChangeAspect="1"/>
          </p:cNvPicPr>
          <p:nvPr/>
        </p:nvPicPr>
        <p:blipFill>
          <a:blip r:embed="rId49" cstate="hqprint">
            <a:extLst>
              <a:ext uri="{BEBA8EAE-BF5A-486C-A8C5-ECC9F3942E4B}">
                <a14:imgProps xmlns:a14="http://schemas.microsoft.com/office/drawing/2010/main">
                  <a14:imgLayer r:embed="rId50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00" y="62820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6" name="图片 305"/>
          <p:cNvPicPr>
            <a:picLocks noChangeAspect="1"/>
          </p:cNvPicPr>
          <p:nvPr/>
        </p:nvPicPr>
        <p:blipFill>
          <a:blip r:embed="rId51" cstate="hqprint">
            <a:extLst>
              <a:ext uri="{BEBA8EAE-BF5A-486C-A8C5-ECC9F3942E4B}">
                <a14:imgProps xmlns:a14="http://schemas.microsoft.com/office/drawing/2010/main">
                  <a14:imgLayer r:embed="rId52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400" y="62820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7" name="图片 306"/>
          <p:cNvPicPr>
            <a:picLocks noChangeAspect="1"/>
          </p:cNvPicPr>
          <p:nvPr/>
        </p:nvPicPr>
        <p:blipFill>
          <a:blip r:embed="rId53" cstate="hqprint">
            <a:extLst>
              <a:ext uri="{BEBA8EAE-BF5A-486C-A8C5-ECC9F3942E4B}">
                <a14:imgProps xmlns:a14="http://schemas.microsoft.com/office/drawing/2010/main">
                  <a14:imgLayer r:embed="rId5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600" y="62820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8" name="图片 307"/>
          <p:cNvPicPr>
            <a:picLocks noChangeAspect="1"/>
          </p:cNvPicPr>
          <p:nvPr/>
        </p:nvPicPr>
        <p:blipFill>
          <a:blip r:embed="rId55" cstate="hqprint">
            <a:extLst>
              <a:ext uri="{BEBA8EAE-BF5A-486C-A8C5-ECC9F3942E4B}">
                <a14:imgProps xmlns:a14="http://schemas.microsoft.com/office/drawing/2010/main">
                  <a14:imgLayer r:embed="rId5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600" y="62820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0" name="图片 309"/>
          <p:cNvPicPr>
            <a:picLocks noChangeAspect="1"/>
          </p:cNvPicPr>
          <p:nvPr/>
        </p:nvPicPr>
        <p:blipFill rotWithShape="1">
          <a:blip r:embed="rId57" cstate="hqprint">
            <a:extLst>
              <a:ext uri="{BEBA8EAE-BF5A-486C-A8C5-ECC9F3942E4B}">
                <a14:imgProps xmlns:a14="http://schemas.microsoft.com/office/drawing/2010/main">
                  <a14:imgLayer r:embed="rId58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33" r="8333"/>
          <a:stretch/>
        </p:blipFill>
        <p:spPr>
          <a:xfrm>
            <a:off x="374400" y="82080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1" name="图片 310"/>
          <p:cNvPicPr>
            <a:picLocks noChangeAspect="1"/>
          </p:cNvPicPr>
          <p:nvPr/>
        </p:nvPicPr>
        <p:blipFill rotWithShape="1">
          <a:blip r:embed="rId59" cstate="hqprint">
            <a:extLst>
              <a:ext uri="{BEBA8EAE-BF5A-486C-A8C5-ECC9F3942E4B}">
                <a14:imgProps xmlns:a14="http://schemas.microsoft.com/office/drawing/2010/main">
                  <a14:imgLayer r:embed="rId60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33" r="8333"/>
          <a:stretch/>
        </p:blipFill>
        <p:spPr>
          <a:xfrm>
            <a:off x="1130400" y="82080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2" name="图片 311"/>
          <p:cNvPicPr>
            <a:picLocks noChangeAspect="1"/>
          </p:cNvPicPr>
          <p:nvPr/>
        </p:nvPicPr>
        <p:blipFill rotWithShape="1">
          <a:blip r:embed="rId61" cstate="hqprint">
            <a:extLst>
              <a:ext uri="{BEBA8EAE-BF5A-486C-A8C5-ECC9F3942E4B}">
                <a14:imgProps xmlns:a14="http://schemas.microsoft.com/office/drawing/2010/main">
                  <a14:imgLayer r:embed="rId62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33" r="8333"/>
          <a:stretch/>
        </p:blipFill>
        <p:spPr>
          <a:xfrm>
            <a:off x="1886400" y="82080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4" name="图片 313"/>
          <p:cNvPicPr>
            <a:picLocks noChangeAspect="1"/>
          </p:cNvPicPr>
          <p:nvPr/>
        </p:nvPicPr>
        <p:blipFill>
          <a:blip r:embed="rId63" cstate="hqprint">
            <a:extLst>
              <a:ext uri="{BEBA8EAE-BF5A-486C-A8C5-ECC9F3942E4B}">
                <a14:imgProps xmlns:a14="http://schemas.microsoft.com/office/drawing/2010/main">
                  <a14:imgLayer r:embed="rId6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00" y="8776800"/>
            <a:ext cx="717187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5" name="图片 314"/>
          <p:cNvPicPr>
            <a:picLocks noChangeAspect="1"/>
          </p:cNvPicPr>
          <p:nvPr/>
        </p:nvPicPr>
        <p:blipFill>
          <a:blip r:embed="rId65" cstate="hqprint">
            <a:extLst>
              <a:ext uri="{BEBA8EAE-BF5A-486C-A8C5-ECC9F3942E4B}">
                <a14:imgProps xmlns:a14="http://schemas.microsoft.com/office/drawing/2010/main">
                  <a14:imgLayer r:embed="rId6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400" y="8776800"/>
            <a:ext cx="717187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6" name="图片 315"/>
          <p:cNvPicPr>
            <a:picLocks noChangeAspect="1"/>
          </p:cNvPicPr>
          <p:nvPr/>
        </p:nvPicPr>
        <p:blipFill>
          <a:blip r:embed="rId67" cstate="hqprint">
            <a:extLst>
              <a:ext uri="{BEBA8EAE-BF5A-486C-A8C5-ECC9F3942E4B}">
                <a14:imgProps xmlns:a14="http://schemas.microsoft.com/office/drawing/2010/main">
                  <a14:imgLayer r:embed="rId6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00" y="8776800"/>
            <a:ext cx="717187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5235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图片 253"/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800" y="86688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0" name="图片 249"/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800" y="81036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0" name="图片 229"/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800" y="41976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4" name="图片 143"/>
          <p:cNvPicPr>
            <a:picLocks noChangeAspect="1"/>
          </p:cNvPicPr>
          <p:nvPr/>
        </p:nvPicPr>
        <p:blipFill rotWithShape="1"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2980800" y="36324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2" name="图片 131"/>
          <p:cNvPicPr>
            <a:picLocks noChangeAspect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800" y="30636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48" name="文本框 297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397003" y="8211762"/>
            <a:ext cx="60305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&lt;0.0001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3" name="对象 8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6785113"/>
              </p:ext>
            </p:extLst>
          </p:nvPr>
        </p:nvGraphicFramePr>
        <p:xfrm>
          <a:off x="3867240" y="2163763"/>
          <a:ext cx="1470025" cy="1503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6" name="Prism 8" r:id="rId13" imgW="1632855" imgH="1671115" progId="Prism8.Document">
                  <p:embed/>
                </p:oleObj>
              </mc:Choice>
              <mc:Fallback>
                <p:oleObj name="Prism 8" r:id="rId13" imgW="1632855" imgH="1671115" progId="Prism8.Document">
                  <p:embed/>
                  <p:pic>
                    <p:nvPicPr>
                      <p:cNvPr id="83" name="对象 82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3867240" y="2163763"/>
                        <a:ext cx="1470025" cy="15033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" name="文本框 98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276435" y="3059430"/>
            <a:ext cx="4956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0.0293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4426458"/>
              </p:ext>
            </p:extLst>
          </p:nvPr>
        </p:nvGraphicFramePr>
        <p:xfrm>
          <a:off x="5281816" y="2123709"/>
          <a:ext cx="1468438" cy="1504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7" name="Prism 8" r:id="rId15" imgW="1632855" imgH="1671115" progId="Prism8.Document">
                  <p:embed/>
                </p:oleObj>
              </mc:Choice>
              <mc:Fallback>
                <p:oleObj name="Prism 8" r:id="rId15" imgW="1632855" imgH="1671115" progId="Prism8.Document">
                  <p:embed/>
                  <p:pic>
                    <p:nvPicPr>
                      <p:cNvPr id="4" name="对象 3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281816" y="2123709"/>
                        <a:ext cx="1468438" cy="1504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690503" y="2478738"/>
            <a:ext cx="8481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i="1" dirty="0">
                <a:latin typeface="Arial" panose="020B0604020202020204" pitchFamily="34" charset="0"/>
                <a:cs typeface="Arial" panose="020B0604020202020204" pitchFamily="34" charset="0"/>
              </a:rPr>
              <a:t>EP2</a:t>
            </a:r>
            <a:r>
              <a:rPr lang="en-US" altLang="zh-CN" sz="10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455516" y="2478641"/>
            <a:ext cx="7404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000" i="1" dirty="0">
                <a:latin typeface="Arial" panose="020B0604020202020204" pitchFamily="34" charset="0"/>
                <a:cs typeface="Arial" panose="020B0604020202020204" pitchFamily="34" charset="0"/>
              </a:rPr>
              <a:t>EP2</a:t>
            </a:r>
            <a:r>
              <a:rPr lang="en-US" altLang="zh-CN" sz="10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62" t="39794" r="33863" b="33229"/>
          <a:stretch>
            <a:fillRect/>
          </a:stretch>
        </p:blipFill>
        <p:spPr>
          <a:xfrm>
            <a:off x="2220339" y="2680236"/>
            <a:ext cx="723857" cy="356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66" t="39074" r="34159" b="34668"/>
          <a:stretch>
            <a:fillRect/>
          </a:stretch>
        </p:blipFill>
        <p:spPr>
          <a:xfrm>
            <a:off x="2979939" y="2680235"/>
            <a:ext cx="724667" cy="356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文本框 15"/>
          <p:cNvSpPr txBox="1"/>
          <p:nvPr/>
        </p:nvSpPr>
        <p:spPr>
          <a:xfrm>
            <a:off x="2077864" y="2479538"/>
            <a:ext cx="11246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i="1" dirty="0">
                <a:latin typeface="Arial" panose="020B0604020202020204" pitchFamily="34" charset="0"/>
                <a:cs typeface="Arial" panose="020B0604020202020204" pitchFamily="34" charset="0"/>
              </a:rPr>
              <a:t>EP2</a:t>
            </a:r>
            <a:r>
              <a:rPr lang="en-US" altLang="zh-CN" sz="10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2775816" y="2479538"/>
            <a:ext cx="10926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i="1" dirty="0">
                <a:latin typeface="Arial" panose="020B0604020202020204" pitchFamily="34" charset="0"/>
                <a:cs typeface="Arial" panose="020B0604020202020204" pitchFamily="34" charset="0"/>
              </a:rPr>
              <a:t>EP2</a:t>
            </a:r>
            <a:r>
              <a:rPr lang="en-US" altLang="zh-CN" sz="10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345600" y="2232745"/>
            <a:ext cx="3727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65" t="39434" r="32970" b="33589"/>
          <a:stretch>
            <a:fillRect/>
          </a:stretch>
        </p:blipFill>
        <p:spPr>
          <a:xfrm>
            <a:off x="1460739" y="2680237"/>
            <a:ext cx="724457" cy="356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72" t="40153" r="33168" b="32151"/>
          <a:stretch>
            <a:fillRect/>
          </a:stretch>
        </p:blipFill>
        <p:spPr>
          <a:xfrm>
            <a:off x="700333" y="2680237"/>
            <a:ext cx="724614" cy="356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01049450-2464-4A3B-AC94-D6B753711572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55" t="32888" r="35102" b="35848"/>
          <a:stretch>
            <a:fillRect/>
          </a:stretch>
        </p:blipFill>
        <p:spPr>
          <a:xfrm>
            <a:off x="2908953" y="7717759"/>
            <a:ext cx="723048" cy="356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D6D8AF83-3E1C-4C80-9756-F593EDEB35CC}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8" t="37698" r="33266" b="34368"/>
          <a:stretch>
            <a:fillRect/>
          </a:stretch>
        </p:blipFill>
        <p:spPr>
          <a:xfrm>
            <a:off x="1389753" y="7717759"/>
            <a:ext cx="723853" cy="356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5DBE15A2-280A-486D-A296-931022AF6A70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63" t="36061" r="33572" b="33904"/>
          <a:stretch>
            <a:fillRect/>
          </a:stretch>
        </p:blipFill>
        <p:spPr>
          <a:xfrm>
            <a:off x="2147754" y="7717759"/>
            <a:ext cx="723048" cy="356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036A69F1-58A6-4BE6-90CE-0E426FD4023D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61" t="37303" r="32551" b="33782"/>
          <a:stretch>
            <a:fillRect/>
          </a:stretch>
        </p:blipFill>
        <p:spPr>
          <a:xfrm>
            <a:off x="630153" y="7717759"/>
            <a:ext cx="722461" cy="356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C20A74A1-6881-465C-ADA6-0F396A2EF530}"/>
              </a:ext>
            </a:extLst>
          </p:cNvPr>
          <p:cNvPicPr>
            <a:picLocks noChangeAspect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120" t="27766" r="43349" b="17389"/>
          <a:stretch/>
        </p:blipFill>
        <p:spPr>
          <a:xfrm>
            <a:off x="2185870" y="6308512"/>
            <a:ext cx="644101" cy="134553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D9FBD167-9A66-4BA1-95C2-D46E8B344C44}"/>
              </a:ext>
            </a:extLst>
          </p:cNvPr>
          <p:cNvPicPr>
            <a:picLocks noChangeAspect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483" t="27124" r="41286" b="18306"/>
          <a:stretch/>
        </p:blipFill>
        <p:spPr>
          <a:xfrm>
            <a:off x="672670" y="6308515"/>
            <a:ext cx="644101" cy="134553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DDC5224E-798B-4C26-A954-E94D9E97C13E}"/>
              </a:ext>
            </a:extLst>
          </p:cNvPr>
          <p:cNvPicPr>
            <a:picLocks noChangeAspect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93" t="19126" r="43786" b="26001"/>
          <a:stretch/>
        </p:blipFill>
        <p:spPr>
          <a:xfrm>
            <a:off x="1429270" y="6308512"/>
            <a:ext cx="644101" cy="134553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59" t="31421" r="49031" b="12453"/>
          <a:stretch/>
        </p:blipFill>
        <p:spPr>
          <a:xfrm>
            <a:off x="2942470" y="6308512"/>
            <a:ext cx="644100" cy="1345531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38" name="直接连接符 37"/>
          <p:cNvCxnSpPr/>
          <p:nvPr/>
        </p:nvCxnSpPr>
        <p:spPr>
          <a:xfrm>
            <a:off x="3580876" y="4115796"/>
            <a:ext cx="90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/>
        </p:nvCxnSpPr>
        <p:spPr>
          <a:xfrm>
            <a:off x="3581544" y="3553215"/>
            <a:ext cx="90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>
            <a:off x="3434555" y="3017297"/>
            <a:ext cx="252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>
            <a:off x="3364749" y="8042922"/>
            <a:ext cx="252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直接连接符 41"/>
          <p:cNvCxnSpPr/>
          <p:nvPr/>
        </p:nvCxnSpPr>
        <p:spPr>
          <a:xfrm>
            <a:off x="3506661" y="8606122"/>
            <a:ext cx="90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/>
        </p:nvCxnSpPr>
        <p:spPr>
          <a:xfrm>
            <a:off x="3506791" y="9147253"/>
            <a:ext cx="90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直接连接符 47"/>
          <p:cNvCxnSpPr/>
          <p:nvPr/>
        </p:nvCxnSpPr>
        <p:spPr>
          <a:xfrm>
            <a:off x="3580875" y="4682446"/>
            <a:ext cx="90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49" name="对象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0438125"/>
              </p:ext>
            </p:extLst>
          </p:nvPr>
        </p:nvGraphicFramePr>
        <p:xfrm>
          <a:off x="5470662" y="3743714"/>
          <a:ext cx="927100" cy="148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8" name="Prism 8" r:id="rId32" imgW="1029268" imgH="1655628" progId="Prism8.Document">
                  <p:embed/>
                </p:oleObj>
              </mc:Choice>
              <mc:Fallback>
                <p:oleObj name="Prism 8" r:id="rId32" imgW="1029268" imgH="1655628" progId="Prism8.Document">
                  <p:embed/>
                  <p:pic>
                    <p:nvPicPr>
                      <p:cNvPr id="49" name="对象 48"/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5470662" y="3743714"/>
                        <a:ext cx="927100" cy="1489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" name="对象 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3378358"/>
              </p:ext>
            </p:extLst>
          </p:nvPr>
        </p:nvGraphicFramePr>
        <p:xfrm>
          <a:off x="3959315" y="6146800"/>
          <a:ext cx="925513" cy="1490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9" name="Prism 8" r:id="rId34" imgW="1029268" imgH="1655628" progId="Prism8.Document">
                  <p:embed/>
                </p:oleObj>
              </mc:Choice>
              <mc:Fallback>
                <p:oleObj name="Prism 8" r:id="rId34" imgW="1029268" imgH="1655628" progId="Prism8.Document">
                  <p:embed/>
                  <p:pic>
                    <p:nvPicPr>
                      <p:cNvPr id="50" name="对象 49"/>
                      <p:cNvPicPr/>
                      <p:nvPr/>
                    </p:nvPicPr>
                    <p:blipFill>
                      <a:blip r:embed="rId35"/>
                      <a:stretch>
                        <a:fillRect/>
                      </a:stretch>
                    </p:blipFill>
                    <p:spPr>
                      <a:xfrm>
                        <a:off x="3959315" y="6146800"/>
                        <a:ext cx="925513" cy="1490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对象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8540388"/>
              </p:ext>
            </p:extLst>
          </p:nvPr>
        </p:nvGraphicFramePr>
        <p:xfrm>
          <a:off x="5281816" y="7880927"/>
          <a:ext cx="923925" cy="148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10" name="Prism 8" r:id="rId36" imgW="1029268" imgH="1655628" progId="Prism8.Document">
                  <p:embed/>
                </p:oleObj>
              </mc:Choice>
              <mc:Fallback>
                <p:oleObj name="Prism 8" r:id="rId36" imgW="1029268" imgH="1655628" progId="Prism8.Document">
                  <p:embed/>
                  <p:pic>
                    <p:nvPicPr>
                      <p:cNvPr id="51" name="对象 50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5281816" y="7880927"/>
                        <a:ext cx="923925" cy="1489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2" name="直接连接符 51"/>
          <p:cNvCxnSpPr/>
          <p:nvPr/>
        </p:nvCxnSpPr>
        <p:spPr>
          <a:xfrm>
            <a:off x="3380001" y="7619032"/>
            <a:ext cx="18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B31D2F14-0AE7-45A9-AEE5-5C180FC105F1}"/>
              </a:ext>
            </a:extLst>
          </p:cNvPr>
          <p:cNvCxnSpPr/>
          <p:nvPr/>
        </p:nvCxnSpPr>
        <p:spPr>
          <a:xfrm>
            <a:off x="2282392" y="2480144"/>
            <a:ext cx="13544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文本框 53">
            <a:extLst>
              <a:ext uri="{FF2B5EF4-FFF2-40B4-BE49-F238E27FC236}">
                <a16:creationId xmlns:a16="http://schemas.microsoft.com/office/drawing/2014/main" id="{4FECB410-C70F-42DF-B1DF-55EAF41FBE62}"/>
              </a:ext>
            </a:extLst>
          </p:cNvPr>
          <p:cNvSpPr txBox="1"/>
          <p:nvPr/>
        </p:nvSpPr>
        <p:spPr>
          <a:xfrm>
            <a:off x="2636858" y="2260785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ACLT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5" name="直接连接符 54">
            <a:extLst>
              <a:ext uri="{FF2B5EF4-FFF2-40B4-BE49-F238E27FC236}">
                <a16:creationId xmlns:a16="http://schemas.microsoft.com/office/drawing/2014/main" id="{6EE0552F-8849-4F21-B098-19F301A30F0C}"/>
              </a:ext>
            </a:extLst>
          </p:cNvPr>
          <p:cNvCxnSpPr/>
          <p:nvPr/>
        </p:nvCxnSpPr>
        <p:spPr>
          <a:xfrm>
            <a:off x="790018" y="2479819"/>
            <a:ext cx="13544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文本框 55">
            <a:extLst>
              <a:ext uri="{FF2B5EF4-FFF2-40B4-BE49-F238E27FC236}">
                <a16:creationId xmlns:a16="http://schemas.microsoft.com/office/drawing/2014/main" id="{31FC9A30-D550-4009-A3C0-D18BE7110BB4}"/>
              </a:ext>
            </a:extLst>
          </p:cNvPr>
          <p:cNvSpPr txBox="1"/>
          <p:nvPr/>
        </p:nvSpPr>
        <p:spPr>
          <a:xfrm>
            <a:off x="1173059" y="2260460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SHAM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623180" y="6097133"/>
            <a:ext cx="8481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i="1" dirty="0">
                <a:latin typeface="Arial" panose="020B0604020202020204" pitchFamily="34" charset="0"/>
                <a:cs typeface="Arial" panose="020B0604020202020204" pitchFamily="34" charset="0"/>
              </a:rPr>
              <a:t>EP2</a:t>
            </a:r>
            <a:r>
              <a:rPr lang="en-US" altLang="zh-CN" sz="10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8" name="文本框 57"/>
          <p:cNvSpPr txBox="1"/>
          <p:nvPr/>
        </p:nvSpPr>
        <p:spPr>
          <a:xfrm>
            <a:off x="1388193" y="6097036"/>
            <a:ext cx="7404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000" i="1" dirty="0">
                <a:latin typeface="Arial" panose="020B0604020202020204" pitchFamily="34" charset="0"/>
                <a:cs typeface="Arial" panose="020B0604020202020204" pitchFamily="34" charset="0"/>
              </a:rPr>
              <a:t>EP2</a:t>
            </a:r>
            <a:r>
              <a:rPr lang="en-US" altLang="zh-CN" sz="10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2001576" y="6097933"/>
            <a:ext cx="11246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i="1" dirty="0">
                <a:latin typeface="Arial" panose="020B0604020202020204" pitchFamily="34" charset="0"/>
                <a:cs typeface="Arial" panose="020B0604020202020204" pitchFamily="34" charset="0"/>
              </a:rPr>
              <a:t>EP2</a:t>
            </a:r>
            <a:r>
              <a:rPr lang="en-US" altLang="zh-CN" sz="10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</a:p>
        </p:txBody>
      </p:sp>
      <p:sp>
        <p:nvSpPr>
          <p:cNvPr id="60" name="文本框 59"/>
          <p:cNvSpPr txBox="1"/>
          <p:nvPr/>
        </p:nvSpPr>
        <p:spPr>
          <a:xfrm>
            <a:off x="2761833" y="6097933"/>
            <a:ext cx="10926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i="1" dirty="0">
                <a:latin typeface="Arial" panose="020B0604020202020204" pitchFamily="34" charset="0"/>
                <a:cs typeface="Arial" panose="020B0604020202020204" pitchFamily="34" charset="0"/>
              </a:rPr>
              <a:t>EP2</a:t>
            </a:r>
            <a:r>
              <a:rPr lang="en-US" altLang="zh-CN" sz="10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1" name="文本框 60"/>
          <p:cNvSpPr txBox="1"/>
          <p:nvPr/>
        </p:nvSpPr>
        <p:spPr>
          <a:xfrm>
            <a:off x="346106" y="5851140"/>
            <a:ext cx="3727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2" name="直接连接符 61">
            <a:extLst>
              <a:ext uri="{FF2B5EF4-FFF2-40B4-BE49-F238E27FC236}">
                <a16:creationId xmlns:a16="http://schemas.microsoft.com/office/drawing/2014/main" id="{B31D2F14-0AE7-45A9-AEE5-5C180FC105F1}"/>
              </a:ext>
            </a:extLst>
          </p:cNvPr>
          <p:cNvCxnSpPr/>
          <p:nvPr/>
        </p:nvCxnSpPr>
        <p:spPr>
          <a:xfrm>
            <a:off x="2215069" y="6098539"/>
            <a:ext cx="13544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文本框 62">
            <a:extLst>
              <a:ext uri="{FF2B5EF4-FFF2-40B4-BE49-F238E27FC236}">
                <a16:creationId xmlns:a16="http://schemas.microsoft.com/office/drawing/2014/main" id="{4FECB410-C70F-42DF-B1DF-55EAF41FBE62}"/>
              </a:ext>
            </a:extLst>
          </p:cNvPr>
          <p:cNvSpPr txBox="1"/>
          <p:nvPr/>
        </p:nvSpPr>
        <p:spPr>
          <a:xfrm>
            <a:off x="2569535" y="5879180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ACLT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4" name="直接连接符 63">
            <a:extLst>
              <a:ext uri="{FF2B5EF4-FFF2-40B4-BE49-F238E27FC236}">
                <a16:creationId xmlns:a16="http://schemas.microsoft.com/office/drawing/2014/main" id="{6EE0552F-8849-4F21-B098-19F301A30F0C}"/>
              </a:ext>
            </a:extLst>
          </p:cNvPr>
          <p:cNvCxnSpPr/>
          <p:nvPr/>
        </p:nvCxnSpPr>
        <p:spPr>
          <a:xfrm>
            <a:off x="722695" y="6098214"/>
            <a:ext cx="13544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文本框 64">
            <a:extLst>
              <a:ext uri="{FF2B5EF4-FFF2-40B4-BE49-F238E27FC236}">
                <a16:creationId xmlns:a16="http://schemas.microsoft.com/office/drawing/2014/main" id="{31FC9A30-D550-4009-A3C0-D18BE7110BB4}"/>
              </a:ext>
            </a:extLst>
          </p:cNvPr>
          <p:cNvSpPr txBox="1"/>
          <p:nvPr/>
        </p:nvSpPr>
        <p:spPr>
          <a:xfrm>
            <a:off x="1105736" y="5878855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SHAM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文本框 65"/>
          <p:cNvSpPr txBox="1"/>
          <p:nvPr/>
        </p:nvSpPr>
        <p:spPr>
          <a:xfrm rot="16200000">
            <a:off x="332398" y="3775179"/>
            <a:ext cx="4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S. O.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文本框 66"/>
          <p:cNvSpPr txBox="1"/>
          <p:nvPr/>
        </p:nvSpPr>
        <p:spPr>
          <a:xfrm rot="16200000">
            <a:off x="344947" y="3198750"/>
            <a:ext cx="4578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H&amp;E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E5FFA9E4-0BD9-4F21-93F7-E8A7FA1B65C3}"/>
              </a:ext>
            </a:extLst>
          </p:cNvPr>
          <p:cNvSpPr txBox="1"/>
          <p:nvPr/>
        </p:nvSpPr>
        <p:spPr>
          <a:xfrm rot="16200000">
            <a:off x="204954" y="2691387"/>
            <a:ext cx="7200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microCT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3F44CE27-8536-451C-8ED4-87755DFEBBE9}"/>
              </a:ext>
            </a:extLst>
          </p:cNvPr>
          <p:cNvSpPr txBox="1"/>
          <p:nvPr/>
        </p:nvSpPr>
        <p:spPr>
          <a:xfrm rot="16200000">
            <a:off x="290745" y="4338262"/>
            <a:ext cx="5440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TRAP</a:t>
            </a:r>
            <a:endParaRPr lang="zh-CN" altLang="en-US" sz="1000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文本框 69"/>
          <p:cNvSpPr txBox="1"/>
          <p:nvPr/>
        </p:nvSpPr>
        <p:spPr>
          <a:xfrm rot="16200000">
            <a:off x="264833" y="8797905"/>
            <a:ext cx="4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S. O.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文本框 70"/>
          <p:cNvSpPr txBox="1"/>
          <p:nvPr/>
        </p:nvSpPr>
        <p:spPr>
          <a:xfrm rot="16200000">
            <a:off x="262142" y="8236716"/>
            <a:ext cx="4578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H&amp;E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E5FFA9E4-0BD9-4F21-93F7-E8A7FA1B65C3}"/>
              </a:ext>
            </a:extLst>
          </p:cNvPr>
          <p:cNvSpPr txBox="1"/>
          <p:nvPr/>
        </p:nvSpPr>
        <p:spPr>
          <a:xfrm rot="16200000">
            <a:off x="122149" y="6685413"/>
            <a:ext cx="7200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microCT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E5FFA9E4-0BD9-4F21-93F7-E8A7FA1B65C3}"/>
              </a:ext>
            </a:extLst>
          </p:cNvPr>
          <p:cNvSpPr txBox="1"/>
          <p:nvPr/>
        </p:nvSpPr>
        <p:spPr>
          <a:xfrm rot="16200000">
            <a:off x="122149" y="7759202"/>
            <a:ext cx="7200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microCT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3835049" y="1926151"/>
            <a:ext cx="72000" cy="72000"/>
          </a:xfrm>
          <a:prstGeom prst="rect">
            <a:avLst/>
          </a:prstGeom>
          <a:solidFill>
            <a:srgbClr val="90BFF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75" name="文本框 74"/>
          <p:cNvSpPr txBox="1"/>
          <p:nvPr/>
        </p:nvSpPr>
        <p:spPr>
          <a:xfrm>
            <a:off x="3835049" y="2078551"/>
            <a:ext cx="72000" cy="72000"/>
          </a:xfrm>
          <a:prstGeom prst="rect">
            <a:avLst/>
          </a:prstGeom>
          <a:solidFill>
            <a:srgbClr val="FFA0A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76" name="文本框 75"/>
          <p:cNvSpPr txBox="1"/>
          <p:nvPr/>
        </p:nvSpPr>
        <p:spPr>
          <a:xfrm>
            <a:off x="3771990" y="1838700"/>
            <a:ext cx="7382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i="1" dirty="0">
                <a:latin typeface="Arial" panose="020B0604020202020204" pitchFamily="34" charset="0"/>
                <a:cs typeface="Arial" panose="020B0604020202020204" pitchFamily="34" charset="0"/>
              </a:rPr>
              <a:t>EP2</a:t>
            </a:r>
            <a:r>
              <a:rPr lang="en-US" altLang="zh-CN" sz="10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7" name="文本框 76"/>
          <p:cNvSpPr txBox="1"/>
          <p:nvPr/>
        </p:nvSpPr>
        <p:spPr>
          <a:xfrm>
            <a:off x="3783420" y="1991440"/>
            <a:ext cx="6517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000" i="1" dirty="0">
                <a:latin typeface="Arial" panose="020B0604020202020204" pitchFamily="34" charset="0"/>
                <a:cs typeface="Arial" panose="020B0604020202020204" pitchFamily="34" charset="0"/>
              </a:rPr>
              <a:t>EP2</a:t>
            </a:r>
            <a:r>
              <a:rPr lang="en-US" altLang="zh-CN" sz="10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文本框 77">
            <a:extLst>
              <a:ext uri="{FF2B5EF4-FFF2-40B4-BE49-F238E27FC236}">
                <a16:creationId xmlns:a16="http://schemas.microsoft.com/office/drawing/2014/main" id="{1560751C-E1CA-4FBC-97BF-BBA06DEFE180}"/>
              </a:ext>
            </a:extLst>
          </p:cNvPr>
          <p:cNvSpPr txBox="1"/>
          <p:nvPr/>
        </p:nvSpPr>
        <p:spPr>
          <a:xfrm>
            <a:off x="3709565" y="109201"/>
            <a:ext cx="3040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Jiang et al., </a:t>
            </a: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</a:t>
            </a:r>
            <a:r>
              <a:rPr lang="en-US" altLang="zh-CN" sz="14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ig. 2</a:t>
            </a:r>
            <a:endParaRPr lang="zh-CN" altLang="en-US" sz="1400" b="1" dirty="0">
              <a:latin typeface="宋体" panose="02010600030101010101" pitchFamily="2" charset="-122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9" name="文本框 1">
            <a:extLst>
              <a:ext uri="{FF2B5EF4-FFF2-40B4-BE49-F238E27FC236}">
                <a16:creationId xmlns:a16="http://schemas.microsoft.com/office/drawing/2014/main" id="{CA253D03-86F4-413E-A4AA-70D2D58EE1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6997" y="4779829"/>
            <a:ext cx="203614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zh-CN" sz="1200" dirty="0"/>
              <a:t>(2 weeks)</a:t>
            </a:r>
          </a:p>
        </p:txBody>
      </p:sp>
      <p:sp>
        <p:nvSpPr>
          <p:cNvPr id="80" name="文本框 1">
            <a:extLst>
              <a:ext uri="{FF2B5EF4-FFF2-40B4-BE49-F238E27FC236}">
                <a16:creationId xmlns:a16="http://schemas.microsoft.com/office/drawing/2014/main" id="{CDE307A4-573E-47C8-BC30-A13AE38FA1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0532" y="9208177"/>
            <a:ext cx="203614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zh-CN" sz="1200" dirty="0"/>
              <a:t>(8 weeks)</a:t>
            </a:r>
          </a:p>
        </p:txBody>
      </p:sp>
      <p:graphicFrame>
        <p:nvGraphicFramePr>
          <p:cNvPr id="81" name="对象 8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9483182"/>
              </p:ext>
            </p:extLst>
          </p:nvPr>
        </p:nvGraphicFramePr>
        <p:xfrm>
          <a:off x="3725447" y="7892236"/>
          <a:ext cx="1471613" cy="1503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11" name="Prism 8" r:id="rId38" imgW="1632855" imgH="1671115" progId="Prism8.Document">
                  <p:embed/>
                </p:oleObj>
              </mc:Choice>
              <mc:Fallback>
                <p:oleObj name="Prism 8" r:id="rId38" imgW="1632855" imgH="1671115" progId="Prism8.Document">
                  <p:embed/>
                  <p:pic>
                    <p:nvPicPr>
                      <p:cNvPr id="81" name="对象 80"/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3725447" y="7892236"/>
                        <a:ext cx="1471613" cy="15033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" name="对象 8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8596747"/>
              </p:ext>
            </p:extLst>
          </p:nvPr>
        </p:nvGraphicFramePr>
        <p:xfrm>
          <a:off x="5044248" y="6125076"/>
          <a:ext cx="1470025" cy="1504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12" name="Prism 8" r:id="rId40" imgW="1632855" imgH="1671115" progId="Prism8.Document">
                  <p:embed/>
                </p:oleObj>
              </mc:Choice>
              <mc:Fallback>
                <p:oleObj name="Prism 8" r:id="rId40" imgW="1632855" imgH="1671115" progId="Prism8.Document">
                  <p:embed/>
                  <p:pic>
                    <p:nvPicPr>
                      <p:cNvPr id="82" name="对象 81"/>
                      <p:cNvPicPr/>
                      <p:nvPr/>
                    </p:nvPicPr>
                    <p:blipFill>
                      <a:blip r:embed="rId41"/>
                      <a:stretch>
                        <a:fillRect/>
                      </a:stretch>
                    </p:blipFill>
                    <p:spPr>
                      <a:xfrm>
                        <a:off x="5044248" y="6125076"/>
                        <a:ext cx="1470025" cy="1504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" name="对象 8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838385"/>
              </p:ext>
            </p:extLst>
          </p:nvPr>
        </p:nvGraphicFramePr>
        <p:xfrm>
          <a:off x="3841750" y="3743325"/>
          <a:ext cx="1468438" cy="1501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13" name="Prism 8" r:id="rId42" imgW="1631880" imgH="1670040" progId="Prism8.Document">
                  <p:embed/>
                </p:oleObj>
              </mc:Choice>
              <mc:Fallback>
                <p:oleObj name="Prism 8" r:id="rId42" imgW="1631880" imgH="1670040" progId="Prism8.Document">
                  <p:embed/>
                  <p:pic>
                    <p:nvPicPr>
                      <p:cNvPr id="84" name="对象 83"/>
                      <p:cNvPicPr/>
                      <p:nvPr/>
                    </p:nvPicPr>
                    <p:blipFill>
                      <a:blip r:embed="rId43"/>
                      <a:stretch>
                        <a:fillRect/>
                      </a:stretch>
                    </p:blipFill>
                    <p:spPr>
                      <a:xfrm>
                        <a:off x="3841750" y="3743325"/>
                        <a:ext cx="1468438" cy="1501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" name="文本框 84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 rot="16200000">
            <a:off x="3433282" y="2661094"/>
            <a:ext cx="9081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Tb.Pf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(mm</a:t>
            </a:r>
            <a:r>
              <a:rPr lang="en-US" altLang="zh-CN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86" name="文本框 85"/>
          <p:cNvSpPr txBox="1"/>
          <p:nvPr/>
        </p:nvSpPr>
        <p:spPr>
          <a:xfrm>
            <a:off x="4005467" y="2248515"/>
            <a:ext cx="247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3966474" y="2442163"/>
            <a:ext cx="297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-5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文本框 87"/>
          <p:cNvSpPr txBox="1"/>
          <p:nvPr/>
        </p:nvSpPr>
        <p:spPr>
          <a:xfrm>
            <a:off x="3895984" y="2638188"/>
            <a:ext cx="3677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-10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文本框 88"/>
          <p:cNvSpPr txBox="1"/>
          <p:nvPr/>
        </p:nvSpPr>
        <p:spPr>
          <a:xfrm>
            <a:off x="3890695" y="2831560"/>
            <a:ext cx="3677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-15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文本框 89"/>
          <p:cNvSpPr txBox="1"/>
          <p:nvPr/>
        </p:nvSpPr>
        <p:spPr>
          <a:xfrm>
            <a:off x="3897832" y="3024932"/>
            <a:ext cx="3677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-20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3900636" y="3219872"/>
            <a:ext cx="3677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-25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文本框 91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442098" y="3184072"/>
            <a:ext cx="56761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P=0.1641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文本框 92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525893" y="2833055"/>
            <a:ext cx="48152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0.3422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4" name="直接连接符 93"/>
          <p:cNvCxnSpPr/>
          <p:nvPr/>
        </p:nvCxnSpPr>
        <p:spPr>
          <a:xfrm>
            <a:off x="4343032" y="2993544"/>
            <a:ext cx="18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5" name="文本框 94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227791" y="2943967"/>
            <a:ext cx="48837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0.8370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6" name="直接连接符 95"/>
          <p:cNvCxnSpPr/>
          <p:nvPr/>
        </p:nvCxnSpPr>
        <p:spPr>
          <a:xfrm>
            <a:off x="4642239" y="2872749"/>
            <a:ext cx="216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直接连接符 96"/>
          <p:cNvCxnSpPr/>
          <p:nvPr/>
        </p:nvCxnSpPr>
        <p:spPr>
          <a:xfrm>
            <a:off x="4344940" y="3100239"/>
            <a:ext cx="288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直接连接符 97"/>
          <p:cNvCxnSpPr/>
          <p:nvPr/>
        </p:nvCxnSpPr>
        <p:spPr>
          <a:xfrm>
            <a:off x="4529771" y="3224344"/>
            <a:ext cx="36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0" name="文本框 99">
            <a:extLst>
              <a:ext uri="{FF2B5EF4-FFF2-40B4-BE49-F238E27FC236}">
                <a16:creationId xmlns:a16="http://schemas.microsoft.com/office/drawing/2014/main" id="{FCC070C5-AF7A-4A46-B37C-463AC36E56FB}"/>
              </a:ext>
            </a:extLst>
          </p:cNvPr>
          <p:cNvSpPr txBox="1"/>
          <p:nvPr/>
        </p:nvSpPr>
        <p:spPr>
          <a:xfrm>
            <a:off x="4489628" y="3389189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ACLT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1" name="直接连接符 100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4291729" y="3433968"/>
            <a:ext cx="28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接连接符 101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4640232" y="3433968"/>
            <a:ext cx="28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文本框 102">
            <a:extLst>
              <a:ext uri="{FF2B5EF4-FFF2-40B4-BE49-F238E27FC236}">
                <a16:creationId xmlns:a16="http://schemas.microsoft.com/office/drawing/2014/main" id="{5E99DA48-8CDB-40DF-A81A-480EDF0FBF30}"/>
              </a:ext>
            </a:extLst>
          </p:cNvPr>
          <p:cNvSpPr txBox="1"/>
          <p:nvPr/>
        </p:nvSpPr>
        <p:spPr>
          <a:xfrm>
            <a:off x="4106380" y="3390787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SHAM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文本框 103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 rot="16200000">
            <a:off x="4769132" y="2638377"/>
            <a:ext cx="8260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Tb.Sp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(mm)</a:t>
            </a:r>
          </a:p>
        </p:txBody>
      </p:sp>
      <p:sp>
        <p:nvSpPr>
          <p:cNvPr id="105" name="文本框 104"/>
          <p:cNvSpPr txBox="1"/>
          <p:nvPr/>
        </p:nvSpPr>
        <p:spPr>
          <a:xfrm>
            <a:off x="5425936" y="3175731"/>
            <a:ext cx="247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文本框 105"/>
          <p:cNvSpPr txBox="1"/>
          <p:nvPr/>
        </p:nvSpPr>
        <p:spPr>
          <a:xfrm>
            <a:off x="5249736" y="2931719"/>
            <a:ext cx="458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0.05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文本框 106"/>
          <p:cNvSpPr txBox="1"/>
          <p:nvPr/>
        </p:nvSpPr>
        <p:spPr>
          <a:xfrm>
            <a:off x="5254914" y="2691072"/>
            <a:ext cx="458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0.10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文本框 107"/>
          <p:cNvSpPr txBox="1"/>
          <p:nvPr/>
        </p:nvSpPr>
        <p:spPr>
          <a:xfrm>
            <a:off x="5252532" y="2452251"/>
            <a:ext cx="458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0.15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文本框 108"/>
          <p:cNvSpPr txBox="1"/>
          <p:nvPr/>
        </p:nvSpPr>
        <p:spPr>
          <a:xfrm>
            <a:off x="5253723" y="2207009"/>
            <a:ext cx="458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0.20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文本框 109">
            <a:extLst>
              <a:ext uri="{FF2B5EF4-FFF2-40B4-BE49-F238E27FC236}">
                <a16:creationId xmlns:a16="http://schemas.microsoft.com/office/drawing/2014/main" id="{FCC070C5-AF7A-4A46-B37C-463AC36E56FB}"/>
              </a:ext>
            </a:extLst>
          </p:cNvPr>
          <p:cNvSpPr txBox="1"/>
          <p:nvPr/>
        </p:nvSpPr>
        <p:spPr>
          <a:xfrm>
            <a:off x="5904689" y="3352885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ACLT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1" name="直接连接符 110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5706790" y="3397664"/>
            <a:ext cx="28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直接连接符 111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6055293" y="3397664"/>
            <a:ext cx="28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文本框 112">
            <a:extLst>
              <a:ext uri="{FF2B5EF4-FFF2-40B4-BE49-F238E27FC236}">
                <a16:creationId xmlns:a16="http://schemas.microsoft.com/office/drawing/2014/main" id="{5E99DA48-8CDB-40DF-A81A-480EDF0FBF30}"/>
              </a:ext>
            </a:extLst>
          </p:cNvPr>
          <p:cNvSpPr txBox="1"/>
          <p:nvPr/>
        </p:nvSpPr>
        <p:spPr>
          <a:xfrm>
            <a:off x="5513821" y="3373535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SHAM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文本框 113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682023" y="2302614"/>
            <a:ext cx="47719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0.4501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5" name="直接连接符 114"/>
          <p:cNvCxnSpPr/>
          <p:nvPr/>
        </p:nvCxnSpPr>
        <p:spPr>
          <a:xfrm>
            <a:off x="5745167" y="2612841"/>
            <a:ext cx="216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直接连接符 116"/>
          <p:cNvCxnSpPr/>
          <p:nvPr/>
        </p:nvCxnSpPr>
        <p:spPr>
          <a:xfrm>
            <a:off x="5742832" y="2462984"/>
            <a:ext cx="36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直接连接符 117"/>
          <p:cNvCxnSpPr/>
          <p:nvPr/>
        </p:nvCxnSpPr>
        <p:spPr>
          <a:xfrm>
            <a:off x="6076920" y="2615531"/>
            <a:ext cx="216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9" name="文本框 118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952736" y="2458616"/>
            <a:ext cx="48003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0.9260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文本框 119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836229" y="2173466"/>
            <a:ext cx="58712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=0.9963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1" name="直接连接符 120"/>
          <p:cNvCxnSpPr/>
          <p:nvPr/>
        </p:nvCxnSpPr>
        <p:spPr>
          <a:xfrm>
            <a:off x="5934043" y="2334278"/>
            <a:ext cx="36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2" name="文本框 121"/>
          <p:cNvSpPr txBox="1"/>
          <p:nvPr/>
        </p:nvSpPr>
        <p:spPr>
          <a:xfrm>
            <a:off x="3985426" y="4797465"/>
            <a:ext cx="247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文本框 122"/>
          <p:cNvSpPr txBox="1"/>
          <p:nvPr/>
        </p:nvSpPr>
        <p:spPr>
          <a:xfrm>
            <a:off x="3915652" y="4576163"/>
            <a:ext cx="349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文本框 123"/>
          <p:cNvSpPr txBox="1"/>
          <p:nvPr/>
        </p:nvSpPr>
        <p:spPr>
          <a:xfrm>
            <a:off x="3916574" y="4364833"/>
            <a:ext cx="349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文本框 124"/>
          <p:cNvSpPr txBox="1"/>
          <p:nvPr/>
        </p:nvSpPr>
        <p:spPr>
          <a:xfrm>
            <a:off x="3915652" y="4148517"/>
            <a:ext cx="349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文本框 125"/>
          <p:cNvSpPr txBox="1"/>
          <p:nvPr/>
        </p:nvSpPr>
        <p:spPr>
          <a:xfrm>
            <a:off x="3917048" y="3934290"/>
            <a:ext cx="349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文本框 126">
            <a:extLst>
              <a:ext uri="{FF2B5EF4-FFF2-40B4-BE49-F238E27FC236}">
                <a16:creationId xmlns:a16="http://schemas.microsoft.com/office/drawing/2014/main" id="{FCC070C5-AF7A-4A46-B37C-463AC36E56FB}"/>
              </a:ext>
            </a:extLst>
          </p:cNvPr>
          <p:cNvSpPr txBox="1"/>
          <p:nvPr/>
        </p:nvSpPr>
        <p:spPr>
          <a:xfrm>
            <a:off x="4466384" y="4970178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ACLT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8" name="直接连接符 127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4268485" y="5014957"/>
            <a:ext cx="28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直接连接符 128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4616988" y="5014957"/>
            <a:ext cx="28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文本框 129">
            <a:extLst>
              <a:ext uri="{FF2B5EF4-FFF2-40B4-BE49-F238E27FC236}">
                <a16:creationId xmlns:a16="http://schemas.microsoft.com/office/drawing/2014/main" id="{5E99DA48-8CDB-40DF-A81A-480EDF0FBF30}"/>
              </a:ext>
            </a:extLst>
          </p:cNvPr>
          <p:cNvSpPr txBox="1"/>
          <p:nvPr/>
        </p:nvSpPr>
        <p:spPr>
          <a:xfrm>
            <a:off x="4075516" y="4971776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SHAM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文本框 130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 rot="16200000">
            <a:off x="3494037" y="4320311"/>
            <a:ext cx="8260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BV/TV (%)</a:t>
            </a:r>
          </a:p>
        </p:txBody>
      </p:sp>
      <p:cxnSp>
        <p:nvCxnSpPr>
          <p:cNvPr id="133" name="直接连接符 132"/>
          <p:cNvCxnSpPr/>
          <p:nvPr/>
        </p:nvCxnSpPr>
        <p:spPr>
          <a:xfrm>
            <a:off x="4309977" y="3961653"/>
            <a:ext cx="216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5" name="直接连接符 134"/>
          <p:cNvCxnSpPr/>
          <p:nvPr/>
        </p:nvCxnSpPr>
        <p:spPr>
          <a:xfrm>
            <a:off x="4322645" y="3823663"/>
            <a:ext cx="324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6" name="直接连接符 135"/>
          <p:cNvCxnSpPr/>
          <p:nvPr/>
        </p:nvCxnSpPr>
        <p:spPr>
          <a:xfrm>
            <a:off x="4648875" y="3954024"/>
            <a:ext cx="216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9" name="直接连接符 138"/>
          <p:cNvCxnSpPr/>
          <p:nvPr/>
        </p:nvCxnSpPr>
        <p:spPr>
          <a:xfrm>
            <a:off x="4503043" y="3712731"/>
            <a:ext cx="36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0" name="文本框 139"/>
          <p:cNvSpPr txBox="1"/>
          <p:nvPr/>
        </p:nvSpPr>
        <p:spPr>
          <a:xfrm>
            <a:off x="5389420" y="4807274"/>
            <a:ext cx="247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文本框 140"/>
          <p:cNvSpPr txBox="1"/>
          <p:nvPr/>
        </p:nvSpPr>
        <p:spPr>
          <a:xfrm>
            <a:off x="5315838" y="4473913"/>
            <a:ext cx="349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文本框 141"/>
          <p:cNvSpPr txBox="1"/>
          <p:nvPr/>
        </p:nvSpPr>
        <p:spPr>
          <a:xfrm>
            <a:off x="5315838" y="4150756"/>
            <a:ext cx="349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文本框 142"/>
          <p:cNvSpPr txBox="1"/>
          <p:nvPr/>
        </p:nvSpPr>
        <p:spPr>
          <a:xfrm>
            <a:off x="5318124" y="3827978"/>
            <a:ext cx="349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文本框 144">
            <a:extLst>
              <a:ext uri="{FF2B5EF4-FFF2-40B4-BE49-F238E27FC236}">
                <a16:creationId xmlns:a16="http://schemas.microsoft.com/office/drawing/2014/main" id="{FCC070C5-AF7A-4A46-B37C-463AC36E56FB}"/>
              </a:ext>
            </a:extLst>
          </p:cNvPr>
          <p:cNvSpPr txBox="1"/>
          <p:nvPr/>
        </p:nvSpPr>
        <p:spPr>
          <a:xfrm>
            <a:off x="5856324" y="4947986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ACLT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6" name="直接连接符 145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5650805" y="4992765"/>
            <a:ext cx="28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接连接符 146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5999308" y="4992765"/>
            <a:ext cx="28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文本框 147">
            <a:extLst>
              <a:ext uri="{FF2B5EF4-FFF2-40B4-BE49-F238E27FC236}">
                <a16:creationId xmlns:a16="http://schemas.microsoft.com/office/drawing/2014/main" id="{5E99DA48-8CDB-40DF-A81A-480EDF0FBF30}"/>
              </a:ext>
            </a:extLst>
          </p:cNvPr>
          <p:cNvSpPr txBox="1"/>
          <p:nvPr/>
        </p:nvSpPr>
        <p:spPr>
          <a:xfrm>
            <a:off x="5465456" y="4949584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SHAM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9" name="直接连接符 148"/>
          <p:cNvCxnSpPr/>
          <p:nvPr/>
        </p:nvCxnSpPr>
        <p:spPr>
          <a:xfrm>
            <a:off x="6033213" y="4076253"/>
            <a:ext cx="252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0" name="文本框 149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932104" y="3920312"/>
            <a:ext cx="52152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0.2447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1" name="直接连接符 150"/>
          <p:cNvCxnSpPr/>
          <p:nvPr/>
        </p:nvCxnSpPr>
        <p:spPr>
          <a:xfrm>
            <a:off x="5690732" y="4607165"/>
            <a:ext cx="216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2" name="文本框 151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579132" y="4439561"/>
            <a:ext cx="51734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0.9864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" name="文本框 152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603700" y="3959683"/>
            <a:ext cx="5703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&lt;0.0001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4" name="直接连接符 153"/>
          <p:cNvCxnSpPr/>
          <p:nvPr/>
        </p:nvCxnSpPr>
        <p:spPr>
          <a:xfrm>
            <a:off x="5709136" y="4116543"/>
            <a:ext cx="288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6" name="直接连接符 155"/>
          <p:cNvCxnSpPr/>
          <p:nvPr/>
        </p:nvCxnSpPr>
        <p:spPr>
          <a:xfrm>
            <a:off x="5881517" y="3939052"/>
            <a:ext cx="396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7" name="文本框 156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 rot="16200000">
            <a:off x="3292074" y="6641253"/>
            <a:ext cx="9081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Tb.Pf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(mm</a:t>
            </a:r>
            <a:r>
              <a:rPr lang="en-US" altLang="zh-CN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58" name="文本框 157"/>
          <p:cNvSpPr txBox="1"/>
          <p:nvPr/>
        </p:nvSpPr>
        <p:spPr>
          <a:xfrm>
            <a:off x="3873785" y="6228674"/>
            <a:ext cx="247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9" name="文本框 158"/>
          <p:cNvSpPr txBox="1"/>
          <p:nvPr/>
        </p:nvSpPr>
        <p:spPr>
          <a:xfrm>
            <a:off x="3763350" y="6474713"/>
            <a:ext cx="4180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-10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0" name="文本框 159"/>
          <p:cNvSpPr txBox="1"/>
          <p:nvPr/>
        </p:nvSpPr>
        <p:spPr>
          <a:xfrm>
            <a:off x="3761634" y="6718553"/>
            <a:ext cx="3677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-20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文本框 160"/>
          <p:cNvSpPr txBox="1"/>
          <p:nvPr/>
        </p:nvSpPr>
        <p:spPr>
          <a:xfrm>
            <a:off x="3761634" y="6962084"/>
            <a:ext cx="3677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-30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文本框 161"/>
          <p:cNvSpPr txBox="1"/>
          <p:nvPr/>
        </p:nvSpPr>
        <p:spPr>
          <a:xfrm>
            <a:off x="3761634" y="7198326"/>
            <a:ext cx="3677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-40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文本框 162">
            <a:extLst>
              <a:ext uri="{FF2B5EF4-FFF2-40B4-BE49-F238E27FC236}">
                <a16:creationId xmlns:a16="http://schemas.microsoft.com/office/drawing/2014/main" id="{FCC070C5-AF7A-4A46-B37C-463AC36E56FB}"/>
              </a:ext>
            </a:extLst>
          </p:cNvPr>
          <p:cNvSpPr txBox="1"/>
          <p:nvPr/>
        </p:nvSpPr>
        <p:spPr>
          <a:xfrm>
            <a:off x="4358469" y="7357764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ACLT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4" name="直接连接符 163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4160570" y="7402543"/>
            <a:ext cx="28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直接连接符 164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4501453" y="7402543"/>
            <a:ext cx="28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文本框 165">
            <a:extLst>
              <a:ext uri="{FF2B5EF4-FFF2-40B4-BE49-F238E27FC236}">
                <a16:creationId xmlns:a16="http://schemas.microsoft.com/office/drawing/2014/main" id="{5E99DA48-8CDB-40DF-A81A-480EDF0FBF30}"/>
              </a:ext>
            </a:extLst>
          </p:cNvPr>
          <p:cNvSpPr txBox="1"/>
          <p:nvPr/>
        </p:nvSpPr>
        <p:spPr>
          <a:xfrm>
            <a:off x="3959981" y="7359362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SHAM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文本框 166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362195" y="6715147"/>
            <a:ext cx="53935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0.8917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8" name="直接连接符 167"/>
          <p:cNvCxnSpPr/>
          <p:nvPr/>
        </p:nvCxnSpPr>
        <p:spPr>
          <a:xfrm>
            <a:off x="4171013" y="6952489"/>
            <a:ext cx="216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9" name="文本框 168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054126" y="6908857"/>
            <a:ext cx="52820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0.9274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0" name="直接连接符 169"/>
          <p:cNvCxnSpPr/>
          <p:nvPr/>
        </p:nvCxnSpPr>
        <p:spPr>
          <a:xfrm>
            <a:off x="4482918" y="6749142"/>
            <a:ext cx="216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1" name="直接连接符 170"/>
          <p:cNvCxnSpPr/>
          <p:nvPr/>
        </p:nvCxnSpPr>
        <p:spPr>
          <a:xfrm>
            <a:off x="4167838" y="7076828"/>
            <a:ext cx="36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2" name="直接连接符 171"/>
          <p:cNvCxnSpPr/>
          <p:nvPr/>
        </p:nvCxnSpPr>
        <p:spPr>
          <a:xfrm>
            <a:off x="4345945" y="7198326"/>
            <a:ext cx="36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3" name="文本框 172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120566" y="7027428"/>
            <a:ext cx="49773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0.0327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" name="文本框 173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246072" y="7158037"/>
            <a:ext cx="59964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=0.0403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5" name="文本框 174">
            <a:extLst>
              <a:ext uri="{FF2B5EF4-FFF2-40B4-BE49-F238E27FC236}">
                <a16:creationId xmlns:a16="http://schemas.microsoft.com/office/drawing/2014/main" id="{FCC070C5-AF7A-4A46-B37C-463AC36E56FB}"/>
              </a:ext>
            </a:extLst>
          </p:cNvPr>
          <p:cNvSpPr txBox="1"/>
          <p:nvPr/>
        </p:nvSpPr>
        <p:spPr>
          <a:xfrm>
            <a:off x="5680293" y="7363646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ACLT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6" name="直接连接符 175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5474774" y="7400805"/>
            <a:ext cx="28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直接连接符 176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5830897" y="7400805"/>
            <a:ext cx="28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文本框 177">
            <a:extLst>
              <a:ext uri="{FF2B5EF4-FFF2-40B4-BE49-F238E27FC236}">
                <a16:creationId xmlns:a16="http://schemas.microsoft.com/office/drawing/2014/main" id="{5E99DA48-8CDB-40DF-A81A-480EDF0FBF30}"/>
              </a:ext>
            </a:extLst>
          </p:cNvPr>
          <p:cNvSpPr txBox="1"/>
          <p:nvPr/>
        </p:nvSpPr>
        <p:spPr>
          <a:xfrm>
            <a:off x="5289425" y="7357624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SHAM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9" name="文本框 178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 rot="16200000">
            <a:off x="4561249" y="6712437"/>
            <a:ext cx="8260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Tb.Sp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(mm)</a:t>
            </a:r>
          </a:p>
        </p:txBody>
      </p:sp>
      <p:sp>
        <p:nvSpPr>
          <p:cNvPr id="180" name="文本框 179"/>
          <p:cNvSpPr txBox="1"/>
          <p:nvPr/>
        </p:nvSpPr>
        <p:spPr>
          <a:xfrm>
            <a:off x="5188508" y="7180203"/>
            <a:ext cx="247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1" name="文本框 180"/>
          <p:cNvSpPr txBox="1"/>
          <p:nvPr/>
        </p:nvSpPr>
        <p:spPr>
          <a:xfrm>
            <a:off x="5012308" y="6914762"/>
            <a:ext cx="458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0.05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2" name="文本框 181"/>
          <p:cNvSpPr txBox="1"/>
          <p:nvPr/>
        </p:nvSpPr>
        <p:spPr>
          <a:xfrm>
            <a:off x="5015105" y="6640776"/>
            <a:ext cx="458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0.10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3" name="文本框 182"/>
          <p:cNvSpPr txBox="1"/>
          <p:nvPr/>
        </p:nvSpPr>
        <p:spPr>
          <a:xfrm>
            <a:off x="5015104" y="6378140"/>
            <a:ext cx="458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0.15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" name="文本框 183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481590" y="6149983"/>
            <a:ext cx="5818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0.0093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5" name="直接连接符 184"/>
          <p:cNvCxnSpPr/>
          <p:nvPr/>
        </p:nvCxnSpPr>
        <p:spPr>
          <a:xfrm>
            <a:off x="5516203" y="6501702"/>
            <a:ext cx="216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6" name="文本框 185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362782" y="6335115"/>
            <a:ext cx="6270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&gt;0.9999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7" name="直接连接符 186"/>
          <p:cNvCxnSpPr/>
          <p:nvPr/>
        </p:nvCxnSpPr>
        <p:spPr>
          <a:xfrm>
            <a:off x="5508769" y="6309518"/>
            <a:ext cx="36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8" name="直接连接符 187"/>
          <p:cNvCxnSpPr/>
          <p:nvPr/>
        </p:nvCxnSpPr>
        <p:spPr>
          <a:xfrm>
            <a:off x="5887737" y="6310893"/>
            <a:ext cx="216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9" name="文本框 188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784282" y="6152364"/>
            <a:ext cx="54202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0.9436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0" name="文本框 189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618774" y="6003109"/>
            <a:ext cx="67708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=0.0308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1" name="直接连接符 190"/>
          <p:cNvCxnSpPr/>
          <p:nvPr/>
        </p:nvCxnSpPr>
        <p:spPr>
          <a:xfrm>
            <a:off x="5698543" y="6152649"/>
            <a:ext cx="396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2" name="文本框 191"/>
          <p:cNvSpPr txBox="1"/>
          <p:nvPr/>
        </p:nvSpPr>
        <p:spPr>
          <a:xfrm>
            <a:off x="3871029" y="8948837"/>
            <a:ext cx="247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文本框 192"/>
          <p:cNvSpPr txBox="1"/>
          <p:nvPr/>
        </p:nvSpPr>
        <p:spPr>
          <a:xfrm>
            <a:off x="3801255" y="8706102"/>
            <a:ext cx="349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" name="文本框 193"/>
          <p:cNvSpPr txBox="1"/>
          <p:nvPr/>
        </p:nvSpPr>
        <p:spPr>
          <a:xfrm>
            <a:off x="3802177" y="8466198"/>
            <a:ext cx="349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5" name="文本框 194"/>
          <p:cNvSpPr txBox="1"/>
          <p:nvPr/>
        </p:nvSpPr>
        <p:spPr>
          <a:xfrm>
            <a:off x="3801255" y="8221307"/>
            <a:ext cx="349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6" name="文本框 195"/>
          <p:cNvSpPr txBox="1"/>
          <p:nvPr/>
        </p:nvSpPr>
        <p:spPr>
          <a:xfrm>
            <a:off x="3802651" y="7978505"/>
            <a:ext cx="349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7" name="文本框 196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 rot="16200000">
            <a:off x="3364760" y="8479922"/>
            <a:ext cx="8260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BV/TV (%)</a:t>
            </a:r>
          </a:p>
        </p:txBody>
      </p:sp>
      <p:sp>
        <p:nvSpPr>
          <p:cNvPr id="198" name="文本框 197">
            <a:extLst>
              <a:ext uri="{FF2B5EF4-FFF2-40B4-BE49-F238E27FC236}">
                <a16:creationId xmlns:a16="http://schemas.microsoft.com/office/drawing/2014/main" id="{FCC070C5-AF7A-4A46-B37C-463AC36E56FB}"/>
              </a:ext>
            </a:extLst>
          </p:cNvPr>
          <p:cNvSpPr txBox="1"/>
          <p:nvPr/>
        </p:nvSpPr>
        <p:spPr>
          <a:xfrm>
            <a:off x="4357320" y="9131401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ACLT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9" name="直接连接符 198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4159421" y="9168560"/>
            <a:ext cx="28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直接连接符 199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4507924" y="9168560"/>
            <a:ext cx="28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1" name="文本框 200">
            <a:extLst>
              <a:ext uri="{FF2B5EF4-FFF2-40B4-BE49-F238E27FC236}">
                <a16:creationId xmlns:a16="http://schemas.microsoft.com/office/drawing/2014/main" id="{5E99DA48-8CDB-40DF-A81A-480EDF0FBF30}"/>
              </a:ext>
            </a:extLst>
          </p:cNvPr>
          <p:cNvSpPr txBox="1"/>
          <p:nvPr/>
        </p:nvSpPr>
        <p:spPr>
          <a:xfrm>
            <a:off x="3974072" y="9125379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SHAM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2" name="文本框 201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144208" y="7791950"/>
            <a:ext cx="49137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0.9760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3" name="直接连接符 202"/>
          <p:cNvCxnSpPr/>
          <p:nvPr/>
        </p:nvCxnSpPr>
        <p:spPr>
          <a:xfrm>
            <a:off x="4187944" y="8094728"/>
            <a:ext cx="216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4" name="文本框 203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072545" y="7939418"/>
            <a:ext cx="50088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0.9702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5" name="直接连接符 204"/>
          <p:cNvCxnSpPr/>
          <p:nvPr/>
        </p:nvCxnSpPr>
        <p:spPr>
          <a:xfrm>
            <a:off x="4187999" y="7941431"/>
            <a:ext cx="36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6" name="直接连接符 205"/>
          <p:cNvCxnSpPr/>
          <p:nvPr/>
        </p:nvCxnSpPr>
        <p:spPr>
          <a:xfrm>
            <a:off x="4529221" y="8080750"/>
            <a:ext cx="216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7" name="文本框 206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413799" y="7926164"/>
            <a:ext cx="48401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0.7065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8" name="文本框 207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288610" y="7657377"/>
            <a:ext cx="5939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=0.9959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9" name="直接连接符 208"/>
          <p:cNvCxnSpPr/>
          <p:nvPr/>
        </p:nvCxnSpPr>
        <p:spPr>
          <a:xfrm>
            <a:off x="4380283" y="7808996"/>
            <a:ext cx="36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0" name="文本框 209">
            <a:extLst>
              <a:ext uri="{FF2B5EF4-FFF2-40B4-BE49-F238E27FC236}">
                <a16:creationId xmlns:a16="http://schemas.microsoft.com/office/drawing/2014/main" id="{FCC070C5-AF7A-4A46-B37C-463AC36E56FB}"/>
              </a:ext>
            </a:extLst>
          </p:cNvPr>
          <p:cNvSpPr txBox="1"/>
          <p:nvPr/>
        </p:nvSpPr>
        <p:spPr>
          <a:xfrm>
            <a:off x="5668293" y="9089822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ACLT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1" name="直接连接符 210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5462774" y="9134601"/>
            <a:ext cx="28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直接连接符 211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5803657" y="9134601"/>
            <a:ext cx="28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3" name="文本框 212">
            <a:extLst>
              <a:ext uri="{FF2B5EF4-FFF2-40B4-BE49-F238E27FC236}">
                <a16:creationId xmlns:a16="http://schemas.microsoft.com/office/drawing/2014/main" id="{5E99DA48-8CDB-40DF-A81A-480EDF0FBF30}"/>
              </a:ext>
            </a:extLst>
          </p:cNvPr>
          <p:cNvSpPr txBox="1"/>
          <p:nvPr/>
        </p:nvSpPr>
        <p:spPr>
          <a:xfrm>
            <a:off x="5277425" y="9091420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SHAM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4" name="文本框 213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 rot="16200000">
            <a:off x="4648818" y="8431202"/>
            <a:ext cx="9531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OARSI score</a:t>
            </a:r>
          </a:p>
        </p:txBody>
      </p:sp>
      <p:sp>
        <p:nvSpPr>
          <p:cNvPr id="215" name="文本框 214"/>
          <p:cNvSpPr txBox="1"/>
          <p:nvPr/>
        </p:nvSpPr>
        <p:spPr>
          <a:xfrm>
            <a:off x="5199407" y="8935999"/>
            <a:ext cx="247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6" name="文本框 215"/>
          <p:cNvSpPr txBox="1"/>
          <p:nvPr/>
        </p:nvSpPr>
        <p:spPr>
          <a:xfrm>
            <a:off x="5195780" y="8696375"/>
            <a:ext cx="2493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7" name="文本框 216"/>
          <p:cNvSpPr txBox="1"/>
          <p:nvPr/>
        </p:nvSpPr>
        <p:spPr>
          <a:xfrm>
            <a:off x="5131514" y="8450154"/>
            <a:ext cx="3287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8" name="文本框 217"/>
          <p:cNvSpPr txBox="1"/>
          <p:nvPr/>
        </p:nvSpPr>
        <p:spPr>
          <a:xfrm>
            <a:off x="5128465" y="8203933"/>
            <a:ext cx="3287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9" name="文本框 218"/>
          <p:cNvSpPr txBox="1"/>
          <p:nvPr/>
        </p:nvSpPr>
        <p:spPr>
          <a:xfrm>
            <a:off x="5130311" y="7965486"/>
            <a:ext cx="3287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1" name="直接连接符 220"/>
          <p:cNvCxnSpPr/>
          <p:nvPr/>
        </p:nvCxnSpPr>
        <p:spPr>
          <a:xfrm>
            <a:off x="5479353" y="8693886"/>
            <a:ext cx="216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2" name="文本框 221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350288" y="8533527"/>
            <a:ext cx="53697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0.7993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3" name="直接连接符 222"/>
          <p:cNvCxnSpPr/>
          <p:nvPr/>
        </p:nvCxnSpPr>
        <p:spPr>
          <a:xfrm>
            <a:off x="5473307" y="8364663"/>
            <a:ext cx="36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4" name="直接连接符 223"/>
          <p:cNvCxnSpPr/>
          <p:nvPr/>
        </p:nvCxnSpPr>
        <p:spPr>
          <a:xfrm>
            <a:off x="5817850" y="8200883"/>
            <a:ext cx="216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5" name="文本框 224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698900" y="8044530"/>
            <a:ext cx="53657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0.9991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6" name="文本框 225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562250" y="7895006"/>
            <a:ext cx="64924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=0.0004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7" name="直接连接符 226"/>
          <p:cNvCxnSpPr/>
          <p:nvPr/>
        </p:nvCxnSpPr>
        <p:spPr>
          <a:xfrm>
            <a:off x="5670790" y="8054900"/>
            <a:ext cx="36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8" name="文本框 227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 rot="16200000">
            <a:off x="4648229" y="4240816"/>
            <a:ext cx="12182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Number of TRAP</a:t>
            </a:r>
            <a:r>
              <a:rPr lang="en-US" altLang="zh-CN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B.Pm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(mm</a:t>
            </a:r>
            <a:r>
              <a:rPr lang="en-US" altLang="zh-CN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231" name="图片 230"/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697531" y="1268371"/>
            <a:ext cx="1381324" cy="56611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32" name="文本框 2">
            <a:extLst>
              <a:ext uri="{FF2B5EF4-FFF2-40B4-BE49-F238E27FC236}">
                <a16:creationId xmlns:a16="http://schemas.microsoft.com/office/drawing/2014/main" id="{4BC93D22-112A-4B8D-8304-8666F2DE78DE}"/>
              </a:ext>
            </a:extLst>
          </p:cNvPr>
          <p:cNvSpPr txBox="1">
            <a:spLocks noChangeArrowheads="1"/>
          </p:cNvSpPr>
          <p:nvPr/>
        </p:nvSpPr>
        <p:spPr bwMode="auto">
          <a:xfrm rot="19200000">
            <a:off x="1033025" y="935604"/>
            <a:ext cx="63828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000" i="1" dirty="0">
                <a:cs typeface="Arial" panose="020B0604020202020204" pitchFamily="34" charset="0"/>
              </a:rPr>
              <a:t>EP2</a:t>
            </a:r>
            <a:r>
              <a:rPr lang="en-US" altLang="zh-CN" sz="1000" i="1" baseline="30000" dirty="0">
                <a:cs typeface="Arial" panose="020B0604020202020204" pitchFamily="34" charset="0"/>
              </a:rPr>
              <a:t>WT</a:t>
            </a:r>
            <a:endParaRPr lang="en-US" altLang="zh-CN" sz="1000" i="1" dirty="0">
              <a:cs typeface="Arial" panose="020B0604020202020204" pitchFamily="34" charset="0"/>
            </a:endParaRPr>
          </a:p>
        </p:txBody>
      </p:sp>
      <p:sp>
        <p:nvSpPr>
          <p:cNvPr id="233" name="文本框 2">
            <a:extLst>
              <a:ext uri="{FF2B5EF4-FFF2-40B4-BE49-F238E27FC236}">
                <a16:creationId xmlns:a16="http://schemas.microsoft.com/office/drawing/2014/main" id="{4BC93D22-112A-4B8D-8304-8666F2DE78DE}"/>
              </a:ext>
            </a:extLst>
          </p:cNvPr>
          <p:cNvSpPr txBox="1">
            <a:spLocks noChangeArrowheads="1"/>
          </p:cNvSpPr>
          <p:nvPr/>
        </p:nvSpPr>
        <p:spPr bwMode="auto">
          <a:xfrm rot="19200000">
            <a:off x="1399803" y="955228"/>
            <a:ext cx="57724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000" i="1" dirty="0">
                <a:cs typeface="Arial" panose="020B0604020202020204" pitchFamily="34" charset="0"/>
              </a:rPr>
              <a:t>EP2</a:t>
            </a:r>
            <a:r>
              <a:rPr lang="en-US" altLang="zh-CN" sz="1000" i="1" baseline="30000" dirty="0">
                <a:cs typeface="Arial" panose="020B0604020202020204" pitchFamily="34" charset="0"/>
              </a:rPr>
              <a:t>HZ</a:t>
            </a:r>
            <a:endParaRPr lang="en-US" altLang="zh-CN" sz="1000" i="1" dirty="0">
              <a:cs typeface="Arial" panose="020B0604020202020204" pitchFamily="34" charset="0"/>
            </a:endParaRPr>
          </a:p>
        </p:txBody>
      </p:sp>
      <p:sp>
        <p:nvSpPr>
          <p:cNvPr id="234" name="文本框 2">
            <a:extLst>
              <a:ext uri="{FF2B5EF4-FFF2-40B4-BE49-F238E27FC236}">
                <a16:creationId xmlns:a16="http://schemas.microsoft.com/office/drawing/2014/main" id="{4BC93D22-112A-4B8D-8304-8666F2DE78DE}"/>
              </a:ext>
            </a:extLst>
          </p:cNvPr>
          <p:cNvSpPr txBox="1">
            <a:spLocks noChangeArrowheads="1"/>
          </p:cNvSpPr>
          <p:nvPr/>
        </p:nvSpPr>
        <p:spPr bwMode="auto">
          <a:xfrm rot="19200000">
            <a:off x="1727954" y="929018"/>
            <a:ext cx="64948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000" i="1" dirty="0">
                <a:cs typeface="Arial" panose="020B0604020202020204" pitchFamily="34" charset="0"/>
              </a:rPr>
              <a:t>EP2</a:t>
            </a:r>
            <a:r>
              <a:rPr lang="en-US" altLang="zh-CN" sz="1000" i="1" baseline="30000" dirty="0">
                <a:cs typeface="Arial" panose="020B0604020202020204" pitchFamily="34" charset="0"/>
              </a:rPr>
              <a:t>KO</a:t>
            </a:r>
            <a:endParaRPr lang="en-US" altLang="zh-CN" sz="1000" i="1" dirty="0">
              <a:cs typeface="Arial" panose="020B0604020202020204" pitchFamily="34" charset="0"/>
            </a:endParaRPr>
          </a:p>
        </p:txBody>
      </p:sp>
      <p:sp>
        <p:nvSpPr>
          <p:cNvPr id="247" name="文本框 246"/>
          <p:cNvSpPr txBox="1"/>
          <p:nvPr/>
        </p:nvSpPr>
        <p:spPr>
          <a:xfrm>
            <a:off x="345600" y="684069"/>
            <a:ext cx="3727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5" name="直接连接符 234"/>
          <p:cNvCxnSpPr/>
          <p:nvPr/>
        </p:nvCxnSpPr>
        <p:spPr>
          <a:xfrm>
            <a:off x="591704" y="1471484"/>
            <a:ext cx="7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6" name="文本框 235">
            <a:extLst>
              <a:ext uri="{FF2B5EF4-FFF2-40B4-BE49-F238E27FC236}">
                <a16:creationId xmlns:a16="http://schemas.microsoft.com/office/drawing/2014/main" id="{CB3AF7D8-3FC8-4BCB-971D-434E0FA63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035" y="1365836"/>
            <a:ext cx="50729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700" dirty="0">
                <a:ea typeface="宋体" panose="02010600030101010101" pitchFamily="2" charset="-122"/>
                <a:cs typeface="Arial" panose="020B0604020202020204" pitchFamily="34" charset="0"/>
              </a:rPr>
              <a:t>300 </a:t>
            </a:r>
            <a:r>
              <a:rPr lang="en-US" altLang="zh-CN" sz="700" dirty="0" err="1">
                <a:ea typeface="宋体" panose="02010600030101010101" pitchFamily="2" charset="-122"/>
                <a:cs typeface="Arial" panose="020B0604020202020204" pitchFamily="34" charset="0"/>
              </a:rPr>
              <a:t>bp</a:t>
            </a:r>
            <a:endParaRPr lang="zh-CN" altLang="en-US" sz="7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237" name="直接连接符 236"/>
          <p:cNvCxnSpPr/>
          <p:nvPr/>
        </p:nvCxnSpPr>
        <p:spPr>
          <a:xfrm>
            <a:off x="591704" y="1597690"/>
            <a:ext cx="7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8" name="文本框 237">
            <a:extLst>
              <a:ext uri="{FF2B5EF4-FFF2-40B4-BE49-F238E27FC236}">
                <a16:creationId xmlns:a16="http://schemas.microsoft.com/office/drawing/2014/main" id="{CB3AF7D8-3FC8-4BCB-971D-434E0FA63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035" y="1495217"/>
            <a:ext cx="50729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700" dirty="0">
                <a:ea typeface="宋体" panose="02010600030101010101" pitchFamily="2" charset="-122"/>
                <a:cs typeface="Arial" panose="020B0604020202020204" pitchFamily="34" charset="0"/>
              </a:rPr>
              <a:t>165 </a:t>
            </a:r>
            <a:r>
              <a:rPr lang="en-US" altLang="zh-CN" sz="700" dirty="0" err="1">
                <a:ea typeface="宋体" panose="02010600030101010101" pitchFamily="2" charset="-122"/>
                <a:cs typeface="Arial" panose="020B0604020202020204" pitchFamily="34" charset="0"/>
              </a:rPr>
              <a:t>bp</a:t>
            </a:r>
            <a:endParaRPr lang="zh-CN" altLang="en-US" sz="7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40" name="文本框 297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805985" y="3786325"/>
            <a:ext cx="63272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7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&lt;0.0001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1" name="文本框 240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210559" y="3802160"/>
            <a:ext cx="51594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0.9941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3" name="文本框 242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257344" y="3674103"/>
            <a:ext cx="50018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0.0579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4" name="文本框 243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405998" y="3553292"/>
            <a:ext cx="58389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=0.8150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" name="文本框 244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525045" y="3796890"/>
            <a:ext cx="48699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0.1872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6" name="文本框 245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624922" y="2456753"/>
            <a:ext cx="47719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0.6864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5" cstate="hqprint">
            <a:extLst>
              <a:ext uri="{BEBA8EAE-BF5A-486C-A8C5-ECC9F3942E4B}">
                <a14:imgProps xmlns:a14="http://schemas.microsoft.com/office/drawing/2010/main">
                  <a14:imgLayer r:embed="rId46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00" y="30636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7" cstate="hqprint">
            <a:extLst>
              <a:ext uri="{BEBA8EAE-BF5A-486C-A8C5-ECC9F3942E4B}">
                <a14:imgProps xmlns:a14="http://schemas.microsoft.com/office/drawing/2010/main">
                  <a14:imgLayer r:embed="rId48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600" y="30636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6" name="图片 115"/>
          <p:cNvPicPr>
            <a:picLocks noChangeAspect="1"/>
          </p:cNvPicPr>
          <p:nvPr/>
        </p:nvPicPr>
        <p:blipFill>
          <a:blip r:embed="rId49" cstate="hqprint">
            <a:extLst>
              <a:ext uri="{BEBA8EAE-BF5A-486C-A8C5-ECC9F3942E4B}">
                <a14:imgProps xmlns:a14="http://schemas.microsoft.com/office/drawing/2010/main">
                  <a14:imgLayer r:embed="rId50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200" y="30636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4" name="图片 133"/>
          <p:cNvPicPr>
            <a:picLocks noChangeAspect="1"/>
          </p:cNvPicPr>
          <p:nvPr/>
        </p:nvPicPr>
        <p:blipFill rotWithShape="1">
          <a:blip r:embed="rId51" cstate="hqprint">
            <a:extLst>
              <a:ext uri="{BEBA8EAE-BF5A-486C-A8C5-ECC9F3942E4B}">
                <a14:imgProps xmlns:a14="http://schemas.microsoft.com/office/drawing/2010/main">
                  <a14:imgLayer r:embed="rId52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702000" y="36324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7" name="图片 136"/>
          <p:cNvPicPr>
            <a:picLocks noChangeAspect="1"/>
          </p:cNvPicPr>
          <p:nvPr/>
        </p:nvPicPr>
        <p:blipFill rotWithShape="1">
          <a:blip r:embed="rId53" cstate="hqprint">
            <a:extLst>
              <a:ext uri="{BEBA8EAE-BF5A-486C-A8C5-ECC9F3942E4B}">
                <a14:imgProps xmlns:a14="http://schemas.microsoft.com/office/drawing/2010/main">
                  <a14:imgLayer r:embed="rId5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1461600" y="36324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8" name="图片 137"/>
          <p:cNvPicPr>
            <a:picLocks noChangeAspect="1"/>
          </p:cNvPicPr>
          <p:nvPr/>
        </p:nvPicPr>
        <p:blipFill rotWithShape="1">
          <a:blip r:embed="rId55" cstate="hqprint">
            <a:extLst>
              <a:ext uri="{BEBA8EAE-BF5A-486C-A8C5-ECC9F3942E4B}">
                <a14:imgProps xmlns:a14="http://schemas.microsoft.com/office/drawing/2010/main">
                  <a14:imgLayer r:embed="rId5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2221200" y="36324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5" name="图片 154"/>
          <p:cNvPicPr>
            <a:picLocks noChangeAspect="1"/>
          </p:cNvPicPr>
          <p:nvPr/>
        </p:nvPicPr>
        <p:blipFill>
          <a:blip r:embed="rId57" cstate="hqprint">
            <a:extLst>
              <a:ext uri="{BEBA8EAE-BF5A-486C-A8C5-ECC9F3942E4B}">
                <a14:imgProps xmlns:a14="http://schemas.microsoft.com/office/drawing/2010/main">
                  <a14:imgLayer r:embed="rId5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00" y="41976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0" name="图片 219"/>
          <p:cNvPicPr>
            <a:picLocks noChangeAspect="1"/>
          </p:cNvPicPr>
          <p:nvPr/>
        </p:nvPicPr>
        <p:blipFill>
          <a:blip r:embed="rId59" cstate="hqprint">
            <a:extLst>
              <a:ext uri="{BEBA8EAE-BF5A-486C-A8C5-ECC9F3942E4B}">
                <a14:imgProps xmlns:a14="http://schemas.microsoft.com/office/drawing/2010/main">
                  <a14:imgLayer r:embed="rId6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600" y="41976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9" name="图片 228"/>
          <p:cNvPicPr>
            <a:picLocks noChangeAspect="1"/>
          </p:cNvPicPr>
          <p:nvPr/>
        </p:nvPicPr>
        <p:blipFill>
          <a:blip r:embed="rId61" cstate="hqprint">
            <a:extLst>
              <a:ext uri="{BEBA8EAE-BF5A-486C-A8C5-ECC9F3942E4B}">
                <a14:imgProps xmlns:a14="http://schemas.microsoft.com/office/drawing/2010/main">
                  <a14:imgLayer r:embed="rId6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200" y="41976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9" name="图片 238"/>
          <p:cNvPicPr>
            <a:picLocks noChangeAspect="1"/>
          </p:cNvPicPr>
          <p:nvPr/>
        </p:nvPicPr>
        <p:blipFill>
          <a:blip r:embed="rId63" cstate="hqprint">
            <a:extLst>
              <a:ext uri="{BEBA8EAE-BF5A-486C-A8C5-ECC9F3942E4B}">
                <a14:imgProps xmlns:a14="http://schemas.microsoft.com/office/drawing/2010/main">
                  <a14:imgLayer r:embed="rId64">
                    <a14:imgEffect>
                      <a14:brightnessContrast bright="-10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00" y="81036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2" name="图片 241"/>
          <p:cNvPicPr>
            <a:picLocks noChangeAspect="1"/>
          </p:cNvPicPr>
          <p:nvPr/>
        </p:nvPicPr>
        <p:blipFill>
          <a:blip r:embed="rId65" cstate="hqprint">
            <a:extLst>
              <a:ext uri="{BEBA8EAE-BF5A-486C-A8C5-ECC9F3942E4B}">
                <a14:imgProps xmlns:a14="http://schemas.microsoft.com/office/drawing/2010/main">
                  <a14:imgLayer r:embed="rId66">
                    <a14:imgEffect>
                      <a14:brightnessContrast bright="-10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600" y="81036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9" name="图片 248"/>
          <p:cNvPicPr>
            <a:picLocks noChangeAspect="1"/>
          </p:cNvPicPr>
          <p:nvPr/>
        </p:nvPicPr>
        <p:blipFill>
          <a:blip r:embed="rId67" cstate="hqprint">
            <a:extLst>
              <a:ext uri="{BEBA8EAE-BF5A-486C-A8C5-ECC9F3942E4B}">
                <a14:imgProps xmlns:a14="http://schemas.microsoft.com/office/drawing/2010/main">
                  <a14:imgLayer r:embed="rId68">
                    <a14:imgEffect>
                      <a14:brightnessContrast bright="-10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200" y="81036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1" name="图片 250"/>
          <p:cNvPicPr>
            <a:picLocks noChangeAspect="1"/>
          </p:cNvPicPr>
          <p:nvPr/>
        </p:nvPicPr>
        <p:blipFill>
          <a:blip r:embed="rId69" cstate="hqprint">
            <a:extLst>
              <a:ext uri="{BEBA8EAE-BF5A-486C-A8C5-ECC9F3942E4B}">
                <a14:imgProps xmlns:a14="http://schemas.microsoft.com/office/drawing/2010/main">
                  <a14:imgLayer r:embed="rId7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00" y="86688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2" name="图片 251"/>
          <p:cNvPicPr>
            <a:picLocks noChangeAspect="1"/>
          </p:cNvPicPr>
          <p:nvPr/>
        </p:nvPicPr>
        <p:blipFill>
          <a:blip r:embed="rId71" cstate="hqprint">
            <a:extLst>
              <a:ext uri="{BEBA8EAE-BF5A-486C-A8C5-ECC9F3942E4B}">
                <a14:imgProps xmlns:a14="http://schemas.microsoft.com/office/drawing/2010/main">
                  <a14:imgLayer r:embed="rId72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600" y="86688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3" name="图片 252"/>
          <p:cNvPicPr>
            <a:picLocks noChangeAspect="1"/>
          </p:cNvPicPr>
          <p:nvPr/>
        </p:nvPicPr>
        <p:blipFill>
          <a:blip r:embed="rId73" cstate="hqprint">
            <a:extLst>
              <a:ext uri="{BEBA8EAE-BF5A-486C-A8C5-ECC9F3942E4B}">
                <a14:imgProps xmlns:a14="http://schemas.microsoft.com/office/drawing/2010/main">
                  <a14:imgLayer r:embed="rId7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200" y="86688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4366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图片 197"/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400" y="65088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5" name="图片 194"/>
          <p:cNvPicPr>
            <a:picLocks noChangeAspect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400" y="65088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4" name="图片 193"/>
          <p:cNvPicPr>
            <a:picLocks noChangeAspect="1"/>
          </p:cNvPicPr>
          <p:nvPr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400" y="65088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3" name="图片 192"/>
          <p:cNvPicPr>
            <a:picLocks noChangeAspect="1"/>
          </p:cNvPicPr>
          <p:nvPr/>
        </p:nvPicPr>
        <p:blipFill>
          <a:blip r:embed="rId10" cstate="hq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00" y="65088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2" name="图片 191"/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400" y="70848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3" name="图片 172"/>
          <p:cNvPicPr>
            <a:picLocks noChangeAspect="1"/>
          </p:cNvPicPr>
          <p:nvPr/>
        </p:nvPicPr>
        <p:blipFill rotWithShape="1"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3045600" y="37944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5" name="图片 164"/>
          <p:cNvPicPr>
            <a:picLocks noChangeAspect="1"/>
          </p:cNvPicPr>
          <p:nvPr/>
        </p:nvPicPr>
        <p:blipFill>
          <a:blip r:embed="rId15" cstate="hq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600" y="32184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44" name="对象 43">
            <a:extLst>
              <a:ext uri="{FF2B5EF4-FFF2-40B4-BE49-F238E27FC236}">
                <a16:creationId xmlns:a16="http://schemas.microsoft.com/office/drawing/2014/main" id="{0986CDB7-93A1-41B4-B7BB-AC4B714261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4950789"/>
              </p:ext>
            </p:extLst>
          </p:nvPr>
        </p:nvGraphicFramePr>
        <p:xfrm>
          <a:off x="5598641" y="6275113"/>
          <a:ext cx="923925" cy="148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" name="Prism 8" r:id="rId17" imgW="1029268" imgH="1655628" progId="Prism8.Document">
                  <p:embed/>
                </p:oleObj>
              </mc:Choice>
              <mc:Fallback>
                <p:oleObj name="Prism 8" r:id="rId17" imgW="1029268" imgH="1655628" progId="Prism8.Document">
                  <p:embed/>
                  <p:pic>
                    <p:nvPicPr>
                      <p:cNvPr id="44" name="对象 43">
                        <a:extLst>
                          <a:ext uri="{FF2B5EF4-FFF2-40B4-BE49-F238E27FC236}">
                            <a16:creationId xmlns:a16="http://schemas.microsoft.com/office/drawing/2014/main" id="{0986CDB7-93A1-41B4-B7BB-AC4B714261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5598641" y="6275113"/>
                        <a:ext cx="923925" cy="1489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8" name="文本框 157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6056959" y="6402069"/>
            <a:ext cx="56488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0.0067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9" name="文本框 148">
            <a:extLst>
              <a:ext uri="{FF2B5EF4-FFF2-40B4-BE49-F238E27FC236}">
                <a16:creationId xmlns:a16="http://schemas.microsoft.com/office/drawing/2014/main" id="{FCC070C5-AF7A-4A46-B37C-463AC36E56FB}"/>
              </a:ext>
            </a:extLst>
          </p:cNvPr>
          <p:cNvSpPr txBox="1"/>
          <p:nvPr/>
        </p:nvSpPr>
        <p:spPr>
          <a:xfrm>
            <a:off x="5978351" y="7483516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ACLT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文本框 129">
            <a:extLst>
              <a:ext uri="{FF2B5EF4-FFF2-40B4-BE49-F238E27FC236}">
                <a16:creationId xmlns:a16="http://schemas.microsoft.com/office/drawing/2014/main" id="{FCC070C5-AF7A-4A46-B37C-463AC36E56FB}"/>
              </a:ext>
            </a:extLst>
          </p:cNvPr>
          <p:cNvSpPr txBox="1"/>
          <p:nvPr/>
        </p:nvSpPr>
        <p:spPr>
          <a:xfrm>
            <a:off x="4619674" y="7501344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ACLT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文本框 83">
            <a:extLst>
              <a:ext uri="{FF2B5EF4-FFF2-40B4-BE49-F238E27FC236}">
                <a16:creationId xmlns:a16="http://schemas.microsoft.com/office/drawing/2014/main" id="{FCC070C5-AF7A-4A46-B37C-463AC36E56FB}"/>
              </a:ext>
            </a:extLst>
          </p:cNvPr>
          <p:cNvSpPr txBox="1"/>
          <p:nvPr/>
        </p:nvSpPr>
        <p:spPr>
          <a:xfrm>
            <a:off x="4610623" y="3498121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ACLT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7" name="对象 6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8603976"/>
              </p:ext>
            </p:extLst>
          </p:nvPr>
        </p:nvGraphicFramePr>
        <p:xfrm>
          <a:off x="3983827" y="2264573"/>
          <a:ext cx="1470025" cy="1501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5" name="Prism 8" r:id="rId19" imgW="1632855" imgH="1671115" progId="Prism8.Document">
                  <p:embed/>
                </p:oleObj>
              </mc:Choice>
              <mc:Fallback>
                <p:oleObj name="Prism 8" r:id="rId19" imgW="1632855" imgH="1671115" progId="Prism8.Document">
                  <p:embed/>
                  <p:pic>
                    <p:nvPicPr>
                      <p:cNvPr id="67" name="对象 66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3983827" y="2264573"/>
                        <a:ext cx="1470025" cy="1501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" name="文本框 75"/>
          <p:cNvSpPr txBox="1"/>
          <p:nvPr/>
        </p:nvSpPr>
        <p:spPr>
          <a:xfrm>
            <a:off x="4009596" y="3321225"/>
            <a:ext cx="3677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-25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文本框 79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333634" y="3085175"/>
            <a:ext cx="56611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0.7337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2" name="直接连接符 81"/>
          <p:cNvCxnSpPr/>
          <p:nvPr/>
        </p:nvCxnSpPr>
        <p:spPr>
          <a:xfrm>
            <a:off x="4450963" y="3241046"/>
            <a:ext cx="36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直接连接符 82"/>
          <p:cNvCxnSpPr/>
          <p:nvPr/>
        </p:nvCxnSpPr>
        <p:spPr>
          <a:xfrm>
            <a:off x="4620474" y="3344968"/>
            <a:ext cx="36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文本框 3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921829" y="6245219"/>
            <a:ext cx="67959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=0.0152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7" name="直接连接符 156"/>
          <p:cNvCxnSpPr/>
          <p:nvPr/>
        </p:nvCxnSpPr>
        <p:spPr>
          <a:xfrm>
            <a:off x="6155018" y="6556224"/>
            <a:ext cx="252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43" name="对象 42">
            <a:extLst>
              <a:ext uri="{FF2B5EF4-FFF2-40B4-BE49-F238E27FC236}">
                <a16:creationId xmlns:a16="http://schemas.microsoft.com/office/drawing/2014/main" id="{30BB3002-D581-4798-8787-61E226B851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0182222"/>
              </p:ext>
            </p:extLst>
          </p:nvPr>
        </p:nvGraphicFramePr>
        <p:xfrm>
          <a:off x="4236796" y="6285025"/>
          <a:ext cx="925513" cy="148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6" name="Prism 8" r:id="rId21" imgW="1029268" imgH="1655628" progId="Prism8.Document">
                  <p:embed/>
                </p:oleObj>
              </mc:Choice>
              <mc:Fallback>
                <p:oleObj name="Prism 8" r:id="rId21" imgW="1029268" imgH="1655628" progId="Prism8.Document">
                  <p:embed/>
                  <p:pic>
                    <p:nvPicPr>
                      <p:cNvPr id="43" name="对象 42">
                        <a:extLst>
                          <a:ext uri="{FF2B5EF4-FFF2-40B4-BE49-F238E27FC236}">
                            <a16:creationId xmlns:a16="http://schemas.microsoft.com/office/drawing/2014/main" id="{30BB3002-D581-4798-8787-61E226B851E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4236796" y="6285025"/>
                        <a:ext cx="925513" cy="1489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37" name="直接连接符 136"/>
          <p:cNvCxnSpPr/>
          <p:nvPr/>
        </p:nvCxnSpPr>
        <p:spPr>
          <a:xfrm>
            <a:off x="4454241" y="6547486"/>
            <a:ext cx="324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2" name="直接连接符 131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4770278" y="7538503"/>
            <a:ext cx="28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直接连接符 155"/>
          <p:cNvCxnSpPr/>
          <p:nvPr/>
        </p:nvCxnSpPr>
        <p:spPr>
          <a:xfrm>
            <a:off x="5809467" y="6555454"/>
            <a:ext cx="324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9" name="直接连接符 158"/>
          <p:cNvCxnSpPr/>
          <p:nvPr/>
        </p:nvCxnSpPr>
        <p:spPr>
          <a:xfrm>
            <a:off x="6002807" y="6397669"/>
            <a:ext cx="396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1" name="文本框 140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573472" y="6234508"/>
            <a:ext cx="60364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=0.2888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396918" y="3195574"/>
            <a:ext cx="55719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0.0004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B8937D5-BD69-4840-B6CA-33AC6EB20F4E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62" t="38895" r="33466" b="32690"/>
          <a:stretch>
            <a:fillRect/>
          </a:stretch>
        </p:blipFill>
        <p:spPr>
          <a:xfrm>
            <a:off x="2287742" y="2824534"/>
            <a:ext cx="719998" cy="356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0E56E8F-DCC6-48D6-9E20-E96ADBB6512A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69" t="40333" r="33268" b="33230"/>
          <a:stretch>
            <a:fillRect/>
          </a:stretch>
        </p:blipFill>
        <p:spPr>
          <a:xfrm>
            <a:off x="3045007" y="2824534"/>
            <a:ext cx="719998" cy="356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899E70B-ABB9-405B-B044-D5FBA1A3DB02}"/>
              </a:ext>
            </a:extLst>
          </p:cNvPr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62" t="37995" r="32969" b="35567"/>
          <a:stretch>
            <a:fillRect/>
          </a:stretch>
        </p:blipFill>
        <p:spPr>
          <a:xfrm>
            <a:off x="775129" y="2824534"/>
            <a:ext cx="720001" cy="356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A826255-8BFE-482E-BF02-3D89F4B75C4B}"/>
              </a:ext>
            </a:extLst>
          </p:cNvPr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27" t="39239" r="33123" b="32230"/>
          <a:stretch>
            <a:fillRect/>
          </a:stretch>
        </p:blipFill>
        <p:spPr>
          <a:xfrm>
            <a:off x="1533007" y="2824534"/>
            <a:ext cx="719999" cy="356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EAA5A64A-F9BA-4ABD-A17D-A0EEB31C4468}"/>
              </a:ext>
            </a:extLst>
          </p:cNvPr>
          <p:cNvSpPr txBox="1"/>
          <p:nvPr/>
        </p:nvSpPr>
        <p:spPr>
          <a:xfrm>
            <a:off x="409010" y="2128088"/>
            <a:ext cx="664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8BDDF57D-570F-48E1-92DA-DCA36039C776}"/>
              </a:ext>
            </a:extLst>
          </p:cNvPr>
          <p:cNvCxnSpPr/>
          <p:nvPr/>
        </p:nvCxnSpPr>
        <p:spPr>
          <a:xfrm>
            <a:off x="3658492" y="4289915"/>
            <a:ext cx="90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A35265DB-ED04-4214-8E79-8DD965A44823}"/>
              </a:ext>
            </a:extLst>
          </p:cNvPr>
          <p:cNvCxnSpPr/>
          <p:nvPr/>
        </p:nvCxnSpPr>
        <p:spPr>
          <a:xfrm>
            <a:off x="3656732" y="3708329"/>
            <a:ext cx="90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78E54A5E-DECB-45AE-81E3-0374FDF10BF5}"/>
              </a:ext>
            </a:extLst>
          </p:cNvPr>
          <p:cNvCxnSpPr/>
          <p:nvPr/>
        </p:nvCxnSpPr>
        <p:spPr>
          <a:xfrm>
            <a:off x="3513005" y="3160296"/>
            <a:ext cx="252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8CC93F29-D600-45EB-8F0D-78412F31398A}"/>
              </a:ext>
            </a:extLst>
          </p:cNvPr>
          <p:cNvSpPr txBox="1"/>
          <p:nvPr/>
        </p:nvSpPr>
        <p:spPr>
          <a:xfrm>
            <a:off x="410400" y="5929059"/>
            <a:ext cx="664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任意多边形 90">
            <a:extLst>
              <a:ext uri="{FF2B5EF4-FFF2-40B4-BE49-F238E27FC236}">
                <a16:creationId xmlns:a16="http://schemas.microsoft.com/office/drawing/2014/main" id="{01A0B5C5-80D5-4E58-8FF2-9AACB813E51F}"/>
              </a:ext>
            </a:extLst>
          </p:cNvPr>
          <p:cNvSpPr/>
          <p:nvPr/>
        </p:nvSpPr>
        <p:spPr>
          <a:xfrm>
            <a:off x="1564803" y="6534282"/>
            <a:ext cx="740111" cy="45719"/>
          </a:xfrm>
          <a:custGeom>
            <a:avLst/>
            <a:gdLst>
              <a:gd name="connsiteX0" fmla="*/ 0 w 1296848"/>
              <a:gd name="connsiteY0" fmla="*/ 80788 h 80788"/>
              <a:gd name="connsiteX1" fmla="*/ 76489 w 1296848"/>
              <a:gd name="connsiteY1" fmla="*/ 49497 h 80788"/>
              <a:gd name="connsiteX2" fmla="*/ 86920 w 1296848"/>
              <a:gd name="connsiteY2" fmla="*/ 42543 h 80788"/>
              <a:gd name="connsiteX3" fmla="*/ 97350 w 1296848"/>
              <a:gd name="connsiteY3" fmla="*/ 39066 h 80788"/>
              <a:gd name="connsiteX4" fmla="*/ 149502 w 1296848"/>
              <a:gd name="connsiteY4" fmla="*/ 28636 h 80788"/>
              <a:gd name="connsiteX5" fmla="*/ 225992 w 1296848"/>
              <a:gd name="connsiteY5" fmla="*/ 25159 h 80788"/>
              <a:gd name="connsiteX6" fmla="*/ 368541 w 1296848"/>
              <a:gd name="connsiteY6" fmla="*/ 14729 h 80788"/>
              <a:gd name="connsiteX7" fmla="*/ 462415 w 1296848"/>
              <a:gd name="connsiteY7" fmla="*/ 11252 h 80788"/>
              <a:gd name="connsiteX8" fmla="*/ 997843 w 1296848"/>
              <a:gd name="connsiteY8" fmla="*/ 11252 h 80788"/>
              <a:gd name="connsiteX9" fmla="*/ 1043042 w 1296848"/>
              <a:gd name="connsiteY9" fmla="*/ 14729 h 80788"/>
              <a:gd name="connsiteX10" fmla="*/ 1136915 w 1296848"/>
              <a:gd name="connsiteY10" fmla="*/ 18206 h 80788"/>
              <a:gd name="connsiteX11" fmla="*/ 1150823 w 1296848"/>
              <a:gd name="connsiteY11" fmla="*/ 21682 h 80788"/>
              <a:gd name="connsiteX12" fmla="*/ 1175160 w 1296848"/>
              <a:gd name="connsiteY12" fmla="*/ 25159 h 80788"/>
              <a:gd name="connsiteX13" fmla="*/ 1196021 w 1296848"/>
              <a:gd name="connsiteY13" fmla="*/ 32113 h 80788"/>
              <a:gd name="connsiteX14" fmla="*/ 1220359 w 1296848"/>
              <a:gd name="connsiteY14" fmla="*/ 39066 h 80788"/>
              <a:gd name="connsiteX15" fmla="*/ 1230789 w 1296848"/>
              <a:gd name="connsiteY15" fmla="*/ 42543 h 80788"/>
              <a:gd name="connsiteX16" fmla="*/ 1265557 w 1296848"/>
              <a:gd name="connsiteY16" fmla="*/ 49497 h 80788"/>
              <a:gd name="connsiteX17" fmla="*/ 1275988 w 1296848"/>
              <a:gd name="connsiteY17" fmla="*/ 59927 h 80788"/>
              <a:gd name="connsiteX18" fmla="*/ 1289895 w 1296848"/>
              <a:gd name="connsiteY18" fmla="*/ 66881 h 80788"/>
              <a:gd name="connsiteX19" fmla="*/ 1296848 w 1296848"/>
              <a:gd name="connsiteY19" fmla="*/ 70358 h 80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296848" h="80788">
                <a:moveTo>
                  <a:pt x="0" y="80788"/>
                </a:moveTo>
                <a:cubicBezTo>
                  <a:pt x="25496" y="70358"/>
                  <a:pt x="51275" y="60591"/>
                  <a:pt x="76489" y="49497"/>
                </a:cubicBezTo>
                <a:cubicBezTo>
                  <a:pt x="80314" y="47814"/>
                  <a:pt x="83182" y="44412"/>
                  <a:pt x="86920" y="42543"/>
                </a:cubicBezTo>
                <a:cubicBezTo>
                  <a:pt x="90198" y="40904"/>
                  <a:pt x="93814" y="40030"/>
                  <a:pt x="97350" y="39066"/>
                </a:cubicBezTo>
                <a:cubicBezTo>
                  <a:pt x="114827" y="34300"/>
                  <a:pt x="131386" y="29885"/>
                  <a:pt x="149502" y="28636"/>
                </a:cubicBezTo>
                <a:cubicBezTo>
                  <a:pt x="174965" y="26880"/>
                  <a:pt x="200495" y="26318"/>
                  <a:pt x="225992" y="25159"/>
                </a:cubicBezTo>
                <a:cubicBezTo>
                  <a:pt x="283466" y="15580"/>
                  <a:pt x="259773" y="18758"/>
                  <a:pt x="368541" y="14729"/>
                </a:cubicBezTo>
                <a:lnTo>
                  <a:pt x="462415" y="11252"/>
                </a:lnTo>
                <a:cubicBezTo>
                  <a:pt x="659232" y="-10618"/>
                  <a:pt x="507168" y="5041"/>
                  <a:pt x="997843" y="11252"/>
                </a:cubicBezTo>
                <a:cubicBezTo>
                  <a:pt x="1012953" y="11443"/>
                  <a:pt x="1027950" y="13974"/>
                  <a:pt x="1043042" y="14729"/>
                </a:cubicBezTo>
                <a:cubicBezTo>
                  <a:pt x="1074315" y="16293"/>
                  <a:pt x="1105624" y="17047"/>
                  <a:pt x="1136915" y="18206"/>
                </a:cubicBezTo>
                <a:cubicBezTo>
                  <a:pt x="1141551" y="19365"/>
                  <a:pt x="1146121" y="20827"/>
                  <a:pt x="1150823" y="21682"/>
                </a:cubicBezTo>
                <a:cubicBezTo>
                  <a:pt x="1158886" y="23148"/>
                  <a:pt x="1167175" y="23316"/>
                  <a:pt x="1175160" y="25159"/>
                </a:cubicBezTo>
                <a:cubicBezTo>
                  <a:pt x="1182302" y="26807"/>
                  <a:pt x="1189067" y="29795"/>
                  <a:pt x="1196021" y="32113"/>
                </a:cubicBezTo>
                <a:cubicBezTo>
                  <a:pt x="1221034" y="40451"/>
                  <a:pt x="1189792" y="30333"/>
                  <a:pt x="1220359" y="39066"/>
                </a:cubicBezTo>
                <a:cubicBezTo>
                  <a:pt x="1223883" y="40073"/>
                  <a:pt x="1227218" y="41719"/>
                  <a:pt x="1230789" y="42543"/>
                </a:cubicBezTo>
                <a:cubicBezTo>
                  <a:pt x="1242305" y="45201"/>
                  <a:pt x="1265557" y="49497"/>
                  <a:pt x="1265557" y="49497"/>
                </a:cubicBezTo>
                <a:cubicBezTo>
                  <a:pt x="1269034" y="52974"/>
                  <a:pt x="1271987" y="57069"/>
                  <a:pt x="1275988" y="59927"/>
                </a:cubicBezTo>
                <a:cubicBezTo>
                  <a:pt x="1280206" y="62939"/>
                  <a:pt x="1285259" y="64563"/>
                  <a:pt x="1289895" y="66881"/>
                </a:cubicBezTo>
                <a:lnTo>
                  <a:pt x="1296848" y="70358"/>
                </a:lnTo>
              </a:path>
            </a:pathLst>
          </a:cu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任意多边形 91">
            <a:extLst>
              <a:ext uri="{FF2B5EF4-FFF2-40B4-BE49-F238E27FC236}">
                <a16:creationId xmlns:a16="http://schemas.microsoft.com/office/drawing/2014/main" id="{9DFD6653-E827-41ED-8318-B99CE9520716}"/>
              </a:ext>
            </a:extLst>
          </p:cNvPr>
          <p:cNvSpPr/>
          <p:nvPr/>
        </p:nvSpPr>
        <p:spPr>
          <a:xfrm>
            <a:off x="2304139" y="6526526"/>
            <a:ext cx="729054" cy="53475"/>
          </a:xfrm>
          <a:custGeom>
            <a:avLst/>
            <a:gdLst>
              <a:gd name="connsiteX0" fmla="*/ 0 w 1296861"/>
              <a:gd name="connsiteY0" fmla="*/ 66060 h 111258"/>
              <a:gd name="connsiteX1" fmla="*/ 100827 w 1296861"/>
              <a:gd name="connsiteY1" fmla="*/ 34768 h 111258"/>
              <a:gd name="connsiteX2" fmla="*/ 111257 w 1296861"/>
              <a:gd name="connsiteY2" fmla="*/ 31292 h 111258"/>
              <a:gd name="connsiteX3" fmla="*/ 142549 w 1296861"/>
              <a:gd name="connsiteY3" fmla="*/ 17384 h 111258"/>
              <a:gd name="connsiteX4" fmla="*/ 152979 w 1296861"/>
              <a:gd name="connsiteY4" fmla="*/ 13908 h 111258"/>
              <a:gd name="connsiteX5" fmla="*/ 163410 w 1296861"/>
              <a:gd name="connsiteY5" fmla="*/ 10431 h 111258"/>
              <a:gd name="connsiteX6" fmla="*/ 344203 w 1296861"/>
              <a:gd name="connsiteY6" fmla="*/ 3477 h 111258"/>
              <a:gd name="connsiteX7" fmla="*/ 441554 w 1296861"/>
              <a:gd name="connsiteY7" fmla="*/ 0 h 111258"/>
              <a:gd name="connsiteX8" fmla="*/ 632778 w 1296861"/>
              <a:gd name="connsiteY8" fmla="*/ 3477 h 111258"/>
              <a:gd name="connsiteX9" fmla="*/ 709268 w 1296861"/>
              <a:gd name="connsiteY9" fmla="*/ 6954 h 111258"/>
              <a:gd name="connsiteX10" fmla="*/ 733606 w 1296861"/>
              <a:gd name="connsiteY10" fmla="*/ 10431 h 111258"/>
              <a:gd name="connsiteX11" fmla="*/ 820526 w 1296861"/>
              <a:gd name="connsiteY11" fmla="*/ 13908 h 111258"/>
              <a:gd name="connsiteX12" fmla="*/ 865724 w 1296861"/>
              <a:gd name="connsiteY12" fmla="*/ 20861 h 111258"/>
              <a:gd name="connsiteX13" fmla="*/ 897016 w 1296861"/>
              <a:gd name="connsiteY13" fmla="*/ 24338 h 111258"/>
              <a:gd name="connsiteX14" fmla="*/ 1060426 w 1296861"/>
              <a:gd name="connsiteY14" fmla="*/ 31292 h 111258"/>
              <a:gd name="connsiteX15" fmla="*/ 1119531 w 1296861"/>
              <a:gd name="connsiteY15" fmla="*/ 38245 h 111258"/>
              <a:gd name="connsiteX16" fmla="*/ 1129962 w 1296861"/>
              <a:gd name="connsiteY16" fmla="*/ 41722 h 111258"/>
              <a:gd name="connsiteX17" fmla="*/ 1164730 w 1296861"/>
              <a:gd name="connsiteY17" fmla="*/ 45199 h 111258"/>
              <a:gd name="connsiteX18" fmla="*/ 1196021 w 1296861"/>
              <a:gd name="connsiteY18" fmla="*/ 48676 h 111258"/>
              <a:gd name="connsiteX19" fmla="*/ 1237743 w 1296861"/>
              <a:gd name="connsiteY19" fmla="*/ 62583 h 111258"/>
              <a:gd name="connsiteX20" fmla="*/ 1248173 w 1296861"/>
              <a:gd name="connsiteY20" fmla="*/ 66060 h 111258"/>
              <a:gd name="connsiteX21" fmla="*/ 1269034 w 1296861"/>
              <a:gd name="connsiteY21" fmla="*/ 76490 h 111258"/>
              <a:gd name="connsiteX22" fmla="*/ 1286418 w 1296861"/>
              <a:gd name="connsiteY22" fmla="*/ 97351 h 111258"/>
              <a:gd name="connsiteX23" fmla="*/ 1296848 w 1296861"/>
              <a:gd name="connsiteY23" fmla="*/ 111258 h 11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96861" h="111258">
                <a:moveTo>
                  <a:pt x="0" y="66060"/>
                </a:moveTo>
                <a:lnTo>
                  <a:pt x="100827" y="34768"/>
                </a:lnTo>
                <a:cubicBezTo>
                  <a:pt x="104325" y="33675"/>
                  <a:pt x="111257" y="31292"/>
                  <a:pt x="111257" y="31292"/>
                </a:cubicBezTo>
                <a:cubicBezTo>
                  <a:pt x="127786" y="20273"/>
                  <a:pt x="117726" y="25658"/>
                  <a:pt x="142549" y="17384"/>
                </a:cubicBezTo>
                <a:lnTo>
                  <a:pt x="152979" y="13908"/>
                </a:lnTo>
                <a:cubicBezTo>
                  <a:pt x="156456" y="12749"/>
                  <a:pt x="159795" y="11034"/>
                  <a:pt x="163410" y="10431"/>
                </a:cubicBezTo>
                <a:cubicBezTo>
                  <a:pt x="237704" y="-1952"/>
                  <a:pt x="170900" y="8161"/>
                  <a:pt x="344203" y="3477"/>
                </a:cubicBezTo>
                <a:lnTo>
                  <a:pt x="441554" y="0"/>
                </a:lnTo>
                <a:lnTo>
                  <a:pt x="632778" y="3477"/>
                </a:lnTo>
                <a:cubicBezTo>
                  <a:pt x="658292" y="4140"/>
                  <a:pt x="683805" y="5198"/>
                  <a:pt x="709268" y="6954"/>
                </a:cubicBezTo>
                <a:cubicBezTo>
                  <a:pt x="717444" y="7518"/>
                  <a:pt x="725427" y="9920"/>
                  <a:pt x="733606" y="10431"/>
                </a:cubicBezTo>
                <a:cubicBezTo>
                  <a:pt x="762546" y="12240"/>
                  <a:pt x="791553" y="12749"/>
                  <a:pt x="820526" y="13908"/>
                </a:cubicBezTo>
                <a:cubicBezTo>
                  <a:pt x="837909" y="16804"/>
                  <a:pt x="847848" y="18626"/>
                  <a:pt x="865724" y="20861"/>
                </a:cubicBezTo>
                <a:cubicBezTo>
                  <a:pt x="876138" y="22163"/>
                  <a:pt x="886543" y="23662"/>
                  <a:pt x="897016" y="24338"/>
                </a:cubicBezTo>
                <a:cubicBezTo>
                  <a:pt x="920482" y="25852"/>
                  <a:pt x="1041153" y="30521"/>
                  <a:pt x="1060426" y="31292"/>
                </a:cubicBezTo>
                <a:cubicBezTo>
                  <a:pt x="1088815" y="40753"/>
                  <a:pt x="1055983" y="30768"/>
                  <a:pt x="1119531" y="38245"/>
                </a:cubicBezTo>
                <a:cubicBezTo>
                  <a:pt x="1123171" y="38673"/>
                  <a:pt x="1126340" y="41165"/>
                  <a:pt x="1129962" y="41722"/>
                </a:cubicBezTo>
                <a:cubicBezTo>
                  <a:pt x="1141474" y="43493"/>
                  <a:pt x="1153147" y="43980"/>
                  <a:pt x="1164730" y="45199"/>
                </a:cubicBezTo>
                <a:lnTo>
                  <a:pt x="1196021" y="48676"/>
                </a:lnTo>
                <a:lnTo>
                  <a:pt x="1237743" y="62583"/>
                </a:lnTo>
                <a:cubicBezTo>
                  <a:pt x="1241220" y="63742"/>
                  <a:pt x="1245124" y="64027"/>
                  <a:pt x="1248173" y="66060"/>
                </a:cubicBezTo>
                <a:cubicBezTo>
                  <a:pt x="1261653" y="75046"/>
                  <a:pt x="1254639" y="71692"/>
                  <a:pt x="1269034" y="76490"/>
                </a:cubicBezTo>
                <a:cubicBezTo>
                  <a:pt x="1299514" y="106973"/>
                  <a:pt x="1262208" y="68301"/>
                  <a:pt x="1286418" y="97351"/>
                </a:cubicBezTo>
                <a:cubicBezTo>
                  <a:pt x="1297668" y="110850"/>
                  <a:pt x="1296848" y="102334"/>
                  <a:pt x="1296848" y="111258"/>
                </a:cubicBezTo>
              </a:path>
            </a:pathLst>
          </a:cu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任意多边形 92">
            <a:extLst>
              <a:ext uri="{FF2B5EF4-FFF2-40B4-BE49-F238E27FC236}">
                <a16:creationId xmlns:a16="http://schemas.microsoft.com/office/drawing/2014/main" id="{93FDBEC1-0DDF-4A9C-A951-B4B6707F3483}"/>
              </a:ext>
            </a:extLst>
          </p:cNvPr>
          <p:cNvSpPr/>
          <p:nvPr/>
        </p:nvSpPr>
        <p:spPr>
          <a:xfrm>
            <a:off x="3073334" y="6517720"/>
            <a:ext cx="713535" cy="62281"/>
          </a:xfrm>
          <a:custGeom>
            <a:avLst/>
            <a:gdLst>
              <a:gd name="connsiteX0" fmla="*/ 0 w 1293372"/>
              <a:gd name="connsiteY0" fmla="*/ 107781 h 107781"/>
              <a:gd name="connsiteX1" fmla="*/ 97351 w 1293372"/>
              <a:gd name="connsiteY1" fmla="*/ 66059 h 107781"/>
              <a:gd name="connsiteX2" fmla="*/ 118212 w 1293372"/>
              <a:gd name="connsiteY2" fmla="*/ 59105 h 107781"/>
              <a:gd name="connsiteX3" fmla="*/ 139073 w 1293372"/>
              <a:gd name="connsiteY3" fmla="*/ 55628 h 107781"/>
              <a:gd name="connsiteX4" fmla="*/ 149503 w 1293372"/>
              <a:gd name="connsiteY4" fmla="*/ 52152 h 107781"/>
              <a:gd name="connsiteX5" fmla="*/ 215562 w 1293372"/>
              <a:gd name="connsiteY5" fmla="*/ 48675 h 107781"/>
              <a:gd name="connsiteX6" fmla="*/ 326820 w 1293372"/>
              <a:gd name="connsiteY6" fmla="*/ 41721 h 107781"/>
              <a:gd name="connsiteX7" fmla="*/ 358111 w 1293372"/>
              <a:gd name="connsiteY7" fmla="*/ 38244 h 107781"/>
              <a:gd name="connsiteX8" fmla="*/ 375496 w 1293372"/>
              <a:gd name="connsiteY8" fmla="*/ 34768 h 107781"/>
              <a:gd name="connsiteX9" fmla="*/ 573673 w 1293372"/>
              <a:gd name="connsiteY9" fmla="*/ 31291 h 107781"/>
              <a:gd name="connsiteX10" fmla="*/ 698838 w 1293372"/>
              <a:gd name="connsiteY10" fmla="*/ 24337 h 107781"/>
              <a:gd name="connsiteX11" fmla="*/ 764898 w 1293372"/>
              <a:gd name="connsiteY11" fmla="*/ 13907 h 107781"/>
              <a:gd name="connsiteX12" fmla="*/ 813573 w 1293372"/>
              <a:gd name="connsiteY12" fmla="*/ 10430 h 107781"/>
              <a:gd name="connsiteX13" fmla="*/ 848341 w 1293372"/>
              <a:gd name="connsiteY13" fmla="*/ 3476 h 107781"/>
              <a:gd name="connsiteX14" fmla="*/ 886586 w 1293372"/>
              <a:gd name="connsiteY14" fmla="*/ 0 h 107781"/>
              <a:gd name="connsiteX15" fmla="*/ 1154300 w 1293372"/>
              <a:gd name="connsiteY15" fmla="*/ 3476 h 107781"/>
              <a:gd name="connsiteX16" fmla="*/ 1178638 w 1293372"/>
              <a:gd name="connsiteY16" fmla="*/ 10430 h 107781"/>
              <a:gd name="connsiteX17" fmla="*/ 1199499 w 1293372"/>
              <a:gd name="connsiteY17" fmla="*/ 13907 h 107781"/>
              <a:gd name="connsiteX18" fmla="*/ 1209929 w 1293372"/>
              <a:gd name="connsiteY18" fmla="*/ 17384 h 107781"/>
              <a:gd name="connsiteX19" fmla="*/ 1234267 w 1293372"/>
              <a:gd name="connsiteY19" fmla="*/ 24337 h 107781"/>
              <a:gd name="connsiteX20" fmla="*/ 1244697 w 1293372"/>
              <a:gd name="connsiteY20" fmla="*/ 31291 h 107781"/>
              <a:gd name="connsiteX21" fmla="*/ 1272511 w 1293372"/>
              <a:gd name="connsiteY21" fmla="*/ 38244 h 107781"/>
              <a:gd name="connsiteX22" fmla="*/ 1293372 w 1293372"/>
              <a:gd name="connsiteY22" fmla="*/ 45198 h 107781"/>
              <a:gd name="connsiteX23" fmla="*/ 1279465 w 1293372"/>
              <a:gd name="connsiteY23" fmla="*/ 55628 h 107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93372" h="107781">
                <a:moveTo>
                  <a:pt x="0" y="107781"/>
                </a:moveTo>
                <a:lnTo>
                  <a:pt x="97351" y="66059"/>
                </a:lnTo>
                <a:cubicBezTo>
                  <a:pt x="104129" y="63268"/>
                  <a:pt x="110982" y="60310"/>
                  <a:pt x="118212" y="59105"/>
                </a:cubicBezTo>
                <a:cubicBezTo>
                  <a:pt x="125166" y="57946"/>
                  <a:pt x="132191" y="57157"/>
                  <a:pt x="139073" y="55628"/>
                </a:cubicBezTo>
                <a:cubicBezTo>
                  <a:pt x="142650" y="54833"/>
                  <a:pt x="145853" y="52484"/>
                  <a:pt x="149503" y="52152"/>
                </a:cubicBezTo>
                <a:cubicBezTo>
                  <a:pt x="171463" y="50156"/>
                  <a:pt x="193542" y="49834"/>
                  <a:pt x="215562" y="48675"/>
                </a:cubicBezTo>
                <a:cubicBezTo>
                  <a:pt x="274626" y="40237"/>
                  <a:pt x="210406" y="48569"/>
                  <a:pt x="326820" y="41721"/>
                </a:cubicBezTo>
                <a:cubicBezTo>
                  <a:pt x="337296" y="41105"/>
                  <a:pt x="347722" y="39728"/>
                  <a:pt x="358111" y="38244"/>
                </a:cubicBezTo>
                <a:cubicBezTo>
                  <a:pt x="363961" y="37408"/>
                  <a:pt x="369589" y="34959"/>
                  <a:pt x="375496" y="34768"/>
                </a:cubicBezTo>
                <a:cubicBezTo>
                  <a:pt x="441531" y="32638"/>
                  <a:pt x="507614" y="32450"/>
                  <a:pt x="573673" y="31291"/>
                </a:cubicBezTo>
                <a:lnTo>
                  <a:pt x="698838" y="24337"/>
                </a:lnTo>
                <a:cubicBezTo>
                  <a:pt x="721149" y="22478"/>
                  <a:pt x="742611" y="16030"/>
                  <a:pt x="764898" y="13907"/>
                </a:cubicBezTo>
                <a:cubicBezTo>
                  <a:pt x="781091" y="12365"/>
                  <a:pt x="797348" y="11589"/>
                  <a:pt x="813573" y="10430"/>
                </a:cubicBezTo>
                <a:cubicBezTo>
                  <a:pt x="827898" y="6849"/>
                  <a:pt x="832240" y="5370"/>
                  <a:pt x="848341" y="3476"/>
                </a:cubicBezTo>
                <a:cubicBezTo>
                  <a:pt x="861054" y="1980"/>
                  <a:pt x="873838" y="1159"/>
                  <a:pt x="886586" y="0"/>
                </a:cubicBezTo>
                <a:lnTo>
                  <a:pt x="1154300" y="3476"/>
                </a:lnTo>
                <a:cubicBezTo>
                  <a:pt x="1162816" y="3686"/>
                  <a:pt x="1170536" y="8629"/>
                  <a:pt x="1178638" y="10430"/>
                </a:cubicBezTo>
                <a:cubicBezTo>
                  <a:pt x="1185520" y="11959"/>
                  <a:pt x="1192545" y="12748"/>
                  <a:pt x="1199499" y="13907"/>
                </a:cubicBezTo>
                <a:cubicBezTo>
                  <a:pt x="1202976" y="15066"/>
                  <a:pt x="1206405" y="16377"/>
                  <a:pt x="1209929" y="17384"/>
                </a:cubicBezTo>
                <a:cubicBezTo>
                  <a:pt x="1240497" y="26117"/>
                  <a:pt x="1209251" y="15998"/>
                  <a:pt x="1234267" y="24337"/>
                </a:cubicBezTo>
                <a:cubicBezTo>
                  <a:pt x="1237744" y="26655"/>
                  <a:pt x="1240960" y="29422"/>
                  <a:pt x="1244697" y="31291"/>
                </a:cubicBezTo>
                <a:cubicBezTo>
                  <a:pt x="1253139" y="35512"/>
                  <a:pt x="1263778" y="35862"/>
                  <a:pt x="1272511" y="38244"/>
                </a:cubicBezTo>
                <a:cubicBezTo>
                  <a:pt x="1279583" y="40173"/>
                  <a:pt x="1293372" y="45198"/>
                  <a:pt x="1293372" y="45198"/>
                </a:cubicBezTo>
                <a:cubicBezTo>
                  <a:pt x="1285133" y="57557"/>
                  <a:pt x="1290597" y="55628"/>
                  <a:pt x="1279465" y="55628"/>
                </a:cubicBezTo>
              </a:path>
            </a:pathLst>
          </a:cu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任意多边形 89">
            <a:extLst>
              <a:ext uri="{FF2B5EF4-FFF2-40B4-BE49-F238E27FC236}">
                <a16:creationId xmlns:a16="http://schemas.microsoft.com/office/drawing/2014/main" id="{5730A651-AE96-4565-9100-06168A57262F}"/>
              </a:ext>
            </a:extLst>
          </p:cNvPr>
          <p:cNvSpPr/>
          <p:nvPr/>
        </p:nvSpPr>
        <p:spPr>
          <a:xfrm>
            <a:off x="797494" y="6580303"/>
            <a:ext cx="731048" cy="45719"/>
          </a:xfrm>
          <a:custGeom>
            <a:avLst/>
            <a:gdLst>
              <a:gd name="connsiteX0" fmla="*/ 0 w 1296848"/>
              <a:gd name="connsiteY0" fmla="*/ 41722 h 125174"/>
              <a:gd name="connsiteX1" fmla="*/ 76489 w 1296848"/>
              <a:gd name="connsiteY1" fmla="*/ 10430 h 125174"/>
              <a:gd name="connsiteX2" fmla="*/ 93873 w 1296848"/>
              <a:gd name="connsiteY2" fmla="*/ 6954 h 125174"/>
              <a:gd name="connsiteX3" fmla="*/ 146025 w 1296848"/>
              <a:gd name="connsiteY3" fmla="*/ 0 h 125174"/>
              <a:gd name="connsiteX4" fmla="*/ 869201 w 1296848"/>
              <a:gd name="connsiteY4" fmla="*/ 3477 h 125174"/>
              <a:gd name="connsiteX5" fmla="*/ 907446 w 1296848"/>
              <a:gd name="connsiteY5" fmla="*/ 10430 h 125174"/>
              <a:gd name="connsiteX6" fmla="*/ 942214 w 1296848"/>
              <a:gd name="connsiteY6" fmla="*/ 13907 h 125174"/>
              <a:gd name="connsiteX7" fmla="*/ 990889 w 1296848"/>
              <a:gd name="connsiteY7" fmla="*/ 20861 h 125174"/>
              <a:gd name="connsiteX8" fmla="*/ 1004797 w 1296848"/>
              <a:gd name="connsiteY8" fmla="*/ 24338 h 125174"/>
              <a:gd name="connsiteX9" fmla="*/ 1039565 w 1296848"/>
              <a:gd name="connsiteY9" fmla="*/ 27814 h 125174"/>
              <a:gd name="connsiteX10" fmla="*/ 1053472 w 1296848"/>
              <a:gd name="connsiteY10" fmla="*/ 31291 h 125174"/>
              <a:gd name="connsiteX11" fmla="*/ 1063902 w 1296848"/>
              <a:gd name="connsiteY11" fmla="*/ 34768 h 125174"/>
              <a:gd name="connsiteX12" fmla="*/ 1084763 w 1296848"/>
              <a:gd name="connsiteY12" fmla="*/ 38245 h 125174"/>
              <a:gd name="connsiteX13" fmla="*/ 1105624 w 1296848"/>
              <a:gd name="connsiteY13" fmla="*/ 45199 h 125174"/>
              <a:gd name="connsiteX14" fmla="*/ 1123008 w 1296848"/>
              <a:gd name="connsiteY14" fmla="*/ 48675 h 125174"/>
              <a:gd name="connsiteX15" fmla="*/ 1136915 w 1296848"/>
              <a:gd name="connsiteY15" fmla="*/ 55629 h 125174"/>
              <a:gd name="connsiteX16" fmla="*/ 1161253 w 1296848"/>
              <a:gd name="connsiteY16" fmla="*/ 62583 h 125174"/>
              <a:gd name="connsiteX17" fmla="*/ 1182114 w 1296848"/>
              <a:gd name="connsiteY17" fmla="*/ 69536 h 125174"/>
              <a:gd name="connsiteX18" fmla="*/ 1192544 w 1296848"/>
              <a:gd name="connsiteY18" fmla="*/ 76490 h 125174"/>
              <a:gd name="connsiteX19" fmla="*/ 1213405 w 1296848"/>
              <a:gd name="connsiteY19" fmla="*/ 79967 h 125174"/>
              <a:gd name="connsiteX20" fmla="*/ 1227312 w 1296848"/>
              <a:gd name="connsiteY20" fmla="*/ 83443 h 125174"/>
              <a:gd name="connsiteX21" fmla="*/ 1237743 w 1296848"/>
              <a:gd name="connsiteY21" fmla="*/ 86920 h 125174"/>
              <a:gd name="connsiteX22" fmla="*/ 1262080 w 1296848"/>
              <a:gd name="connsiteY22" fmla="*/ 93874 h 125174"/>
              <a:gd name="connsiteX23" fmla="*/ 1286418 w 1296848"/>
              <a:gd name="connsiteY23" fmla="*/ 104304 h 125174"/>
              <a:gd name="connsiteX24" fmla="*/ 1296848 w 1296848"/>
              <a:gd name="connsiteY24" fmla="*/ 125165 h 125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296848" h="125174">
                <a:moveTo>
                  <a:pt x="0" y="41722"/>
                </a:moveTo>
                <a:cubicBezTo>
                  <a:pt x="25496" y="31291"/>
                  <a:pt x="50656" y="19998"/>
                  <a:pt x="76489" y="10430"/>
                </a:cubicBezTo>
                <a:cubicBezTo>
                  <a:pt x="82031" y="8378"/>
                  <a:pt x="88104" y="8236"/>
                  <a:pt x="93873" y="6954"/>
                </a:cubicBezTo>
                <a:cubicBezTo>
                  <a:pt x="125775" y="-134"/>
                  <a:pt x="88087" y="5267"/>
                  <a:pt x="146025" y="0"/>
                </a:cubicBezTo>
                <a:lnTo>
                  <a:pt x="869201" y="3477"/>
                </a:lnTo>
                <a:cubicBezTo>
                  <a:pt x="899262" y="3757"/>
                  <a:pt x="885010" y="7225"/>
                  <a:pt x="907446" y="10430"/>
                </a:cubicBezTo>
                <a:cubicBezTo>
                  <a:pt x="918976" y="12077"/>
                  <a:pt x="930657" y="12462"/>
                  <a:pt x="942214" y="13907"/>
                </a:cubicBezTo>
                <a:cubicBezTo>
                  <a:pt x="958477" y="15940"/>
                  <a:pt x="974989" y="16886"/>
                  <a:pt x="990889" y="20861"/>
                </a:cubicBezTo>
                <a:cubicBezTo>
                  <a:pt x="995525" y="22020"/>
                  <a:pt x="1000066" y="23662"/>
                  <a:pt x="1004797" y="24338"/>
                </a:cubicBezTo>
                <a:cubicBezTo>
                  <a:pt x="1016327" y="25985"/>
                  <a:pt x="1027976" y="26655"/>
                  <a:pt x="1039565" y="27814"/>
                </a:cubicBezTo>
                <a:cubicBezTo>
                  <a:pt x="1044201" y="28973"/>
                  <a:pt x="1048878" y="29978"/>
                  <a:pt x="1053472" y="31291"/>
                </a:cubicBezTo>
                <a:cubicBezTo>
                  <a:pt x="1056996" y="32298"/>
                  <a:pt x="1060325" y="33973"/>
                  <a:pt x="1063902" y="34768"/>
                </a:cubicBezTo>
                <a:cubicBezTo>
                  <a:pt x="1070784" y="36297"/>
                  <a:pt x="1077924" y="36535"/>
                  <a:pt x="1084763" y="38245"/>
                </a:cubicBezTo>
                <a:cubicBezTo>
                  <a:pt x="1091874" y="40023"/>
                  <a:pt x="1098436" y="43762"/>
                  <a:pt x="1105624" y="45199"/>
                </a:cubicBezTo>
                <a:lnTo>
                  <a:pt x="1123008" y="48675"/>
                </a:lnTo>
                <a:cubicBezTo>
                  <a:pt x="1127644" y="50993"/>
                  <a:pt x="1132151" y="53587"/>
                  <a:pt x="1136915" y="55629"/>
                </a:cubicBezTo>
                <a:cubicBezTo>
                  <a:pt x="1146000" y="59523"/>
                  <a:pt x="1151456" y="59644"/>
                  <a:pt x="1161253" y="62583"/>
                </a:cubicBezTo>
                <a:cubicBezTo>
                  <a:pt x="1168274" y="64689"/>
                  <a:pt x="1182114" y="69536"/>
                  <a:pt x="1182114" y="69536"/>
                </a:cubicBezTo>
                <a:cubicBezTo>
                  <a:pt x="1185591" y="71854"/>
                  <a:pt x="1188580" y="75169"/>
                  <a:pt x="1192544" y="76490"/>
                </a:cubicBezTo>
                <a:cubicBezTo>
                  <a:pt x="1199232" y="78719"/>
                  <a:pt x="1206492" y="78585"/>
                  <a:pt x="1213405" y="79967"/>
                </a:cubicBezTo>
                <a:cubicBezTo>
                  <a:pt x="1218090" y="80904"/>
                  <a:pt x="1222718" y="82130"/>
                  <a:pt x="1227312" y="83443"/>
                </a:cubicBezTo>
                <a:cubicBezTo>
                  <a:pt x="1230836" y="84450"/>
                  <a:pt x="1234219" y="85913"/>
                  <a:pt x="1237743" y="86920"/>
                </a:cubicBezTo>
                <a:cubicBezTo>
                  <a:pt x="1246568" y="89441"/>
                  <a:pt x="1253742" y="90300"/>
                  <a:pt x="1262080" y="93874"/>
                </a:cubicBezTo>
                <a:cubicBezTo>
                  <a:pt x="1292149" y="106761"/>
                  <a:pt x="1261959" y="96151"/>
                  <a:pt x="1286418" y="104304"/>
                </a:cubicBezTo>
                <a:cubicBezTo>
                  <a:pt x="1293737" y="126265"/>
                  <a:pt x="1286041" y="125165"/>
                  <a:pt x="1296848" y="125165"/>
                </a:cubicBezTo>
              </a:path>
            </a:pathLst>
          </a:cu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17358007-DBAD-45AC-A90C-A23315FB2AE1}"/>
              </a:ext>
            </a:extLst>
          </p:cNvPr>
          <p:cNvCxnSpPr/>
          <p:nvPr/>
        </p:nvCxnSpPr>
        <p:spPr>
          <a:xfrm>
            <a:off x="3695845" y="7580128"/>
            <a:ext cx="7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FCC7888F-0577-4D24-8A4E-77245CC783EB}"/>
              </a:ext>
            </a:extLst>
          </p:cNvPr>
          <p:cNvCxnSpPr/>
          <p:nvPr/>
        </p:nvCxnSpPr>
        <p:spPr>
          <a:xfrm>
            <a:off x="3704440" y="7002278"/>
            <a:ext cx="72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文本框 36">
            <a:extLst>
              <a:ext uri="{FF2B5EF4-FFF2-40B4-BE49-F238E27FC236}">
                <a16:creationId xmlns:a16="http://schemas.microsoft.com/office/drawing/2014/main" id="{2DDAF350-EB0B-4BAB-930F-FE375ECEE7FC}"/>
              </a:ext>
            </a:extLst>
          </p:cNvPr>
          <p:cNvSpPr txBox="1"/>
          <p:nvPr/>
        </p:nvSpPr>
        <p:spPr>
          <a:xfrm>
            <a:off x="843521" y="2627475"/>
            <a:ext cx="7244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i="1" dirty="0">
                <a:latin typeface="Arial" panose="020B0604020202020204" pitchFamily="34" charset="0"/>
                <a:cs typeface="Arial" panose="020B0604020202020204" pitchFamily="34" charset="0"/>
              </a:rPr>
              <a:t>EP4</a:t>
            </a:r>
            <a:r>
              <a:rPr lang="en-US" altLang="zh-CN" sz="10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fl/</a:t>
            </a:r>
            <a:r>
              <a:rPr lang="en-US" altLang="zh-CN" sz="1000" i="1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fl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5BD77CBE-8735-4854-9712-B1546D5C8EFA}"/>
              </a:ext>
            </a:extLst>
          </p:cNvPr>
          <p:cNvSpPr txBox="1"/>
          <p:nvPr/>
        </p:nvSpPr>
        <p:spPr>
          <a:xfrm>
            <a:off x="2125279" y="2629272"/>
            <a:ext cx="11055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i="1" dirty="0">
                <a:latin typeface="Arial" panose="020B0604020202020204" pitchFamily="34" charset="0"/>
                <a:cs typeface="Arial" panose="020B0604020202020204" pitchFamily="34" charset="0"/>
              </a:rPr>
              <a:t>EP4</a:t>
            </a:r>
            <a:r>
              <a:rPr lang="en-US" altLang="zh-CN" sz="10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fl/</a:t>
            </a:r>
            <a:r>
              <a:rPr lang="en-US" altLang="zh-CN" sz="1000" i="1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fl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B6A48FCD-4E74-4F38-9011-A7F313A7FB29}"/>
              </a:ext>
            </a:extLst>
          </p:cNvPr>
          <p:cNvSpPr txBox="1"/>
          <p:nvPr/>
        </p:nvSpPr>
        <p:spPr>
          <a:xfrm>
            <a:off x="1350304" y="2629272"/>
            <a:ext cx="11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i="1" dirty="0">
                <a:latin typeface="Arial" panose="020B0604020202020204" pitchFamily="34" charset="0"/>
                <a:cs typeface="Arial" panose="020B0604020202020204" pitchFamily="34" charset="0"/>
              </a:rPr>
              <a:t>EP4</a:t>
            </a:r>
            <a:r>
              <a:rPr lang="en-US" altLang="zh-CN" sz="10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LysM 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7B223E34-FBF9-457A-A89B-811A2920E4E7}"/>
              </a:ext>
            </a:extLst>
          </p:cNvPr>
          <p:cNvSpPr txBox="1"/>
          <p:nvPr/>
        </p:nvSpPr>
        <p:spPr>
          <a:xfrm>
            <a:off x="3091442" y="2629272"/>
            <a:ext cx="6576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i="1" dirty="0">
                <a:latin typeface="Arial" panose="020B0604020202020204" pitchFamily="34" charset="0"/>
                <a:cs typeface="Arial" panose="020B0604020202020204" pitchFamily="34" charset="0"/>
              </a:rPr>
              <a:t>EP4</a:t>
            </a:r>
            <a:r>
              <a:rPr lang="en-US" altLang="zh-CN" sz="10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LysM </a:t>
            </a: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764E119C-DAC7-4519-9DA4-B450F1388D5E}"/>
              </a:ext>
            </a:extLst>
          </p:cNvPr>
          <p:cNvSpPr txBox="1"/>
          <p:nvPr/>
        </p:nvSpPr>
        <p:spPr>
          <a:xfrm rot="16200000">
            <a:off x="334545" y="6579334"/>
            <a:ext cx="6737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 X</a:t>
            </a:r>
            <a:endParaRPr lang="zh-CN" altLang="en-US" sz="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51008877-E4B3-49FE-9B49-A9D05ACEC979}"/>
              </a:ext>
            </a:extLst>
          </p:cNvPr>
          <p:cNvSpPr txBox="1"/>
          <p:nvPr/>
        </p:nvSpPr>
        <p:spPr>
          <a:xfrm rot="16200000">
            <a:off x="320332" y="7177923"/>
            <a:ext cx="7021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MMP13</a:t>
            </a:r>
            <a:endParaRPr lang="zh-CN" altLang="en-US" sz="600" dirty="0">
              <a:solidFill>
                <a:srgbClr val="C55A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" name="直接连接符 44">
            <a:extLst>
              <a:ext uri="{FF2B5EF4-FFF2-40B4-BE49-F238E27FC236}">
                <a16:creationId xmlns:a16="http://schemas.microsoft.com/office/drawing/2014/main" id="{8176709E-5CBC-4701-B725-B83F774DF5F3}"/>
              </a:ext>
            </a:extLst>
          </p:cNvPr>
          <p:cNvCxnSpPr/>
          <p:nvPr/>
        </p:nvCxnSpPr>
        <p:spPr>
          <a:xfrm>
            <a:off x="2374153" y="2625851"/>
            <a:ext cx="13544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本框 45">
            <a:extLst>
              <a:ext uri="{FF2B5EF4-FFF2-40B4-BE49-F238E27FC236}">
                <a16:creationId xmlns:a16="http://schemas.microsoft.com/office/drawing/2014/main" id="{F8943246-3FCE-4283-B1F6-35476331430C}"/>
              </a:ext>
            </a:extLst>
          </p:cNvPr>
          <p:cNvSpPr txBox="1"/>
          <p:nvPr/>
        </p:nvSpPr>
        <p:spPr>
          <a:xfrm>
            <a:off x="2728619" y="2406492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ACLT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7" name="直接连接符 46">
            <a:extLst>
              <a:ext uri="{FF2B5EF4-FFF2-40B4-BE49-F238E27FC236}">
                <a16:creationId xmlns:a16="http://schemas.microsoft.com/office/drawing/2014/main" id="{2F07E352-3E88-4782-81E8-A00C19863B0D}"/>
              </a:ext>
            </a:extLst>
          </p:cNvPr>
          <p:cNvCxnSpPr/>
          <p:nvPr/>
        </p:nvCxnSpPr>
        <p:spPr>
          <a:xfrm>
            <a:off x="881779" y="2625526"/>
            <a:ext cx="13544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本框 47">
            <a:extLst>
              <a:ext uri="{FF2B5EF4-FFF2-40B4-BE49-F238E27FC236}">
                <a16:creationId xmlns:a16="http://schemas.microsoft.com/office/drawing/2014/main" id="{9FFB110E-3282-4E5A-AD7F-382E1B2FE848}"/>
              </a:ext>
            </a:extLst>
          </p:cNvPr>
          <p:cNvSpPr txBox="1"/>
          <p:nvPr/>
        </p:nvSpPr>
        <p:spPr>
          <a:xfrm>
            <a:off x="1264820" y="2406167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SHAM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4C86F390-24BE-4E72-BD7A-0330F1A0B421}"/>
              </a:ext>
            </a:extLst>
          </p:cNvPr>
          <p:cNvSpPr txBox="1"/>
          <p:nvPr/>
        </p:nvSpPr>
        <p:spPr>
          <a:xfrm>
            <a:off x="858399" y="6307350"/>
            <a:ext cx="7244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i="1" dirty="0">
                <a:latin typeface="Arial" panose="020B0604020202020204" pitchFamily="34" charset="0"/>
                <a:cs typeface="Arial" panose="020B0604020202020204" pitchFamily="34" charset="0"/>
              </a:rPr>
              <a:t>EP4</a:t>
            </a:r>
            <a:r>
              <a:rPr lang="en-US" altLang="zh-CN" sz="10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fl/</a:t>
            </a:r>
            <a:r>
              <a:rPr lang="en-US" altLang="zh-CN" sz="1000" i="1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fl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3585860F-7382-49B9-AE0A-172BF1B3D835}"/>
              </a:ext>
            </a:extLst>
          </p:cNvPr>
          <p:cNvSpPr txBox="1"/>
          <p:nvPr/>
        </p:nvSpPr>
        <p:spPr>
          <a:xfrm>
            <a:off x="2140157" y="6309147"/>
            <a:ext cx="11055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i="1" dirty="0">
                <a:latin typeface="Arial" panose="020B0604020202020204" pitchFamily="34" charset="0"/>
                <a:cs typeface="Arial" panose="020B0604020202020204" pitchFamily="34" charset="0"/>
              </a:rPr>
              <a:t>EP4</a:t>
            </a:r>
            <a:r>
              <a:rPr lang="en-US" altLang="zh-CN" sz="10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fl/</a:t>
            </a:r>
            <a:r>
              <a:rPr lang="en-US" altLang="zh-CN" sz="1000" i="1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fl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9017D11E-5D76-49FB-ACEE-B1BE8D53176F}"/>
              </a:ext>
            </a:extLst>
          </p:cNvPr>
          <p:cNvSpPr txBox="1"/>
          <p:nvPr/>
        </p:nvSpPr>
        <p:spPr>
          <a:xfrm>
            <a:off x="1365182" y="6309147"/>
            <a:ext cx="11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i="1" dirty="0">
                <a:latin typeface="Arial" panose="020B0604020202020204" pitchFamily="34" charset="0"/>
                <a:cs typeface="Arial" panose="020B0604020202020204" pitchFamily="34" charset="0"/>
              </a:rPr>
              <a:t>EP4</a:t>
            </a:r>
            <a:r>
              <a:rPr lang="en-US" altLang="zh-CN" sz="10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LysM </a:t>
            </a: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32CFBE04-94A1-4CB9-93FC-10A72979D758}"/>
              </a:ext>
            </a:extLst>
          </p:cNvPr>
          <p:cNvSpPr txBox="1"/>
          <p:nvPr/>
        </p:nvSpPr>
        <p:spPr>
          <a:xfrm>
            <a:off x="3106320" y="6309147"/>
            <a:ext cx="6576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i="1" dirty="0">
                <a:latin typeface="Arial" panose="020B0604020202020204" pitchFamily="34" charset="0"/>
                <a:cs typeface="Arial" panose="020B0604020202020204" pitchFamily="34" charset="0"/>
              </a:rPr>
              <a:t>EP4</a:t>
            </a:r>
            <a:r>
              <a:rPr lang="en-US" altLang="zh-CN" sz="10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LysM </a:t>
            </a:r>
          </a:p>
        </p:txBody>
      </p:sp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BCAB8005-47CC-4766-8A58-D5BDF42901ED}"/>
              </a:ext>
            </a:extLst>
          </p:cNvPr>
          <p:cNvCxnSpPr/>
          <p:nvPr/>
        </p:nvCxnSpPr>
        <p:spPr>
          <a:xfrm>
            <a:off x="2389031" y="6305726"/>
            <a:ext cx="13544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文本框 53">
            <a:extLst>
              <a:ext uri="{FF2B5EF4-FFF2-40B4-BE49-F238E27FC236}">
                <a16:creationId xmlns:a16="http://schemas.microsoft.com/office/drawing/2014/main" id="{EE23EBD5-7255-40CE-A0BC-570C93D2EE2A}"/>
              </a:ext>
            </a:extLst>
          </p:cNvPr>
          <p:cNvSpPr txBox="1"/>
          <p:nvPr/>
        </p:nvSpPr>
        <p:spPr>
          <a:xfrm>
            <a:off x="2743497" y="6086367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ACLT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5" name="直接连接符 54">
            <a:extLst>
              <a:ext uri="{FF2B5EF4-FFF2-40B4-BE49-F238E27FC236}">
                <a16:creationId xmlns:a16="http://schemas.microsoft.com/office/drawing/2014/main" id="{B11BFCC9-085D-4E2C-B1DD-5DDFA6D4C53F}"/>
              </a:ext>
            </a:extLst>
          </p:cNvPr>
          <p:cNvCxnSpPr/>
          <p:nvPr/>
        </p:nvCxnSpPr>
        <p:spPr>
          <a:xfrm>
            <a:off x="896657" y="6305401"/>
            <a:ext cx="13544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文本框 55">
            <a:extLst>
              <a:ext uri="{FF2B5EF4-FFF2-40B4-BE49-F238E27FC236}">
                <a16:creationId xmlns:a16="http://schemas.microsoft.com/office/drawing/2014/main" id="{0A86F262-3224-496D-BC02-681A36BE697C}"/>
              </a:ext>
            </a:extLst>
          </p:cNvPr>
          <p:cNvSpPr txBox="1"/>
          <p:nvPr/>
        </p:nvSpPr>
        <p:spPr>
          <a:xfrm>
            <a:off x="1279698" y="6086042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SHAM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62554747-146B-4EB8-B450-114BFB11E5F8}"/>
              </a:ext>
            </a:extLst>
          </p:cNvPr>
          <p:cNvSpPr txBox="1"/>
          <p:nvPr/>
        </p:nvSpPr>
        <p:spPr>
          <a:xfrm rot="16200000">
            <a:off x="404929" y="3912034"/>
            <a:ext cx="4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S. O.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F862B020-0CCC-4B71-B7EE-6457504C78BE}"/>
              </a:ext>
            </a:extLst>
          </p:cNvPr>
          <p:cNvSpPr txBox="1"/>
          <p:nvPr/>
        </p:nvSpPr>
        <p:spPr>
          <a:xfrm rot="16200000">
            <a:off x="417478" y="3344570"/>
            <a:ext cx="4578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H&amp;E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EC7E20DC-B32A-4E61-8792-81F262BDDF5E}"/>
              </a:ext>
            </a:extLst>
          </p:cNvPr>
          <p:cNvSpPr txBox="1"/>
          <p:nvPr/>
        </p:nvSpPr>
        <p:spPr>
          <a:xfrm rot="16200000">
            <a:off x="277485" y="2828242"/>
            <a:ext cx="7200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microCT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0ADDA304-5FD5-424E-92C5-F13D62A187E2}"/>
              </a:ext>
            </a:extLst>
          </p:cNvPr>
          <p:cNvSpPr txBox="1"/>
          <p:nvPr/>
        </p:nvSpPr>
        <p:spPr>
          <a:xfrm>
            <a:off x="3952521" y="2118382"/>
            <a:ext cx="72000" cy="72000"/>
          </a:xfrm>
          <a:prstGeom prst="rect">
            <a:avLst/>
          </a:prstGeom>
          <a:solidFill>
            <a:srgbClr val="90BFF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2A9855FA-8D29-4BD9-BE9D-3FD42071713B}"/>
              </a:ext>
            </a:extLst>
          </p:cNvPr>
          <p:cNvSpPr txBox="1"/>
          <p:nvPr/>
        </p:nvSpPr>
        <p:spPr>
          <a:xfrm>
            <a:off x="3952521" y="2270784"/>
            <a:ext cx="72000" cy="72000"/>
          </a:xfrm>
          <a:prstGeom prst="rect">
            <a:avLst/>
          </a:prstGeom>
          <a:solidFill>
            <a:srgbClr val="FFA0A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8463FD11-6242-4386-8BB9-52FE43862BDC}"/>
              </a:ext>
            </a:extLst>
          </p:cNvPr>
          <p:cNvSpPr txBox="1"/>
          <p:nvPr/>
        </p:nvSpPr>
        <p:spPr>
          <a:xfrm>
            <a:off x="3988522" y="2030931"/>
            <a:ext cx="7382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i="1" dirty="0">
                <a:latin typeface="Arial" panose="020B0604020202020204" pitchFamily="34" charset="0"/>
                <a:cs typeface="Arial" panose="020B0604020202020204" pitchFamily="34" charset="0"/>
              </a:rPr>
              <a:t>EP4</a:t>
            </a:r>
            <a:r>
              <a:rPr lang="en-US" altLang="zh-CN" sz="10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fl/</a:t>
            </a:r>
            <a:r>
              <a:rPr lang="en-US" altLang="zh-CN" sz="1000" i="1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fl</a:t>
            </a:r>
            <a:endParaRPr lang="zh-CN" altLang="en-US" sz="1000" i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7F8AA5FB-9BB8-430B-B06D-B6C344AEF4B3}"/>
              </a:ext>
            </a:extLst>
          </p:cNvPr>
          <p:cNvSpPr txBox="1"/>
          <p:nvPr/>
        </p:nvSpPr>
        <p:spPr>
          <a:xfrm>
            <a:off x="3969472" y="2183671"/>
            <a:ext cx="6517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i="1" dirty="0">
                <a:latin typeface="Arial" panose="020B0604020202020204" pitchFamily="34" charset="0"/>
                <a:cs typeface="Arial" panose="020B0604020202020204" pitchFamily="34" charset="0"/>
              </a:rPr>
              <a:t>EP4</a:t>
            </a:r>
            <a:r>
              <a:rPr lang="en-US" altLang="zh-CN" sz="10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LysM</a:t>
            </a:r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207B92EE-502E-4960-A1A6-2DFB3B5FC07F}"/>
              </a:ext>
            </a:extLst>
          </p:cNvPr>
          <p:cNvSpPr txBox="1"/>
          <p:nvPr/>
        </p:nvSpPr>
        <p:spPr>
          <a:xfrm>
            <a:off x="3709565" y="109201"/>
            <a:ext cx="3040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Jiang et al., </a:t>
            </a: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</a:t>
            </a:r>
            <a:r>
              <a:rPr lang="en-US" altLang="zh-CN" sz="14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ig. 3</a:t>
            </a:r>
            <a:endParaRPr lang="zh-CN" altLang="en-US" sz="1400" b="1" dirty="0">
              <a:latin typeface="宋体" panose="02010600030101010101" pitchFamily="2" charset="-122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5" name="文本框 1">
            <a:extLst>
              <a:ext uri="{FF2B5EF4-FFF2-40B4-BE49-F238E27FC236}">
                <a16:creationId xmlns:a16="http://schemas.microsoft.com/office/drawing/2014/main" id="{77EB7631-5500-41CF-ACC6-F71F10CD25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4933" y="4393279"/>
            <a:ext cx="203614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zh-CN" sz="1200" dirty="0"/>
              <a:t>(2 weeks)</a:t>
            </a:r>
          </a:p>
        </p:txBody>
      </p:sp>
      <p:sp>
        <p:nvSpPr>
          <p:cNvPr id="66" name="文本框 1">
            <a:extLst>
              <a:ext uri="{FF2B5EF4-FFF2-40B4-BE49-F238E27FC236}">
                <a16:creationId xmlns:a16="http://schemas.microsoft.com/office/drawing/2014/main" id="{779CB9D6-A38B-4674-8A70-AEBF0590AF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6413" y="7701988"/>
            <a:ext cx="203614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zh-CN" sz="1200" dirty="0"/>
              <a:t>(8 weeks)</a:t>
            </a:r>
          </a:p>
        </p:txBody>
      </p:sp>
      <p:graphicFrame>
        <p:nvGraphicFramePr>
          <p:cNvPr id="68" name="对象 6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2550924"/>
              </p:ext>
            </p:extLst>
          </p:nvPr>
        </p:nvGraphicFramePr>
        <p:xfrm>
          <a:off x="5281816" y="2256673"/>
          <a:ext cx="1468438" cy="1504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7" name="Prism 8" r:id="rId27" imgW="1632855" imgH="1671115" progId="Prism8.Document">
                  <p:embed/>
                </p:oleObj>
              </mc:Choice>
              <mc:Fallback>
                <p:oleObj name="Prism 8" r:id="rId27" imgW="1632855" imgH="1671115" progId="Prism8.Document">
                  <p:embed/>
                  <p:pic>
                    <p:nvPicPr>
                      <p:cNvPr id="68" name="对象 67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5281816" y="2256673"/>
                        <a:ext cx="1468438" cy="1504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" name="对象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362134"/>
              </p:ext>
            </p:extLst>
          </p:nvPr>
        </p:nvGraphicFramePr>
        <p:xfrm>
          <a:off x="3985414" y="3783876"/>
          <a:ext cx="1468438" cy="1504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8" name="Prism 8" r:id="rId29" imgW="1632855" imgH="1671115" progId="Prism8.Document">
                  <p:embed/>
                </p:oleObj>
              </mc:Choice>
              <mc:Fallback>
                <p:oleObj name="Prism 8" r:id="rId29" imgW="1632855" imgH="1671115" progId="Prism8.Document">
                  <p:embed/>
                  <p:pic>
                    <p:nvPicPr>
                      <p:cNvPr id="69" name="对象 68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3985414" y="3783876"/>
                        <a:ext cx="1468438" cy="1504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" name="文本框 69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 rot="16200000">
            <a:off x="3542242" y="2762447"/>
            <a:ext cx="9081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Tb.Pf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(mm</a:t>
            </a:r>
            <a:r>
              <a:rPr lang="en-US" altLang="zh-CN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71" name="文本框 70"/>
          <p:cNvSpPr txBox="1"/>
          <p:nvPr/>
        </p:nvSpPr>
        <p:spPr>
          <a:xfrm>
            <a:off x="4114427" y="2349868"/>
            <a:ext cx="247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4075434" y="2543516"/>
            <a:ext cx="297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-5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4004944" y="2739541"/>
            <a:ext cx="3677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-10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3999655" y="2932913"/>
            <a:ext cx="3677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-15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4006792" y="3126285"/>
            <a:ext cx="3677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-20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522285" y="3297069"/>
            <a:ext cx="67250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=0.8786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文本框 77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637859" y="2987548"/>
            <a:ext cx="55683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0.0221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9" name="直接连接符 78"/>
          <p:cNvCxnSpPr/>
          <p:nvPr/>
        </p:nvCxnSpPr>
        <p:spPr>
          <a:xfrm>
            <a:off x="4451564" y="3129679"/>
            <a:ext cx="216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直接连接符 80"/>
          <p:cNvCxnSpPr/>
          <p:nvPr/>
        </p:nvCxnSpPr>
        <p:spPr>
          <a:xfrm>
            <a:off x="4755533" y="3031109"/>
            <a:ext cx="216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直接连接符 84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4412724" y="3535280"/>
            <a:ext cx="28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接连接符 85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4761227" y="3535280"/>
            <a:ext cx="28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文本框 86">
            <a:extLst>
              <a:ext uri="{FF2B5EF4-FFF2-40B4-BE49-F238E27FC236}">
                <a16:creationId xmlns:a16="http://schemas.microsoft.com/office/drawing/2014/main" id="{5E99DA48-8CDB-40DF-A81A-480EDF0FBF30}"/>
              </a:ext>
            </a:extLst>
          </p:cNvPr>
          <p:cNvSpPr txBox="1"/>
          <p:nvPr/>
        </p:nvSpPr>
        <p:spPr>
          <a:xfrm>
            <a:off x="4227375" y="3492099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SHAM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文本框 87">
            <a:extLst>
              <a:ext uri="{FF2B5EF4-FFF2-40B4-BE49-F238E27FC236}">
                <a16:creationId xmlns:a16="http://schemas.microsoft.com/office/drawing/2014/main" id="{FCC070C5-AF7A-4A46-B37C-463AC36E56FB}"/>
              </a:ext>
            </a:extLst>
          </p:cNvPr>
          <p:cNvSpPr txBox="1"/>
          <p:nvPr/>
        </p:nvSpPr>
        <p:spPr>
          <a:xfrm>
            <a:off x="5903507" y="3498121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ACLT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9" name="直接连接符 88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5705608" y="3535280"/>
            <a:ext cx="28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连接符 89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6046491" y="3535280"/>
            <a:ext cx="28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文本框 90">
            <a:extLst>
              <a:ext uri="{FF2B5EF4-FFF2-40B4-BE49-F238E27FC236}">
                <a16:creationId xmlns:a16="http://schemas.microsoft.com/office/drawing/2014/main" id="{5E99DA48-8CDB-40DF-A81A-480EDF0FBF30}"/>
              </a:ext>
            </a:extLst>
          </p:cNvPr>
          <p:cNvSpPr txBox="1"/>
          <p:nvPr/>
        </p:nvSpPr>
        <p:spPr>
          <a:xfrm>
            <a:off x="5520259" y="3492099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SHAM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文本框 91"/>
          <p:cNvSpPr txBox="1"/>
          <p:nvPr/>
        </p:nvSpPr>
        <p:spPr>
          <a:xfrm>
            <a:off x="5424072" y="3321225"/>
            <a:ext cx="247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5354298" y="3099923"/>
            <a:ext cx="349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文本框 93"/>
          <p:cNvSpPr txBox="1"/>
          <p:nvPr/>
        </p:nvSpPr>
        <p:spPr>
          <a:xfrm>
            <a:off x="5355220" y="2888593"/>
            <a:ext cx="349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文本框 94"/>
          <p:cNvSpPr txBox="1"/>
          <p:nvPr/>
        </p:nvSpPr>
        <p:spPr>
          <a:xfrm>
            <a:off x="5354298" y="2672277"/>
            <a:ext cx="349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文本框 95"/>
          <p:cNvSpPr txBox="1"/>
          <p:nvPr/>
        </p:nvSpPr>
        <p:spPr>
          <a:xfrm>
            <a:off x="5355694" y="2458050"/>
            <a:ext cx="349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文本框 96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 rot="16200000">
            <a:off x="4932683" y="2844071"/>
            <a:ext cx="8260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BV/TV (%)</a:t>
            </a:r>
          </a:p>
        </p:txBody>
      </p:sp>
      <p:sp>
        <p:nvSpPr>
          <p:cNvPr id="98" name="文本框 97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699791" y="2219369"/>
            <a:ext cx="56467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0.5293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9" name="直接连接符 98"/>
          <p:cNvCxnSpPr/>
          <p:nvPr/>
        </p:nvCxnSpPr>
        <p:spPr>
          <a:xfrm>
            <a:off x="5749366" y="2505539"/>
            <a:ext cx="216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直接连接符 100"/>
          <p:cNvCxnSpPr/>
          <p:nvPr/>
        </p:nvCxnSpPr>
        <p:spPr>
          <a:xfrm>
            <a:off x="5742853" y="2368888"/>
            <a:ext cx="36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直接连接符 101"/>
          <p:cNvCxnSpPr/>
          <p:nvPr/>
        </p:nvCxnSpPr>
        <p:spPr>
          <a:xfrm>
            <a:off x="6081438" y="2526462"/>
            <a:ext cx="216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3" name="文本框 102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965366" y="2367259"/>
            <a:ext cx="51931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0.2897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文本框 103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829974" y="2083787"/>
            <a:ext cx="6583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=0.7364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5" name="直接连接符 104"/>
          <p:cNvCxnSpPr/>
          <p:nvPr/>
        </p:nvCxnSpPr>
        <p:spPr>
          <a:xfrm>
            <a:off x="5930295" y="2240851"/>
            <a:ext cx="36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6" name="文本框 105">
            <a:extLst>
              <a:ext uri="{FF2B5EF4-FFF2-40B4-BE49-F238E27FC236}">
                <a16:creationId xmlns:a16="http://schemas.microsoft.com/office/drawing/2014/main" id="{FCC070C5-AF7A-4A46-B37C-463AC36E56FB}"/>
              </a:ext>
            </a:extLst>
          </p:cNvPr>
          <p:cNvSpPr txBox="1"/>
          <p:nvPr/>
        </p:nvSpPr>
        <p:spPr>
          <a:xfrm>
            <a:off x="4613798" y="5012856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ACLT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7" name="直接连接符 106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4415899" y="5057635"/>
            <a:ext cx="28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接连接符 107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4756782" y="5057635"/>
            <a:ext cx="28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文本框 108">
            <a:extLst>
              <a:ext uri="{FF2B5EF4-FFF2-40B4-BE49-F238E27FC236}">
                <a16:creationId xmlns:a16="http://schemas.microsoft.com/office/drawing/2014/main" id="{5E99DA48-8CDB-40DF-A81A-480EDF0FBF30}"/>
              </a:ext>
            </a:extLst>
          </p:cNvPr>
          <p:cNvSpPr txBox="1"/>
          <p:nvPr/>
        </p:nvSpPr>
        <p:spPr>
          <a:xfrm>
            <a:off x="4230550" y="5014454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SHAM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文本框 109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 rot="16200000">
            <a:off x="3473137" y="4302248"/>
            <a:ext cx="8260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Tb.Sp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(mm)</a:t>
            </a:r>
          </a:p>
        </p:txBody>
      </p:sp>
      <p:sp>
        <p:nvSpPr>
          <p:cNvPr id="111" name="文本框 110"/>
          <p:cNvSpPr txBox="1"/>
          <p:nvPr/>
        </p:nvSpPr>
        <p:spPr>
          <a:xfrm>
            <a:off x="4129941" y="4839602"/>
            <a:ext cx="247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文本框 111"/>
          <p:cNvSpPr txBox="1"/>
          <p:nvPr/>
        </p:nvSpPr>
        <p:spPr>
          <a:xfrm>
            <a:off x="3953741" y="4595590"/>
            <a:ext cx="458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0.05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文本框 112"/>
          <p:cNvSpPr txBox="1"/>
          <p:nvPr/>
        </p:nvSpPr>
        <p:spPr>
          <a:xfrm>
            <a:off x="3958919" y="4354943"/>
            <a:ext cx="458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0.10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文本框 113"/>
          <p:cNvSpPr txBox="1"/>
          <p:nvPr/>
        </p:nvSpPr>
        <p:spPr>
          <a:xfrm>
            <a:off x="3956537" y="4116122"/>
            <a:ext cx="458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0.15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文本框 114"/>
          <p:cNvSpPr txBox="1"/>
          <p:nvPr/>
        </p:nvSpPr>
        <p:spPr>
          <a:xfrm>
            <a:off x="3957728" y="3870880"/>
            <a:ext cx="458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0.20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文本框 115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382935" y="3778729"/>
            <a:ext cx="56060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0.6316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7" name="直接连接符 116"/>
          <p:cNvCxnSpPr/>
          <p:nvPr/>
        </p:nvCxnSpPr>
        <p:spPr>
          <a:xfrm>
            <a:off x="4433266" y="4085082"/>
            <a:ext cx="216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8" name="文本框 117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312434" y="3931976"/>
            <a:ext cx="53670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0.8782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9" name="直接连接符 118"/>
          <p:cNvCxnSpPr/>
          <p:nvPr/>
        </p:nvCxnSpPr>
        <p:spPr>
          <a:xfrm>
            <a:off x="4430839" y="3926193"/>
            <a:ext cx="36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0" name="直接连接符 119"/>
          <p:cNvCxnSpPr/>
          <p:nvPr/>
        </p:nvCxnSpPr>
        <p:spPr>
          <a:xfrm>
            <a:off x="4767403" y="4063960"/>
            <a:ext cx="216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1" name="文本框 120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656389" y="3905838"/>
            <a:ext cx="51323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0.3098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文本框 121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538196" y="3672426"/>
            <a:ext cx="64220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=0.9984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3" name="直接连接符 122"/>
          <p:cNvCxnSpPr/>
          <p:nvPr/>
        </p:nvCxnSpPr>
        <p:spPr>
          <a:xfrm>
            <a:off x="4634310" y="3823460"/>
            <a:ext cx="36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4" name="文本框 123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 rot="16200000">
            <a:off x="3207563" y="6857781"/>
            <a:ext cx="15385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Cartilage COL X</a:t>
            </a:r>
            <a:r>
              <a:rPr lang="en-US" altLang="zh-CN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cells</a:t>
            </a:r>
          </a:p>
        </p:txBody>
      </p:sp>
      <p:sp>
        <p:nvSpPr>
          <p:cNvPr id="125" name="文本框 124"/>
          <p:cNvSpPr txBox="1"/>
          <p:nvPr/>
        </p:nvSpPr>
        <p:spPr>
          <a:xfrm>
            <a:off x="4149321" y="7338039"/>
            <a:ext cx="247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文本框 125"/>
          <p:cNvSpPr txBox="1"/>
          <p:nvPr/>
        </p:nvSpPr>
        <p:spPr>
          <a:xfrm>
            <a:off x="4084309" y="7097688"/>
            <a:ext cx="349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文本框 126"/>
          <p:cNvSpPr txBox="1"/>
          <p:nvPr/>
        </p:nvSpPr>
        <p:spPr>
          <a:xfrm>
            <a:off x="4015259" y="6857782"/>
            <a:ext cx="3931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文本框 127"/>
          <p:cNvSpPr txBox="1"/>
          <p:nvPr/>
        </p:nvSpPr>
        <p:spPr>
          <a:xfrm>
            <a:off x="4013894" y="6608126"/>
            <a:ext cx="4126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文本框 128"/>
          <p:cNvSpPr txBox="1"/>
          <p:nvPr/>
        </p:nvSpPr>
        <p:spPr>
          <a:xfrm>
            <a:off x="4013894" y="6370087"/>
            <a:ext cx="414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1" name="直接连接符 130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4421775" y="7538503"/>
            <a:ext cx="28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文本框 132">
            <a:extLst>
              <a:ext uri="{FF2B5EF4-FFF2-40B4-BE49-F238E27FC236}">
                <a16:creationId xmlns:a16="http://schemas.microsoft.com/office/drawing/2014/main" id="{5E99DA48-8CDB-40DF-A81A-480EDF0FBF30}"/>
              </a:ext>
            </a:extLst>
          </p:cNvPr>
          <p:cNvSpPr txBox="1"/>
          <p:nvPr/>
        </p:nvSpPr>
        <p:spPr>
          <a:xfrm>
            <a:off x="4236426" y="7495322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SHAM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文本框 133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391769" y="6388146"/>
            <a:ext cx="47945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0.0051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5" name="直接连接符 134"/>
          <p:cNvCxnSpPr/>
          <p:nvPr/>
        </p:nvCxnSpPr>
        <p:spPr>
          <a:xfrm>
            <a:off x="4450304" y="7057752"/>
            <a:ext cx="216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6" name="文本框 135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329582" y="6900787"/>
            <a:ext cx="5286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0.5445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8" name="直接连接符 137"/>
          <p:cNvCxnSpPr/>
          <p:nvPr/>
        </p:nvCxnSpPr>
        <p:spPr>
          <a:xfrm>
            <a:off x="4801294" y="6547094"/>
            <a:ext cx="252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9" name="文本框 138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699552" y="6390228"/>
            <a:ext cx="54938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0.0102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0" name="直接连接符 139"/>
          <p:cNvCxnSpPr/>
          <p:nvPr/>
        </p:nvCxnSpPr>
        <p:spPr>
          <a:xfrm>
            <a:off x="4652516" y="6395035"/>
            <a:ext cx="396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2" name="文本框 141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 rot="16200000">
            <a:off x="4583708" y="6849550"/>
            <a:ext cx="16549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Cartilage MMP13</a:t>
            </a:r>
            <a:r>
              <a:rPr lang="en-US" altLang="zh-CN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cells</a:t>
            </a:r>
          </a:p>
        </p:txBody>
      </p:sp>
      <p:sp>
        <p:nvSpPr>
          <p:cNvPr id="143" name="文本框 142"/>
          <p:cNvSpPr txBox="1"/>
          <p:nvPr/>
        </p:nvSpPr>
        <p:spPr>
          <a:xfrm>
            <a:off x="5514146" y="7333688"/>
            <a:ext cx="247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文本框 143"/>
          <p:cNvSpPr txBox="1"/>
          <p:nvPr/>
        </p:nvSpPr>
        <p:spPr>
          <a:xfrm>
            <a:off x="5444984" y="7141467"/>
            <a:ext cx="349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文本框 144"/>
          <p:cNvSpPr txBox="1"/>
          <p:nvPr/>
        </p:nvSpPr>
        <p:spPr>
          <a:xfrm>
            <a:off x="5444984" y="6949246"/>
            <a:ext cx="349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文本框 145"/>
          <p:cNvSpPr txBox="1"/>
          <p:nvPr/>
        </p:nvSpPr>
        <p:spPr>
          <a:xfrm>
            <a:off x="5442985" y="6752786"/>
            <a:ext cx="349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文本框 146"/>
          <p:cNvSpPr txBox="1"/>
          <p:nvPr/>
        </p:nvSpPr>
        <p:spPr>
          <a:xfrm>
            <a:off x="5444984" y="6558184"/>
            <a:ext cx="349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文本框 147"/>
          <p:cNvSpPr txBox="1"/>
          <p:nvPr/>
        </p:nvSpPr>
        <p:spPr>
          <a:xfrm>
            <a:off x="5444984" y="6361251"/>
            <a:ext cx="349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0" name="直接连接符 149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5780452" y="7528295"/>
            <a:ext cx="28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直接连接符 150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6128955" y="7528295"/>
            <a:ext cx="28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文本框 151">
            <a:extLst>
              <a:ext uri="{FF2B5EF4-FFF2-40B4-BE49-F238E27FC236}">
                <a16:creationId xmlns:a16="http://schemas.microsoft.com/office/drawing/2014/main" id="{5E99DA48-8CDB-40DF-A81A-480EDF0FBF30}"/>
              </a:ext>
            </a:extLst>
          </p:cNvPr>
          <p:cNvSpPr txBox="1"/>
          <p:nvPr/>
        </p:nvSpPr>
        <p:spPr>
          <a:xfrm>
            <a:off x="5595103" y="7485114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SHAM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" name="文本框 152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744227" y="6403667"/>
            <a:ext cx="54365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0.0001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4" name="直接连接符 153"/>
          <p:cNvCxnSpPr/>
          <p:nvPr/>
        </p:nvCxnSpPr>
        <p:spPr>
          <a:xfrm>
            <a:off x="5816644" y="7228442"/>
            <a:ext cx="216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5" name="文本框 154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693023" y="7068364"/>
            <a:ext cx="55318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0.9895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0" name="图片 159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583" y="1260784"/>
            <a:ext cx="1316895" cy="5942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1" name="图片 160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31" y="1254689"/>
            <a:ext cx="1325138" cy="5954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2" name="文本框 2">
            <a:extLst>
              <a:ext uri="{FF2B5EF4-FFF2-40B4-BE49-F238E27FC236}">
                <a16:creationId xmlns:a16="http://schemas.microsoft.com/office/drawing/2014/main" id="{4BC93D22-112A-4B8D-8304-8666F2DE78DE}"/>
              </a:ext>
            </a:extLst>
          </p:cNvPr>
          <p:cNvSpPr txBox="1">
            <a:spLocks noChangeArrowheads="1"/>
          </p:cNvSpPr>
          <p:nvPr/>
        </p:nvSpPr>
        <p:spPr bwMode="auto">
          <a:xfrm rot="19200000">
            <a:off x="1316287" y="928072"/>
            <a:ext cx="65235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zh-CN" sz="1000" i="1" dirty="0">
                <a:cs typeface="Arial" panose="020B0604020202020204" pitchFamily="34" charset="0"/>
              </a:rPr>
              <a:t>EP4</a:t>
            </a:r>
            <a:r>
              <a:rPr lang="en-US" altLang="zh-CN" sz="1000" i="1" baseline="30000" dirty="0">
                <a:cs typeface="Arial" panose="020B0604020202020204" pitchFamily="34" charset="0"/>
              </a:rPr>
              <a:t>LysM</a:t>
            </a:r>
            <a:endParaRPr lang="en-US" altLang="zh-CN" sz="1000" i="1" dirty="0">
              <a:cs typeface="Arial" panose="020B0604020202020204" pitchFamily="34" charset="0"/>
            </a:endParaRPr>
          </a:p>
        </p:txBody>
      </p:sp>
      <p:sp>
        <p:nvSpPr>
          <p:cNvPr id="163" name="文本框 2">
            <a:extLst>
              <a:ext uri="{FF2B5EF4-FFF2-40B4-BE49-F238E27FC236}">
                <a16:creationId xmlns:a16="http://schemas.microsoft.com/office/drawing/2014/main" id="{4BC93D22-112A-4B8D-8304-8666F2DE78DE}"/>
              </a:ext>
            </a:extLst>
          </p:cNvPr>
          <p:cNvSpPr txBox="1">
            <a:spLocks noChangeArrowheads="1"/>
          </p:cNvSpPr>
          <p:nvPr/>
        </p:nvSpPr>
        <p:spPr bwMode="auto">
          <a:xfrm rot="19200000">
            <a:off x="3063696" y="958270"/>
            <a:ext cx="62378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zh-CN" sz="1000" i="1" dirty="0">
                <a:cs typeface="Arial" panose="020B0604020202020204" pitchFamily="34" charset="0"/>
              </a:rPr>
              <a:t>EP4</a:t>
            </a:r>
            <a:r>
              <a:rPr lang="en-US" altLang="zh-CN" sz="1000" i="1" baseline="30000" dirty="0">
                <a:cs typeface="Arial" panose="020B0604020202020204" pitchFamily="34" charset="0"/>
              </a:rPr>
              <a:t>+/+</a:t>
            </a:r>
          </a:p>
        </p:txBody>
      </p:sp>
      <p:sp>
        <p:nvSpPr>
          <p:cNvPr id="164" name="文本框 163"/>
          <p:cNvSpPr txBox="1"/>
          <p:nvPr/>
        </p:nvSpPr>
        <p:spPr>
          <a:xfrm>
            <a:off x="1602791" y="1253750"/>
            <a:ext cx="165032" cy="5963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vert="eaVert"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167" name="文本框 2">
            <a:extLst>
              <a:ext uri="{FF2B5EF4-FFF2-40B4-BE49-F238E27FC236}">
                <a16:creationId xmlns:a16="http://schemas.microsoft.com/office/drawing/2014/main" id="{4BC93D22-112A-4B8D-8304-8666F2DE78DE}"/>
              </a:ext>
            </a:extLst>
          </p:cNvPr>
          <p:cNvSpPr txBox="1">
            <a:spLocks noChangeArrowheads="1"/>
          </p:cNvSpPr>
          <p:nvPr/>
        </p:nvSpPr>
        <p:spPr bwMode="auto">
          <a:xfrm rot="19200000">
            <a:off x="3223655" y="968707"/>
            <a:ext cx="62378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zh-CN" sz="1000" i="1" dirty="0">
                <a:cs typeface="Arial" panose="020B0604020202020204" pitchFamily="34" charset="0"/>
              </a:rPr>
              <a:t>EP4</a:t>
            </a:r>
            <a:r>
              <a:rPr lang="en-US" altLang="zh-CN" sz="1000" i="1" baseline="30000" dirty="0">
                <a:cs typeface="Arial" panose="020B0604020202020204" pitchFamily="34" charset="0"/>
              </a:rPr>
              <a:t>fl/+</a:t>
            </a:r>
          </a:p>
        </p:txBody>
      </p:sp>
      <p:sp>
        <p:nvSpPr>
          <p:cNvPr id="170" name="文本框 2">
            <a:extLst>
              <a:ext uri="{FF2B5EF4-FFF2-40B4-BE49-F238E27FC236}">
                <a16:creationId xmlns:a16="http://schemas.microsoft.com/office/drawing/2014/main" id="{4BC93D22-112A-4B8D-8304-8666F2DE78DE}"/>
              </a:ext>
            </a:extLst>
          </p:cNvPr>
          <p:cNvSpPr txBox="1">
            <a:spLocks noChangeArrowheads="1"/>
          </p:cNvSpPr>
          <p:nvPr/>
        </p:nvSpPr>
        <p:spPr bwMode="auto">
          <a:xfrm rot="19200000">
            <a:off x="1493933" y="929871"/>
            <a:ext cx="65235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zh-CN" sz="1000" i="1" dirty="0">
                <a:cs typeface="Arial" panose="020B0604020202020204" pitchFamily="34" charset="0"/>
              </a:rPr>
              <a:t>EP4</a:t>
            </a:r>
            <a:r>
              <a:rPr lang="en-US" altLang="zh-CN" sz="1000" i="1" baseline="30000" dirty="0">
                <a:cs typeface="Arial" panose="020B0604020202020204" pitchFamily="34" charset="0"/>
              </a:rPr>
              <a:t>LysM</a:t>
            </a:r>
            <a:endParaRPr lang="en-US" altLang="zh-CN" sz="1000" i="1" dirty="0">
              <a:cs typeface="Arial" panose="020B0604020202020204" pitchFamily="34" charset="0"/>
            </a:endParaRPr>
          </a:p>
        </p:txBody>
      </p:sp>
      <p:sp>
        <p:nvSpPr>
          <p:cNvPr id="171" name="文本框 2">
            <a:extLst>
              <a:ext uri="{FF2B5EF4-FFF2-40B4-BE49-F238E27FC236}">
                <a16:creationId xmlns:a16="http://schemas.microsoft.com/office/drawing/2014/main" id="{4BC93D22-112A-4B8D-8304-8666F2DE78DE}"/>
              </a:ext>
            </a:extLst>
          </p:cNvPr>
          <p:cNvSpPr txBox="1">
            <a:spLocks noChangeArrowheads="1"/>
          </p:cNvSpPr>
          <p:nvPr/>
        </p:nvSpPr>
        <p:spPr bwMode="auto">
          <a:xfrm rot="19200000">
            <a:off x="1803361" y="935653"/>
            <a:ext cx="65235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zh-CN" sz="1000" i="1" dirty="0">
                <a:cs typeface="Arial" panose="020B0604020202020204" pitchFamily="34" charset="0"/>
              </a:rPr>
              <a:t>EP4</a:t>
            </a:r>
            <a:r>
              <a:rPr lang="en-US" altLang="zh-CN" sz="1000" i="1" baseline="30000" dirty="0">
                <a:cs typeface="Arial" panose="020B0604020202020204" pitchFamily="34" charset="0"/>
              </a:rPr>
              <a:t>LysM</a:t>
            </a:r>
            <a:endParaRPr lang="en-US" altLang="zh-CN" sz="1000" i="1" dirty="0">
              <a:cs typeface="Arial" panose="020B0604020202020204" pitchFamily="34" charset="0"/>
            </a:endParaRPr>
          </a:p>
        </p:txBody>
      </p:sp>
      <p:sp>
        <p:nvSpPr>
          <p:cNvPr id="172" name="文本框 2">
            <a:extLst>
              <a:ext uri="{FF2B5EF4-FFF2-40B4-BE49-F238E27FC236}">
                <a16:creationId xmlns:a16="http://schemas.microsoft.com/office/drawing/2014/main" id="{4BC93D22-112A-4B8D-8304-8666F2DE78DE}"/>
              </a:ext>
            </a:extLst>
          </p:cNvPr>
          <p:cNvSpPr txBox="1">
            <a:spLocks noChangeArrowheads="1"/>
          </p:cNvSpPr>
          <p:nvPr/>
        </p:nvSpPr>
        <p:spPr bwMode="auto">
          <a:xfrm rot="19200000">
            <a:off x="3567870" y="964948"/>
            <a:ext cx="56121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zh-CN" sz="1000" i="1" dirty="0">
                <a:cs typeface="Arial" panose="020B0604020202020204" pitchFamily="34" charset="0"/>
              </a:rPr>
              <a:t>EP4</a:t>
            </a:r>
            <a:r>
              <a:rPr lang="en-US" altLang="zh-CN" sz="1000" i="1" baseline="30000" dirty="0">
                <a:cs typeface="Arial" panose="020B0604020202020204" pitchFamily="34" charset="0"/>
              </a:rPr>
              <a:t>fl/</a:t>
            </a:r>
            <a:r>
              <a:rPr lang="en-US" altLang="zh-CN" sz="1000" i="1" baseline="30000" dirty="0" err="1">
                <a:cs typeface="Arial" panose="020B0604020202020204" pitchFamily="34" charset="0"/>
              </a:rPr>
              <a:t>fl</a:t>
            </a:r>
            <a:endParaRPr lang="en-US" altLang="zh-CN" sz="1000" i="1" dirty="0">
              <a:cs typeface="Arial" panose="020B0604020202020204" pitchFamily="34" charset="0"/>
            </a:endParaRPr>
          </a:p>
        </p:txBody>
      </p:sp>
      <p:sp>
        <p:nvSpPr>
          <p:cNvPr id="174" name="文本框 173">
            <a:extLst>
              <a:ext uri="{FF2B5EF4-FFF2-40B4-BE49-F238E27FC236}">
                <a16:creationId xmlns:a16="http://schemas.microsoft.com/office/drawing/2014/main" id="{EAA5A64A-F9BA-4ABD-A17D-A0EEB31C4468}"/>
              </a:ext>
            </a:extLst>
          </p:cNvPr>
          <p:cNvSpPr txBox="1"/>
          <p:nvPr/>
        </p:nvSpPr>
        <p:spPr>
          <a:xfrm>
            <a:off x="416527" y="801796"/>
            <a:ext cx="664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5" name="文本框 174"/>
          <p:cNvSpPr txBox="1"/>
          <p:nvPr/>
        </p:nvSpPr>
        <p:spPr>
          <a:xfrm>
            <a:off x="1917299" y="1252370"/>
            <a:ext cx="165032" cy="5963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vert="eaVert"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176" name="文本框 175"/>
          <p:cNvSpPr txBox="1"/>
          <p:nvPr/>
        </p:nvSpPr>
        <p:spPr>
          <a:xfrm>
            <a:off x="3683446" y="1256365"/>
            <a:ext cx="165032" cy="5963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vert="eaVert"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177" name="文本框 176"/>
          <p:cNvSpPr txBox="1"/>
          <p:nvPr/>
        </p:nvSpPr>
        <p:spPr>
          <a:xfrm>
            <a:off x="3202272" y="1253750"/>
            <a:ext cx="165032" cy="5963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vert="eaVert"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178" name="文本框 177"/>
          <p:cNvSpPr txBox="1"/>
          <p:nvPr/>
        </p:nvSpPr>
        <p:spPr>
          <a:xfrm>
            <a:off x="1432651" y="1253203"/>
            <a:ext cx="165032" cy="5963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vert="eaVert"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179" name="文本框 178"/>
          <p:cNvSpPr txBox="1"/>
          <p:nvPr/>
        </p:nvSpPr>
        <p:spPr>
          <a:xfrm>
            <a:off x="3365928" y="1253203"/>
            <a:ext cx="165032" cy="5963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vert="eaVert" wrap="square" rtlCol="0">
            <a:spAutoFit/>
          </a:bodyPr>
          <a:lstStyle/>
          <a:p>
            <a:endParaRPr lang="zh-CN" altLang="en-US" dirty="0"/>
          </a:p>
        </p:txBody>
      </p:sp>
      <p:cxnSp>
        <p:nvCxnSpPr>
          <p:cNvPr id="181" name="直接连接符 180"/>
          <p:cNvCxnSpPr/>
          <p:nvPr/>
        </p:nvCxnSpPr>
        <p:spPr>
          <a:xfrm>
            <a:off x="651452" y="1604769"/>
            <a:ext cx="7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2" name="文本框 181">
            <a:extLst>
              <a:ext uri="{FF2B5EF4-FFF2-40B4-BE49-F238E27FC236}">
                <a16:creationId xmlns:a16="http://schemas.microsoft.com/office/drawing/2014/main" id="{CB3AF7D8-3FC8-4BCB-971D-434E0FA63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499" y="1495861"/>
            <a:ext cx="50729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700" dirty="0">
                <a:ea typeface="宋体" panose="02010600030101010101" pitchFamily="2" charset="-122"/>
                <a:cs typeface="Arial" panose="020B0604020202020204" pitchFamily="34" charset="0"/>
              </a:rPr>
              <a:t>700 </a:t>
            </a:r>
            <a:r>
              <a:rPr lang="en-US" altLang="zh-CN" sz="700" dirty="0" err="1">
                <a:ea typeface="宋体" panose="02010600030101010101" pitchFamily="2" charset="-122"/>
                <a:cs typeface="Arial" panose="020B0604020202020204" pitchFamily="34" charset="0"/>
              </a:rPr>
              <a:t>bp</a:t>
            </a:r>
            <a:endParaRPr lang="zh-CN" altLang="en-US" sz="7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183" name="直接连接符 182"/>
          <p:cNvCxnSpPr/>
          <p:nvPr/>
        </p:nvCxnSpPr>
        <p:spPr>
          <a:xfrm>
            <a:off x="2429262" y="1693473"/>
            <a:ext cx="7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4" name="文本框 183">
            <a:extLst>
              <a:ext uri="{FF2B5EF4-FFF2-40B4-BE49-F238E27FC236}">
                <a16:creationId xmlns:a16="http://schemas.microsoft.com/office/drawing/2014/main" id="{CB3AF7D8-3FC8-4BCB-971D-434E0FA63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3309" y="1584565"/>
            <a:ext cx="50729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700" dirty="0">
                <a:ea typeface="宋体" panose="02010600030101010101" pitchFamily="2" charset="-122"/>
                <a:cs typeface="Arial" panose="020B0604020202020204" pitchFamily="34" charset="0"/>
              </a:rPr>
              <a:t>439 </a:t>
            </a:r>
            <a:r>
              <a:rPr lang="en-US" altLang="zh-CN" sz="700" dirty="0" err="1">
                <a:ea typeface="宋体" panose="02010600030101010101" pitchFamily="2" charset="-122"/>
                <a:cs typeface="Arial" panose="020B0604020202020204" pitchFamily="34" charset="0"/>
              </a:rPr>
              <a:t>bp</a:t>
            </a:r>
            <a:endParaRPr lang="zh-CN" altLang="en-US" sz="7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186" name="直接连接符 185"/>
          <p:cNvCxnSpPr/>
          <p:nvPr/>
        </p:nvCxnSpPr>
        <p:spPr>
          <a:xfrm>
            <a:off x="2429262" y="1762762"/>
            <a:ext cx="7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7" name="文本框 186">
            <a:extLst>
              <a:ext uri="{FF2B5EF4-FFF2-40B4-BE49-F238E27FC236}">
                <a16:creationId xmlns:a16="http://schemas.microsoft.com/office/drawing/2014/main" id="{CB3AF7D8-3FC8-4BCB-971D-434E0FA63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3309" y="1653854"/>
            <a:ext cx="50729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700" dirty="0">
                <a:ea typeface="宋体" panose="02010600030101010101" pitchFamily="2" charset="-122"/>
                <a:cs typeface="Arial" panose="020B0604020202020204" pitchFamily="34" charset="0"/>
              </a:rPr>
              <a:t>349 </a:t>
            </a:r>
            <a:r>
              <a:rPr lang="en-US" altLang="zh-CN" sz="700" dirty="0" err="1">
                <a:ea typeface="宋体" panose="02010600030101010101" pitchFamily="2" charset="-122"/>
                <a:cs typeface="Arial" panose="020B0604020202020204" pitchFamily="34" charset="0"/>
              </a:rPr>
              <a:t>bp</a:t>
            </a:r>
            <a:endParaRPr lang="zh-CN" altLang="en-US" sz="7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88" name="文本框 187"/>
          <p:cNvSpPr txBox="1"/>
          <p:nvPr/>
        </p:nvSpPr>
        <p:spPr>
          <a:xfrm>
            <a:off x="2724050" y="1255584"/>
            <a:ext cx="165032" cy="5963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vert="eaVert"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189" name="文本框 2">
            <a:extLst>
              <a:ext uri="{FF2B5EF4-FFF2-40B4-BE49-F238E27FC236}">
                <a16:creationId xmlns:a16="http://schemas.microsoft.com/office/drawing/2014/main" id="{4BC93D22-112A-4B8D-8304-8666F2DE78DE}"/>
              </a:ext>
            </a:extLst>
          </p:cNvPr>
          <p:cNvSpPr txBox="1">
            <a:spLocks noChangeArrowheads="1"/>
          </p:cNvSpPr>
          <p:nvPr/>
        </p:nvSpPr>
        <p:spPr bwMode="auto">
          <a:xfrm rot="19200000">
            <a:off x="2599425" y="972209"/>
            <a:ext cx="56121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zh-CN" sz="1000" i="1" dirty="0">
                <a:cs typeface="Arial" panose="020B0604020202020204" pitchFamily="34" charset="0"/>
              </a:rPr>
              <a:t>EP4</a:t>
            </a:r>
            <a:r>
              <a:rPr lang="en-US" altLang="zh-CN" sz="1000" i="1" baseline="30000" dirty="0">
                <a:cs typeface="Arial" panose="020B0604020202020204" pitchFamily="34" charset="0"/>
              </a:rPr>
              <a:t>fl/</a:t>
            </a:r>
            <a:r>
              <a:rPr lang="en-US" altLang="zh-CN" sz="1000" i="1" baseline="30000" dirty="0" err="1">
                <a:cs typeface="Arial" panose="020B0604020202020204" pitchFamily="34" charset="0"/>
              </a:rPr>
              <a:t>fl</a:t>
            </a:r>
            <a:endParaRPr lang="en-US" altLang="zh-CN" sz="1000" i="1" dirty="0">
              <a:cs typeface="Arial" panose="020B0604020202020204" pitchFamily="34" charset="0"/>
            </a:endParaRPr>
          </a:p>
        </p:txBody>
      </p:sp>
      <p:sp>
        <p:nvSpPr>
          <p:cNvPr id="185" name="文本框 184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622948" y="2342833"/>
            <a:ext cx="53257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0.9395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3" cstate="hq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00" y="32184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5" cstate="hq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600" y="32184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0" name="图片 99"/>
          <p:cNvPicPr>
            <a:picLocks noChangeAspect="1"/>
          </p:cNvPicPr>
          <p:nvPr/>
        </p:nvPicPr>
        <p:blipFill>
          <a:blip r:embed="rId37" cstate="hq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600" y="32184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6" name="图片 165"/>
          <p:cNvPicPr>
            <a:picLocks noChangeAspect="1"/>
          </p:cNvPicPr>
          <p:nvPr/>
        </p:nvPicPr>
        <p:blipFill rotWithShape="1">
          <a:blip r:embed="rId39" cstate="hq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774000" y="37944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8" name="图片 167"/>
          <p:cNvPicPr>
            <a:picLocks noChangeAspect="1"/>
          </p:cNvPicPr>
          <p:nvPr/>
        </p:nvPicPr>
        <p:blipFill rotWithShape="1">
          <a:blip r:embed="rId41" cstate="hqprint"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1533600" y="37944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9" name="图片 168"/>
          <p:cNvPicPr>
            <a:picLocks noChangeAspect="1"/>
          </p:cNvPicPr>
          <p:nvPr/>
        </p:nvPicPr>
        <p:blipFill rotWithShape="1">
          <a:blip r:embed="rId43" cstate="hqprint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2289600" y="37944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0" name="图片 179"/>
          <p:cNvPicPr>
            <a:picLocks noChangeAspect="1"/>
          </p:cNvPicPr>
          <p:nvPr/>
        </p:nvPicPr>
        <p:blipFill>
          <a:blip r:embed="rId4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00" y="70848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0" name="图片 189"/>
          <p:cNvPicPr>
            <a:picLocks noChangeAspect="1"/>
          </p:cNvPicPr>
          <p:nvPr/>
        </p:nvPicPr>
        <p:blipFill>
          <a:blip r:embed="rId4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400" y="70848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1" name="图片 190"/>
          <p:cNvPicPr>
            <a:picLocks noChangeAspect="1"/>
          </p:cNvPicPr>
          <p:nvPr/>
        </p:nvPicPr>
        <p:blipFill>
          <a:blip r:embed="rId4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400" y="70848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0308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图片 147"/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800" y="91008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7" name="图片 136"/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3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800" y="54144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4" name="对象 3"/>
          <p:cNvGraphicFramePr>
            <a:graphicFrameLocks noChangeAspect="1"/>
          </p:cNvGraphicFramePr>
          <p:nvPr>
            <p:extLst/>
          </p:nvPr>
        </p:nvGraphicFramePr>
        <p:xfrm>
          <a:off x="334962" y="328613"/>
          <a:ext cx="4658591" cy="187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4" name="Prism 8" r:id="rId7" imgW="5306960" imgH="2280856" progId="Prism8.Document">
                  <p:embed/>
                </p:oleObj>
              </mc:Choice>
              <mc:Fallback>
                <p:oleObj name="Prism 8" r:id="rId7" imgW="5306960" imgH="2280856" progId="Prism8.Document">
                  <p:embed/>
                  <p:pic>
                    <p:nvPicPr>
                      <p:cNvPr id="4" name="对象 3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34962" y="328613"/>
                        <a:ext cx="4658591" cy="18780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/>
          <p:cNvGraphicFramePr>
            <a:graphicFrameLocks noChangeAspect="1"/>
          </p:cNvGraphicFramePr>
          <p:nvPr>
            <p:extLst/>
          </p:nvPr>
        </p:nvGraphicFramePr>
        <p:xfrm>
          <a:off x="4629150" y="7269163"/>
          <a:ext cx="1778000" cy="1427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5" name="Prism 8" r:id="rId9" imgW="1856860" imgH="1489597" progId="Prism8.Document">
                  <p:embed/>
                </p:oleObj>
              </mc:Choice>
              <mc:Fallback>
                <p:oleObj name="Prism 8" r:id="rId9" imgW="1856860" imgH="1489597" progId="Prism8.Document">
                  <p:embed/>
                  <p:pic>
                    <p:nvPicPr>
                      <p:cNvPr id="5" name="对象 4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629150" y="7269163"/>
                        <a:ext cx="1778000" cy="1427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/>
          <p:cNvGraphicFramePr>
            <a:graphicFrameLocks noChangeAspect="1"/>
          </p:cNvGraphicFramePr>
          <p:nvPr>
            <p:extLst/>
          </p:nvPr>
        </p:nvGraphicFramePr>
        <p:xfrm>
          <a:off x="4546600" y="3584575"/>
          <a:ext cx="1708150" cy="136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6" name="Prism 8" r:id="rId11" imgW="1856860" imgH="1489597" progId="Prism8.Document">
                  <p:embed/>
                </p:oleObj>
              </mc:Choice>
              <mc:Fallback>
                <p:oleObj name="Prism 8" r:id="rId11" imgW="1856860" imgH="1489597" progId="Prism8.Document">
                  <p:embed/>
                  <p:pic>
                    <p:nvPicPr>
                      <p:cNvPr id="6" name="对象 5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546600" y="3584575"/>
                        <a:ext cx="1708150" cy="1368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1245722" y="533025"/>
            <a:ext cx="72000" cy="72000"/>
          </a:xfrm>
          <a:prstGeom prst="rect">
            <a:avLst/>
          </a:prstGeom>
          <a:solidFill>
            <a:srgbClr val="5CFF5C"/>
          </a:solidFill>
          <a:ln>
            <a:solidFill>
              <a:srgbClr val="5CFF5C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1267434" y="441151"/>
            <a:ext cx="5613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HL-43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423" y="51270"/>
            <a:ext cx="371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857074" y="5020121"/>
            <a:ext cx="119367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Log[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HL-43</a:t>
            </a:r>
            <a:r>
              <a:rPr lang="zh-CN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] 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zh-CN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921339" y="3250489"/>
            <a:ext cx="119367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IC</a:t>
            </a:r>
            <a:r>
              <a:rPr lang="en-US" altLang="zh-CN" sz="1000" baseline="-25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= 1.215 </a:t>
            </a:r>
            <a:r>
              <a:rPr lang="el-GR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08127" y="2425887"/>
            <a:ext cx="2704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E89C884-78AC-41A5-8B8C-0B1CA4DC948B}"/>
              </a:ext>
            </a:extLst>
          </p:cNvPr>
          <p:cNvSpPr txBox="1"/>
          <p:nvPr/>
        </p:nvSpPr>
        <p:spPr>
          <a:xfrm>
            <a:off x="3709565" y="109201"/>
            <a:ext cx="3040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Jiang et al., </a:t>
            </a: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</a:t>
            </a:r>
            <a:r>
              <a:rPr lang="en-US" altLang="zh-CN" sz="14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ig. 4</a:t>
            </a:r>
            <a:endParaRPr lang="zh-CN" altLang="en-US" sz="1400" b="1" dirty="0">
              <a:latin typeface="宋体" panose="02010600030101010101" pitchFamily="2" charset="-122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81758E2-7C19-4AC7-ADED-B5AE51ABB4E6}"/>
              </a:ext>
            </a:extLst>
          </p:cNvPr>
          <p:cNvSpPr/>
          <p:nvPr/>
        </p:nvSpPr>
        <p:spPr>
          <a:xfrm>
            <a:off x="4959660" y="6911019"/>
            <a:ext cx="119367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IC</a:t>
            </a:r>
            <a:r>
              <a:rPr lang="en-US" altLang="zh-CN" sz="1000" baseline="-25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= 0.239 </a:t>
            </a:r>
            <a:r>
              <a:rPr lang="el-GR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704A1394-A6C0-4D8E-A4C4-CC3151651038}"/>
              </a:ext>
            </a:extLst>
          </p:cNvPr>
          <p:cNvSpPr txBox="1"/>
          <p:nvPr/>
        </p:nvSpPr>
        <p:spPr>
          <a:xfrm>
            <a:off x="406800" y="6134823"/>
            <a:ext cx="3067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2D270621-7995-4279-9BD6-70F1A06447E3}"/>
              </a:ext>
            </a:extLst>
          </p:cNvPr>
          <p:cNvSpPr/>
          <p:nvPr/>
        </p:nvSpPr>
        <p:spPr>
          <a:xfrm>
            <a:off x="4947722" y="8800477"/>
            <a:ext cx="119367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Log[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HL-43</a:t>
            </a:r>
            <a:r>
              <a:rPr lang="zh-CN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] 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zh-CN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030705" y="2515812"/>
            <a:ext cx="5902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PGE2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040083" y="2515812"/>
            <a:ext cx="629161" cy="253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Vehicle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000776" y="3413640"/>
            <a:ext cx="5579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30nM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3000071" y="3413639"/>
            <a:ext cx="6739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100nM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1000441" y="4304591"/>
            <a:ext cx="6268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300nM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2074029" y="4290561"/>
            <a:ext cx="493601" cy="244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l-GR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1045514" y="5198122"/>
            <a:ext cx="6150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l-GR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3085405" y="4290561"/>
            <a:ext cx="511072" cy="244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l-GR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2034806" y="5205407"/>
            <a:ext cx="5188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el-GR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1032637" y="3417537"/>
            <a:ext cx="626447" cy="254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10nM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2994282" y="5196781"/>
            <a:ext cx="7307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el-GR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cxnSp>
        <p:nvCxnSpPr>
          <p:cNvPr id="39" name="直接连接符 38"/>
          <p:cNvCxnSpPr/>
          <p:nvPr/>
        </p:nvCxnSpPr>
        <p:spPr>
          <a:xfrm>
            <a:off x="3587080" y="6081903"/>
            <a:ext cx="18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1" name="文本框 50"/>
          <p:cNvSpPr txBox="1"/>
          <p:nvPr/>
        </p:nvSpPr>
        <p:spPr>
          <a:xfrm>
            <a:off x="2034515" y="6204974"/>
            <a:ext cx="5221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PGE2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1059134" y="6204974"/>
            <a:ext cx="661312" cy="253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Vehicle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1038839" y="7085689"/>
            <a:ext cx="626447" cy="254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10nM</a:t>
            </a:r>
          </a:p>
        </p:txBody>
      </p:sp>
      <p:sp>
        <p:nvSpPr>
          <p:cNvPr id="54" name="文本框 53"/>
          <p:cNvSpPr txBox="1"/>
          <p:nvPr/>
        </p:nvSpPr>
        <p:spPr>
          <a:xfrm>
            <a:off x="2015184" y="7084810"/>
            <a:ext cx="5579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30nM</a:t>
            </a:r>
          </a:p>
        </p:txBody>
      </p:sp>
      <p:sp>
        <p:nvSpPr>
          <p:cNvPr id="55" name="文本框 54"/>
          <p:cNvSpPr txBox="1"/>
          <p:nvPr/>
        </p:nvSpPr>
        <p:spPr>
          <a:xfrm>
            <a:off x="3014479" y="7084809"/>
            <a:ext cx="6739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100nM</a:t>
            </a:r>
          </a:p>
        </p:txBody>
      </p:sp>
      <p:sp>
        <p:nvSpPr>
          <p:cNvPr id="56" name="文本框 55"/>
          <p:cNvSpPr txBox="1"/>
          <p:nvPr/>
        </p:nvSpPr>
        <p:spPr>
          <a:xfrm>
            <a:off x="1031314" y="7986349"/>
            <a:ext cx="6268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300nM</a:t>
            </a:r>
          </a:p>
        </p:txBody>
      </p:sp>
      <p:sp>
        <p:nvSpPr>
          <p:cNvPr id="57" name="文本框 56"/>
          <p:cNvSpPr txBox="1"/>
          <p:nvPr/>
        </p:nvSpPr>
        <p:spPr>
          <a:xfrm>
            <a:off x="2040425" y="7982511"/>
            <a:ext cx="493601" cy="244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l-GR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58" name="文本框 57"/>
          <p:cNvSpPr txBox="1"/>
          <p:nvPr/>
        </p:nvSpPr>
        <p:spPr>
          <a:xfrm>
            <a:off x="1034032" y="8881054"/>
            <a:ext cx="6150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l-GR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59" name="文本框 58"/>
          <p:cNvSpPr txBox="1"/>
          <p:nvPr/>
        </p:nvSpPr>
        <p:spPr>
          <a:xfrm>
            <a:off x="3051801" y="7982511"/>
            <a:ext cx="511072" cy="244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l-GR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60" name="文本框 59"/>
          <p:cNvSpPr txBox="1"/>
          <p:nvPr/>
        </p:nvSpPr>
        <p:spPr>
          <a:xfrm>
            <a:off x="1980726" y="8883706"/>
            <a:ext cx="5188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el-GR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61" name="文本框 60"/>
          <p:cNvSpPr txBox="1"/>
          <p:nvPr/>
        </p:nvSpPr>
        <p:spPr>
          <a:xfrm>
            <a:off x="2940202" y="8887780"/>
            <a:ext cx="7307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el-GR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cxnSp>
        <p:nvCxnSpPr>
          <p:cNvPr id="62" name="直接连接符 61"/>
          <p:cNvCxnSpPr/>
          <p:nvPr/>
        </p:nvCxnSpPr>
        <p:spPr>
          <a:xfrm>
            <a:off x="3570060" y="9755982"/>
            <a:ext cx="18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3" name="矩形 62">
            <a:extLst>
              <a:ext uri="{FF2B5EF4-FFF2-40B4-BE49-F238E27FC236}">
                <a16:creationId xmlns:a16="http://schemas.microsoft.com/office/drawing/2014/main" id="{2B04C006-3A6B-4F5B-ACC1-0FA7C21E51A5}"/>
              </a:ext>
            </a:extLst>
          </p:cNvPr>
          <p:cNvSpPr/>
          <p:nvPr/>
        </p:nvSpPr>
        <p:spPr>
          <a:xfrm>
            <a:off x="5427962" y="1742139"/>
            <a:ext cx="79541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等线" panose="02010600030101010101" pitchFamily="2" charset="-122"/>
                <a:cs typeface="Arial" pitchFamily="34" charset="0"/>
              </a:rPr>
              <a:t>HL-43 (</a:t>
            </a:r>
            <a:r>
              <a:rPr kumimoji="0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等线" panose="02010600030101010101" pitchFamily="2" charset="-122"/>
                <a:cs typeface="Arial" pitchFamily="34" charset="0"/>
              </a:rPr>
              <a:t>43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等线" panose="02010600030101010101" pitchFamily="2" charset="-122"/>
                <a:cs typeface="Arial" pitchFamily="34" charset="0"/>
              </a:rPr>
              <a:t>)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4" name="图片 63">
            <a:extLst>
              <a:ext uri="{FF2B5EF4-FFF2-40B4-BE49-F238E27FC236}">
                <a16:creationId xmlns:a16="http://schemas.microsoft.com/office/drawing/2014/main" id="{AA0ADD97-517C-46C4-8C27-D1FDD96D3A7C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b="13851"/>
          <a:stretch/>
        </p:blipFill>
        <p:spPr>
          <a:xfrm>
            <a:off x="4921339" y="815983"/>
            <a:ext cx="1917192" cy="903272"/>
          </a:xfrm>
          <a:prstGeom prst="rect">
            <a:avLst/>
          </a:prstGeom>
        </p:spPr>
      </p:pic>
      <p:cxnSp>
        <p:nvCxnSpPr>
          <p:cNvPr id="65" name="直接连接符 64">
            <a:extLst>
              <a:ext uri="{FF2B5EF4-FFF2-40B4-BE49-F238E27FC236}">
                <a16:creationId xmlns:a16="http://schemas.microsoft.com/office/drawing/2014/main" id="{A0B7A584-AC5F-4EB1-9E67-F08C8E024E6C}"/>
              </a:ext>
            </a:extLst>
          </p:cNvPr>
          <p:cNvCxnSpPr/>
          <p:nvPr/>
        </p:nvCxnSpPr>
        <p:spPr>
          <a:xfrm>
            <a:off x="681612" y="3613976"/>
            <a:ext cx="0" cy="25094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文本框 65"/>
          <p:cNvSpPr txBox="1"/>
          <p:nvPr/>
        </p:nvSpPr>
        <p:spPr>
          <a:xfrm rot="16200000">
            <a:off x="205059" y="4737910"/>
            <a:ext cx="5902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PGE2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7" name="直接连接符 66">
            <a:extLst>
              <a:ext uri="{FF2B5EF4-FFF2-40B4-BE49-F238E27FC236}">
                <a16:creationId xmlns:a16="http://schemas.microsoft.com/office/drawing/2014/main" id="{A0B7A584-AC5F-4EB1-9E67-F08C8E024E6C}"/>
              </a:ext>
            </a:extLst>
          </p:cNvPr>
          <p:cNvCxnSpPr/>
          <p:nvPr/>
        </p:nvCxnSpPr>
        <p:spPr>
          <a:xfrm>
            <a:off x="679152" y="7283110"/>
            <a:ext cx="0" cy="25094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文本框 67"/>
          <p:cNvSpPr txBox="1"/>
          <p:nvPr/>
        </p:nvSpPr>
        <p:spPr>
          <a:xfrm rot="16200000">
            <a:off x="202599" y="8407044"/>
            <a:ext cx="5902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PGE2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直接连接符 68">
            <a:extLst>
              <a:ext uri="{FF2B5EF4-FFF2-40B4-BE49-F238E27FC236}">
                <a16:creationId xmlns:a16="http://schemas.microsoft.com/office/drawing/2014/main" id="{A0B7A584-AC5F-4EB1-9E67-F08C8E024E6C}"/>
              </a:ext>
            </a:extLst>
          </p:cNvPr>
          <p:cNvCxnSpPr/>
          <p:nvPr/>
        </p:nvCxnSpPr>
        <p:spPr>
          <a:xfrm flipH="1">
            <a:off x="717944" y="2318656"/>
            <a:ext cx="412269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文本框 69"/>
          <p:cNvSpPr txBox="1"/>
          <p:nvPr/>
        </p:nvSpPr>
        <p:spPr>
          <a:xfrm>
            <a:off x="2518423" y="2300300"/>
            <a:ext cx="5902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PGE2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 rot="16200000">
            <a:off x="3375125" y="4073856"/>
            <a:ext cx="17623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Cell differentiated numbers </a:t>
            </a:r>
          </a:p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(% of control)</a:t>
            </a:r>
          </a:p>
        </p:txBody>
      </p:sp>
      <p:sp>
        <p:nvSpPr>
          <p:cNvPr id="72" name="文本框 71"/>
          <p:cNvSpPr txBox="1"/>
          <p:nvPr/>
        </p:nvSpPr>
        <p:spPr>
          <a:xfrm>
            <a:off x="4466638" y="4663199"/>
            <a:ext cx="2235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4323566" y="3762691"/>
            <a:ext cx="406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4393861" y="4214586"/>
            <a:ext cx="3280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5145318" y="4786921"/>
            <a:ext cx="2235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4802053" y="4785088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4509501" y="4780460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5439788" y="4780459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文本框 78"/>
          <p:cNvSpPr txBox="1"/>
          <p:nvPr/>
        </p:nvSpPr>
        <p:spPr>
          <a:xfrm>
            <a:off x="5735535" y="4775627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6037611" y="4775697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文本框 80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 rot="16200000">
            <a:off x="3639338" y="7859400"/>
            <a:ext cx="14682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Migration cell numbers</a:t>
            </a:r>
          </a:p>
        </p:txBody>
      </p:sp>
      <p:sp>
        <p:nvSpPr>
          <p:cNvPr id="82" name="文本框 81"/>
          <p:cNvSpPr txBox="1"/>
          <p:nvPr/>
        </p:nvSpPr>
        <p:spPr>
          <a:xfrm>
            <a:off x="4551362" y="8395704"/>
            <a:ext cx="2235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4408290" y="7469005"/>
            <a:ext cx="406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文本框 83"/>
          <p:cNvSpPr txBox="1"/>
          <p:nvPr/>
        </p:nvSpPr>
        <p:spPr>
          <a:xfrm>
            <a:off x="4480966" y="7935186"/>
            <a:ext cx="3280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文本框 84"/>
          <p:cNvSpPr txBox="1"/>
          <p:nvPr/>
        </p:nvSpPr>
        <p:spPr>
          <a:xfrm>
            <a:off x="5414845" y="8518133"/>
            <a:ext cx="2235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文本框 85"/>
          <p:cNvSpPr txBox="1"/>
          <p:nvPr/>
        </p:nvSpPr>
        <p:spPr>
          <a:xfrm>
            <a:off x="5109680" y="8511537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4855230" y="8509289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文本框 87"/>
          <p:cNvSpPr txBox="1"/>
          <p:nvPr/>
        </p:nvSpPr>
        <p:spPr>
          <a:xfrm>
            <a:off x="5673598" y="8518814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文本框 88"/>
          <p:cNvSpPr txBox="1"/>
          <p:nvPr/>
        </p:nvSpPr>
        <p:spPr>
          <a:xfrm>
            <a:off x="5928857" y="8513982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文本框 89"/>
          <p:cNvSpPr txBox="1"/>
          <p:nvPr/>
        </p:nvSpPr>
        <p:spPr>
          <a:xfrm>
            <a:off x="6192837" y="8514052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4595794" y="8509219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文本框 91"/>
          <p:cNvSpPr txBox="1"/>
          <p:nvPr/>
        </p:nvSpPr>
        <p:spPr>
          <a:xfrm>
            <a:off x="301400" y="1913126"/>
            <a:ext cx="2235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232366" y="1538680"/>
            <a:ext cx="3358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文本框 93"/>
          <p:cNvSpPr txBox="1"/>
          <p:nvPr/>
        </p:nvSpPr>
        <p:spPr>
          <a:xfrm>
            <a:off x="165713" y="1163339"/>
            <a:ext cx="4166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文本框 94"/>
          <p:cNvSpPr txBox="1"/>
          <p:nvPr/>
        </p:nvSpPr>
        <p:spPr>
          <a:xfrm>
            <a:off x="165713" y="789426"/>
            <a:ext cx="4166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文本框 95"/>
          <p:cNvSpPr txBox="1"/>
          <p:nvPr/>
        </p:nvSpPr>
        <p:spPr>
          <a:xfrm>
            <a:off x="164626" y="417996"/>
            <a:ext cx="4166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文本框 96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 rot="16200000">
            <a:off x="-722922" y="1144509"/>
            <a:ext cx="17446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TRAP positive cell numbers</a:t>
            </a:r>
          </a:p>
        </p:txBody>
      </p:sp>
      <p:sp>
        <p:nvSpPr>
          <p:cNvPr id="98" name="文本框 97"/>
          <p:cNvSpPr txBox="1"/>
          <p:nvPr/>
        </p:nvSpPr>
        <p:spPr>
          <a:xfrm rot="19022276">
            <a:off x="151343" y="2106324"/>
            <a:ext cx="6468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Vehicle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文本框 98"/>
          <p:cNvSpPr txBox="1"/>
          <p:nvPr/>
        </p:nvSpPr>
        <p:spPr>
          <a:xfrm rot="19022276">
            <a:off x="302878" y="2122554"/>
            <a:ext cx="6468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Vehicle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文本框 99"/>
          <p:cNvSpPr txBox="1"/>
          <p:nvPr/>
        </p:nvSpPr>
        <p:spPr>
          <a:xfrm rot="19022276">
            <a:off x="698627" y="2051381"/>
            <a:ext cx="3312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文本框 100"/>
          <p:cNvSpPr txBox="1"/>
          <p:nvPr/>
        </p:nvSpPr>
        <p:spPr>
          <a:xfrm rot="19022276">
            <a:off x="839578" y="2050962"/>
            <a:ext cx="3312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39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文本框 101"/>
          <p:cNvSpPr txBox="1"/>
          <p:nvPr/>
        </p:nvSpPr>
        <p:spPr>
          <a:xfrm rot="19022276">
            <a:off x="983897" y="2046718"/>
            <a:ext cx="3312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41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文本框 102"/>
          <p:cNvSpPr txBox="1"/>
          <p:nvPr/>
        </p:nvSpPr>
        <p:spPr>
          <a:xfrm rot="19022276">
            <a:off x="1128991" y="2053784"/>
            <a:ext cx="3312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43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文本框 103"/>
          <p:cNvSpPr txBox="1"/>
          <p:nvPr/>
        </p:nvSpPr>
        <p:spPr>
          <a:xfrm rot="19022276">
            <a:off x="1257928" y="2044883"/>
            <a:ext cx="3312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文本框 104"/>
          <p:cNvSpPr txBox="1"/>
          <p:nvPr/>
        </p:nvSpPr>
        <p:spPr>
          <a:xfrm rot="19022276">
            <a:off x="1397517" y="2050833"/>
            <a:ext cx="3312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文本框 105"/>
          <p:cNvSpPr txBox="1"/>
          <p:nvPr/>
        </p:nvSpPr>
        <p:spPr>
          <a:xfrm rot="19022276">
            <a:off x="1525964" y="2048736"/>
            <a:ext cx="3312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文本框 106"/>
          <p:cNvSpPr txBox="1"/>
          <p:nvPr/>
        </p:nvSpPr>
        <p:spPr>
          <a:xfrm rot="19022276">
            <a:off x="1659834" y="2048736"/>
            <a:ext cx="3312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文本框 107"/>
          <p:cNvSpPr txBox="1"/>
          <p:nvPr/>
        </p:nvSpPr>
        <p:spPr>
          <a:xfrm rot="19022276">
            <a:off x="1799815" y="2049148"/>
            <a:ext cx="3312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文本框 108"/>
          <p:cNvSpPr txBox="1"/>
          <p:nvPr/>
        </p:nvSpPr>
        <p:spPr>
          <a:xfrm rot="19022276">
            <a:off x="1942668" y="2047463"/>
            <a:ext cx="3312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51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文本框 109"/>
          <p:cNvSpPr txBox="1"/>
          <p:nvPr/>
        </p:nvSpPr>
        <p:spPr>
          <a:xfrm rot="19022276">
            <a:off x="2078746" y="2048736"/>
            <a:ext cx="3312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文本框 110"/>
          <p:cNvSpPr txBox="1"/>
          <p:nvPr/>
        </p:nvSpPr>
        <p:spPr>
          <a:xfrm rot="19022276">
            <a:off x="2216840" y="2050285"/>
            <a:ext cx="3312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文本框 111"/>
          <p:cNvSpPr txBox="1"/>
          <p:nvPr/>
        </p:nvSpPr>
        <p:spPr>
          <a:xfrm rot="19022276">
            <a:off x="2361454" y="2050883"/>
            <a:ext cx="3312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58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文本框 112"/>
          <p:cNvSpPr txBox="1"/>
          <p:nvPr/>
        </p:nvSpPr>
        <p:spPr>
          <a:xfrm rot="19022276">
            <a:off x="2502276" y="2044435"/>
            <a:ext cx="3312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59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文本框 113"/>
          <p:cNvSpPr txBox="1"/>
          <p:nvPr/>
        </p:nvSpPr>
        <p:spPr>
          <a:xfrm rot="19022276">
            <a:off x="2638929" y="2048867"/>
            <a:ext cx="3312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73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文本框 114"/>
          <p:cNvSpPr txBox="1"/>
          <p:nvPr/>
        </p:nvSpPr>
        <p:spPr>
          <a:xfrm rot="19022276">
            <a:off x="2775621" y="2061763"/>
            <a:ext cx="3312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74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文本框 115"/>
          <p:cNvSpPr txBox="1"/>
          <p:nvPr/>
        </p:nvSpPr>
        <p:spPr>
          <a:xfrm rot="19022276">
            <a:off x="2917229" y="2055116"/>
            <a:ext cx="3312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文本框 116"/>
          <p:cNvSpPr txBox="1"/>
          <p:nvPr/>
        </p:nvSpPr>
        <p:spPr>
          <a:xfrm rot="19022276">
            <a:off x="3050806" y="2057286"/>
            <a:ext cx="3312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76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文本框 117"/>
          <p:cNvSpPr txBox="1"/>
          <p:nvPr/>
        </p:nvSpPr>
        <p:spPr>
          <a:xfrm rot="19022276">
            <a:off x="3198451" y="2052881"/>
            <a:ext cx="3312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77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文本框 118"/>
          <p:cNvSpPr txBox="1"/>
          <p:nvPr/>
        </p:nvSpPr>
        <p:spPr>
          <a:xfrm rot="19022276">
            <a:off x="3338565" y="2049065"/>
            <a:ext cx="3312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78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文本框 119"/>
          <p:cNvSpPr txBox="1"/>
          <p:nvPr/>
        </p:nvSpPr>
        <p:spPr>
          <a:xfrm rot="19022276">
            <a:off x="3481113" y="2049234"/>
            <a:ext cx="3312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79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文本框 120"/>
          <p:cNvSpPr txBox="1"/>
          <p:nvPr/>
        </p:nvSpPr>
        <p:spPr>
          <a:xfrm rot="19022276">
            <a:off x="3619469" y="2057050"/>
            <a:ext cx="3312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文本框 121"/>
          <p:cNvSpPr txBox="1"/>
          <p:nvPr/>
        </p:nvSpPr>
        <p:spPr>
          <a:xfrm rot="19022276">
            <a:off x="3775410" y="2048736"/>
            <a:ext cx="3312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81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文本框 122"/>
          <p:cNvSpPr txBox="1"/>
          <p:nvPr/>
        </p:nvSpPr>
        <p:spPr>
          <a:xfrm rot="19022276">
            <a:off x="3933894" y="2055116"/>
            <a:ext cx="3312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82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文本框 123"/>
          <p:cNvSpPr txBox="1"/>
          <p:nvPr/>
        </p:nvSpPr>
        <p:spPr>
          <a:xfrm rot="19022276">
            <a:off x="4675017" y="2052197"/>
            <a:ext cx="3312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87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文本框 124"/>
          <p:cNvSpPr txBox="1"/>
          <p:nvPr/>
        </p:nvSpPr>
        <p:spPr>
          <a:xfrm rot="19022276">
            <a:off x="4508619" y="2056144"/>
            <a:ext cx="3312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86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文本框 125"/>
          <p:cNvSpPr txBox="1"/>
          <p:nvPr/>
        </p:nvSpPr>
        <p:spPr>
          <a:xfrm rot="19022276">
            <a:off x="4365963" y="2048736"/>
            <a:ext cx="3312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85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文本框 126"/>
          <p:cNvSpPr txBox="1"/>
          <p:nvPr/>
        </p:nvSpPr>
        <p:spPr>
          <a:xfrm rot="19022276">
            <a:off x="4232088" y="2051894"/>
            <a:ext cx="3312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84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文本框 127"/>
          <p:cNvSpPr txBox="1"/>
          <p:nvPr/>
        </p:nvSpPr>
        <p:spPr>
          <a:xfrm rot="19022276">
            <a:off x="4103704" y="2057807"/>
            <a:ext cx="3312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83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4" cstate="hq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27432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6" cstate="hq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7432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9" name="图片 128"/>
          <p:cNvPicPr>
            <a:picLocks noChangeAspect="1"/>
          </p:cNvPicPr>
          <p:nvPr/>
        </p:nvPicPr>
        <p:blipFill>
          <a:blip r:embed="rId18" cstate="hq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36144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0" name="图片 129"/>
          <p:cNvPicPr>
            <a:picLocks noChangeAspect="1"/>
          </p:cNvPicPr>
          <p:nvPr/>
        </p:nvPicPr>
        <p:blipFill>
          <a:blip r:embed="rId20" cstate="hq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36144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1" name="图片 130"/>
          <p:cNvPicPr>
            <a:picLocks noChangeAspect="1"/>
          </p:cNvPicPr>
          <p:nvPr/>
        </p:nvPicPr>
        <p:blipFill>
          <a:blip r:embed="rId22" cstate="hq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800" y="36144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2" name="图片 131"/>
          <p:cNvPicPr>
            <a:picLocks noChangeAspect="1"/>
          </p:cNvPicPr>
          <p:nvPr/>
        </p:nvPicPr>
        <p:blipFill>
          <a:blip r:embed="rId24" cstate="hq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45216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3" name="图片 132"/>
          <p:cNvPicPr>
            <a:picLocks noChangeAspect="1"/>
          </p:cNvPicPr>
          <p:nvPr/>
        </p:nvPicPr>
        <p:blipFill>
          <a:blip r:embed="rId26" cstate="hq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45144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4" name="图片 133"/>
          <p:cNvPicPr>
            <a:picLocks noChangeAspect="1"/>
          </p:cNvPicPr>
          <p:nvPr/>
        </p:nvPicPr>
        <p:blipFill>
          <a:blip r:embed="rId28" cstate="hq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800" y="45144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5" name="图片 134"/>
          <p:cNvPicPr>
            <a:picLocks noChangeAspect="1"/>
          </p:cNvPicPr>
          <p:nvPr/>
        </p:nvPicPr>
        <p:blipFill>
          <a:blip r:embed="rId30" cstate="hq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54144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6" name="图片 135"/>
          <p:cNvPicPr>
            <a:picLocks noChangeAspect="1"/>
          </p:cNvPicPr>
          <p:nvPr/>
        </p:nvPicPr>
        <p:blipFill>
          <a:blip r:embed="rId32" cstate="hq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54144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8" name="图片 137"/>
          <p:cNvPicPr>
            <a:picLocks noChangeAspect="1"/>
          </p:cNvPicPr>
          <p:nvPr/>
        </p:nvPicPr>
        <p:blipFill>
          <a:blip r:embed="rId34" cstate="hq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4116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9" name="图片 138"/>
          <p:cNvPicPr>
            <a:picLocks noChangeAspect="1"/>
          </p:cNvPicPr>
          <p:nvPr/>
        </p:nvPicPr>
        <p:blipFill>
          <a:blip r:embed="rId36" cstate="hq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64116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0" name="图片 139"/>
          <p:cNvPicPr>
            <a:picLocks noChangeAspect="1"/>
          </p:cNvPicPr>
          <p:nvPr/>
        </p:nvPicPr>
        <p:blipFill>
          <a:blip r:embed="rId38" cstate="hq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72864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1" name="图片 140"/>
          <p:cNvPicPr>
            <a:picLocks noChangeAspect="1"/>
          </p:cNvPicPr>
          <p:nvPr/>
        </p:nvPicPr>
        <p:blipFill>
          <a:blip r:embed="rId40" cstate="hqprint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72864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2" name="图片 141"/>
          <p:cNvPicPr>
            <a:picLocks noChangeAspect="1"/>
          </p:cNvPicPr>
          <p:nvPr/>
        </p:nvPicPr>
        <p:blipFill>
          <a:blip r:embed="rId42" cstate="hqprint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800" y="72864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3" name="图片 142"/>
          <p:cNvPicPr>
            <a:picLocks noChangeAspect="1"/>
          </p:cNvPicPr>
          <p:nvPr/>
        </p:nvPicPr>
        <p:blipFill>
          <a:blip r:embed="rId44" cstate="hqprint">
            <a:extLst>
              <a:ext uri="{BEBA8EAE-BF5A-486C-A8C5-ECC9F3942E4B}">
                <a14:imgProps xmlns:a14="http://schemas.microsoft.com/office/drawing/2010/main">
                  <a14:imgLayer r:embed="rId4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82044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4" name="图片 143"/>
          <p:cNvPicPr>
            <a:picLocks noChangeAspect="1"/>
          </p:cNvPicPr>
          <p:nvPr/>
        </p:nvPicPr>
        <p:blipFill>
          <a:blip r:embed="rId46" cstate="hqprint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82044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5" name="图片 144"/>
          <p:cNvPicPr>
            <a:picLocks noChangeAspect="1"/>
          </p:cNvPicPr>
          <p:nvPr/>
        </p:nvPicPr>
        <p:blipFill>
          <a:blip r:embed="rId48" cstate="hqprint">
            <a:extLst>
              <a:ext uri="{BEBA8EAE-BF5A-486C-A8C5-ECC9F3942E4B}">
                <a14:imgProps xmlns:a14="http://schemas.microsoft.com/office/drawing/2010/main">
                  <a14:imgLayer r:embed="rId4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800" y="82044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6" name="图片 145"/>
          <p:cNvPicPr>
            <a:picLocks noChangeAspect="1"/>
          </p:cNvPicPr>
          <p:nvPr/>
        </p:nvPicPr>
        <p:blipFill>
          <a:blip r:embed="rId50" cstate="hqprint">
            <a:extLst>
              <a:ext uri="{BEBA8EAE-BF5A-486C-A8C5-ECC9F3942E4B}">
                <a14:imgProps xmlns:a14="http://schemas.microsoft.com/office/drawing/2010/main">
                  <a14:imgLayer r:embed="rId5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91008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7" name="图片 146"/>
          <p:cNvPicPr>
            <a:picLocks noChangeAspect="1"/>
          </p:cNvPicPr>
          <p:nvPr/>
        </p:nvPicPr>
        <p:blipFill>
          <a:blip r:embed="rId52" cstate="hqprint">
            <a:extLst>
              <a:ext uri="{BEBA8EAE-BF5A-486C-A8C5-ECC9F3942E4B}">
                <a14:imgProps xmlns:a14="http://schemas.microsoft.com/office/drawing/2010/main">
                  <a14:imgLayer r:embed="rId5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91008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82354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图片 24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000" y="64728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1" name="图片 240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800" y="72936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0" name="图片 239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800" y="64728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7" name="图片 236"/>
          <p:cNvPicPr>
            <a:picLocks noChangeAspect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000" y="56808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3" name="图片 232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000" y="49284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2" name="图片 231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800" y="49284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1" name="图片 230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600" y="49284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0" name="图片 229"/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00" y="49284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9" name="图片 228"/>
          <p:cNvPicPr>
            <a:picLocks noChangeAspect="1"/>
          </p:cNvPicPr>
          <p:nvPr/>
        </p:nvPicPr>
        <p:blipFill rotWithShape="1">
          <a:blip r:embed="rId12" cstate="hq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3366000" y="17676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5" name="图片 224"/>
          <p:cNvPicPr>
            <a:picLocks noChangeAspect="1"/>
          </p:cNvPicPr>
          <p:nvPr/>
        </p:nvPicPr>
        <p:blipFill>
          <a:blip r:embed="rId14" cstate="hq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000" y="10224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07" name="直接连接符 106"/>
          <p:cNvCxnSpPr/>
          <p:nvPr/>
        </p:nvCxnSpPr>
        <p:spPr>
          <a:xfrm>
            <a:off x="5220680" y="1447634"/>
            <a:ext cx="18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3" name="文本框 102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094765" y="1503076"/>
            <a:ext cx="3688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3" name="对象 9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262407"/>
              </p:ext>
            </p:extLst>
          </p:nvPr>
        </p:nvGraphicFramePr>
        <p:xfrm>
          <a:off x="4418808" y="714375"/>
          <a:ext cx="1471612" cy="1503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0" name="Prism 8" r:id="rId16" imgW="1632855" imgH="1671115" progId="Prism8.Document">
                  <p:embed/>
                </p:oleObj>
              </mc:Choice>
              <mc:Fallback>
                <p:oleObj name="Prism 8" r:id="rId16" imgW="1632855" imgH="1671115" progId="Prism8.Document">
                  <p:embed/>
                  <p:pic>
                    <p:nvPicPr>
                      <p:cNvPr id="93" name="对象 92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4418808" y="714375"/>
                        <a:ext cx="1471612" cy="1503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" name="文本框 103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159198" y="1366364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ns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8" name="直接连接符 107"/>
          <p:cNvCxnSpPr/>
          <p:nvPr/>
        </p:nvCxnSpPr>
        <p:spPr>
          <a:xfrm>
            <a:off x="5093630" y="1564844"/>
            <a:ext cx="288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0" name="文本框 109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984665" y="1263807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ns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457411" y="483658"/>
            <a:ext cx="6517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Vehicle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AA85BF4-498B-48F6-BF62-4D7EFF20F364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0" t="33958" r="31840" b="34467"/>
          <a:stretch>
            <a:fillRect/>
          </a:stretch>
        </p:blipFill>
        <p:spPr>
          <a:xfrm>
            <a:off x="2370229" y="514672"/>
            <a:ext cx="961200" cy="47478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D2CB8A9-C6FA-4C05-A003-DAE1F4F055D0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00" t="34938" r="31800" b="34212"/>
          <a:stretch>
            <a:fillRect/>
          </a:stretch>
        </p:blipFill>
        <p:spPr>
          <a:xfrm>
            <a:off x="3367429" y="514672"/>
            <a:ext cx="961200" cy="47478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10B1321-EA0A-40C2-B6B1-2939A4D3D7A6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79" t="35820" r="32321" b="34447"/>
          <a:stretch>
            <a:fillRect/>
          </a:stretch>
        </p:blipFill>
        <p:spPr>
          <a:xfrm>
            <a:off x="379429" y="514672"/>
            <a:ext cx="961200" cy="47478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82695D1E-C77D-476B-B6E6-D0B36FE5475E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0" t="36390" r="31300" b="33849"/>
          <a:stretch>
            <a:fillRect/>
          </a:stretch>
        </p:blipFill>
        <p:spPr>
          <a:xfrm>
            <a:off x="1373029" y="514672"/>
            <a:ext cx="961200" cy="47478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39B647FC-510B-4858-8BD3-82B7F1F6A212}"/>
              </a:ext>
            </a:extLst>
          </p:cNvPr>
          <p:cNvSpPr txBox="1"/>
          <p:nvPr/>
        </p:nvSpPr>
        <p:spPr>
          <a:xfrm>
            <a:off x="-48891" y="67602"/>
            <a:ext cx="367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391FE28B-43A6-4112-87EB-786BDE1D9617}"/>
              </a:ext>
            </a:extLst>
          </p:cNvPr>
          <p:cNvSpPr txBox="1"/>
          <p:nvPr/>
        </p:nvSpPr>
        <p:spPr>
          <a:xfrm>
            <a:off x="627829" y="267430"/>
            <a:ext cx="5819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SHAM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692D09CA-6FDD-4C01-9F61-52E956520296}"/>
              </a:ext>
            </a:extLst>
          </p:cNvPr>
          <p:cNvSpPr txBox="1"/>
          <p:nvPr/>
        </p:nvSpPr>
        <p:spPr>
          <a:xfrm>
            <a:off x="1535029" y="267092"/>
            <a:ext cx="6521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Vehicle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D94AABA8-D271-460B-9543-16F36A9A7BD8}"/>
              </a:ext>
            </a:extLst>
          </p:cNvPr>
          <p:cNvSpPr txBox="1"/>
          <p:nvPr/>
        </p:nvSpPr>
        <p:spPr>
          <a:xfrm>
            <a:off x="2453029" y="268898"/>
            <a:ext cx="789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Celecoxib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BBB7D90E-9891-4585-9186-67197B76DB36}"/>
              </a:ext>
            </a:extLst>
          </p:cNvPr>
          <p:cNvSpPr txBox="1"/>
          <p:nvPr/>
        </p:nvSpPr>
        <p:spPr>
          <a:xfrm>
            <a:off x="3624231" y="268423"/>
            <a:ext cx="7321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HL-43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任意多边形 55">
            <a:extLst>
              <a:ext uri="{FF2B5EF4-FFF2-40B4-BE49-F238E27FC236}">
                <a16:creationId xmlns:a16="http://schemas.microsoft.com/office/drawing/2014/main" id="{2CA9C89E-31C1-4B28-B186-2CC087A54412}"/>
              </a:ext>
            </a:extLst>
          </p:cNvPr>
          <p:cNvSpPr/>
          <p:nvPr/>
        </p:nvSpPr>
        <p:spPr>
          <a:xfrm>
            <a:off x="916586" y="4948343"/>
            <a:ext cx="941226" cy="123949"/>
          </a:xfrm>
          <a:custGeom>
            <a:avLst/>
            <a:gdLst>
              <a:gd name="connsiteX0" fmla="*/ 0 w 1297781"/>
              <a:gd name="connsiteY0" fmla="*/ 159544 h 188132"/>
              <a:gd name="connsiteX1" fmla="*/ 7143 w 1297781"/>
              <a:gd name="connsiteY1" fmla="*/ 147638 h 188132"/>
              <a:gd name="connsiteX2" fmla="*/ 11906 w 1297781"/>
              <a:gd name="connsiteY2" fmla="*/ 138113 h 188132"/>
              <a:gd name="connsiteX3" fmla="*/ 26193 w 1297781"/>
              <a:gd name="connsiteY3" fmla="*/ 121444 h 188132"/>
              <a:gd name="connsiteX4" fmla="*/ 45243 w 1297781"/>
              <a:gd name="connsiteY4" fmla="*/ 107156 h 188132"/>
              <a:gd name="connsiteX5" fmla="*/ 52387 w 1297781"/>
              <a:gd name="connsiteY5" fmla="*/ 100013 h 188132"/>
              <a:gd name="connsiteX6" fmla="*/ 59531 w 1297781"/>
              <a:gd name="connsiteY6" fmla="*/ 95250 h 188132"/>
              <a:gd name="connsiteX7" fmla="*/ 80962 w 1297781"/>
              <a:gd name="connsiteY7" fmla="*/ 73819 h 188132"/>
              <a:gd name="connsiteX8" fmla="*/ 88106 w 1297781"/>
              <a:gd name="connsiteY8" fmla="*/ 66675 h 188132"/>
              <a:gd name="connsiteX9" fmla="*/ 92868 w 1297781"/>
              <a:gd name="connsiteY9" fmla="*/ 59531 h 188132"/>
              <a:gd name="connsiteX10" fmla="*/ 114300 w 1297781"/>
              <a:gd name="connsiteY10" fmla="*/ 42863 h 188132"/>
              <a:gd name="connsiteX11" fmla="*/ 121443 w 1297781"/>
              <a:gd name="connsiteY11" fmla="*/ 38100 h 188132"/>
              <a:gd name="connsiteX12" fmla="*/ 135731 w 1297781"/>
              <a:gd name="connsiteY12" fmla="*/ 33338 h 188132"/>
              <a:gd name="connsiteX13" fmla="*/ 150018 w 1297781"/>
              <a:gd name="connsiteY13" fmla="*/ 23813 h 188132"/>
              <a:gd name="connsiteX14" fmla="*/ 164306 w 1297781"/>
              <a:gd name="connsiteY14" fmla="*/ 19050 h 188132"/>
              <a:gd name="connsiteX15" fmla="*/ 173831 w 1297781"/>
              <a:gd name="connsiteY15" fmla="*/ 16669 h 188132"/>
              <a:gd name="connsiteX16" fmla="*/ 185737 w 1297781"/>
              <a:gd name="connsiteY16" fmla="*/ 11906 h 188132"/>
              <a:gd name="connsiteX17" fmla="*/ 195262 w 1297781"/>
              <a:gd name="connsiteY17" fmla="*/ 9525 h 188132"/>
              <a:gd name="connsiteX18" fmla="*/ 209550 w 1297781"/>
              <a:gd name="connsiteY18" fmla="*/ 4763 h 188132"/>
              <a:gd name="connsiteX19" fmla="*/ 240506 w 1297781"/>
              <a:gd name="connsiteY19" fmla="*/ 0 h 188132"/>
              <a:gd name="connsiteX20" fmla="*/ 376237 w 1297781"/>
              <a:gd name="connsiteY20" fmla="*/ 2381 h 188132"/>
              <a:gd name="connsiteX21" fmla="*/ 397668 w 1297781"/>
              <a:gd name="connsiteY21" fmla="*/ 7144 h 188132"/>
              <a:gd name="connsiteX22" fmla="*/ 404812 w 1297781"/>
              <a:gd name="connsiteY22" fmla="*/ 9525 h 188132"/>
              <a:gd name="connsiteX23" fmla="*/ 428625 w 1297781"/>
              <a:gd name="connsiteY23" fmla="*/ 11906 h 188132"/>
              <a:gd name="connsiteX24" fmla="*/ 438150 w 1297781"/>
              <a:gd name="connsiteY24" fmla="*/ 14288 h 188132"/>
              <a:gd name="connsiteX25" fmla="*/ 507206 w 1297781"/>
              <a:gd name="connsiteY25" fmla="*/ 19050 h 188132"/>
              <a:gd name="connsiteX26" fmla="*/ 528637 w 1297781"/>
              <a:gd name="connsiteY26" fmla="*/ 23813 h 188132"/>
              <a:gd name="connsiteX27" fmla="*/ 554831 w 1297781"/>
              <a:gd name="connsiteY27" fmla="*/ 28575 h 188132"/>
              <a:gd name="connsiteX28" fmla="*/ 561975 w 1297781"/>
              <a:gd name="connsiteY28" fmla="*/ 30956 h 188132"/>
              <a:gd name="connsiteX29" fmla="*/ 600075 w 1297781"/>
              <a:gd name="connsiteY29" fmla="*/ 33338 h 188132"/>
              <a:gd name="connsiteX30" fmla="*/ 628650 w 1297781"/>
              <a:gd name="connsiteY30" fmla="*/ 38100 h 188132"/>
              <a:gd name="connsiteX31" fmla="*/ 635793 w 1297781"/>
              <a:gd name="connsiteY31" fmla="*/ 40481 h 188132"/>
              <a:gd name="connsiteX32" fmla="*/ 645318 w 1297781"/>
              <a:gd name="connsiteY32" fmla="*/ 42863 h 188132"/>
              <a:gd name="connsiteX33" fmla="*/ 664368 w 1297781"/>
              <a:gd name="connsiteY33" fmla="*/ 45244 h 188132"/>
              <a:gd name="connsiteX34" fmla="*/ 726281 w 1297781"/>
              <a:gd name="connsiteY34" fmla="*/ 50006 h 188132"/>
              <a:gd name="connsiteX35" fmla="*/ 759618 w 1297781"/>
              <a:gd name="connsiteY35" fmla="*/ 54769 h 188132"/>
              <a:gd name="connsiteX36" fmla="*/ 778668 w 1297781"/>
              <a:gd name="connsiteY36" fmla="*/ 57150 h 188132"/>
              <a:gd name="connsiteX37" fmla="*/ 790575 w 1297781"/>
              <a:gd name="connsiteY37" fmla="*/ 59531 h 188132"/>
              <a:gd name="connsiteX38" fmla="*/ 809625 w 1297781"/>
              <a:gd name="connsiteY38" fmla="*/ 61913 h 188132"/>
              <a:gd name="connsiteX39" fmla="*/ 819150 w 1297781"/>
              <a:gd name="connsiteY39" fmla="*/ 64294 h 188132"/>
              <a:gd name="connsiteX40" fmla="*/ 838200 w 1297781"/>
              <a:gd name="connsiteY40" fmla="*/ 66675 h 188132"/>
              <a:gd name="connsiteX41" fmla="*/ 852487 w 1297781"/>
              <a:gd name="connsiteY41" fmla="*/ 69056 h 188132"/>
              <a:gd name="connsiteX42" fmla="*/ 885825 w 1297781"/>
              <a:gd name="connsiteY42" fmla="*/ 71438 h 188132"/>
              <a:gd name="connsiteX43" fmla="*/ 926306 w 1297781"/>
              <a:gd name="connsiteY43" fmla="*/ 78581 h 188132"/>
              <a:gd name="connsiteX44" fmla="*/ 926306 w 1297781"/>
              <a:gd name="connsiteY44" fmla="*/ 78581 h 188132"/>
              <a:gd name="connsiteX45" fmla="*/ 952500 w 1297781"/>
              <a:gd name="connsiteY45" fmla="*/ 83344 h 188132"/>
              <a:gd name="connsiteX46" fmla="*/ 962025 w 1297781"/>
              <a:gd name="connsiteY46" fmla="*/ 85725 h 188132"/>
              <a:gd name="connsiteX47" fmla="*/ 981075 w 1297781"/>
              <a:gd name="connsiteY47" fmla="*/ 88106 h 188132"/>
              <a:gd name="connsiteX48" fmla="*/ 1021556 w 1297781"/>
              <a:gd name="connsiteY48" fmla="*/ 95250 h 188132"/>
              <a:gd name="connsiteX49" fmla="*/ 1038225 w 1297781"/>
              <a:gd name="connsiteY49" fmla="*/ 100013 h 188132"/>
              <a:gd name="connsiteX50" fmla="*/ 1045368 w 1297781"/>
              <a:gd name="connsiteY50" fmla="*/ 102394 h 188132"/>
              <a:gd name="connsiteX51" fmla="*/ 1057275 w 1297781"/>
              <a:gd name="connsiteY51" fmla="*/ 104775 h 188132"/>
              <a:gd name="connsiteX52" fmla="*/ 1066800 w 1297781"/>
              <a:gd name="connsiteY52" fmla="*/ 107156 h 188132"/>
              <a:gd name="connsiteX53" fmla="*/ 1095375 w 1297781"/>
              <a:gd name="connsiteY53" fmla="*/ 111919 h 188132"/>
              <a:gd name="connsiteX54" fmla="*/ 1112043 w 1297781"/>
              <a:gd name="connsiteY54" fmla="*/ 119063 h 188132"/>
              <a:gd name="connsiteX55" fmla="*/ 1121568 w 1297781"/>
              <a:gd name="connsiteY55" fmla="*/ 121444 h 188132"/>
              <a:gd name="connsiteX56" fmla="*/ 1135856 w 1297781"/>
              <a:gd name="connsiteY56" fmla="*/ 126206 h 188132"/>
              <a:gd name="connsiteX57" fmla="*/ 1143000 w 1297781"/>
              <a:gd name="connsiteY57" fmla="*/ 128588 h 188132"/>
              <a:gd name="connsiteX58" fmla="*/ 1154906 w 1297781"/>
              <a:gd name="connsiteY58" fmla="*/ 130969 h 188132"/>
              <a:gd name="connsiteX59" fmla="*/ 1176337 w 1297781"/>
              <a:gd name="connsiteY59" fmla="*/ 138113 h 188132"/>
              <a:gd name="connsiteX60" fmla="*/ 1183481 w 1297781"/>
              <a:gd name="connsiteY60" fmla="*/ 140494 h 188132"/>
              <a:gd name="connsiteX61" fmla="*/ 1207293 w 1297781"/>
              <a:gd name="connsiteY61" fmla="*/ 145256 h 188132"/>
              <a:gd name="connsiteX62" fmla="*/ 1216818 w 1297781"/>
              <a:gd name="connsiteY62" fmla="*/ 147638 h 188132"/>
              <a:gd name="connsiteX63" fmla="*/ 1231106 w 1297781"/>
              <a:gd name="connsiteY63" fmla="*/ 150019 h 188132"/>
              <a:gd name="connsiteX64" fmla="*/ 1238250 w 1297781"/>
              <a:gd name="connsiteY64" fmla="*/ 152400 h 188132"/>
              <a:gd name="connsiteX65" fmla="*/ 1257300 w 1297781"/>
              <a:gd name="connsiteY65" fmla="*/ 157163 h 188132"/>
              <a:gd name="connsiteX66" fmla="*/ 1264443 w 1297781"/>
              <a:gd name="connsiteY66" fmla="*/ 159544 h 188132"/>
              <a:gd name="connsiteX67" fmla="*/ 1278731 w 1297781"/>
              <a:gd name="connsiteY67" fmla="*/ 169069 h 188132"/>
              <a:gd name="connsiteX68" fmla="*/ 1290637 w 1297781"/>
              <a:gd name="connsiteY68" fmla="*/ 180975 h 188132"/>
              <a:gd name="connsiteX69" fmla="*/ 1297781 w 1297781"/>
              <a:gd name="connsiteY69" fmla="*/ 188119 h 188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1297781" h="188132">
                <a:moveTo>
                  <a:pt x="0" y="159544"/>
                </a:moveTo>
                <a:cubicBezTo>
                  <a:pt x="2381" y="155575"/>
                  <a:pt x="4895" y="151684"/>
                  <a:pt x="7143" y="147638"/>
                </a:cubicBezTo>
                <a:cubicBezTo>
                  <a:pt x="8867" y="144535"/>
                  <a:pt x="9818" y="140984"/>
                  <a:pt x="11906" y="138113"/>
                </a:cubicBezTo>
                <a:cubicBezTo>
                  <a:pt x="16210" y="132195"/>
                  <a:pt x="20831" y="126424"/>
                  <a:pt x="26193" y="121444"/>
                </a:cubicBezTo>
                <a:cubicBezTo>
                  <a:pt x="32010" y="116043"/>
                  <a:pt x="39100" y="112182"/>
                  <a:pt x="45243" y="107156"/>
                </a:cubicBezTo>
                <a:cubicBezTo>
                  <a:pt x="47849" y="105024"/>
                  <a:pt x="49800" y="102169"/>
                  <a:pt x="52387" y="100013"/>
                </a:cubicBezTo>
                <a:cubicBezTo>
                  <a:pt x="54586" y="98181"/>
                  <a:pt x="57392" y="97151"/>
                  <a:pt x="59531" y="95250"/>
                </a:cubicBezTo>
                <a:lnTo>
                  <a:pt x="80962" y="73819"/>
                </a:lnTo>
                <a:cubicBezTo>
                  <a:pt x="83343" y="71438"/>
                  <a:pt x="86238" y="69477"/>
                  <a:pt x="88106" y="66675"/>
                </a:cubicBezTo>
                <a:cubicBezTo>
                  <a:pt x="89693" y="64294"/>
                  <a:pt x="91036" y="61730"/>
                  <a:pt x="92868" y="59531"/>
                </a:cubicBezTo>
                <a:cubicBezTo>
                  <a:pt x="99861" y="51140"/>
                  <a:pt x="104347" y="49499"/>
                  <a:pt x="114300" y="42863"/>
                </a:cubicBezTo>
                <a:cubicBezTo>
                  <a:pt x="116681" y="41276"/>
                  <a:pt x="118728" y="39005"/>
                  <a:pt x="121443" y="38100"/>
                </a:cubicBezTo>
                <a:lnTo>
                  <a:pt x="135731" y="33338"/>
                </a:lnTo>
                <a:cubicBezTo>
                  <a:pt x="140493" y="30163"/>
                  <a:pt x="144588" y="25623"/>
                  <a:pt x="150018" y="23813"/>
                </a:cubicBezTo>
                <a:cubicBezTo>
                  <a:pt x="154781" y="22225"/>
                  <a:pt x="159436" y="20267"/>
                  <a:pt x="164306" y="19050"/>
                </a:cubicBezTo>
                <a:cubicBezTo>
                  <a:pt x="167481" y="18256"/>
                  <a:pt x="170726" y="17704"/>
                  <a:pt x="173831" y="16669"/>
                </a:cubicBezTo>
                <a:cubicBezTo>
                  <a:pt x="177886" y="15317"/>
                  <a:pt x="181682" y="13258"/>
                  <a:pt x="185737" y="11906"/>
                </a:cubicBezTo>
                <a:cubicBezTo>
                  <a:pt x="188842" y="10871"/>
                  <a:pt x="192127" y="10465"/>
                  <a:pt x="195262" y="9525"/>
                </a:cubicBezTo>
                <a:cubicBezTo>
                  <a:pt x="200071" y="8083"/>
                  <a:pt x="204627" y="5748"/>
                  <a:pt x="209550" y="4763"/>
                </a:cubicBezTo>
                <a:cubicBezTo>
                  <a:pt x="227731" y="1126"/>
                  <a:pt x="217440" y="2883"/>
                  <a:pt x="240506" y="0"/>
                </a:cubicBezTo>
                <a:lnTo>
                  <a:pt x="376237" y="2381"/>
                </a:lnTo>
                <a:cubicBezTo>
                  <a:pt x="378999" y="2470"/>
                  <a:pt x="394205" y="6155"/>
                  <a:pt x="397668" y="7144"/>
                </a:cubicBezTo>
                <a:cubicBezTo>
                  <a:pt x="400082" y="7834"/>
                  <a:pt x="402331" y="9143"/>
                  <a:pt x="404812" y="9525"/>
                </a:cubicBezTo>
                <a:cubicBezTo>
                  <a:pt x="412697" y="10738"/>
                  <a:pt x="420687" y="11112"/>
                  <a:pt x="428625" y="11906"/>
                </a:cubicBezTo>
                <a:cubicBezTo>
                  <a:pt x="431800" y="12700"/>
                  <a:pt x="434891" y="13992"/>
                  <a:pt x="438150" y="14288"/>
                </a:cubicBezTo>
                <a:cubicBezTo>
                  <a:pt x="461129" y="16377"/>
                  <a:pt x="507206" y="19050"/>
                  <a:pt x="507206" y="19050"/>
                </a:cubicBezTo>
                <a:cubicBezTo>
                  <a:pt x="546527" y="25603"/>
                  <a:pt x="505185" y="17949"/>
                  <a:pt x="528637" y="23813"/>
                </a:cubicBezTo>
                <a:cubicBezTo>
                  <a:pt x="545939" y="28139"/>
                  <a:pt x="535762" y="24338"/>
                  <a:pt x="554831" y="28575"/>
                </a:cubicBezTo>
                <a:cubicBezTo>
                  <a:pt x="557281" y="29119"/>
                  <a:pt x="559479" y="30693"/>
                  <a:pt x="561975" y="30956"/>
                </a:cubicBezTo>
                <a:cubicBezTo>
                  <a:pt x="574630" y="32288"/>
                  <a:pt x="587375" y="32544"/>
                  <a:pt x="600075" y="33338"/>
                </a:cubicBezTo>
                <a:cubicBezTo>
                  <a:pt x="616821" y="38920"/>
                  <a:pt x="596749" y="32784"/>
                  <a:pt x="628650" y="38100"/>
                </a:cubicBezTo>
                <a:cubicBezTo>
                  <a:pt x="631126" y="38513"/>
                  <a:pt x="633380" y="39791"/>
                  <a:pt x="635793" y="40481"/>
                </a:cubicBezTo>
                <a:cubicBezTo>
                  <a:pt x="638940" y="41380"/>
                  <a:pt x="642090" y="42325"/>
                  <a:pt x="645318" y="42863"/>
                </a:cubicBezTo>
                <a:cubicBezTo>
                  <a:pt x="651630" y="43915"/>
                  <a:pt x="658018" y="44450"/>
                  <a:pt x="664368" y="45244"/>
                </a:cubicBezTo>
                <a:cubicBezTo>
                  <a:pt x="690021" y="53794"/>
                  <a:pt x="660463" y="44669"/>
                  <a:pt x="726281" y="50006"/>
                </a:cubicBezTo>
                <a:cubicBezTo>
                  <a:pt x="737469" y="50913"/>
                  <a:pt x="748479" y="53377"/>
                  <a:pt x="759618" y="54769"/>
                </a:cubicBezTo>
                <a:cubicBezTo>
                  <a:pt x="765968" y="55563"/>
                  <a:pt x="772343" y="56177"/>
                  <a:pt x="778668" y="57150"/>
                </a:cubicBezTo>
                <a:cubicBezTo>
                  <a:pt x="782669" y="57765"/>
                  <a:pt x="786574" y="58915"/>
                  <a:pt x="790575" y="59531"/>
                </a:cubicBezTo>
                <a:cubicBezTo>
                  <a:pt x="796900" y="60504"/>
                  <a:pt x="803313" y="60861"/>
                  <a:pt x="809625" y="61913"/>
                </a:cubicBezTo>
                <a:cubicBezTo>
                  <a:pt x="812853" y="62451"/>
                  <a:pt x="815922" y="63756"/>
                  <a:pt x="819150" y="64294"/>
                </a:cubicBezTo>
                <a:cubicBezTo>
                  <a:pt x="825462" y="65346"/>
                  <a:pt x="831865" y="65770"/>
                  <a:pt x="838200" y="66675"/>
                </a:cubicBezTo>
                <a:cubicBezTo>
                  <a:pt x="842979" y="67358"/>
                  <a:pt x="847683" y="68576"/>
                  <a:pt x="852487" y="69056"/>
                </a:cubicBezTo>
                <a:cubicBezTo>
                  <a:pt x="863573" y="70165"/>
                  <a:pt x="874712" y="70644"/>
                  <a:pt x="885825" y="71438"/>
                </a:cubicBezTo>
                <a:cubicBezTo>
                  <a:pt x="903617" y="77369"/>
                  <a:pt x="890483" y="73464"/>
                  <a:pt x="926306" y="78581"/>
                </a:cubicBezTo>
                <a:lnTo>
                  <a:pt x="926306" y="78581"/>
                </a:lnTo>
                <a:cubicBezTo>
                  <a:pt x="947899" y="83981"/>
                  <a:pt x="921232" y="77660"/>
                  <a:pt x="952500" y="83344"/>
                </a:cubicBezTo>
                <a:cubicBezTo>
                  <a:pt x="955720" y="83929"/>
                  <a:pt x="958797" y="85187"/>
                  <a:pt x="962025" y="85725"/>
                </a:cubicBezTo>
                <a:cubicBezTo>
                  <a:pt x="968337" y="86777"/>
                  <a:pt x="974725" y="87312"/>
                  <a:pt x="981075" y="88106"/>
                </a:cubicBezTo>
                <a:cubicBezTo>
                  <a:pt x="1003679" y="95642"/>
                  <a:pt x="990363" y="92415"/>
                  <a:pt x="1021556" y="95250"/>
                </a:cubicBezTo>
                <a:cubicBezTo>
                  <a:pt x="1038691" y="100961"/>
                  <a:pt x="1017287" y="94030"/>
                  <a:pt x="1038225" y="100013"/>
                </a:cubicBezTo>
                <a:cubicBezTo>
                  <a:pt x="1040638" y="100703"/>
                  <a:pt x="1042933" y="101785"/>
                  <a:pt x="1045368" y="102394"/>
                </a:cubicBezTo>
                <a:cubicBezTo>
                  <a:pt x="1049295" y="103376"/>
                  <a:pt x="1053324" y="103897"/>
                  <a:pt x="1057275" y="104775"/>
                </a:cubicBezTo>
                <a:cubicBezTo>
                  <a:pt x="1060470" y="105485"/>
                  <a:pt x="1063572" y="106618"/>
                  <a:pt x="1066800" y="107156"/>
                </a:cubicBezTo>
                <a:cubicBezTo>
                  <a:pt x="1087665" y="110634"/>
                  <a:pt x="1080374" y="107633"/>
                  <a:pt x="1095375" y="111919"/>
                </a:cubicBezTo>
                <a:cubicBezTo>
                  <a:pt x="1111930" y="116649"/>
                  <a:pt x="1091725" y="111443"/>
                  <a:pt x="1112043" y="119063"/>
                </a:cubicBezTo>
                <a:cubicBezTo>
                  <a:pt x="1115107" y="120212"/>
                  <a:pt x="1118433" y="120504"/>
                  <a:pt x="1121568" y="121444"/>
                </a:cubicBezTo>
                <a:cubicBezTo>
                  <a:pt x="1126377" y="122886"/>
                  <a:pt x="1131093" y="124618"/>
                  <a:pt x="1135856" y="126206"/>
                </a:cubicBezTo>
                <a:cubicBezTo>
                  <a:pt x="1138237" y="127000"/>
                  <a:pt x="1140539" y="128096"/>
                  <a:pt x="1143000" y="128588"/>
                </a:cubicBezTo>
                <a:cubicBezTo>
                  <a:pt x="1146969" y="129382"/>
                  <a:pt x="1151001" y="129904"/>
                  <a:pt x="1154906" y="130969"/>
                </a:cubicBezTo>
                <a:cubicBezTo>
                  <a:pt x="1154946" y="130980"/>
                  <a:pt x="1172746" y="136916"/>
                  <a:pt x="1176337" y="138113"/>
                </a:cubicBezTo>
                <a:cubicBezTo>
                  <a:pt x="1178718" y="138907"/>
                  <a:pt x="1181020" y="140002"/>
                  <a:pt x="1183481" y="140494"/>
                </a:cubicBezTo>
                <a:cubicBezTo>
                  <a:pt x="1191418" y="142081"/>
                  <a:pt x="1199440" y="143292"/>
                  <a:pt x="1207293" y="145256"/>
                </a:cubicBezTo>
                <a:cubicBezTo>
                  <a:pt x="1210468" y="146050"/>
                  <a:pt x="1213609" y="146996"/>
                  <a:pt x="1216818" y="147638"/>
                </a:cubicBezTo>
                <a:cubicBezTo>
                  <a:pt x="1221553" y="148585"/>
                  <a:pt x="1226393" y="148972"/>
                  <a:pt x="1231106" y="150019"/>
                </a:cubicBezTo>
                <a:cubicBezTo>
                  <a:pt x="1233556" y="150563"/>
                  <a:pt x="1235828" y="151740"/>
                  <a:pt x="1238250" y="152400"/>
                </a:cubicBezTo>
                <a:cubicBezTo>
                  <a:pt x="1244565" y="154122"/>
                  <a:pt x="1251090" y="155093"/>
                  <a:pt x="1257300" y="157163"/>
                </a:cubicBezTo>
                <a:cubicBezTo>
                  <a:pt x="1259681" y="157957"/>
                  <a:pt x="1262249" y="158325"/>
                  <a:pt x="1264443" y="159544"/>
                </a:cubicBezTo>
                <a:cubicBezTo>
                  <a:pt x="1269447" y="162324"/>
                  <a:pt x="1278731" y="169069"/>
                  <a:pt x="1278731" y="169069"/>
                </a:cubicBezTo>
                <a:cubicBezTo>
                  <a:pt x="1291427" y="188116"/>
                  <a:pt x="1274765" y="165104"/>
                  <a:pt x="1290637" y="180975"/>
                </a:cubicBezTo>
                <a:cubicBezTo>
                  <a:pt x="1298442" y="188779"/>
                  <a:pt x="1291816" y="188119"/>
                  <a:pt x="1297781" y="188119"/>
                </a:cubicBezTo>
              </a:path>
            </a:pathLst>
          </a:cu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任意多边形 56">
            <a:extLst>
              <a:ext uri="{FF2B5EF4-FFF2-40B4-BE49-F238E27FC236}">
                <a16:creationId xmlns:a16="http://schemas.microsoft.com/office/drawing/2014/main" id="{957905A5-768A-4D41-8B67-2D51E0CD1224}"/>
              </a:ext>
            </a:extLst>
          </p:cNvPr>
          <p:cNvSpPr/>
          <p:nvPr/>
        </p:nvSpPr>
        <p:spPr>
          <a:xfrm>
            <a:off x="1908324" y="4938943"/>
            <a:ext cx="944640" cy="164703"/>
          </a:xfrm>
          <a:custGeom>
            <a:avLst/>
            <a:gdLst>
              <a:gd name="connsiteX0" fmla="*/ 0 w 1304925"/>
              <a:gd name="connsiteY0" fmla="*/ 133350 h 133350"/>
              <a:gd name="connsiteX1" fmla="*/ 21431 w 1304925"/>
              <a:gd name="connsiteY1" fmla="*/ 107157 h 133350"/>
              <a:gd name="connsiteX2" fmla="*/ 33337 w 1304925"/>
              <a:gd name="connsiteY2" fmla="*/ 92869 h 133350"/>
              <a:gd name="connsiteX3" fmla="*/ 42862 w 1304925"/>
              <a:gd name="connsiteY3" fmla="*/ 88107 h 133350"/>
              <a:gd name="connsiteX4" fmla="*/ 57150 w 1304925"/>
              <a:gd name="connsiteY4" fmla="*/ 78582 h 133350"/>
              <a:gd name="connsiteX5" fmla="*/ 61912 w 1304925"/>
              <a:gd name="connsiteY5" fmla="*/ 71438 h 133350"/>
              <a:gd name="connsiteX6" fmla="*/ 83344 w 1304925"/>
              <a:gd name="connsiteY6" fmla="*/ 59532 h 133350"/>
              <a:gd name="connsiteX7" fmla="*/ 92869 w 1304925"/>
              <a:gd name="connsiteY7" fmla="*/ 57150 h 133350"/>
              <a:gd name="connsiteX8" fmla="*/ 152400 w 1304925"/>
              <a:gd name="connsiteY8" fmla="*/ 52388 h 133350"/>
              <a:gd name="connsiteX9" fmla="*/ 180975 w 1304925"/>
              <a:gd name="connsiteY9" fmla="*/ 47625 h 133350"/>
              <a:gd name="connsiteX10" fmla="*/ 192881 w 1304925"/>
              <a:gd name="connsiteY10" fmla="*/ 45244 h 133350"/>
              <a:gd name="connsiteX11" fmla="*/ 223837 w 1304925"/>
              <a:gd name="connsiteY11" fmla="*/ 40482 h 133350"/>
              <a:gd name="connsiteX12" fmla="*/ 245269 w 1304925"/>
              <a:gd name="connsiteY12" fmla="*/ 35719 h 133350"/>
              <a:gd name="connsiteX13" fmla="*/ 259556 w 1304925"/>
              <a:gd name="connsiteY13" fmla="*/ 30957 h 133350"/>
              <a:gd name="connsiteX14" fmla="*/ 300037 w 1304925"/>
              <a:gd name="connsiteY14" fmla="*/ 26194 h 133350"/>
              <a:gd name="connsiteX15" fmla="*/ 333375 w 1304925"/>
              <a:gd name="connsiteY15" fmla="*/ 16669 h 133350"/>
              <a:gd name="connsiteX16" fmla="*/ 388144 w 1304925"/>
              <a:gd name="connsiteY16" fmla="*/ 14288 h 133350"/>
              <a:gd name="connsiteX17" fmla="*/ 478631 w 1304925"/>
              <a:gd name="connsiteY17" fmla="*/ 9525 h 133350"/>
              <a:gd name="connsiteX18" fmla="*/ 685800 w 1304925"/>
              <a:gd name="connsiteY18" fmla="*/ 4763 h 133350"/>
              <a:gd name="connsiteX19" fmla="*/ 719137 w 1304925"/>
              <a:gd name="connsiteY19" fmla="*/ 2382 h 133350"/>
              <a:gd name="connsiteX20" fmla="*/ 745331 w 1304925"/>
              <a:gd name="connsiteY20" fmla="*/ 0 h 133350"/>
              <a:gd name="connsiteX21" fmla="*/ 976312 w 1304925"/>
              <a:gd name="connsiteY21" fmla="*/ 4763 h 133350"/>
              <a:gd name="connsiteX22" fmla="*/ 1014412 w 1304925"/>
              <a:gd name="connsiteY22" fmla="*/ 11907 h 133350"/>
              <a:gd name="connsiteX23" fmla="*/ 1028700 w 1304925"/>
              <a:gd name="connsiteY23" fmla="*/ 16669 h 133350"/>
              <a:gd name="connsiteX24" fmla="*/ 1050131 w 1304925"/>
              <a:gd name="connsiteY24" fmla="*/ 21432 h 133350"/>
              <a:gd name="connsiteX25" fmla="*/ 1057275 w 1304925"/>
              <a:gd name="connsiteY25" fmla="*/ 23813 h 133350"/>
              <a:gd name="connsiteX26" fmla="*/ 1083469 w 1304925"/>
              <a:gd name="connsiteY26" fmla="*/ 28575 h 133350"/>
              <a:gd name="connsiteX27" fmla="*/ 1183481 w 1304925"/>
              <a:gd name="connsiteY27" fmla="*/ 30957 h 133350"/>
              <a:gd name="connsiteX28" fmla="*/ 1200150 w 1304925"/>
              <a:gd name="connsiteY28" fmla="*/ 33338 h 133350"/>
              <a:gd name="connsiteX29" fmla="*/ 1228725 w 1304925"/>
              <a:gd name="connsiteY29" fmla="*/ 38100 h 133350"/>
              <a:gd name="connsiteX30" fmla="*/ 1235869 w 1304925"/>
              <a:gd name="connsiteY30" fmla="*/ 40482 h 133350"/>
              <a:gd name="connsiteX31" fmla="*/ 1250156 w 1304925"/>
              <a:gd name="connsiteY31" fmla="*/ 50007 h 133350"/>
              <a:gd name="connsiteX32" fmla="*/ 1257300 w 1304925"/>
              <a:gd name="connsiteY32" fmla="*/ 54769 h 133350"/>
              <a:gd name="connsiteX33" fmla="*/ 1264444 w 1304925"/>
              <a:gd name="connsiteY33" fmla="*/ 59532 h 133350"/>
              <a:gd name="connsiteX34" fmla="*/ 1271587 w 1304925"/>
              <a:gd name="connsiteY34" fmla="*/ 61913 h 133350"/>
              <a:gd name="connsiteX35" fmla="*/ 1278731 w 1304925"/>
              <a:gd name="connsiteY35" fmla="*/ 66675 h 133350"/>
              <a:gd name="connsiteX36" fmla="*/ 1293019 w 1304925"/>
              <a:gd name="connsiteY36" fmla="*/ 71438 h 133350"/>
              <a:gd name="connsiteX37" fmla="*/ 1304925 w 1304925"/>
              <a:gd name="connsiteY37" fmla="*/ 88107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304925" h="133350">
                <a:moveTo>
                  <a:pt x="0" y="133350"/>
                </a:moveTo>
                <a:cubicBezTo>
                  <a:pt x="14009" y="110935"/>
                  <a:pt x="5915" y="118793"/>
                  <a:pt x="21431" y="107157"/>
                </a:cubicBezTo>
                <a:cubicBezTo>
                  <a:pt x="25227" y="101463"/>
                  <a:pt x="27506" y="97034"/>
                  <a:pt x="33337" y="92869"/>
                </a:cubicBezTo>
                <a:cubicBezTo>
                  <a:pt x="36225" y="90806"/>
                  <a:pt x="39818" y="89933"/>
                  <a:pt x="42862" y="88107"/>
                </a:cubicBezTo>
                <a:cubicBezTo>
                  <a:pt x="47770" y="85162"/>
                  <a:pt x="57150" y="78582"/>
                  <a:pt x="57150" y="78582"/>
                </a:cubicBezTo>
                <a:cubicBezTo>
                  <a:pt x="58737" y="76201"/>
                  <a:pt x="59758" y="73323"/>
                  <a:pt x="61912" y="71438"/>
                </a:cubicBezTo>
                <a:cubicBezTo>
                  <a:pt x="70184" y="64200"/>
                  <a:pt x="74324" y="62109"/>
                  <a:pt x="83344" y="59532"/>
                </a:cubicBezTo>
                <a:cubicBezTo>
                  <a:pt x="86491" y="58633"/>
                  <a:pt x="89660" y="57792"/>
                  <a:pt x="92869" y="57150"/>
                </a:cubicBezTo>
                <a:cubicBezTo>
                  <a:pt x="115446" y="52634"/>
                  <a:pt x="123002" y="53935"/>
                  <a:pt x="152400" y="52388"/>
                </a:cubicBezTo>
                <a:cubicBezTo>
                  <a:pt x="161925" y="50800"/>
                  <a:pt x="171506" y="49519"/>
                  <a:pt x="180975" y="47625"/>
                </a:cubicBezTo>
                <a:lnTo>
                  <a:pt x="192881" y="45244"/>
                </a:lnTo>
                <a:cubicBezTo>
                  <a:pt x="221928" y="39963"/>
                  <a:pt x="191668" y="45844"/>
                  <a:pt x="223837" y="40482"/>
                </a:cubicBezTo>
                <a:cubicBezTo>
                  <a:pt x="228928" y="39633"/>
                  <a:pt x="239923" y="37323"/>
                  <a:pt x="245269" y="35719"/>
                </a:cubicBezTo>
                <a:cubicBezTo>
                  <a:pt x="250077" y="34277"/>
                  <a:pt x="254561" y="31457"/>
                  <a:pt x="259556" y="30957"/>
                </a:cubicBezTo>
                <a:cubicBezTo>
                  <a:pt x="288954" y="28016"/>
                  <a:pt x="275472" y="29703"/>
                  <a:pt x="300037" y="26194"/>
                </a:cubicBezTo>
                <a:cubicBezTo>
                  <a:pt x="307459" y="23720"/>
                  <a:pt x="326503" y="16968"/>
                  <a:pt x="333375" y="16669"/>
                </a:cubicBezTo>
                <a:lnTo>
                  <a:pt x="388144" y="14288"/>
                </a:lnTo>
                <a:cubicBezTo>
                  <a:pt x="421605" y="3134"/>
                  <a:pt x="393313" y="11800"/>
                  <a:pt x="478631" y="9525"/>
                </a:cubicBezTo>
                <a:lnTo>
                  <a:pt x="685800" y="4763"/>
                </a:lnTo>
                <a:lnTo>
                  <a:pt x="719137" y="2382"/>
                </a:lnTo>
                <a:cubicBezTo>
                  <a:pt x="727876" y="1683"/>
                  <a:pt x="736564" y="0"/>
                  <a:pt x="745331" y="0"/>
                </a:cubicBezTo>
                <a:cubicBezTo>
                  <a:pt x="816533" y="0"/>
                  <a:pt x="902768" y="2720"/>
                  <a:pt x="976312" y="4763"/>
                </a:cubicBezTo>
                <a:cubicBezTo>
                  <a:pt x="1001570" y="11077"/>
                  <a:pt x="988867" y="8713"/>
                  <a:pt x="1014412" y="11907"/>
                </a:cubicBezTo>
                <a:cubicBezTo>
                  <a:pt x="1019175" y="13494"/>
                  <a:pt x="1023777" y="15685"/>
                  <a:pt x="1028700" y="16669"/>
                </a:cubicBezTo>
                <a:cubicBezTo>
                  <a:pt x="1036898" y="18308"/>
                  <a:pt x="1042273" y="19187"/>
                  <a:pt x="1050131" y="21432"/>
                </a:cubicBezTo>
                <a:cubicBezTo>
                  <a:pt x="1052545" y="22122"/>
                  <a:pt x="1054861" y="23123"/>
                  <a:pt x="1057275" y="23813"/>
                </a:cubicBezTo>
                <a:cubicBezTo>
                  <a:pt x="1065226" y="26084"/>
                  <a:pt x="1075599" y="28254"/>
                  <a:pt x="1083469" y="28575"/>
                </a:cubicBezTo>
                <a:cubicBezTo>
                  <a:pt x="1116788" y="29935"/>
                  <a:pt x="1150144" y="30163"/>
                  <a:pt x="1183481" y="30957"/>
                </a:cubicBezTo>
                <a:lnTo>
                  <a:pt x="1200150" y="33338"/>
                </a:lnTo>
                <a:lnTo>
                  <a:pt x="1228725" y="38100"/>
                </a:lnTo>
                <a:cubicBezTo>
                  <a:pt x="1231106" y="38894"/>
                  <a:pt x="1233675" y="39263"/>
                  <a:pt x="1235869" y="40482"/>
                </a:cubicBezTo>
                <a:cubicBezTo>
                  <a:pt x="1240872" y="43262"/>
                  <a:pt x="1245394" y="46832"/>
                  <a:pt x="1250156" y="50007"/>
                </a:cubicBezTo>
                <a:lnTo>
                  <a:pt x="1257300" y="54769"/>
                </a:lnTo>
                <a:cubicBezTo>
                  <a:pt x="1259681" y="56357"/>
                  <a:pt x="1261729" y="58627"/>
                  <a:pt x="1264444" y="59532"/>
                </a:cubicBezTo>
                <a:cubicBezTo>
                  <a:pt x="1266825" y="60326"/>
                  <a:pt x="1269342" y="60791"/>
                  <a:pt x="1271587" y="61913"/>
                </a:cubicBezTo>
                <a:cubicBezTo>
                  <a:pt x="1274147" y="63193"/>
                  <a:pt x="1276116" y="65513"/>
                  <a:pt x="1278731" y="66675"/>
                </a:cubicBezTo>
                <a:cubicBezTo>
                  <a:pt x="1283319" y="68714"/>
                  <a:pt x="1293019" y="71438"/>
                  <a:pt x="1293019" y="71438"/>
                </a:cubicBezTo>
                <a:cubicBezTo>
                  <a:pt x="1303167" y="86659"/>
                  <a:pt x="1298498" y="81677"/>
                  <a:pt x="1304925" y="88107"/>
                </a:cubicBezTo>
              </a:path>
            </a:pathLst>
          </a:cu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任意多边形 58">
            <a:extLst>
              <a:ext uri="{FF2B5EF4-FFF2-40B4-BE49-F238E27FC236}">
                <a16:creationId xmlns:a16="http://schemas.microsoft.com/office/drawing/2014/main" id="{507B7FC6-B3A0-405F-90A4-BF79C7FECE86}"/>
              </a:ext>
            </a:extLst>
          </p:cNvPr>
          <p:cNvSpPr/>
          <p:nvPr/>
        </p:nvSpPr>
        <p:spPr>
          <a:xfrm>
            <a:off x="2890164" y="4938943"/>
            <a:ext cx="958289" cy="127281"/>
          </a:xfrm>
          <a:custGeom>
            <a:avLst/>
            <a:gdLst>
              <a:gd name="connsiteX0" fmla="*/ 0 w 1304925"/>
              <a:gd name="connsiteY0" fmla="*/ 145256 h 145256"/>
              <a:gd name="connsiteX1" fmla="*/ 11907 w 1304925"/>
              <a:gd name="connsiteY1" fmla="*/ 135731 h 145256"/>
              <a:gd name="connsiteX2" fmla="*/ 21432 w 1304925"/>
              <a:gd name="connsiteY2" fmla="*/ 133350 h 145256"/>
              <a:gd name="connsiteX3" fmla="*/ 30957 w 1304925"/>
              <a:gd name="connsiteY3" fmla="*/ 128588 h 145256"/>
              <a:gd name="connsiteX4" fmla="*/ 38100 w 1304925"/>
              <a:gd name="connsiteY4" fmla="*/ 121444 h 145256"/>
              <a:gd name="connsiteX5" fmla="*/ 52388 w 1304925"/>
              <a:gd name="connsiteY5" fmla="*/ 111919 h 145256"/>
              <a:gd name="connsiteX6" fmla="*/ 57150 w 1304925"/>
              <a:gd name="connsiteY6" fmla="*/ 104775 h 145256"/>
              <a:gd name="connsiteX7" fmla="*/ 83344 w 1304925"/>
              <a:gd name="connsiteY7" fmla="*/ 90488 h 145256"/>
              <a:gd name="connsiteX8" fmla="*/ 97632 w 1304925"/>
              <a:gd name="connsiteY8" fmla="*/ 80963 h 145256"/>
              <a:gd name="connsiteX9" fmla="*/ 107157 w 1304925"/>
              <a:gd name="connsiteY9" fmla="*/ 78581 h 145256"/>
              <a:gd name="connsiteX10" fmla="*/ 114300 w 1304925"/>
              <a:gd name="connsiteY10" fmla="*/ 76200 h 145256"/>
              <a:gd name="connsiteX11" fmla="*/ 133350 w 1304925"/>
              <a:gd name="connsiteY11" fmla="*/ 73819 h 145256"/>
              <a:gd name="connsiteX12" fmla="*/ 152400 w 1304925"/>
              <a:gd name="connsiteY12" fmla="*/ 69056 h 145256"/>
              <a:gd name="connsiteX13" fmla="*/ 154782 w 1304925"/>
              <a:gd name="connsiteY13" fmla="*/ 61913 h 145256"/>
              <a:gd name="connsiteX14" fmla="*/ 176213 w 1304925"/>
              <a:gd name="connsiteY14" fmla="*/ 50006 h 145256"/>
              <a:gd name="connsiteX15" fmla="*/ 190500 w 1304925"/>
              <a:gd name="connsiteY15" fmla="*/ 47625 h 145256"/>
              <a:gd name="connsiteX16" fmla="*/ 209550 w 1304925"/>
              <a:gd name="connsiteY16" fmla="*/ 42863 h 145256"/>
              <a:gd name="connsiteX17" fmla="*/ 216694 w 1304925"/>
              <a:gd name="connsiteY17" fmla="*/ 40481 h 145256"/>
              <a:gd name="connsiteX18" fmla="*/ 240507 w 1304925"/>
              <a:gd name="connsiteY18" fmla="*/ 38100 h 145256"/>
              <a:gd name="connsiteX19" fmla="*/ 252413 w 1304925"/>
              <a:gd name="connsiteY19" fmla="*/ 35719 h 145256"/>
              <a:gd name="connsiteX20" fmla="*/ 271463 w 1304925"/>
              <a:gd name="connsiteY20" fmla="*/ 33338 h 145256"/>
              <a:gd name="connsiteX21" fmla="*/ 278607 w 1304925"/>
              <a:gd name="connsiteY21" fmla="*/ 30956 h 145256"/>
              <a:gd name="connsiteX22" fmla="*/ 297657 w 1304925"/>
              <a:gd name="connsiteY22" fmla="*/ 28575 h 145256"/>
              <a:gd name="connsiteX23" fmla="*/ 307182 w 1304925"/>
              <a:gd name="connsiteY23" fmla="*/ 26194 h 145256"/>
              <a:gd name="connsiteX24" fmla="*/ 335757 w 1304925"/>
              <a:gd name="connsiteY24" fmla="*/ 21431 h 145256"/>
              <a:gd name="connsiteX25" fmla="*/ 352425 w 1304925"/>
              <a:gd name="connsiteY25" fmla="*/ 16669 h 145256"/>
              <a:gd name="connsiteX26" fmla="*/ 366713 w 1304925"/>
              <a:gd name="connsiteY26" fmla="*/ 14288 h 145256"/>
              <a:gd name="connsiteX27" fmla="*/ 547688 w 1304925"/>
              <a:gd name="connsiteY27" fmla="*/ 7144 h 145256"/>
              <a:gd name="connsiteX28" fmla="*/ 561975 w 1304925"/>
              <a:gd name="connsiteY28" fmla="*/ 4763 h 145256"/>
              <a:gd name="connsiteX29" fmla="*/ 845344 w 1304925"/>
              <a:gd name="connsiteY29" fmla="*/ 0 h 145256"/>
              <a:gd name="connsiteX30" fmla="*/ 873919 w 1304925"/>
              <a:gd name="connsiteY30" fmla="*/ 2381 h 145256"/>
              <a:gd name="connsiteX31" fmla="*/ 938213 w 1304925"/>
              <a:gd name="connsiteY31" fmla="*/ 4763 h 145256"/>
              <a:gd name="connsiteX32" fmla="*/ 950119 w 1304925"/>
              <a:gd name="connsiteY32" fmla="*/ 7144 h 145256"/>
              <a:gd name="connsiteX33" fmla="*/ 978694 w 1304925"/>
              <a:gd name="connsiteY33" fmla="*/ 9525 h 145256"/>
              <a:gd name="connsiteX34" fmla="*/ 1035844 w 1304925"/>
              <a:gd name="connsiteY34" fmla="*/ 11906 h 145256"/>
              <a:gd name="connsiteX35" fmla="*/ 1047750 w 1304925"/>
              <a:gd name="connsiteY35" fmla="*/ 14288 h 145256"/>
              <a:gd name="connsiteX36" fmla="*/ 1100138 w 1304925"/>
              <a:gd name="connsiteY36" fmla="*/ 16669 h 145256"/>
              <a:gd name="connsiteX37" fmla="*/ 1109663 w 1304925"/>
              <a:gd name="connsiteY37" fmla="*/ 21431 h 145256"/>
              <a:gd name="connsiteX38" fmla="*/ 1126332 w 1304925"/>
              <a:gd name="connsiteY38" fmla="*/ 26194 h 145256"/>
              <a:gd name="connsiteX39" fmla="*/ 1150144 w 1304925"/>
              <a:gd name="connsiteY39" fmla="*/ 28575 h 145256"/>
              <a:gd name="connsiteX40" fmla="*/ 1162050 w 1304925"/>
              <a:gd name="connsiteY40" fmla="*/ 30956 h 145256"/>
              <a:gd name="connsiteX41" fmla="*/ 1195388 w 1304925"/>
              <a:gd name="connsiteY41" fmla="*/ 35719 h 145256"/>
              <a:gd name="connsiteX42" fmla="*/ 1209675 w 1304925"/>
              <a:gd name="connsiteY42" fmla="*/ 42863 h 145256"/>
              <a:gd name="connsiteX43" fmla="*/ 1216819 w 1304925"/>
              <a:gd name="connsiteY43" fmla="*/ 50006 h 145256"/>
              <a:gd name="connsiteX44" fmla="*/ 1223963 w 1304925"/>
              <a:gd name="connsiteY44" fmla="*/ 52388 h 145256"/>
              <a:gd name="connsiteX45" fmla="*/ 1231107 w 1304925"/>
              <a:gd name="connsiteY45" fmla="*/ 57150 h 145256"/>
              <a:gd name="connsiteX46" fmla="*/ 1245394 w 1304925"/>
              <a:gd name="connsiteY46" fmla="*/ 61913 h 145256"/>
              <a:gd name="connsiteX47" fmla="*/ 1259682 w 1304925"/>
              <a:gd name="connsiteY47" fmla="*/ 71438 h 145256"/>
              <a:gd name="connsiteX48" fmla="*/ 1281113 w 1304925"/>
              <a:gd name="connsiteY48" fmla="*/ 76200 h 145256"/>
              <a:gd name="connsiteX49" fmla="*/ 1295400 w 1304925"/>
              <a:gd name="connsiteY49" fmla="*/ 85725 h 145256"/>
              <a:gd name="connsiteX50" fmla="*/ 1302544 w 1304925"/>
              <a:gd name="connsiteY50" fmla="*/ 88106 h 145256"/>
              <a:gd name="connsiteX51" fmla="*/ 1304925 w 1304925"/>
              <a:gd name="connsiteY51" fmla="*/ 92869 h 145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304925" h="145256">
                <a:moveTo>
                  <a:pt x="0" y="145256"/>
                </a:moveTo>
                <a:cubicBezTo>
                  <a:pt x="3969" y="142081"/>
                  <a:pt x="7464" y="138199"/>
                  <a:pt x="11907" y="135731"/>
                </a:cubicBezTo>
                <a:cubicBezTo>
                  <a:pt x="14768" y="134142"/>
                  <a:pt x="18368" y="134499"/>
                  <a:pt x="21432" y="133350"/>
                </a:cubicBezTo>
                <a:cubicBezTo>
                  <a:pt x="24756" y="132104"/>
                  <a:pt x="27782" y="130175"/>
                  <a:pt x="30957" y="128588"/>
                </a:cubicBezTo>
                <a:cubicBezTo>
                  <a:pt x="33338" y="126207"/>
                  <a:pt x="35442" y="123511"/>
                  <a:pt x="38100" y="121444"/>
                </a:cubicBezTo>
                <a:cubicBezTo>
                  <a:pt x="42618" y="117930"/>
                  <a:pt x="52388" y="111919"/>
                  <a:pt x="52388" y="111919"/>
                </a:cubicBezTo>
                <a:cubicBezTo>
                  <a:pt x="53975" y="109538"/>
                  <a:pt x="54996" y="106660"/>
                  <a:pt x="57150" y="104775"/>
                </a:cubicBezTo>
                <a:cubicBezTo>
                  <a:pt x="73891" y="90126"/>
                  <a:pt x="66947" y="99431"/>
                  <a:pt x="83344" y="90488"/>
                </a:cubicBezTo>
                <a:cubicBezTo>
                  <a:pt x="88369" y="87747"/>
                  <a:pt x="92079" y="82352"/>
                  <a:pt x="97632" y="80963"/>
                </a:cubicBezTo>
                <a:cubicBezTo>
                  <a:pt x="100807" y="80169"/>
                  <a:pt x="104010" y="79480"/>
                  <a:pt x="107157" y="78581"/>
                </a:cubicBezTo>
                <a:cubicBezTo>
                  <a:pt x="109570" y="77891"/>
                  <a:pt x="111831" y="76649"/>
                  <a:pt x="114300" y="76200"/>
                </a:cubicBezTo>
                <a:cubicBezTo>
                  <a:pt x="120596" y="75055"/>
                  <a:pt x="127025" y="74792"/>
                  <a:pt x="133350" y="73819"/>
                </a:cubicBezTo>
                <a:cubicBezTo>
                  <a:pt x="144028" y="72176"/>
                  <a:pt x="143706" y="71955"/>
                  <a:pt x="152400" y="69056"/>
                </a:cubicBezTo>
                <a:cubicBezTo>
                  <a:pt x="153194" y="66675"/>
                  <a:pt x="153007" y="63688"/>
                  <a:pt x="154782" y="61913"/>
                </a:cubicBezTo>
                <a:cubicBezTo>
                  <a:pt x="160042" y="56654"/>
                  <a:pt x="168514" y="51717"/>
                  <a:pt x="176213" y="50006"/>
                </a:cubicBezTo>
                <a:cubicBezTo>
                  <a:pt x="180926" y="48959"/>
                  <a:pt x="185779" y="48637"/>
                  <a:pt x="190500" y="47625"/>
                </a:cubicBezTo>
                <a:cubicBezTo>
                  <a:pt x="196900" y="46254"/>
                  <a:pt x="203341" y="44933"/>
                  <a:pt x="209550" y="42863"/>
                </a:cubicBezTo>
                <a:cubicBezTo>
                  <a:pt x="211931" y="42069"/>
                  <a:pt x="214213" y="40863"/>
                  <a:pt x="216694" y="40481"/>
                </a:cubicBezTo>
                <a:cubicBezTo>
                  <a:pt x="224578" y="39268"/>
                  <a:pt x="232569" y="38894"/>
                  <a:pt x="240507" y="38100"/>
                </a:cubicBezTo>
                <a:cubicBezTo>
                  <a:pt x="244476" y="37306"/>
                  <a:pt x="248413" y="36334"/>
                  <a:pt x="252413" y="35719"/>
                </a:cubicBezTo>
                <a:cubicBezTo>
                  <a:pt x="258738" y="34746"/>
                  <a:pt x="265167" y="34483"/>
                  <a:pt x="271463" y="33338"/>
                </a:cubicBezTo>
                <a:cubicBezTo>
                  <a:pt x="273933" y="32889"/>
                  <a:pt x="276137" y="31405"/>
                  <a:pt x="278607" y="30956"/>
                </a:cubicBezTo>
                <a:cubicBezTo>
                  <a:pt x="284903" y="29811"/>
                  <a:pt x="291345" y="29627"/>
                  <a:pt x="297657" y="28575"/>
                </a:cubicBezTo>
                <a:cubicBezTo>
                  <a:pt x="300885" y="28037"/>
                  <a:pt x="303987" y="26904"/>
                  <a:pt x="307182" y="26194"/>
                </a:cubicBezTo>
                <a:cubicBezTo>
                  <a:pt x="319714" y="23409"/>
                  <a:pt x="321846" y="23419"/>
                  <a:pt x="335757" y="21431"/>
                </a:cubicBezTo>
                <a:cubicBezTo>
                  <a:pt x="342566" y="19161"/>
                  <a:pt x="344949" y="18164"/>
                  <a:pt x="352425" y="16669"/>
                </a:cubicBezTo>
                <a:cubicBezTo>
                  <a:pt x="357160" y="15722"/>
                  <a:pt x="361950" y="15082"/>
                  <a:pt x="366713" y="14288"/>
                </a:cubicBezTo>
                <a:cubicBezTo>
                  <a:pt x="433716" y="-8049"/>
                  <a:pt x="375981" y="9597"/>
                  <a:pt x="547688" y="7144"/>
                </a:cubicBezTo>
                <a:cubicBezTo>
                  <a:pt x="552450" y="6350"/>
                  <a:pt x="557148" y="4879"/>
                  <a:pt x="561975" y="4763"/>
                </a:cubicBezTo>
                <a:lnTo>
                  <a:pt x="845344" y="0"/>
                </a:lnTo>
                <a:cubicBezTo>
                  <a:pt x="854869" y="794"/>
                  <a:pt x="864374" y="1891"/>
                  <a:pt x="873919" y="2381"/>
                </a:cubicBezTo>
                <a:cubicBezTo>
                  <a:pt x="895337" y="3479"/>
                  <a:pt x="916809" y="3425"/>
                  <a:pt x="938213" y="4763"/>
                </a:cubicBezTo>
                <a:cubicBezTo>
                  <a:pt x="942252" y="5015"/>
                  <a:pt x="946099" y="6671"/>
                  <a:pt x="950119" y="7144"/>
                </a:cubicBezTo>
                <a:cubicBezTo>
                  <a:pt x="959612" y="8261"/>
                  <a:pt x="969151" y="8995"/>
                  <a:pt x="978694" y="9525"/>
                </a:cubicBezTo>
                <a:cubicBezTo>
                  <a:pt x="997731" y="10583"/>
                  <a:pt x="1016794" y="11112"/>
                  <a:pt x="1035844" y="11906"/>
                </a:cubicBezTo>
                <a:cubicBezTo>
                  <a:pt x="1039813" y="12700"/>
                  <a:pt x="1043714" y="13989"/>
                  <a:pt x="1047750" y="14288"/>
                </a:cubicBezTo>
                <a:cubicBezTo>
                  <a:pt x="1065183" y="15579"/>
                  <a:pt x="1082772" y="14666"/>
                  <a:pt x="1100138" y="16669"/>
                </a:cubicBezTo>
                <a:cubicBezTo>
                  <a:pt x="1103664" y="17076"/>
                  <a:pt x="1106400" y="20033"/>
                  <a:pt x="1109663" y="21431"/>
                </a:cubicBezTo>
                <a:cubicBezTo>
                  <a:pt x="1113059" y="22887"/>
                  <a:pt x="1123306" y="25762"/>
                  <a:pt x="1126332" y="26194"/>
                </a:cubicBezTo>
                <a:cubicBezTo>
                  <a:pt x="1134229" y="27322"/>
                  <a:pt x="1142237" y="27521"/>
                  <a:pt x="1150144" y="28575"/>
                </a:cubicBezTo>
                <a:cubicBezTo>
                  <a:pt x="1154156" y="29110"/>
                  <a:pt x="1158068" y="30232"/>
                  <a:pt x="1162050" y="30956"/>
                </a:cubicBezTo>
                <a:cubicBezTo>
                  <a:pt x="1177170" y="33705"/>
                  <a:pt x="1178810" y="33647"/>
                  <a:pt x="1195388" y="35719"/>
                </a:cubicBezTo>
                <a:cubicBezTo>
                  <a:pt x="1202550" y="38106"/>
                  <a:pt x="1203518" y="37732"/>
                  <a:pt x="1209675" y="42863"/>
                </a:cubicBezTo>
                <a:cubicBezTo>
                  <a:pt x="1212262" y="45019"/>
                  <a:pt x="1214017" y="48138"/>
                  <a:pt x="1216819" y="50006"/>
                </a:cubicBezTo>
                <a:cubicBezTo>
                  <a:pt x="1218908" y="51398"/>
                  <a:pt x="1221718" y="51265"/>
                  <a:pt x="1223963" y="52388"/>
                </a:cubicBezTo>
                <a:cubicBezTo>
                  <a:pt x="1226523" y="53668"/>
                  <a:pt x="1228492" y="55988"/>
                  <a:pt x="1231107" y="57150"/>
                </a:cubicBezTo>
                <a:cubicBezTo>
                  <a:pt x="1235694" y="59189"/>
                  <a:pt x="1241217" y="59128"/>
                  <a:pt x="1245394" y="61913"/>
                </a:cubicBezTo>
                <a:cubicBezTo>
                  <a:pt x="1250157" y="65088"/>
                  <a:pt x="1254069" y="70316"/>
                  <a:pt x="1259682" y="71438"/>
                </a:cubicBezTo>
                <a:cubicBezTo>
                  <a:pt x="1274797" y="74461"/>
                  <a:pt x="1267662" y="72837"/>
                  <a:pt x="1281113" y="76200"/>
                </a:cubicBezTo>
                <a:cubicBezTo>
                  <a:pt x="1285875" y="79375"/>
                  <a:pt x="1289970" y="83915"/>
                  <a:pt x="1295400" y="85725"/>
                </a:cubicBezTo>
                <a:cubicBezTo>
                  <a:pt x="1297781" y="86519"/>
                  <a:pt x="1300536" y="86600"/>
                  <a:pt x="1302544" y="88106"/>
                </a:cubicBezTo>
                <a:cubicBezTo>
                  <a:pt x="1303964" y="89171"/>
                  <a:pt x="1304131" y="91281"/>
                  <a:pt x="1304925" y="92869"/>
                </a:cubicBezTo>
              </a:path>
            </a:pathLst>
          </a:cu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任意多边形 60">
            <a:extLst>
              <a:ext uri="{FF2B5EF4-FFF2-40B4-BE49-F238E27FC236}">
                <a16:creationId xmlns:a16="http://schemas.microsoft.com/office/drawing/2014/main" id="{C329E7A6-DF21-4B42-A968-F7880FCA697A}"/>
              </a:ext>
            </a:extLst>
          </p:cNvPr>
          <p:cNvSpPr/>
          <p:nvPr/>
        </p:nvSpPr>
        <p:spPr>
          <a:xfrm>
            <a:off x="3915807" y="4964710"/>
            <a:ext cx="931557" cy="88383"/>
          </a:xfrm>
          <a:custGeom>
            <a:avLst/>
            <a:gdLst>
              <a:gd name="connsiteX0" fmla="*/ 0 w 1312081"/>
              <a:gd name="connsiteY0" fmla="*/ 121875 h 121875"/>
              <a:gd name="connsiteX1" fmla="*/ 26193 w 1312081"/>
              <a:gd name="connsiteY1" fmla="*/ 100444 h 121875"/>
              <a:gd name="connsiteX2" fmla="*/ 33337 w 1312081"/>
              <a:gd name="connsiteY2" fmla="*/ 95682 h 121875"/>
              <a:gd name="connsiteX3" fmla="*/ 40481 w 1312081"/>
              <a:gd name="connsiteY3" fmla="*/ 93300 h 121875"/>
              <a:gd name="connsiteX4" fmla="*/ 47625 w 1312081"/>
              <a:gd name="connsiteY4" fmla="*/ 88538 h 121875"/>
              <a:gd name="connsiteX5" fmla="*/ 85725 w 1312081"/>
              <a:gd name="connsiteY5" fmla="*/ 83775 h 121875"/>
              <a:gd name="connsiteX6" fmla="*/ 119062 w 1312081"/>
              <a:gd name="connsiteY6" fmla="*/ 79013 h 121875"/>
              <a:gd name="connsiteX7" fmla="*/ 126206 w 1312081"/>
              <a:gd name="connsiteY7" fmla="*/ 76632 h 121875"/>
              <a:gd name="connsiteX8" fmla="*/ 138112 w 1312081"/>
              <a:gd name="connsiteY8" fmla="*/ 74250 h 121875"/>
              <a:gd name="connsiteX9" fmla="*/ 152400 w 1312081"/>
              <a:gd name="connsiteY9" fmla="*/ 69488 h 121875"/>
              <a:gd name="connsiteX10" fmla="*/ 159543 w 1312081"/>
              <a:gd name="connsiteY10" fmla="*/ 67107 h 121875"/>
              <a:gd name="connsiteX11" fmla="*/ 171450 w 1312081"/>
              <a:gd name="connsiteY11" fmla="*/ 62344 h 121875"/>
              <a:gd name="connsiteX12" fmla="*/ 183356 w 1312081"/>
              <a:gd name="connsiteY12" fmla="*/ 59963 h 121875"/>
              <a:gd name="connsiteX13" fmla="*/ 190500 w 1312081"/>
              <a:gd name="connsiteY13" fmla="*/ 55200 h 121875"/>
              <a:gd name="connsiteX14" fmla="*/ 204787 w 1312081"/>
              <a:gd name="connsiteY14" fmla="*/ 50438 h 121875"/>
              <a:gd name="connsiteX15" fmla="*/ 233362 w 1312081"/>
              <a:gd name="connsiteY15" fmla="*/ 45675 h 121875"/>
              <a:gd name="connsiteX16" fmla="*/ 285750 w 1312081"/>
              <a:gd name="connsiteY16" fmla="*/ 43294 h 121875"/>
              <a:gd name="connsiteX17" fmla="*/ 311943 w 1312081"/>
              <a:gd name="connsiteY17" fmla="*/ 38532 h 121875"/>
              <a:gd name="connsiteX18" fmla="*/ 326231 w 1312081"/>
              <a:gd name="connsiteY18" fmla="*/ 36150 h 121875"/>
              <a:gd name="connsiteX19" fmla="*/ 345281 w 1312081"/>
              <a:gd name="connsiteY19" fmla="*/ 31388 h 121875"/>
              <a:gd name="connsiteX20" fmla="*/ 416718 w 1312081"/>
              <a:gd name="connsiteY20" fmla="*/ 29007 h 121875"/>
              <a:gd name="connsiteX21" fmla="*/ 433387 w 1312081"/>
              <a:gd name="connsiteY21" fmla="*/ 24244 h 121875"/>
              <a:gd name="connsiteX22" fmla="*/ 442912 w 1312081"/>
              <a:gd name="connsiteY22" fmla="*/ 21863 h 121875"/>
              <a:gd name="connsiteX23" fmla="*/ 457200 w 1312081"/>
              <a:gd name="connsiteY23" fmla="*/ 17100 h 121875"/>
              <a:gd name="connsiteX24" fmla="*/ 464343 w 1312081"/>
              <a:gd name="connsiteY24" fmla="*/ 14719 h 121875"/>
              <a:gd name="connsiteX25" fmla="*/ 481012 w 1312081"/>
              <a:gd name="connsiteY25" fmla="*/ 12338 h 121875"/>
              <a:gd name="connsiteX26" fmla="*/ 745331 w 1312081"/>
              <a:gd name="connsiteY26" fmla="*/ 5194 h 121875"/>
              <a:gd name="connsiteX27" fmla="*/ 754856 w 1312081"/>
              <a:gd name="connsiteY27" fmla="*/ 2813 h 121875"/>
              <a:gd name="connsiteX28" fmla="*/ 883443 w 1312081"/>
              <a:gd name="connsiteY28" fmla="*/ 2813 h 121875"/>
              <a:gd name="connsiteX29" fmla="*/ 1112043 w 1312081"/>
              <a:gd name="connsiteY29" fmla="*/ 5194 h 121875"/>
              <a:gd name="connsiteX30" fmla="*/ 1176337 w 1312081"/>
              <a:gd name="connsiteY30" fmla="*/ 7575 h 121875"/>
              <a:gd name="connsiteX31" fmla="*/ 1252537 w 1312081"/>
              <a:gd name="connsiteY31" fmla="*/ 9957 h 121875"/>
              <a:gd name="connsiteX32" fmla="*/ 1259681 w 1312081"/>
              <a:gd name="connsiteY32" fmla="*/ 12338 h 121875"/>
              <a:gd name="connsiteX33" fmla="*/ 1283493 w 1312081"/>
              <a:gd name="connsiteY33" fmla="*/ 17100 h 121875"/>
              <a:gd name="connsiteX34" fmla="*/ 1290637 w 1312081"/>
              <a:gd name="connsiteY34" fmla="*/ 19482 h 121875"/>
              <a:gd name="connsiteX35" fmla="*/ 1304925 w 1312081"/>
              <a:gd name="connsiteY35" fmla="*/ 29007 h 121875"/>
              <a:gd name="connsiteX36" fmla="*/ 1312068 w 1312081"/>
              <a:gd name="connsiteY36" fmla="*/ 36150 h 12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312081" h="121875">
                <a:moveTo>
                  <a:pt x="0" y="121875"/>
                </a:moveTo>
                <a:cubicBezTo>
                  <a:pt x="15951" y="105924"/>
                  <a:pt x="7238" y="113080"/>
                  <a:pt x="26193" y="100444"/>
                </a:cubicBezTo>
                <a:cubicBezTo>
                  <a:pt x="28574" y="98857"/>
                  <a:pt x="30622" y="96587"/>
                  <a:pt x="33337" y="95682"/>
                </a:cubicBezTo>
                <a:cubicBezTo>
                  <a:pt x="35718" y="94888"/>
                  <a:pt x="38236" y="94423"/>
                  <a:pt x="40481" y="93300"/>
                </a:cubicBezTo>
                <a:cubicBezTo>
                  <a:pt x="43041" y="92020"/>
                  <a:pt x="44910" y="89443"/>
                  <a:pt x="47625" y="88538"/>
                </a:cubicBezTo>
                <a:cubicBezTo>
                  <a:pt x="53953" y="86429"/>
                  <a:pt x="83260" y="84022"/>
                  <a:pt x="85725" y="83775"/>
                </a:cubicBezTo>
                <a:cubicBezTo>
                  <a:pt x="103425" y="77875"/>
                  <a:pt x="82545" y="84229"/>
                  <a:pt x="119062" y="79013"/>
                </a:cubicBezTo>
                <a:cubicBezTo>
                  <a:pt x="121547" y="78658"/>
                  <a:pt x="123771" y="77241"/>
                  <a:pt x="126206" y="76632"/>
                </a:cubicBezTo>
                <a:cubicBezTo>
                  <a:pt x="130132" y="75650"/>
                  <a:pt x="134207" y="75315"/>
                  <a:pt x="138112" y="74250"/>
                </a:cubicBezTo>
                <a:cubicBezTo>
                  <a:pt x="142955" y="72929"/>
                  <a:pt x="147637" y="71075"/>
                  <a:pt x="152400" y="69488"/>
                </a:cubicBezTo>
                <a:cubicBezTo>
                  <a:pt x="154781" y="68694"/>
                  <a:pt x="157213" y="68039"/>
                  <a:pt x="159543" y="67107"/>
                </a:cubicBezTo>
                <a:cubicBezTo>
                  <a:pt x="163512" y="65519"/>
                  <a:pt x="167356" y="63572"/>
                  <a:pt x="171450" y="62344"/>
                </a:cubicBezTo>
                <a:cubicBezTo>
                  <a:pt x="175327" y="61181"/>
                  <a:pt x="179387" y="60757"/>
                  <a:pt x="183356" y="59963"/>
                </a:cubicBezTo>
                <a:cubicBezTo>
                  <a:pt x="185737" y="58375"/>
                  <a:pt x="187885" y="56362"/>
                  <a:pt x="190500" y="55200"/>
                </a:cubicBezTo>
                <a:cubicBezTo>
                  <a:pt x="195087" y="53161"/>
                  <a:pt x="200025" y="52025"/>
                  <a:pt x="204787" y="50438"/>
                </a:cubicBezTo>
                <a:cubicBezTo>
                  <a:pt x="217300" y="46267"/>
                  <a:pt x="213589" y="46951"/>
                  <a:pt x="233362" y="45675"/>
                </a:cubicBezTo>
                <a:cubicBezTo>
                  <a:pt x="250806" y="44549"/>
                  <a:pt x="268287" y="44088"/>
                  <a:pt x="285750" y="43294"/>
                </a:cubicBezTo>
                <a:cubicBezTo>
                  <a:pt x="345772" y="35792"/>
                  <a:pt x="283637" y="44823"/>
                  <a:pt x="311943" y="38532"/>
                </a:cubicBezTo>
                <a:cubicBezTo>
                  <a:pt x="316656" y="37484"/>
                  <a:pt x="321510" y="37162"/>
                  <a:pt x="326231" y="36150"/>
                </a:cubicBezTo>
                <a:cubicBezTo>
                  <a:pt x="332631" y="34779"/>
                  <a:pt x="338739" y="31606"/>
                  <a:pt x="345281" y="31388"/>
                </a:cubicBezTo>
                <a:lnTo>
                  <a:pt x="416718" y="29007"/>
                </a:lnTo>
                <a:cubicBezTo>
                  <a:pt x="446547" y="21547"/>
                  <a:pt x="409433" y="31087"/>
                  <a:pt x="433387" y="24244"/>
                </a:cubicBezTo>
                <a:cubicBezTo>
                  <a:pt x="436534" y="23345"/>
                  <a:pt x="439777" y="22803"/>
                  <a:pt x="442912" y="21863"/>
                </a:cubicBezTo>
                <a:cubicBezTo>
                  <a:pt x="447721" y="20420"/>
                  <a:pt x="452437" y="18688"/>
                  <a:pt x="457200" y="17100"/>
                </a:cubicBezTo>
                <a:cubicBezTo>
                  <a:pt x="459581" y="16306"/>
                  <a:pt x="461858" y="15074"/>
                  <a:pt x="464343" y="14719"/>
                </a:cubicBezTo>
                <a:cubicBezTo>
                  <a:pt x="469899" y="13925"/>
                  <a:pt x="475424" y="12862"/>
                  <a:pt x="481012" y="12338"/>
                </a:cubicBezTo>
                <a:cubicBezTo>
                  <a:pt x="587241" y="2379"/>
                  <a:pt x="593858" y="6955"/>
                  <a:pt x="745331" y="5194"/>
                </a:cubicBezTo>
                <a:cubicBezTo>
                  <a:pt x="748506" y="4400"/>
                  <a:pt x="751612" y="3245"/>
                  <a:pt x="754856" y="2813"/>
                </a:cubicBezTo>
                <a:cubicBezTo>
                  <a:pt x="799476" y="-3136"/>
                  <a:pt x="832929" y="2086"/>
                  <a:pt x="883443" y="2813"/>
                </a:cubicBezTo>
                <a:lnTo>
                  <a:pt x="1112043" y="5194"/>
                </a:lnTo>
                <a:lnTo>
                  <a:pt x="1176337" y="7575"/>
                </a:lnTo>
                <a:cubicBezTo>
                  <a:pt x="1201735" y="8436"/>
                  <a:pt x="1227166" y="8507"/>
                  <a:pt x="1252537" y="9957"/>
                </a:cubicBezTo>
                <a:cubicBezTo>
                  <a:pt x="1255043" y="10100"/>
                  <a:pt x="1257231" y="11794"/>
                  <a:pt x="1259681" y="12338"/>
                </a:cubicBezTo>
                <a:cubicBezTo>
                  <a:pt x="1280709" y="17010"/>
                  <a:pt x="1266903" y="12360"/>
                  <a:pt x="1283493" y="17100"/>
                </a:cubicBezTo>
                <a:cubicBezTo>
                  <a:pt x="1285907" y="17790"/>
                  <a:pt x="1288443" y="18263"/>
                  <a:pt x="1290637" y="19482"/>
                </a:cubicBezTo>
                <a:cubicBezTo>
                  <a:pt x="1295641" y="22262"/>
                  <a:pt x="1300162" y="25832"/>
                  <a:pt x="1304925" y="29007"/>
                </a:cubicBezTo>
                <a:cubicBezTo>
                  <a:pt x="1312728" y="34209"/>
                  <a:pt x="1312068" y="30907"/>
                  <a:pt x="1312068" y="36150"/>
                </a:cubicBezTo>
              </a:path>
            </a:pathLst>
          </a:cu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0C0EAD8E-639E-4DDD-8BE4-84498E0CF04C}"/>
              </a:ext>
            </a:extLst>
          </p:cNvPr>
          <p:cNvSpPr txBox="1"/>
          <p:nvPr/>
        </p:nvSpPr>
        <p:spPr>
          <a:xfrm rot="16200000">
            <a:off x="435018" y="5060593"/>
            <a:ext cx="6953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 X</a:t>
            </a:r>
            <a:r>
              <a:rPr lang="en-US" altLang="zh-CN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zh-CN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472C69C9-7709-4408-A193-9D5090332492}"/>
              </a:ext>
            </a:extLst>
          </p:cNvPr>
          <p:cNvSpPr txBox="1"/>
          <p:nvPr/>
        </p:nvSpPr>
        <p:spPr>
          <a:xfrm rot="16200000">
            <a:off x="396288" y="5835299"/>
            <a:ext cx="7649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MMP13</a:t>
            </a:r>
            <a:endParaRPr lang="zh-CN" altLang="en-US" sz="1000" dirty="0">
              <a:solidFill>
                <a:srgbClr val="C55A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CB65CAF1-E792-4DBD-8F22-7E1B3389D599}"/>
              </a:ext>
            </a:extLst>
          </p:cNvPr>
          <p:cNvCxnSpPr/>
          <p:nvPr/>
        </p:nvCxnSpPr>
        <p:spPr>
          <a:xfrm>
            <a:off x="4664230" y="5611804"/>
            <a:ext cx="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010B2304-2A64-4A4B-B4EE-20E6AD945F1F}"/>
              </a:ext>
            </a:extLst>
          </p:cNvPr>
          <p:cNvCxnSpPr/>
          <p:nvPr/>
        </p:nvCxnSpPr>
        <p:spPr>
          <a:xfrm>
            <a:off x="4678623" y="6353751"/>
            <a:ext cx="144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38" name="对象 37">
            <a:extLst>
              <a:ext uri="{FF2B5EF4-FFF2-40B4-BE49-F238E27FC236}">
                <a16:creationId xmlns:a16="http://schemas.microsoft.com/office/drawing/2014/main" id="{07458717-C81D-4D82-89E7-50316712E0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3167989"/>
              </p:ext>
            </p:extLst>
          </p:nvPr>
        </p:nvGraphicFramePr>
        <p:xfrm>
          <a:off x="5423165" y="4381880"/>
          <a:ext cx="925513" cy="1490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1" name="Prism 8" r:id="rId22" imgW="1029268" imgH="1655628" progId="Prism8.Document">
                  <p:embed/>
                </p:oleObj>
              </mc:Choice>
              <mc:Fallback>
                <p:oleObj name="Prism 8" r:id="rId22" imgW="1029268" imgH="1655628" progId="Prism8.Document">
                  <p:embed/>
                  <p:pic>
                    <p:nvPicPr>
                      <p:cNvPr id="38" name="对象 37">
                        <a:extLst>
                          <a:ext uri="{FF2B5EF4-FFF2-40B4-BE49-F238E27FC236}">
                            <a16:creationId xmlns:a16="http://schemas.microsoft.com/office/drawing/2014/main" id="{07458717-C81D-4D82-89E7-50316712E0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5423165" y="4381880"/>
                        <a:ext cx="925513" cy="1490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对象 38">
            <a:extLst>
              <a:ext uri="{FF2B5EF4-FFF2-40B4-BE49-F238E27FC236}">
                <a16:creationId xmlns:a16="http://schemas.microsoft.com/office/drawing/2014/main" id="{FE92685F-788D-4E8A-9A6C-5F7B284E6A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7600902"/>
              </p:ext>
            </p:extLst>
          </p:nvPr>
        </p:nvGraphicFramePr>
        <p:xfrm>
          <a:off x="5097463" y="5802313"/>
          <a:ext cx="1238250" cy="1490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2" name="Prism 8" r:id="rId24" imgW="1376799" imgH="1655628" progId="Prism8.Document">
                  <p:embed/>
                </p:oleObj>
              </mc:Choice>
              <mc:Fallback>
                <p:oleObj name="Prism 8" r:id="rId24" imgW="1376799" imgH="1655628" progId="Prism8.Document">
                  <p:embed/>
                  <p:pic>
                    <p:nvPicPr>
                      <p:cNvPr id="39" name="对象 38">
                        <a:extLst>
                          <a:ext uri="{FF2B5EF4-FFF2-40B4-BE49-F238E27FC236}">
                            <a16:creationId xmlns:a16="http://schemas.microsoft.com/office/drawing/2014/main" id="{FE92685F-788D-4E8A-9A6C-5F7B284E6AA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5097463" y="5802313"/>
                        <a:ext cx="1238250" cy="1490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文本框 44">
            <a:extLst>
              <a:ext uri="{FF2B5EF4-FFF2-40B4-BE49-F238E27FC236}">
                <a16:creationId xmlns:a16="http://schemas.microsoft.com/office/drawing/2014/main" id="{6D7C4AE8-8B40-46FF-ACB2-253BB2E06528}"/>
              </a:ext>
            </a:extLst>
          </p:cNvPr>
          <p:cNvSpPr txBox="1"/>
          <p:nvPr/>
        </p:nvSpPr>
        <p:spPr>
          <a:xfrm>
            <a:off x="3237563" y="6521631"/>
            <a:ext cx="32186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cxnSp>
        <p:nvCxnSpPr>
          <p:cNvPr id="46" name="直接连接符 45">
            <a:extLst>
              <a:ext uri="{FF2B5EF4-FFF2-40B4-BE49-F238E27FC236}">
                <a16:creationId xmlns:a16="http://schemas.microsoft.com/office/drawing/2014/main" id="{78CA64FF-6115-473A-9B5A-61E9EB9CCC62}"/>
              </a:ext>
            </a:extLst>
          </p:cNvPr>
          <p:cNvCxnSpPr/>
          <p:nvPr/>
        </p:nvCxnSpPr>
        <p:spPr>
          <a:xfrm flipH="1">
            <a:off x="2886565" y="6797069"/>
            <a:ext cx="348463" cy="497656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直接连接符 46">
            <a:extLst>
              <a:ext uri="{FF2B5EF4-FFF2-40B4-BE49-F238E27FC236}">
                <a16:creationId xmlns:a16="http://schemas.microsoft.com/office/drawing/2014/main" id="{E9CAF5AB-414E-46D3-AB91-9DD414F42E9A}"/>
              </a:ext>
            </a:extLst>
          </p:cNvPr>
          <p:cNvCxnSpPr/>
          <p:nvPr/>
        </p:nvCxnSpPr>
        <p:spPr>
          <a:xfrm>
            <a:off x="3556824" y="6799595"/>
            <a:ext cx="292672" cy="49513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本框 47">
            <a:extLst>
              <a:ext uri="{FF2B5EF4-FFF2-40B4-BE49-F238E27FC236}">
                <a16:creationId xmlns:a16="http://schemas.microsoft.com/office/drawing/2014/main" id="{296DF4D0-A3E4-4340-B321-9B2AFD981DA8}"/>
              </a:ext>
            </a:extLst>
          </p:cNvPr>
          <p:cNvSpPr txBox="1"/>
          <p:nvPr/>
        </p:nvSpPr>
        <p:spPr>
          <a:xfrm>
            <a:off x="446629" y="6303955"/>
            <a:ext cx="371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9" name="直接连接符 48">
            <a:extLst>
              <a:ext uri="{FF2B5EF4-FFF2-40B4-BE49-F238E27FC236}">
                <a16:creationId xmlns:a16="http://schemas.microsoft.com/office/drawing/2014/main" id="{1CEDDE1F-DD2C-4671-B8CF-F4A54CC94323}"/>
              </a:ext>
            </a:extLst>
          </p:cNvPr>
          <p:cNvCxnSpPr/>
          <p:nvPr/>
        </p:nvCxnSpPr>
        <p:spPr>
          <a:xfrm>
            <a:off x="4681655" y="7152642"/>
            <a:ext cx="144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id="{93BC4F8E-B528-4B65-B58D-B7D3A916BAA8}"/>
              </a:ext>
            </a:extLst>
          </p:cNvPr>
          <p:cNvCxnSpPr/>
          <p:nvPr/>
        </p:nvCxnSpPr>
        <p:spPr>
          <a:xfrm>
            <a:off x="3556824" y="7978917"/>
            <a:ext cx="25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文本框 50">
            <a:extLst>
              <a:ext uri="{FF2B5EF4-FFF2-40B4-BE49-F238E27FC236}">
                <a16:creationId xmlns:a16="http://schemas.microsoft.com/office/drawing/2014/main" id="{F8C11F85-8098-41BA-906D-7446A6B2A931}"/>
              </a:ext>
            </a:extLst>
          </p:cNvPr>
          <p:cNvSpPr txBox="1"/>
          <p:nvPr/>
        </p:nvSpPr>
        <p:spPr>
          <a:xfrm rot="16200000">
            <a:off x="477573" y="6590813"/>
            <a:ext cx="5997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H&amp;E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图片 51">
            <a:extLst>
              <a:ext uri="{FF2B5EF4-FFF2-40B4-BE49-F238E27FC236}">
                <a16:creationId xmlns:a16="http://schemas.microsoft.com/office/drawing/2014/main" id="{691DD373-1E9B-4B59-BCC7-BA4FACFC7609}"/>
              </a:ext>
            </a:extLst>
          </p:cNvPr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1" t="29290" r="73463" b="5213"/>
          <a:stretch/>
        </p:blipFill>
        <p:spPr>
          <a:xfrm>
            <a:off x="1124959" y="3355656"/>
            <a:ext cx="540000" cy="1522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3" name="图片 52">
            <a:extLst>
              <a:ext uri="{FF2B5EF4-FFF2-40B4-BE49-F238E27FC236}">
                <a16:creationId xmlns:a16="http://schemas.microsoft.com/office/drawing/2014/main" id="{20734A2C-95A5-44F4-A5C8-9DF66FBCAEE6}"/>
              </a:ext>
            </a:extLst>
          </p:cNvPr>
          <p:cNvPicPr>
            <a:picLocks noChangeAspect="1"/>
          </p:cNvPicPr>
          <p:nvPr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07" t="20000" r="53194" b="9857"/>
          <a:stretch/>
        </p:blipFill>
        <p:spPr>
          <a:xfrm>
            <a:off x="2117413" y="3354730"/>
            <a:ext cx="540000" cy="1522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A0F732D9-5A6E-41A9-9141-E60B0E389E63}"/>
              </a:ext>
            </a:extLst>
          </p:cNvPr>
          <p:cNvPicPr>
            <a:picLocks noChangeAspect="1"/>
          </p:cNvPicPr>
          <p:nvPr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5" t="26969" r="56381" b="14037"/>
          <a:stretch/>
        </p:blipFill>
        <p:spPr>
          <a:xfrm>
            <a:off x="3111239" y="3354730"/>
            <a:ext cx="540000" cy="1522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5" name="图片 54">
            <a:extLst>
              <a:ext uri="{FF2B5EF4-FFF2-40B4-BE49-F238E27FC236}">
                <a16:creationId xmlns:a16="http://schemas.microsoft.com/office/drawing/2014/main" id="{4212052E-D911-497C-A970-D3986B67D14E}"/>
              </a:ext>
            </a:extLst>
          </p:cNvPr>
          <p:cNvPicPr>
            <a:picLocks noChangeAspect="1"/>
          </p:cNvPicPr>
          <p:nvPr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88" t="23483" r="52716" b="14967"/>
          <a:stretch/>
        </p:blipFill>
        <p:spPr>
          <a:xfrm>
            <a:off x="4079994" y="3354730"/>
            <a:ext cx="540000" cy="15270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6" name="文本框 55">
            <a:extLst>
              <a:ext uri="{FF2B5EF4-FFF2-40B4-BE49-F238E27FC236}">
                <a16:creationId xmlns:a16="http://schemas.microsoft.com/office/drawing/2014/main" id="{81FACF24-FCFF-4678-90D1-FFDE58892E20}"/>
              </a:ext>
            </a:extLst>
          </p:cNvPr>
          <p:cNvSpPr txBox="1"/>
          <p:nvPr/>
        </p:nvSpPr>
        <p:spPr>
          <a:xfrm>
            <a:off x="1114142" y="3112441"/>
            <a:ext cx="5819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SHAM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33AFB93E-7385-4A16-995F-21A0B3925F50}"/>
              </a:ext>
            </a:extLst>
          </p:cNvPr>
          <p:cNvSpPr txBox="1"/>
          <p:nvPr/>
        </p:nvSpPr>
        <p:spPr>
          <a:xfrm>
            <a:off x="2083967" y="3111835"/>
            <a:ext cx="6316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Vehicle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B63B9C1B-DEF9-4D87-BBF4-291AA3C174AF}"/>
              </a:ext>
            </a:extLst>
          </p:cNvPr>
          <p:cNvSpPr txBox="1"/>
          <p:nvPr/>
        </p:nvSpPr>
        <p:spPr>
          <a:xfrm>
            <a:off x="3049897" y="3111835"/>
            <a:ext cx="7806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Celecoxib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08E8BBB2-AD3A-44FD-B7D0-1A1B13C5C786}"/>
              </a:ext>
            </a:extLst>
          </p:cNvPr>
          <p:cNvSpPr txBox="1"/>
          <p:nvPr/>
        </p:nvSpPr>
        <p:spPr>
          <a:xfrm>
            <a:off x="4111439" y="3110169"/>
            <a:ext cx="7254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HL-43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9062935B-62A4-4E62-BF80-43011E75DE8F}"/>
              </a:ext>
            </a:extLst>
          </p:cNvPr>
          <p:cNvSpPr txBox="1"/>
          <p:nvPr/>
        </p:nvSpPr>
        <p:spPr>
          <a:xfrm>
            <a:off x="471098" y="2821059"/>
            <a:ext cx="289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1" name="直接连接符 60">
            <a:extLst>
              <a:ext uri="{FF2B5EF4-FFF2-40B4-BE49-F238E27FC236}">
                <a16:creationId xmlns:a16="http://schemas.microsoft.com/office/drawing/2014/main" id="{A9F6B461-112E-4F72-A288-4CDA87689ED4}"/>
              </a:ext>
            </a:extLst>
          </p:cNvPr>
          <p:cNvCxnSpPr/>
          <p:nvPr/>
        </p:nvCxnSpPr>
        <p:spPr>
          <a:xfrm>
            <a:off x="4166482" y="2456797"/>
            <a:ext cx="144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直接连接符 61">
            <a:extLst>
              <a:ext uri="{FF2B5EF4-FFF2-40B4-BE49-F238E27FC236}">
                <a16:creationId xmlns:a16="http://schemas.microsoft.com/office/drawing/2014/main" id="{5B0E13E7-D4B7-446D-B1A7-2C551EFC3598}"/>
              </a:ext>
            </a:extLst>
          </p:cNvPr>
          <p:cNvCxnSpPr/>
          <p:nvPr/>
        </p:nvCxnSpPr>
        <p:spPr>
          <a:xfrm>
            <a:off x="4166482" y="1710672"/>
            <a:ext cx="144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直接连接符 62">
            <a:extLst>
              <a:ext uri="{FF2B5EF4-FFF2-40B4-BE49-F238E27FC236}">
                <a16:creationId xmlns:a16="http://schemas.microsoft.com/office/drawing/2014/main" id="{24AF1132-9850-42CC-A8AD-8681418A5CA7}"/>
              </a:ext>
            </a:extLst>
          </p:cNvPr>
          <p:cNvCxnSpPr/>
          <p:nvPr/>
        </p:nvCxnSpPr>
        <p:spPr>
          <a:xfrm>
            <a:off x="4413397" y="4850035"/>
            <a:ext cx="18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直接连接符 63">
            <a:extLst>
              <a:ext uri="{FF2B5EF4-FFF2-40B4-BE49-F238E27FC236}">
                <a16:creationId xmlns:a16="http://schemas.microsoft.com/office/drawing/2014/main" id="{FE1D8998-B285-4C8A-B374-E266F8099D5A}"/>
              </a:ext>
            </a:extLst>
          </p:cNvPr>
          <p:cNvCxnSpPr/>
          <p:nvPr/>
        </p:nvCxnSpPr>
        <p:spPr>
          <a:xfrm>
            <a:off x="4069074" y="961893"/>
            <a:ext cx="252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文本框 64">
            <a:extLst>
              <a:ext uri="{FF2B5EF4-FFF2-40B4-BE49-F238E27FC236}">
                <a16:creationId xmlns:a16="http://schemas.microsoft.com/office/drawing/2014/main" id="{8BCE0D3C-C15B-42C2-B659-398D357357AD}"/>
              </a:ext>
            </a:extLst>
          </p:cNvPr>
          <p:cNvSpPr txBox="1"/>
          <p:nvPr/>
        </p:nvSpPr>
        <p:spPr>
          <a:xfrm rot="16200000">
            <a:off x="10369" y="1979619"/>
            <a:ext cx="452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S. O.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F26CD752-F3D9-493B-8832-FF715A7CD0CC}"/>
              </a:ext>
            </a:extLst>
          </p:cNvPr>
          <p:cNvSpPr txBox="1"/>
          <p:nvPr/>
        </p:nvSpPr>
        <p:spPr>
          <a:xfrm rot="16200000">
            <a:off x="22918" y="1205070"/>
            <a:ext cx="4578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H&amp;E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FC1816A8-9148-4035-8907-C46F7526CEF2}"/>
              </a:ext>
            </a:extLst>
          </p:cNvPr>
          <p:cNvSpPr txBox="1"/>
          <p:nvPr/>
        </p:nvSpPr>
        <p:spPr>
          <a:xfrm rot="16200000">
            <a:off x="-117075" y="583407"/>
            <a:ext cx="7200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microCT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文本框 1">
            <a:extLst>
              <a:ext uri="{FF2B5EF4-FFF2-40B4-BE49-F238E27FC236}">
                <a16:creationId xmlns:a16="http://schemas.microsoft.com/office/drawing/2014/main" id="{900958C0-FAAA-4D0C-8A1E-6EC0EFC5A9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7542" y="2496466"/>
            <a:ext cx="203614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zh-CN" sz="1200" dirty="0"/>
              <a:t>(2 weeks)</a:t>
            </a:r>
          </a:p>
        </p:txBody>
      </p:sp>
      <p:cxnSp>
        <p:nvCxnSpPr>
          <p:cNvPr id="69" name="直接连接符 68">
            <a:extLst>
              <a:ext uri="{FF2B5EF4-FFF2-40B4-BE49-F238E27FC236}">
                <a16:creationId xmlns:a16="http://schemas.microsoft.com/office/drawing/2014/main" id="{A0B7A584-AC5F-4EB1-9E67-F08C8E024E6C}"/>
              </a:ext>
            </a:extLst>
          </p:cNvPr>
          <p:cNvCxnSpPr/>
          <p:nvPr/>
        </p:nvCxnSpPr>
        <p:spPr>
          <a:xfrm>
            <a:off x="1519822" y="226094"/>
            <a:ext cx="270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文本框 69">
            <a:extLst>
              <a:ext uri="{FF2B5EF4-FFF2-40B4-BE49-F238E27FC236}">
                <a16:creationId xmlns:a16="http://schemas.microsoft.com/office/drawing/2014/main" id="{146DA407-DD35-435D-BDE9-988E130F90D6}"/>
              </a:ext>
            </a:extLst>
          </p:cNvPr>
          <p:cNvSpPr txBox="1"/>
          <p:nvPr/>
        </p:nvSpPr>
        <p:spPr>
          <a:xfrm>
            <a:off x="2575559" y="-20643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ACLT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1" name="直接连接符 70">
            <a:extLst>
              <a:ext uri="{FF2B5EF4-FFF2-40B4-BE49-F238E27FC236}">
                <a16:creationId xmlns:a16="http://schemas.microsoft.com/office/drawing/2014/main" id="{A583BC94-51F9-4A80-BFD6-84C9F2F78DF2}"/>
              </a:ext>
            </a:extLst>
          </p:cNvPr>
          <p:cNvCxnSpPr/>
          <p:nvPr/>
        </p:nvCxnSpPr>
        <p:spPr>
          <a:xfrm>
            <a:off x="2030415" y="3123620"/>
            <a:ext cx="270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文本框 71">
            <a:extLst>
              <a:ext uri="{FF2B5EF4-FFF2-40B4-BE49-F238E27FC236}">
                <a16:creationId xmlns:a16="http://schemas.microsoft.com/office/drawing/2014/main" id="{25A33BE5-E1FD-4049-AB49-8D60BB233F5C}"/>
              </a:ext>
            </a:extLst>
          </p:cNvPr>
          <p:cNvSpPr txBox="1"/>
          <p:nvPr/>
        </p:nvSpPr>
        <p:spPr>
          <a:xfrm>
            <a:off x="3139492" y="2876883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ACLT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文本框 1">
            <a:extLst>
              <a:ext uri="{FF2B5EF4-FFF2-40B4-BE49-F238E27FC236}">
                <a16:creationId xmlns:a16="http://schemas.microsoft.com/office/drawing/2014/main" id="{B845FEE4-9BE7-49EF-A577-F3B97F7B8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7973" y="7998202"/>
            <a:ext cx="203614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zh-CN" sz="1200" dirty="0"/>
              <a:t>(8 weeks)</a:t>
            </a:r>
          </a:p>
        </p:txBody>
      </p:sp>
      <p:sp>
        <p:nvSpPr>
          <p:cNvPr id="74" name="文本框 73">
            <a:extLst>
              <a:ext uri="{FF2B5EF4-FFF2-40B4-BE49-F238E27FC236}">
                <a16:creationId xmlns:a16="http://schemas.microsoft.com/office/drawing/2014/main" id="{C82E9259-C6E0-4FB8-B2F4-05E765F7AF8B}"/>
              </a:ext>
            </a:extLst>
          </p:cNvPr>
          <p:cNvSpPr txBox="1"/>
          <p:nvPr/>
        </p:nvSpPr>
        <p:spPr>
          <a:xfrm>
            <a:off x="3938165" y="-43199"/>
            <a:ext cx="3040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Jiang et al., </a:t>
            </a: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</a:t>
            </a:r>
            <a:r>
              <a:rPr lang="en-US" altLang="zh-CN" sz="14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ig. 5</a:t>
            </a:r>
            <a:endParaRPr lang="zh-CN" altLang="en-US" sz="1400" b="1" dirty="0">
              <a:latin typeface="宋体" panose="02010600030101010101" pitchFamily="2" charset="-122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EC3D8C29-209E-411B-A9AC-113483028351}"/>
              </a:ext>
            </a:extLst>
          </p:cNvPr>
          <p:cNvSpPr txBox="1"/>
          <p:nvPr/>
        </p:nvSpPr>
        <p:spPr>
          <a:xfrm rot="16200000">
            <a:off x="622472" y="3898678"/>
            <a:ext cx="7200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microCT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6" name="对象 75"/>
          <p:cNvGraphicFramePr>
            <a:graphicFrameLocks noChangeAspect="1"/>
          </p:cNvGraphicFramePr>
          <p:nvPr>
            <p:extLst/>
          </p:nvPr>
        </p:nvGraphicFramePr>
        <p:xfrm>
          <a:off x="578609" y="8404601"/>
          <a:ext cx="1311275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3" name="Prism 8" r:id="rId30" imgW="2981924" imgH="2258166" progId="Prism8.Document">
                  <p:embed/>
                </p:oleObj>
              </mc:Choice>
              <mc:Fallback>
                <p:oleObj name="Prism 8" r:id="rId30" imgW="2981924" imgH="2258166" progId="Prism8.Document">
                  <p:embed/>
                  <p:pic>
                    <p:nvPicPr>
                      <p:cNvPr id="76" name="对象 75"/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578609" y="8404601"/>
                        <a:ext cx="1311275" cy="1000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" name="对象 76"/>
          <p:cNvGraphicFramePr>
            <a:graphicFrameLocks noChangeAspect="1"/>
          </p:cNvGraphicFramePr>
          <p:nvPr>
            <p:extLst/>
          </p:nvPr>
        </p:nvGraphicFramePr>
        <p:xfrm>
          <a:off x="3833407" y="8424850"/>
          <a:ext cx="1273175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4" name="Prism 8" r:id="rId32" imgW="2981924" imgH="2258166" progId="Prism8.Document">
                  <p:embed/>
                </p:oleObj>
              </mc:Choice>
              <mc:Fallback>
                <p:oleObj name="Prism 8" r:id="rId32" imgW="2981924" imgH="2258166" progId="Prism8.Document">
                  <p:embed/>
                  <p:pic>
                    <p:nvPicPr>
                      <p:cNvPr id="77" name="对象 76"/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3833407" y="8424850"/>
                        <a:ext cx="1273175" cy="971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" name="矩形 77"/>
          <p:cNvSpPr/>
          <p:nvPr/>
        </p:nvSpPr>
        <p:spPr>
          <a:xfrm>
            <a:off x="696493" y="8658212"/>
            <a:ext cx="84721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BMM</a:t>
            </a:r>
          </a:p>
        </p:txBody>
      </p:sp>
      <p:graphicFrame>
        <p:nvGraphicFramePr>
          <p:cNvPr id="79" name="对象 78"/>
          <p:cNvGraphicFramePr>
            <a:graphicFrameLocks noChangeAspect="1"/>
          </p:cNvGraphicFramePr>
          <p:nvPr>
            <p:extLst/>
          </p:nvPr>
        </p:nvGraphicFramePr>
        <p:xfrm>
          <a:off x="2180833" y="8393100"/>
          <a:ext cx="1346200" cy="102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5" name="Prism 8" r:id="rId34" imgW="2981924" imgH="2258166" progId="Prism8.Document">
                  <p:embed/>
                </p:oleObj>
              </mc:Choice>
              <mc:Fallback>
                <p:oleObj name="Prism 8" r:id="rId34" imgW="2981924" imgH="2258166" progId="Prism8.Document">
                  <p:embed/>
                  <p:pic>
                    <p:nvPicPr>
                      <p:cNvPr id="79" name="对象 78"/>
                      <p:cNvPicPr/>
                      <p:nvPr/>
                    </p:nvPicPr>
                    <p:blipFill>
                      <a:blip r:embed="rId35"/>
                      <a:stretch>
                        <a:fillRect/>
                      </a:stretch>
                    </p:blipFill>
                    <p:spPr>
                      <a:xfrm>
                        <a:off x="2180833" y="8393100"/>
                        <a:ext cx="1346200" cy="1027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" name="对象 79"/>
          <p:cNvGraphicFramePr>
            <a:graphicFrameLocks noChangeAspect="1"/>
          </p:cNvGraphicFramePr>
          <p:nvPr>
            <p:extLst/>
          </p:nvPr>
        </p:nvGraphicFramePr>
        <p:xfrm>
          <a:off x="5536796" y="8466125"/>
          <a:ext cx="12319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6" name="Prism 8" r:id="rId36" imgW="2981924" imgH="2258166" progId="Prism8.Document">
                  <p:embed/>
                </p:oleObj>
              </mc:Choice>
              <mc:Fallback>
                <p:oleObj name="Prism 8" r:id="rId36" imgW="2981924" imgH="2258166" progId="Prism8.Document">
                  <p:embed/>
                  <p:pic>
                    <p:nvPicPr>
                      <p:cNvPr id="80" name="对象 79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5536796" y="8466125"/>
                        <a:ext cx="1231900" cy="939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" name="矩形 80"/>
          <p:cNvSpPr/>
          <p:nvPr/>
        </p:nvSpPr>
        <p:spPr>
          <a:xfrm>
            <a:off x="3934689" y="8704929"/>
            <a:ext cx="98536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BMM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矩形 81"/>
          <p:cNvSpPr/>
          <p:nvPr/>
        </p:nvSpPr>
        <p:spPr>
          <a:xfrm>
            <a:off x="2325209" y="8658212"/>
            <a:ext cx="84721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BMSC</a:t>
            </a:r>
          </a:p>
        </p:txBody>
      </p:sp>
      <p:sp>
        <p:nvSpPr>
          <p:cNvPr id="83" name="矩形 82"/>
          <p:cNvSpPr/>
          <p:nvPr/>
        </p:nvSpPr>
        <p:spPr>
          <a:xfrm>
            <a:off x="5700691" y="8698934"/>
            <a:ext cx="75719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BMSC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矩形 83"/>
          <p:cNvSpPr/>
          <p:nvPr/>
        </p:nvSpPr>
        <p:spPr>
          <a:xfrm>
            <a:off x="5676418" y="9442181"/>
            <a:ext cx="119367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Log[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HL-43</a:t>
            </a:r>
            <a:r>
              <a:rPr lang="zh-CN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] 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zh-CN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矩形 84"/>
          <p:cNvSpPr/>
          <p:nvPr/>
        </p:nvSpPr>
        <p:spPr>
          <a:xfrm>
            <a:off x="3982611" y="9445308"/>
            <a:ext cx="119367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Log[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HL-43</a:t>
            </a:r>
            <a:r>
              <a:rPr lang="zh-CN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] 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zh-CN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矩形 85"/>
          <p:cNvSpPr/>
          <p:nvPr/>
        </p:nvSpPr>
        <p:spPr>
          <a:xfrm>
            <a:off x="584144" y="9450285"/>
            <a:ext cx="134692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Log[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Celecoxib</a:t>
            </a:r>
            <a:r>
              <a:rPr lang="zh-CN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] 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zh-CN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矩形 86"/>
          <p:cNvSpPr/>
          <p:nvPr/>
        </p:nvSpPr>
        <p:spPr>
          <a:xfrm>
            <a:off x="2195311" y="9445309"/>
            <a:ext cx="138375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Log[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Celecoxib</a:t>
            </a:r>
            <a:r>
              <a:rPr lang="zh-CN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] 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zh-CN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矩形 87"/>
          <p:cNvSpPr/>
          <p:nvPr/>
        </p:nvSpPr>
        <p:spPr>
          <a:xfrm>
            <a:off x="653465" y="8950453"/>
            <a:ext cx="119367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IC</a:t>
            </a:r>
            <a:r>
              <a:rPr lang="en-US" altLang="zh-CN" sz="1000" baseline="-25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= 50.64 </a:t>
            </a:r>
            <a:r>
              <a:rPr lang="el-GR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矩形 88"/>
          <p:cNvSpPr/>
          <p:nvPr/>
        </p:nvSpPr>
        <p:spPr>
          <a:xfrm>
            <a:off x="2278437" y="9061199"/>
            <a:ext cx="119367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IC</a:t>
            </a:r>
            <a:r>
              <a:rPr lang="en-US" altLang="zh-CN" sz="1000" baseline="-25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= 41.43 </a:t>
            </a:r>
            <a:r>
              <a:rPr lang="el-GR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矩形 89"/>
          <p:cNvSpPr/>
          <p:nvPr/>
        </p:nvSpPr>
        <p:spPr>
          <a:xfrm>
            <a:off x="5619081" y="8945155"/>
            <a:ext cx="119367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IC</a:t>
            </a:r>
            <a:r>
              <a:rPr lang="en-US" altLang="zh-CN" sz="1000" baseline="-25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&gt;300 </a:t>
            </a:r>
            <a:r>
              <a:rPr lang="el-GR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矩形 90"/>
          <p:cNvSpPr/>
          <p:nvPr/>
        </p:nvSpPr>
        <p:spPr>
          <a:xfrm>
            <a:off x="3919159" y="8950453"/>
            <a:ext cx="119367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IC</a:t>
            </a:r>
            <a:r>
              <a:rPr lang="en-US" altLang="zh-CN" sz="1000" baseline="-25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&gt;300 </a:t>
            </a:r>
            <a:r>
              <a:rPr lang="el-GR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文本框 91">
            <a:extLst>
              <a:ext uri="{FF2B5EF4-FFF2-40B4-BE49-F238E27FC236}">
                <a16:creationId xmlns:a16="http://schemas.microsoft.com/office/drawing/2014/main" id="{296DF4D0-A3E4-4340-B321-9B2AFD981DA8}"/>
              </a:ext>
            </a:extLst>
          </p:cNvPr>
          <p:cNvSpPr txBox="1"/>
          <p:nvPr/>
        </p:nvSpPr>
        <p:spPr>
          <a:xfrm>
            <a:off x="-50400" y="8028455"/>
            <a:ext cx="371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4" name="对象 9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5177669"/>
              </p:ext>
            </p:extLst>
          </p:nvPr>
        </p:nvGraphicFramePr>
        <p:xfrm>
          <a:off x="5645049" y="677223"/>
          <a:ext cx="1471612" cy="1504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7" name="Prism 8" r:id="rId38" imgW="1632855" imgH="1671115" progId="Prism8.Document">
                  <p:embed/>
                </p:oleObj>
              </mc:Choice>
              <mc:Fallback>
                <p:oleObj name="Prism 8" r:id="rId38" imgW="1632855" imgH="1671115" progId="Prism8.Document">
                  <p:embed/>
                  <p:pic>
                    <p:nvPicPr>
                      <p:cNvPr id="94" name="对象 93"/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5645049" y="677223"/>
                        <a:ext cx="1471612" cy="1504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" name="对象 9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8901895"/>
              </p:ext>
            </p:extLst>
          </p:nvPr>
        </p:nvGraphicFramePr>
        <p:xfrm>
          <a:off x="5654380" y="2251629"/>
          <a:ext cx="1468438" cy="1504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8" name="Prism 8" r:id="rId40" imgW="1632855" imgH="1671115" progId="Prism8.Document">
                  <p:embed/>
                </p:oleObj>
              </mc:Choice>
              <mc:Fallback>
                <p:oleObj name="Prism 8" r:id="rId40" imgW="1632855" imgH="1671115" progId="Prism8.Document">
                  <p:embed/>
                  <p:pic>
                    <p:nvPicPr>
                      <p:cNvPr id="95" name="对象 94"/>
                      <p:cNvPicPr/>
                      <p:nvPr/>
                    </p:nvPicPr>
                    <p:blipFill>
                      <a:blip r:embed="rId41"/>
                      <a:stretch>
                        <a:fillRect/>
                      </a:stretch>
                    </p:blipFill>
                    <p:spPr>
                      <a:xfrm>
                        <a:off x="5654380" y="2251629"/>
                        <a:ext cx="1468438" cy="1504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" name="文本框 95"/>
          <p:cNvSpPr txBox="1"/>
          <p:nvPr/>
        </p:nvSpPr>
        <p:spPr>
          <a:xfrm>
            <a:off x="5005118" y="483658"/>
            <a:ext cx="6517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HL-43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文本框 96"/>
          <p:cNvSpPr txBox="1"/>
          <p:nvPr/>
        </p:nvSpPr>
        <p:spPr>
          <a:xfrm>
            <a:off x="4440460" y="418369"/>
            <a:ext cx="72000" cy="72000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98" name="文本框 97"/>
          <p:cNvSpPr txBox="1"/>
          <p:nvPr/>
        </p:nvSpPr>
        <p:spPr>
          <a:xfrm>
            <a:off x="4440460" y="570769"/>
            <a:ext cx="72000" cy="72000"/>
          </a:xfrm>
          <a:prstGeom prst="rect">
            <a:avLst/>
          </a:prstGeom>
          <a:solidFill>
            <a:srgbClr val="FFA0A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99" name="文本框 98"/>
          <p:cNvSpPr txBox="1"/>
          <p:nvPr/>
        </p:nvSpPr>
        <p:spPr>
          <a:xfrm>
            <a:off x="4476461" y="330918"/>
            <a:ext cx="7382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SHAM</a:t>
            </a:r>
            <a:endParaRPr lang="zh-CN" altLang="en-US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5045321" y="418369"/>
            <a:ext cx="72000" cy="72000"/>
          </a:xfrm>
          <a:prstGeom prst="rect">
            <a:avLst/>
          </a:prstGeom>
          <a:solidFill>
            <a:srgbClr val="55A0FB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101" name="文本框 100"/>
          <p:cNvSpPr txBox="1"/>
          <p:nvPr/>
        </p:nvSpPr>
        <p:spPr>
          <a:xfrm>
            <a:off x="5045321" y="570769"/>
            <a:ext cx="72000" cy="72000"/>
          </a:xfrm>
          <a:prstGeom prst="rect">
            <a:avLst/>
          </a:prstGeom>
          <a:solidFill>
            <a:srgbClr val="41F0AE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102" name="文本框 101"/>
          <p:cNvSpPr txBox="1"/>
          <p:nvPr/>
        </p:nvSpPr>
        <p:spPr>
          <a:xfrm>
            <a:off x="5081321" y="330918"/>
            <a:ext cx="7818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Celecoxib</a:t>
            </a:r>
            <a:endParaRPr lang="zh-CN" altLang="en-US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5" name="直接连接符 104"/>
          <p:cNvCxnSpPr/>
          <p:nvPr/>
        </p:nvCxnSpPr>
        <p:spPr>
          <a:xfrm>
            <a:off x="4900687" y="1503210"/>
            <a:ext cx="18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6" name="文本框 105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4839411" y="1445143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9" name="直接连接符 108"/>
          <p:cNvCxnSpPr/>
          <p:nvPr/>
        </p:nvCxnSpPr>
        <p:spPr>
          <a:xfrm>
            <a:off x="5040384" y="1339334"/>
            <a:ext cx="18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1" name="文本框 110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 rot="16200000">
            <a:off x="4007098" y="1258241"/>
            <a:ext cx="9081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Tb.Pf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(mm</a:t>
            </a:r>
            <a:r>
              <a:rPr lang="en-US" altLang="zh-CN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12" name="文本框 111"/>
          <p:cNvSpPr txBox="1"/>
          <p:nvPr/>
        </p:nvSpPr>
        <p:spPr>
          <a:xfrm>
            <a:off x="4564545" y="790067"/>
            <a:ext cx="247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文本框 112"/>
          <p:cNvSpPr txBox="1"/>
          <p:nvPr/>
        </p:nvSpPr>
        <p:spPr>
          <a:xfrm>
            <a:off x="4452705" y="1128760"/>
            <a:ext cx="3677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-10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文本框 113"/>
          <p:cNvSpPr txBox="1"/>
          <p:nvPr/>
        </p:nvSpPr>
        <p:spPr>
          <a:xfrm>
            <a:off x="4451273" y="1448298"/>
            <a:ext cx="3677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-20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文本框 114"/>
          <p:cNvSpPr txBox="1"/>
          <p:nvPr/>
        </p:nvSpPr>
        <p:spPr>
          <a:xfrm>
            <a:off x="4452705" y="1769793"/>
            <a:ext cx="3677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-30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文本框 115">
            <a:extLst>
              <a:ext uri="{FF2B5EF4-FFF2-40B4-BE49-F238E27FC236}">
                <a16:creationId xmlns:a16="http://schemas.microsoft.com/office/drawing/2014/main" id="{FCC070C5-AF7A-4A46-B37C-463AC36E56FB}"/>
              </a:ext>
            </a:extLst>
          </p:cNvPr>
          <p:cNvSpPr txBox="1"/>
          <p:nvPr/>
        </p:nvSpPr>
        <p:spPr>
          <a:xfrm>
            <a:off x="4925252" y="1947433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ACLT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7" name="直接连接符 116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5046023" y="1991863"/>
            <a:ext cx="36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文本框 117">
            <a:extLst>
              <a:ext uri="{FF2B5EF4-FFF2-40B4-BE49-F238E27FC236}">
                <a16:creationId xmlns:a16="http://schemas.microsoft.com/office/drawing/2014/main" id="{FCC070C5-AF7A-4A46-B37C-463AC36E56FB}"/>
              </a:ext>
            </a:extLst>
          </p:cNvPr>
          <p:cNvSpPr txBox="1"/>
          <p:nvPr/>
        </p:nvSpPr>
        <p:spPr>
          <a:xfrm>
            <a:off x="6149647" y="1904019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ACLT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9" name="直接连接符 118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6270265" y="1947468"/>
            <a:ext cx="36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文本框 119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 rot="16200000">
            <a:off x="5283520" y="1286387"/>
            <a:ext cx="8260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BV/TV (%)</a:t>
            </a:r>
          </a:p>
        </p:txBody>
      </p:sp>
      <p:sp>
        <p:nvSpPr>
          <p:cNvPr id="121" name="文本框 120"/>
          <p:cNvSpPr txBox="1"/>
          <p:nvPr/>
        </p:nvSpPr>
        <p:spPr>
          <a:xfrm>
            <a:off x="5794191" y="1737202"/>
            <a:ext cx="247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文本框 121"/>
          <p:cNvSpPr txBox="1"/>
          <p:nvPr/>
        </p:nvSpPr>
        <p:spPr>
          <a:xfrm>
            <a:off x="5725933" y="1507894"/>
            <a:ext cx="3287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文本框 122"/>
          <p:cNvSpPr txBox="1"/>
          <p:nvPr/>
        </p:nvSpPr>
        <p:spPr>
          <a:xfrm>
            <a:off x="5724746" y="1281120"/>
            <a:ext cx="3287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文本框 123"/>
          <p:cNvSpPr txBox="1"/>
          <p:nvPr/>
        </p:nvSpPr>
        <p:spPr>
          <a:xfrm>
            <a:off x="5725243" y="1051960"/>
            <a:ext cx="3287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文本框 124"/>
          <p:cNvSpPr txBox="1"/>
          <p:nvPr/>
        </p:nvSpPr>
        <p:spPr>
          <a:xfrm>
            <a:off x="5724129" y="821674"/>
            <a:ext cx="3287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文本框 125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6381343" y="702230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ns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7" name="直接连接符 126"/>
          <p:cNvCxnSpPr/>
          <p:nvPr/>
        </p:nvCxnSpPr>
        <p:spPr>
          <a:xfrm>
            <a:off x="6451154" y="883679"/>
            <a:ext cx="18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8" name="文本框 127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6082474" y="673383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ns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9" name="直接连接符 128"/>
          <p:cNvCxnSpPr/>
          <p:nvPr/>
        </p:nvCxnSpPr>
        <p:spPr>
          <a:xfrm>
            <a:off x="6152285" y="854832"/>
            <a:ext cx="18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0" name="文本框 129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6256587" y="598971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ns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1" name="直接连接符 130"/>
          <p:cNvCxnSpPr/>
          <p:nvPr/>
        </p:nvCxnSpPr>
        <p:spPr>
          <a:xfrm>
            <a:off x="6326398" y="780420"/>
            <a:ext cx="18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2" name="文本框 131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6320499" y="496258"/>
            <a:ext cx="3830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ns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3" name="直接连接符 132"/>
          <p:cNvCxnSpPr/>
          <p:nvPr/>
        </p:nvCxnSpPr>
        <p:spPr>
          <a:xfrm>
            <a:off x="6328297" y="680277"/>
            <a:ext cx="288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4" name="文本框 133">
            <a:extLst>
              <a:ext uri="{FF2B5EF4-FFF2-40B4-BE49-F238E27FC236}">
                <a16:creationId xmlns:a16="http://schemas.microsoft.com/office/drawing/2014/main" id="{FCC070C5-AF7A-4A46-B37C-463AC36E56FB}"/>
              </a:ext>
            </a:extLst>
          </p:cNvPr>
          <p:cNvSpPr txBox="1"/>
          <p:nvPr/>
        </p:nvSpPr>
        <p:spPr>
          <a:xfrm>
            <a:off x="6159172" y="3475586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ACLT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5" name="直接连接符 134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6279943" y="3520016"/>
            <a:ext cx="36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文本框 135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6368945" y="2285597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ns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7" name="直接连接符 136"/>
          <p:cNvCxnSpPr/>
          <p:nvPr/>
        </p:nvCxnSpPr>
        <p:spPr>
          <a:xfrm>
            <a:off x="6438756" y="2467046"/>
            <a:ext cx="18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8" name="文本框 137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6054201" y="2361525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ns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9" name="直接连接符 138"/>
          <p:cNvCxnSpPr/>
          <p:nvPr/>
        </p:nvCxnSpPr>
        <p:spPr>
          <a:xfrm>
            <a:off x="6124012" y="2542974"/>
            <a:ext cx="18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0" name="文本框 139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6244189" y="2182338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ns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直接连接符 140"/>
          <p:cNvCxnSpPr/>
          <p:nvPr/>
        </p:nvCxnSpPr>
        <p:spPr>
          <a:xfrm>
            <a:off x="6314000" y="2363787"/>
            <a:ext cx="18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2" name="文本框 141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6308101" y="2079625"/>
            <a:ext cx="3830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ns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3" name="直接连接符 142"/>
          <p:cNvCxnSpPr/>
          <p:nvPr/>
        </p:nvCxnSpPr>
        <p:spPr>
          <a:xfrm>
            <a:off x="6315899" y="2263644"/>
            <a:ext cx="288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4" name="文本框 143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 rot="16200000">
            <a:off x="5115039" y="2764613"/>
            <a:ext cx="8260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Tb.Sp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(mm)</a:t>
            </a:r>
          </a:p>
        </p:txBody>
      </p:sp>
      <p:sp>
        <p:nvSpPr>
          <p:cNvPr id="145" name="文本框 144"/>
          <p:cNvSpPr txBox="1"/>
          <p:nvPr/>
        </p:nvSpPr>
        <p:spPr>
          <a:xfrm>
            <a:off x="5787192" y="3307907"/>
            <a:ext cx="247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文本框 145"/>
          <p:cNvSpPr txBox="1"/>
          <p:nvPr/>
        </p:nvSpPr>
        <p:spPr>
          <a:xfrm>
            <a:off x="5622443" y="2984065"/>
            <a:ext cx="458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0.05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文本框 146"/>
          <p:cNvSpPr txBox="1"/>
          <p:nvPr/>
        </p:nvSpPr>
        <p:spPr>
          <a:xfrm>
            <a:off x="5619462" y="2659541"/>
            <a:ext cx="458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0.10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文本框 147"/>
          <p:cNvSpPr txBox="1"/>
          <p:nvPr/>
        </p:nvSpPr>
        <p:spPr>
          <a:xfrm>
            <a:off x="5611448" y="2337398"/>
            <a:ext cx="458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0.15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9" name="文本框 148">
            <a:extLst>
              <a:ext uri="{FF2B5EF4-FFF2-40B4-BE49-F238E27FC236}">
                <a16:creationId xmlns:a16="http://schemas.microsoft.com/office/drawing/2014/main" id="{FCC070C5-AF7A-4A46-B37C-463AC36E56FB}"/>
              </a:ext>
            </a:extLst>
          </p:cNvPr>
          <p:cNvSpPr txBox="1"/>
          <p:nvPr/>
        </p:nvSpPr>
        <p:spPr>
          <a:xfrm>
            <a:off x="5681776" y="5593095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ACLT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0" name="直接连接符 149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5802547" y="5637525"/>
            <a:ext cx="36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文本框 150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 rot="16200000">
            <a:off x="4397533" y="4958687"/>
            <a:ext cx="15385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Cartilage COL X</a:t>
            </a:r>
            <a:r>
              <a:rPr lang="en-US" altLang="zh-CN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cells</a:t>
            </a:r>
          </a:p>
        </p:txBody>
      </p:sp>
      <p:sp>
        <p:nvSpPr>
          <p:cNvPr id="152" name="文本框 151"/>
          <p:cNvSpPr txBox="1"/>
          <p:nvPr/>
        </p:nvSpPr>
        <p:spPr>
          <a:xfrm>
            <a:off x="5339291" y="5438945"/>
            <a:ext cx="247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" name="文本框 152"/>
          <p:cNvSpPr txBox="1"/>
          <p:nvPr/>
        </p:nvSpPr>
        <p:spPr>
          <a:xfrm>
            <a:off x="5274279" y="5198594"/>
            <a:ext cx="349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4" name="文本框 153"/>
          <p:cNvSpPr txBox="1"/>
          <p:nvPr/>
        </p:nvSpPr>
        <p:spPr>
          <a:xfrm>
            <a:off x="5205229" y="4958688"/>
            <a:ext cx="3931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5203864" y="4709032"/>
            <a:ext cx="4126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6" name="文本框 155"/>
          <p:cNvSpPr txBox="1"/>
          <p:nvPr/>
        </p:nvSpPr>
        <p:spPr>
          <a:xfrm>
            <a:off x="5203864" y="4470993"/>
            <a:ext cx="414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7" name="文本框 156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900908" y="4821553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ns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8" name="直接连接符 157"/>
          <p:cNvCxnSpPr/>
          <p:nvPr/>
        </p:nvCxnSpPr>
        <p:spPr>
          <a:xfrm>
            <a:off x="5970719" y="5003002"/>
            <a:ext cx="18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9" name="文本框 158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570007" y="4651316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0" name="直接连接符 159"/>
          <p:cNvCxnSpPr/>
          <p:nvPr/>
        </p:nvCxnSpPr>
        <p:spPr>
          <a:xfrm>
            <a:off x="5638657" y="4780990"/>
            <a:ext cx="18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1" name="文本框 160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876143" y="4577118"/>
            <a:ext cx="3830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2" name="直接连接符 161"/>
          <p:cNvCxnSpPr/>
          <p:nvPr/>
        </p:nvCxnSpPr>
        <p:spPr>
          <a:xfrm>
            <a:off x="5855816" y="4708439"/>
            <a:ext cx="324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3" name="文本框 162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763043" y="4653697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4" name="直接连接符 163"/>
          <p:cNvCxnSpPr/>
          <p:nvPr/>
        </p:nvCxnSpPr>
        <p:spPr>
          <a:xfrm>
            <a:off x="5831693" y="4783371"/>
            <a:ext cx="18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5" name="文本框 164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 rot="16200000">
            <a:off x="4380829" y="6371256"/>
            <a:ext cx="16549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Cartilage MMP13</a:t>
            </a:r>
            <a:r>
              <a:rPr lang="en-US" altLang="zh-CN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cells</a:t>
            </a:r>
          </a:p>
        </p:txBody>
      </p:sp>
      <p:sp>
        <p:nvSpPr>
          <p:cNvPr id="166" name="文本框 165"/>
          <p:cNvSpPr txBox="1"/>
          <p:nvPr/>
        </p:nvSpPr>
        <p:spPr>
          <a:xfrm>
            <a:off x="5325508" y="6856121"/>
            <a:ext cx="247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文本框 166"/>
          <p:cNvSpPr txBox="1"/>
          <p:nvPr/>
        </p:nvSpPr>
        <p:spPr>
          <a:xfrm>
            <a:off x="5256965" y="6622807"/>
            <a:ext cx="349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8" name="文本框 167"/>
          <p:cNvSpPr txBox="1"/>
          <p:nvPr/>
        </p:nvSpPr>
        <p:spPr>
          <a:xfrm>
            <a:off x="5256964" y="6372624"/>
            <a:ext cx="349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文本框 168"/>
          <p:cNvSpPr txBox="1"/>
          <p:nvPr/>
        </p:nvSpPr>
        <p:spPr>
          <a:xfrm>
            <a:off x="5257648" y="6134286"/>
            <a:ext cx="349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0" name="文本框 169"/>
          <p:cNvSpPr txBox="1"/>
          <p:nvPr/>
        </p:nvSpPr>
        <p:spPr>
          <a:xfrm>
            <a:off x="5259353" y="5887224"/>
            <a:ext cx="349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1" name="文本框 170">
            <a:extLst>
              <a:ext uri="{FF2B5EF4-FFF2-40B4-BE49-F238E27FC236}">
                <a16:creationId xmlns:a16="http://schemas.microsoft.com/office/drawing/2014/main" id="{FCC070C5-AF7A-4A46-B37C-463AC36E56FB}"/>
              </a:ext>
            </a:extLst>
          </p:cNvPr>
          <p:cNvSpPr txBox="1"/>
          <p:nvPr/>
        </p:nvSpPr>
        <p:spPr>
          <a:xfrm>
            <a:off x="5671055" y="7015298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ACLT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2" name="直接连接符 171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5791826" y="7052108"/>
            <a:ext cx="36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文本框 172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870040" y="6193112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ns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4" name="直接连接符 173"/>
          <p:cNvCxnSpPr/>
          <p:nvPr/>
        </p:nvCxnSpPr>
        <p:spPr>
          <a:xfrm>
            <a:off x="5939851" y="6374561"/>
            <a:ext cx="18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5" name="文本框 174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539139" y="6022875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6" name="直接连接符 175"/>
          <p:cNvCxnSpPr/>
          <p:nvPr/>
        </p:nvCxnSpPr>
        <p:spPr>
          <a:xfrm>
            <a:off x="5607789" y="6152549"/>
            <a:ext cx="18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7" name="文本框 176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830196" y="5948677"/>
            <a:ext cx="3830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8" name="直接连接符 177"/>
          <p:cNvCxnSpPr/>
          <p:nvPr/>
        </p:nvCxnSpPr>
        <p:spPr>
          <a:xfrm>
            <a:off x="5843998" y="6079998"/>
            <a:ext cx="324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9" name="文本框 178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5727413" y="6025256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0" name="直接连接符 179"/>
          <p:cNvCxnSpPr/>
          <p:nvPr/>
        </p:nvCxnSpPr>
        <p:spPr>
          <a:xfrm>
            <a:off x="5800825" y="6154930"/>
            <a:ext cx="18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1" name="文本框 180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 rot="16200000">
            <a:off x="-520403" y="8878667"/>
            <a:ext cx="17502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Cell Viability (% of control)</a:t>
            </a:r>
          </a:p>
        </p:txBody>
      </p:sp>
      <p:sp>
        <p:nvSpPr>
          <p:cNvPr id="182" name="文本框 181"/>
          <p:cNvSpPr txBox="1"/>
          <p:nvPr/>
        </p:nvSpPr>
        <p:spPr>
          <a:xfrm>
            <a:off x="453974" y="9198002"/>
            <a:ext cx="2235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3" name="文本框 182"/>
          <p:cNvSpPr txBox="1"/>
          <p:nvPr/>
        </p:nvSpPr>
        <p:spPr>
          <a:xfrm>
            <a:off x="315664" y="8521334"/>
            <a:ext cx="406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" name="文本框 183"/>
          <p:cNvSpPr txBox="1"/>
          <p:nvPr/>
        </p:nvSpPr>
        <p:spPr>
          <a:xfrm>
            <a:off x="383578" y="8856547"/>
            <a:ext cx="3280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5" name="文本框 184"/>
          <p:cNvSpPr txBox="1"/>
          <p:nvPr/>
        </p:nvSpPr>
        <p:spPr>
          <a:xfrm>
            <a:off x="994996" y="9277640"/>
            <a:ext cx="2235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文本框 185"/>
          <p:cNvSpPr txBox="1"/>
          <p:nvPr/>
        </p:nvSpPr>
        <p:spPr>
          <a:xfrm>
            <a:off x="704119" y="9282950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7" name="文本框 186"/>
          <p:cNvSpPr txBox="1"/>
          <p:nvPr/>
        </p:nvSpPr>
        <p:spPr>
          <a:xfrm>
            <a:off x="471098" y="9278322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8" name="文本框 187"/>
          <p:cNvSpPr txBox="1"/>
          <p:nvPr/>
        </p:nvSpPr>
        <p:spPr>
          <a:xfrm>
            <a:off x="1229935" y="9278321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9" name="文本框 188"/>
          <p:cNvSpPr txBox="1"/>
          <p:nvPr/>
        </p:nvSpPr>
        <p:spPr>
          <a:xfrm>
            <a:off x="1478058" y="9280633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0" name="文本框 189"/>
          <p:cNvSpPr txBox="1"/>
          <p:nvPr/>
        </p:nvSpPr>
        <p:spPr>
          <a:xfrm>
            <a:off x="1713456" y="9280703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1" name="文本框 190"/>
          <p:cNvSpPr txBox="1"/>
          <p:nvPr/>
        </p:nvSpPr>
        <p:spPr>
          <a:xfrm>
            <a:off x="2614215" y="9289228"/>
            <a:ext cx="2235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2" name="文本框 191"/>
          <p:cNvSpPr txBox="1"/>
          <p:nvPr/>
        </p:nvSpPr>
        <p:spPr>
          <a:xfrm>
            <a:off x="2320957" y="9294538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文本框 192"/>
          <p:cNvSpPr txBox="1"/>
          <p:nvPr/>
        </p:nvSpPr>
        <p:spPr>
          <a:xfrm>
            <a:off x="2078412" y="9294673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" name="文本框 193"/>
          <p:cNvSpPr txBox="1"/>
          <p:nvPr/>
        </p:nvSpPr>
        <p:spPr>
          <a:xfrm>
            <a:off x="2846772" y="9299434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5" name="文本框 194"/>
          <p:cNvSpPr txBox="1"/>
          <p:nvPr/>
        </p:nvSpPr>
        <p:spPr>
          <a:xfrm>
            <a:off x="3102038" y="9292221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6" name="文本框 195"/>
          <p:cNvSpPr txBox="1"/>
          <p:nvPr/>
        </p:nvSpPr>
        <p:spPr>
          <a:xfrm>
            <a:off x="3351721" y="9292291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7" name="文本框 196"/>
          <p:cNvSpPr txBox="1"/>
          <p:nvPr/>
        </p:nvSpPr>
        <p:spPr>
          <a:xfrm>
            <a:off x="2056357" y="9207590"/>
            <a:ext cx="2235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8" name="文本框 197"/>
          <p:cNvSpPr txBox="1"/>
          <p:nvPr/>
        </p:nvSpPr>
        <p:spPr>
          <a:xfrm>
            <a:off x="1988131" y="9047338"/>
            <a:ext cx="3315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9" name="文本框 198"/>
          <p:cNvSpPr txBox="1"/>
          <p:nvPr/>
        </p:nvSpPr>
        <p:spPr>
          <a:xfrm>
            <a:off x="1979089" y="8878668"/>
            <a:ext cx="3532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0" name="文本框 199"/>
          <p:cNvSpPr txBox="1"/>
          <p:nvPr/>
        </p:nvSpPr>
        <p:spPr>
          <a:xfrm>
            <a:off x="1984832" y="8715241"/>
            <a:ext cx="3379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1" name="文本框 200"/>
          <p:cNvSpPr txBox="1"/>
          <p:nvPr/>
        </p:nvSpPr>
        <p:spPr>
          <a:xfrm>
            <a:off x="1985413" y="8549746"/>
            <a:ext cx="347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2" name="文本框 201"/>
          <p:cNvSpPr txBox="1"/>
          <p:nvPr/>
        </p:nvSpPr>
        <p:spPr>
          <a:xfrm>
            <a:off x="1917357" y="8377502"/>
            <a:ext cx="4384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3" name="文本框 202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 rot="16200000">
            <a:off x="1078589" y="8878667"/>
            <a:ext cx="17502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Cell Viability (% of control)</a:t>
            </a:r>
          </a:p>
        </p:txBody>
      </p:sp>
      <p:sp>
        <p:nvSpPr>
          <p:cNvPr id="204" name="文本框 203"/>
          <p:cNvSpPr txBox="1"/>
          <p:nvPr/>
        </p:nvSpPr>
        <p:spPr>
          <a:xfrm>
            <a:off x="4236484" y="9270427"/>
            <a:ext cx="2235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" name="文本框 204"/>
          <p:cNvSpPr txBox="1"/>
          <p:nvPr/>
        </p:nvSpPr>
        <p:spPr>
          <a:xfrm>
            <a:off x="3955131" y="9275737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6" name="文本框 205"/>
          <p:cNvSpPr txBox="1"/>
          <p:nvPr/>
        </p:nvSpPr>
        <p:spPr>
          <a:xfrm>
            <a:off x="3726873" y="9271109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7" name="文本框 206"/>
          <p:cNvSpPr txBox="1"/>
          <p:nvPr/>
        </p:nvSpPr>
        <p:spPr>
          <a:xfrm>
            <a:off x="4469040" y="9273489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8" name="文本框 207"/>
          <p:cNvSpPr txBox="1"/>
          <p:nvPr/>
        </p:nvSpPr>
        <p:spPr>
          <a:xfrm>
            <a:off x="4707638" y="9271038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9" name="文本框 208"/>
          <p:cNvSpPr txBox="1"/>
          <p:nvPr/>
        </p:nvSpPr>
        <p:spPr>
          <a:xfrm>
            <a:off x="4935887" y="9271108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0" name="文本框 209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 rot="16200000">
            <a:off x="2735380" y="8868079"/>
            <a:ext cx="17502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Cell Viability (% of control)</a:t>
            </a:r>
          </a:p>
        </p:txBody>
      </p:sp>
      <p:sp>
        <p:nvSpPr>
          <p:cNvPr id="211" name="文本框 210"/>
          <p:cNvSpPr txBox="1"/>
          <p:nvPr/>
        </p:nvSpPr>
        <p:spPr>
          <a:xfrm>
            <a:off x="3709757" y="9187414"/>
            <a:ext cx="2235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2" name="文本框 211"/>
          <p:cNvSpPr txBox="1"/>
          <p:nvPr/>
        </p:nvSpPr>
        <p:spPr>
          <a:xfrm>
            <a:off x="3571447" y="8482174"/>
            <a:ext cx="406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3" name="文本框 212"/>
          <p:cNvSpPr txBox="1"/>
          <p:nvPr/>
        </p:nvSpPr>
        <p:spPr>
          <a:xfrm>
            <a:off x="3639361" y="8836435"/>
            <a:ext cx="3280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4" name="文本框 213"/>
          <p:cNvSpPr txBox="1"/>
          <p:nvPr/>
        </p:nvSpPr>
        <p:spPr>
          <a:xfrm>
            <a:off x="5924544" y="9281721"/>
            <a:ext cx="2235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" name="文本框 214"/>
          <p:cNvSpPr txBox="1"/>
          <p:nvPr/>
        </p:nvSpPr>
        <p:spPr>
          <a:xfrm>
            <a:off x="5652715" y="9282268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6" name="文本框 215"/>
          <p:cNvSpPr txBox="1"/>
          <p:nvPr/>
        </p:nvSpPr>
        <p:spPr>
          <a:xfrm>
            <a:off x="5429220" y="9282403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7" name="文本框 216"/>
          <p:cNvSpPr txBox="1"/>
          <p:nvPr/>
        </p:nvSpPr>
        <p:spPr>
          <a:xfrm>
            <a:off x="6142813" y="9284783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8" name="文本框 217"/>
          <p:cNvSpPr txBox="1"/>
          <p:nvPr/>
        </p:nvSpPr>
        <p:spPr>
          <a:xfrm>
            <a:off x="6379031" y="9282332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9" name="文本框 218"/>
          <p:cNvSpPr txBox="1"/>
          <p:nvPr/>
        </p:nvSpPr>
        <p:spPr>
          <a:xfrm>
            <a:off x="6597756" y="9282402"/>
            <a:ext cx="315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0" name="文本框 219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 rot="16200000">
            <a:off x="4408061" y="8878667"/>
            <a:ext cx="17502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Cell Viability (% of control)</a:t>
            </a:r>
          </a:p>
        </p:txBody>
      </p:sp>
      <p:sp>
        <p:nvSpPr>
          <p:cNvPr id="221" name="文本框 220"/>
          <p:cNvSpPr txBox="1"/>
          <p:nvPr/>
        </p:nvSpPr>
        <p:spPr>
          <a:xfrm>
            <a:off x="5411805" y="9199319"/>
            <a:ext cx="2235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2" name="文本框 221"/>
          <p:cNvSpPr txBox="1"/>
          <p:nvPr/>
        </p:nvSpPr>
        <p:spPr>
          <a:xfrm>
            <a:off x="5273495" y="8510746"/>
            <a:ext cx="406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3" name="文本框 222"/>
          <p:cNvSpPr txBox="1"/>
          <p:nvPr/>
        </p:nvSpPr>
        <p:spPr>
          <a:xfrm>
            <a:off x="5341409" y="8860245"/>
            <a:ext cx="3280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2" cstate="hqprint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brightnessContrast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00" y="10224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4" cstate="hqprint">
            <a:extLst>
              <a:ext uri="{BEBA8EAE-BF5A-486C-A8C5-ECC9F3942E4B}">
                <a14:imgProps xmlns:a14="http://schemas.microsoft.com/office/drawing/2010/main">
                  <a14:imgLayer r:embed="rId45">
                    <a14:imgEffect>
                      <a14:brightnessContrast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0224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4" name="图片 223"/>
          <p:cNvPicPr>
            <a:picLocks noChangeAspect="1"/>
          </p:cNvPicPr>
          <p:nvPr/>
        </p:nvPicPr>
        <p:blipFill>
          <a:blip r:embed="rId4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800" y="10224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6" name="图片 225"/>
          <p:cNvPicPr>
            <a:picLocks noChangeAspect="1"/>
          </p:cNvPicPr>
          <p:nvPr/>
        </p:nvPicPr>
        <p:blipFill rotWithShape="1">
          <a:blip r:embed="rId47" cstate="hqprint">
            <a:extLst>
              <a:ext uri="{BEBA8EAE-BF5A-486C-A8C5-ECC9F3942E4B}">
                <a14:imgProps xmlns:a14="http://schemas.microsoft.com/office/drawing/2010/main">
                  <a14:imgLayer r:embed="rId48">
                    <a14:imgEffect>
                      <a14:brightnessContrast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378000" y="17676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7" name="图片 226"/>
          <p:cNvPicPr>
            <a:picLocks noChangeAspect="1"/>
          </p:cNvPicPr>
          <p:nvPr/>
        </p:nvPicPr>
        <p:blipFill rotWithShape="1">
          <a:blip r:embed="rId49" cstate="hqprint">
            <a:extLst>
              <a:ext uri="{BEBA8EAE-BF5A-486C-A8C5-ECC9F3942E4B}">
                <a14:imgProps xmlns:a14="http://schemas.microsoft.com/office/drawing/2010/main">
                  <a14:imgLayer r:embed="rId50">
                    <a14:imgEffect>
                      <a14:brightnessContrast bright="-4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1371600" y="17676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8" name="图片 227"/>
          <p:cNvPicPr>
            <a:picLocks noChangeAspect="1"/>
          </p:cNvPicPr>
          <p:nvPr/>
        </p:nvPicPr>
        <p:blipFill rotWithShape="1">
          <a:blip r:embed="rId51" cstate="hqprint">
            <a:extLst>
              <a:ext uri="{BEBA8EAE-BF5A-486C-A8C5-ECC9F3942E4B}">
                <a14:imgProps xmlns:a14="http://schemas.microsoft.com/office/drawing/2010/main">
                  <a14:imgLayer r:embed="rId52">
                    <a14:imgEffect>
                      <a14:brightnessContrast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2368800" y="17676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4" name="图片 233"/>
          <p:cNvPicPr>
            <a:picLocks noChangeAspect="1"/>
          </p:cNvPicPr>
          <p:nvPr/>
        </p:nvPicPr>
        <p:blipFill>
          <a:blip r:embed="rId53" cstate="hqprint">
            <a:extLst>
              <a:ext uri="{BEBA8EAE-BF5A-486C-A8C5-ECC9F3942E4B}">
                <a14:imgProps xmlns:a14="http://schemas.microsoft.com/office/drawing/2010/main">
                  <a14:imgLayer r:embed="rId5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00" y="56808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5" name="图片 234"/>
          <p:cNvPicPr>
            <a:picLocks noChangeAspect="1"/>
          </p:cNvPicPr>
          <p:nvPr/>
        </p:nvPicPr>
        <p:blipFill>
          <a:blip r:embed="rId55" cstate="hqprint">
            <a:extLst>
              <a:ext uri="{BEBA8EAE-BF5A-486C-A8C5-ECC9F3942E4B}">
                <a14:imgProps xmlns:a14="http://schemas.microsoft.com/office/drawing/2010/main">
                  <a14:imgLayer r:embed="rId5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600" y="56808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6" name="图片 235"/>
          <p:cNvPicPr>
            <a:picLocks noChangeAspect="1"/>
          </p:cNvPicPr>
          <p:nvPr/>
        </p:nvPicPr>
        <p:blipFill>
          <a:blip r:embed="rId57" cstate="hqprint">
            <a:extLst>
              <a:ext uri="{BEBA8EAE-BF5A-486C-A8C5-ECC9F3942E4B}">
                <a14:imgProps xmlns:a14="http://schemas.microsoft.com/office/drawing/2010/main">
                  <a14:imgLayer r:embed="rId5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800" y="56808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8" name="图片 237"/>
          <p:cNvPicPr>
            <a:picLocks noChangeAspect="1"/>
          </p:cNvPicPr>
          <p:nvPr/>
        </p:nvPicPr>
        <p:blipFill>
          <a:blip r:embed="rId5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00" y="64728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9" name="图片 238"/>
          <p:cNvPicPr>
            <a:picLocks noChangeAspect="1"/>
          </p:cNvPicPr>
          <p:nvPr/>
        </p:nvPicPr>
        <p:blipFill>
          <a:blip r:embed="rId6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600" y="6472800"/>
            <a:ext cx="960000" cy="72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74715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809376CC-22DD-4405-AAC7-BDD3E1305301}"/>
              </a:ext>
            </a:extLst>
          </p:cNvPr>
          <p:cNvGrpSpPr/>
          <p:nvPr/>
        </p:nvGrpSpPr>
        <p:grpSpPr>
          <a:xfrm>
            <a:off x="493059" y="1709053"/>
            <a:ext cx="5638799" cy="5606145"/>
            <a:chOff x="2968116" y="2470658"/>
            <a:chExt cx="3808922" cy="382665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DE117EB5-6207-476A-B8FC-F56720DFB9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" r="613" b="809"/>
            <a:stretch/>
          </p:blipFill>
          <p:spPr>
            <a:xfrm>
              <a:off x="2968116" y="2470658"/>
              <a:ext cx="3808922" cy="3826650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05EBD583-7F3B-4BF3-910D-FB1C444FE3A8}"/>
                </a:ext>
              </a:extLst>
            </p:cNvPr>
            <p:cNvSpPr/>
            <p:nvPr/>
          </p:nvSpPr>
          <p:spPr>
            <a:xfrm>
              <a:off x="3551262" y="3224593"/>
              <a:ext cx="2812252" cy="13083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1AAE1920-FC44-4419-8EC6-07441A8A4989}"/>
                </a:ext>
              </a:extLst>
            </p:cNvPr>
            <p:cNvSpPr/>
            <p:nvPr/>
          </p:nvSpPr>
          <p:spPr>
            <a:xfrm>
              <a:off x="3625832" y="4560803"/>
              <a:ext cx="2737682" cy="11613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文本框 7">
            <a:extLst>
              <a:ext uri="{FF2B5EF4-FFF2-40B4-BE49-F238E27FC236}">
                <a16:creationId xmlns:a16="http://schemas.microsoft.com/office/drawing/2014/main" id="{136F9E70-9536-48C6-AFD7-117672F5EC4D}"/>
              </a:ext>
            </a:extLst>
          </p:cNvPr>
          <p:cNvSpPr txBox="1"/>
          <p:nvPr/>
        </p:nvSpPr>
        <p:spPr>
          <a:xfrm>
            <a:off x="3709565" y="109201"/>
            <a:ext cx="3040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Jiang et al., </a:t>
            </a: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</a:t>
            </a:r>
            <a:r>
              <a:rPr lang="en-US" altLang="zh-CN" sz="14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ig. 6</a:t>
            </a:r>
            <a:endParaRPr lang="zh-CN" altLang="en-US" sz="1400" b="1" dirty="0">
              <a:latin typeface="宋体" panose="02010600030101010101" pitchFamily="2" charset="-122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D745A32-C323-45C3-AAC8-FCBCB6913715}"/>
              </a:ext>
            </a:extLst>
          </p:cNvPr>
          <p:cNvSpPr/>
          <p:nvPr/>
        </p:nvSpPr>
        <p:spPr>
          <a:xfrm>
            <a:off x="1466754" y="5667642"/>
            <a:ext cx="4052915" cy="17014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C329FF2-2B77-4D44-A6AC-ECFD39828D95}"/>
              </a:ext>
            </a:extLst>
          </p:cNvPr>
          <p:cNvSpPr/>
          <p:nvPr/>
        </p:nvSpPr>
        <p:spPr>
          <a:xfrm>
            <a:off x="1466754" y="3005265"/>
            <a:ext cx="4052915" cy="17014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476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图片 191"/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600" y="18936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5" name="图片 184"/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800" y="13212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文本框 9"/>
          <p:cNvSpPr txBox="1">
            <a:spLocks noChangeArrowheads="1"/>
          </p:cNvSpPr>
          <p:nvPr/>
        </p:nvSpPr>
        <p:spPr bwMode="auto">
          <a:xfrm>
            <a:off x="5277346" y="1761216"/>
            <a:ext cx="68646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00" dirty="0">
                <a:ea typeface="宋体" panose="02010600030101010101" pitchFamily="2" charset="-122"/>
              </a:rPr>
              <a:t> ERK1/2</a:t>
            </a:r>
            <a:endParaRPr lang="zh-CN" altLang="en-US" sz="1000" dirty="0">
              <a:ea typeface="宋体" panose="02010600030101010101" pitchFamily="2" charset="-122"/>
            </a:endParaRPr>
          </a:p>
        </p:txBody>
      </p:sp>
      <p:sp>
        <p:nvSpPr>
          <p:cNvPr id="13" name="文本框 9"/>
          <p:cNvSpPr txBox="1">
            <a:spLocks noChangeArrowheads="1"/>
          </p:cNvSpPr>
          <p:nvPr/>
        </p:nvSpPr>
        <p:spPr bwMode="auto">
          <a:xfrm>
            <a:off x="5279565" y="1435133"/>
            <a:ext cx="82346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00" dirty="0">
                <a:ea typeface="宋体" panose="02010600030101010101" pitchFamily="2" charset="-122"/>
              </a:rPr>
              <a:t> p-ERK1/2</a:t>
            </a:r>
            <a:endParaRPr lang="zh-CN" altLang="en-US" sz="1000" dirty="0"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859989" y="2434541"/>
            <a:ext cx="5122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AKTi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90303" y="2440754"/>
            <a:ext cx="6005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Vehicle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5308777" y="3284277"/>
            <a:ext cx="64233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00" dirty="0">
                <a:ea typeface="宋体" panose="02010600030101010101" pitchFamily="2" charset="-122"/>
              </a:rPr>
              <a:t>GAPDH</a:t>
            </a:r>
            <a:endParaRPr lang="zh-CN" altLang="en-US" sz="1000" dirty="0">
              <a:ea typeface="宋体" panose="02010600030101010101" pitchFamily="2" charset="-122"/>
            </a:endParaRPr>
          </a:p>
        </p:txBody>
      </p:sp>
      <p:sp>
        <p:nvSpPr>
          <p:cNvPr id="7" name="流程图: 合并 6"/>
          <p:cNvSpPr/>
          <p:nvPr/>
        </p:nvSpPr>
        <p:spPr bwMode="auto">
          <a:xfrm rot="5400000" flipH="1">
            <a:off x="5316506" y="3388652"/>
            <a:ext cx="55435" cy="39303"/>
          </a:xfrm>
          <a:prstGeom prst="flowChartMerg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zh-CN" altLang="en-US" sz="80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09125" y="3297129"/>
            <a:ext cx="1079298" cy="22235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09125" y="1731664"/>
            <a:ext cx="1079298" cy="2572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流程图: 合并 10"/>
          <p:cNvSpPr/>
          <p:nvPr/>
        </p:nvSpPr>
        <p:spPr bwMode="auto">
          <a:xfrm rot="5400000" flipH="1">
            <a:off x="5303806" y="1886680"/>
            <a:ext cx="55435" cy="39303"/>
          </a:xfrm>
          <a:prstGeom prst="flowChartMerg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zh-CN" altLang="en-US" sz="80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09124" y="1427489"/>
            <a:ext cx="1077748" cy="27108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流程图: 合并 13"/>
          <p:cNvSpPr/>
          <p:nvPr/>
        </p:nvSpPr>
        <p:spPr bwMode="auto">
          <a:xfrm rot="5400000" flipH="1">
            <a:off x="5303806" y="1498116"/>
            <a:ext cx="55435" cy="39303"/>
          </a:xfrm>
          <a:prstGeom prst="flowChartMerg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zh-CN" altLang="en-US" sz="800"/>
          </a:p>
        </p:txBody>
      </p:sp>
      <p:sp>
        <p:nvSpPr>
          <p:cNvPr id="15" name="流程图: 合并 14"/>
          <p:cNvSpPr/>
          <p:nvPr/>
        </p:nvSpPr>
        <p:spPr bwMode="auto">
          <a:xfrm rot="5400000" flipH="1">
            <a:off x="5316506" y="2126466"/>
            <a:ext cx="55435" cy="39303"/>
          </a:xfrm>
          <a:prstGeom prst="flowChartMerg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zh-CN" altLang="en-US" sz="800"/>
          </a:p>
        </p:txBody>
      </p:sp>
      <p:sp>
        <p:nvSpPr>
          <p:cNvPr id="16" name="文本框 9"/>
          <p:cNvSpPr txBox="1">
            <a:spLocks noChangeArrowheads="1"/>
          </p:cNvSpPr>
          <p:nvPr/>
        </p:nvSpPr>
        <p:spPr bwMode="auto">
          <a:xfrm>
            <a:off x="5286872" y="2006529"/>
            <a:ext cx="64630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00" dirty="0">
                <a:ea typeface="宋体" panose="02010600030101010101" pitchFamily="2" charset="-122"/>
              </a:rPr>
              <a:t> p-p38</a:t>
            </a:r>
            <a:endParaRPr lang="zh-CN" altLang="en-US" sz="1000" dirty="0">
              <a:ea typeface="宋体" panose="02010600030101010101" pitchFamily="2" charset="-122"/>
            </a:endParaRPr>
          </a:p>
        </p:txBody>
      </p:sp>
      <p:sp>
        <p:nvSpPr>
          <p:cNvPr id="17" name="流程图: 合并 16"/>
          <p:cNvSpPr/>
          <p:nvPr/>
        </p:nvSpPr>
        <p:spPr bwMode="auto">
          <a:xfrm rot="5400000" flipH="1">
            <a:off x="5318166" y="2422434"/>
            <a:ext cx="55435" cy="39303"/>
          </a:xfrm>
          <a:prstGeom prst="flowChartMerg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zh-CN" altLang="en-US" sz="800"/>
          </a:p>
        </p:txBody>
      </p:sp>
      <p:sp>
        <p:nvSpPr>
          <p:cNvPr id="18" name="文本框 9"/>
          <p:cNvSpPr txBox="1">
            <a:spLocks noChangeArrowheads="1"/>
          </p:cNvSpPr>
          <p:nvPr/>
        </p:nvSpPr>
        <p:spPr bwMode="auto">
          <a:xfrm>
            <a:off x="5285915" y="2303015"/>
            <a:ext cx="44342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00" dirty="0">
                <a:ea typeface="宋体" panose="02010600030101010101" pitchFamily="2" charset="-122"/>
              </a:rPr>
              <a:t> p38</a:t>
            </a:r>
            <a:endParaRPr lang="zh-CN" altLang="en-US" sz="1000" dirty="0">
              <a:ea typeface="宋体" panose="02010600030101010101" pitchFamily="2" charset="-122"/>
            </a:endParaRPr>
          </a:p>
        </p:txBody>
      </p:sp>
      <p:sp>
        <p:nvSpPr>
          <p:cNvPr id="19" name="文本框 9"/>
          <p:cNvSpPr txBox="1">
            <a:spLocks noChangeArrowheads="1"/>
          </p:cNvSpPr>
          <p:nvPr/>
        </p:nvSpPr>
        <p:spPr bwMode="auto">
          <a:xfrm>
            <a:off x="5267432" y="2983232"/>
            <a:ext cx="48038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00" dirty="0">
                <a:ea typeface="宋体" panose="02010600030101010101" pitchFamily="2" charset="-122"/>
              </a:rPr>
              <a:t> JNK</a:t>
            </a:r>
            <a:endParaRPr lang="zh-CN" altLang="en-US" sz="1000" dirty="0">
              <a:ea typeface="宋体" panose="02010600030101010101" pitchFamily="2" charset="-122"/>
            </a:endParaRPr>
          </a:p>
        </p:txBody>
      </p:sp>
      <p:sp>
        <p:nvSpPr>
          <p:cNvPr id="20" name="流程图: 合并 19"/>
          <p:cNvSpPr/>
          <p:nvPr/>
        </p:nvSpPr>
        <p:spPr bwMode="auto">
          <a:xfrm rot="5400000" flipH="1">
            <a:off x="5303806" y="3015353"/>
            <a:ext cx="55435" cy="39303"/>
          </a:xfrm>
          <a:prstGeom prst="flowChartMerg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zh-CN" altLang="en-US" sz="800"/>
          </a:p>
        </p:txBody>
      </p:sp>
      <p:sp>
        <p:nvSpPr>
          <p:cNvPr id="21" name="文本框 9"/>
          <p:cNvSpPr txBox="1">
            <a:spLocks noChangeArrowheads="1"/>
          </p:cNvSpPr>
          <p:nvPr/>
        </p:nvSpPr>
        <p:spPr bwMode="auto">
          <a:xfrm>
            <a:off x="5321484" y="2638461"/>
            <a:ext cx="61995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00" dirty="0">
                <a:ea typeface="宋体" panose="02010600030101010101" pitchFamily="2" charset="-122"/>
              </a:rPr>
              <a:t>p-JNK</a:t>
            </a:r>
            <a:endParaRPr lang="zh-CN" altLang="en-US" sz="1000" dirty="0">
              <a:ea typeface="宋体" panose="02010600030101010101" pitchFamily="2" charset="-122"/>
            </a:endParaRPr>
          </a:p>
        </p:txBody>
      </p:sp>
      <p:sp>
        <p:nvSpPr>
          <p:cNvPr id="22" name="流程图: 合并 21"/>
          <p:cNvSpPr/>
          <p:nvPr/>
        </p:nvSpPr>
        <p:spPr bwMode="auto">
          <a:xfrm rot="5400000" flipH="1">
            <a:off x="5310156" y="2672432"/>
            <a:ext cx="55435" cy="39303"/>
          </a:xfrm>
          <a:prstGeom prst="flowChartMerg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zh-CN" altLang="en-US" sz="800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09124" y="2311744"/>
            <a:ext cx="1079297" cy="2606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09124" y="2608875"/>
            <a:ext cx="1077748" cy="3135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09124" y="2021760"/>
            <a:ext cx="1077748" cy="2587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09125" y="2951003"/>
            <a:ext cx="1081068" cy="31427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7" name="文本框 26"/>
          <p:cNvSpPr txBox="1"/>
          <p:nvPr/>
        </p:nvSpPr>
        <p:spPr>
          <a:xfrm>
            <a:off x="3754985" y="823419"/>
            <a:ext cx="664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0" name="对象 49">
            <a:extLst>
              <a:ext uri="{FF2B5EF4-FFF2-40B4-BE49-F238E27FC236}">
                <a16:creationId xmlns:a16="http://schemas.microsoft.com/office/drawing/2014/main" id="{B7A8F4AF-6EE1-4A3A-B724-1B4B2753C5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4195175"/>
              </p:ext>
            </p:extLst>
          </p:nvPr>
        </p:nvGraphicFramePr>
        <p:xfrm>
          <a:off x="1224400" y="2779147"/>
          <a:ext cx="825500" cy="1325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74" name="Prism 8" r:id="rId19" imgW="1032149" imgH="1655628" progId="Prism8.Document">
                  <p:embed/>
                </p:oleObj>
              </mc:Choice>
              <mc:Fallback>
                <p:oleObj name="Prism 8" r:id="rId19" imgW="1032149" imgH="1655628" progId="Prism8.Document">
                  <p:embed/>
                  <p:pic>
                    <p:nvPicPr>
                      <p:cNvPr id="50" name="对象 49">
                        <a:extLst>
                          <a:ext uri="{FF2B5EF4-FFF2-40B4-BE49-F238E27FC236}">
                            <a16:creationId xmlns:a16="http://schemas.microsoft.com/office/drawing/2014/main" id="{B7A8F4AF-6EE1-4A3A-B724-1B4B2753C5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224400" y="2779147"/>
                        <a:ext cx="825500" cy="13255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文本框 53">
            <a:extLst>
              <a:ext uri="{FF2B5EF4-FFF2-40B4-BE49-F238E27FC236}">
                <a16:creationId xmlns:a16="http://schemas.microsoft.com/office/drawing/2014/main" id="{D2569166-F05E-4A62-BED5-F7471A556DFF}"/>
              </a:ext>
            </a:extLst>
          </p:cNvPr>
          <p:cNvSpPr txBox="1"/>
          <p:nvPr/>
        </p:nvSpPr>
        <p:spPr>
          <a:xfrm>
            <a:off x="410216" y="878237"/>
            <a:ext cx="292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4CAEAA30-98EA-47D4-9808-486A6F6F80C4}"/>
              </a:ext>
            </a:extLst>
          </p:cNvPr>
          <p:cNvSpPr txBox="1"/>
          <p:nvPr/>
        </p:nvSpPr>
        <p:spPr>
          <a:xfrm>
            <a:off x="995764" y="1058196"/>
            <a:ext cx="515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Ctrl 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528F4E26-9C7B-40FA-A3FC-41562B4E5C68}"/>
              </a:ext>
            </a:extLst>
          </p:cNvPr>
          <p:cNvSpPr txBox="1"/>
          <p:nvPr/>
        </p:nvSpPr>
        <p:spPr>
          <a:xfrm>
            <a:off x="2097405" y="798351"/>
            <a:ext cx="7024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PGE2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57D38023-6DDB-463D-82A8-E564F8FE2F66}"/>
              </a:ext>
            </a:extLst>
          </p:cNvPr>
          <p:cNvSpPr txBox="1"/>
          <p:nvPr/>
        </p:nvSpPr>
        <p:spPr>
          <a:xfrm>
            <a:off x="2260942" y="1074237"/>
            <a:ext cx="10448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AKTi</a:t>
            </a:r>
            <a:endParaRPr lang="en-US" altLang="zh-CN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8" name="对象 57">
            <a:extLst>
              <a:ext uri="{FF2B5EF4-FFF2-40B4-BE49-F238E27FC236}">
                <a16:creationId xmlns:a16="http://schemas.microsoft.com/office/drawing/2014/main" id="{E781ADC0-D2D7-4D1C-B904-20F6B3A54F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0998103"/>
              </p:ext>
            </p:extLst>
          </p:nvPr>
        </p:nvGraphicFramePr>
        <p:xfrm>
          <a:off x="2219499" y="2786981"/>
          <a:ext cx="1246188" cy="1335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75" name="Prism 8" r:id="rId21" imgW="1561188" imgH="1671115" progId="Prism8.Document">
                  <p:embed/>
                </p:oleObj>
              </mc:Choice>
              <mc:Fallback>
                <p:oleObj name="Prism 8" r:id="rId21" imgW="1561188" imgH="1671115" progId="Prism8.Document">
                  <p:embed/>
                  <p:pic>
                    <p:nvPicPr>
                      <p:cNvPr id="58" name="对象 57">
                        <a:extLst>
                          <a:ext uri="{FF2B5EF4-FFF2-40B4-BE49-F238E27FC236}">
                            <a16:creationId xmlns:a16="http://schemas.microsoft.com/office/drawing/2014/main" id="{E781ADC0-D2D7-4D1C-B904-20F6B3A54F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2219499" y="2786981"/>
                        <a:ext cx="1246188" cy="13350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2" name="直接连接符 61">
            <a:extLst>
              <a:ext uri="{FF2B5EF4-FFF2-40B4-BE49-F238E27FC236}">
                <a16:creationId xmlns:a16="http://schemas.microsoft.com/office/drawing/2014/main" id="{7D360B11-8FDF-4D96-9A75-C96D951D9C82}"/>
              </a:ext>
            </a:extLst>
          </p:cNvPr>
          <p:cNvCxnSpPr/>
          <p:nvPr/>
        </p:nvCxnSpPr>
        <p:spPr>
          <a:xfrm>
            <a:off x="2913379" y="2370301"/>
            <a:ext cx="180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直接连接符 62">
            <a:extLst>
              <a:ext uri="{FF2B5EF4-FFF2-40B4-BE49-F238E27FC236}">
                <a16:creationId xmlns:a16="http://schemas.microsoft.com/office/drawing/2014/main" id="{262609F7-D9D1-4ABB-80B3-E3261F843FBB}"/>
              </a:ext>
            </a:extLst>
          </p:cNvPr>
          <p:cNvCxnSpPr/>
          <p:nvPr/>
        </p:nvCxnSpPr>
        <p:spPr>
          <a:xfrm>
            <a:off x="2913375" y="1797901"/>
            <a:ext cx="180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文本框 63">
            <a:extLst>
              <a:ext uri="{FF2B5EF4-FFF2-40B4-BE49-F238E27FC236}">
                <a16:creationId xmlns:a16="http://schemas.microsoft.com/office/drawing/2014/main" id="{2B370CE9-8CCA-4B7C-8C4E-D6A59ECBE8F9}"/>
              </a:ext>
            </a:extLst>
          </p:cNvPr>
          <p:cNvSpPr txBox="1"/>
          <p:nvPr/>
        </p:nvSpPr>
        <p:spPr>
          <a:xfrm rot="16200000">
            <a:off x="371531" y="1444649"/>
            <a:ext cx="7544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Transwell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A1924CCA-E260-4730-9633-6FCAE80CDD3D}"/>
              </a:ext>
            </a:extLst>
          </p:cNvPr>
          <p:cNvSpPr txBox="1"/>
          <p:nvPr/>
        </p:nvSpPr>
        <p:spPr>
          <a:xfrm rot="16200000">
            <a:off x="465886" y="1982061"/>
            <a:ext cx="5878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TRAP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图片 65">
            <a:extLst>
              <a:ext uri="{FF2B5EF4-FFF2-40B4-BE49-F238E27FC236}">
                <a16:creationId xmlns:a16="http://schemas.microsoft.com/office/drawing/2014/main" id="{C3477F24-052E-49D2-AC0A-7A8BFCD99C1E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53079" y="8947721"/>
            <a:ext cx="1279146" cy="30217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7" name="图片 66">
            <a:extLst>
              <a:ext uri="{FF2B5EF4-FFF2-40B4-BE49-F238E27FC236}">
                <a16:creationId xmlns:a16="http://schemas.microsoft.com/office/drawing/2014/main" id="{33A30C73-CC39-4CE4-8B45-3F08AB5EBD50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653079" y="9295846"/>
            <a:ext cx="1279149" cy="3011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8" name="文本框 9">
            <a:extLst>
              <a:ext uri="{FF2B5EF4-FFF2-40B4-BE49-F238E27FC236}">
                <a16:creationId xmlns:a16="http://schemas.microsoft.com/office/drawing/2014/main" id="{DFC82759-CCAA-4D4F-9F45-F26E8169E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17" y="9345640"/>
            <a:ext cx="69467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00" dirty="0">
                <a:ea typeface="宋体" panose="02010600030101010101" pitchFamily="2" charset="-122"/>
              </a:rPr>
              <a:t>GAPDH</a:t>
            </a:r>
            <a:endParaRPr lang="zh-CN" altLang="en-US" sz="1000" dirty="0">
              <a:ea typeface="宋体" panose="02010600030101010101" pitchFamily="2" charset="-122"/>
            </a:endParaRPr>
          </a:p>
        </p:txBody>
      </p:sp>
      <p:sp>
        <p:nvSpPr>
          <p:cNvPr id="69" name="流程图: 合并 68">
            <a:extLst>
              <a:ext uri="{FF2B5EF4-FFF2-40B4-BE49-F238E27FC236}">
                <a16:creationId xmlns:a16="http://schemas.microsoft.com/office/drawing/2014/main" id="{300E9340-DD4F-46B9-8E8B-AF750049ECBB}"/>
              </a:ext>
            </a:extLst>
          </p:cNvPr>
          <p:cNvSpPr/>
          <p:nvPr/>
        </p:nvSpPr>
        <p:spPr bwMode="auto">
          <a:xfrm rot="5400000" flipH="1">
            <a:off x="3958696" y="9432291"/>
            <a:ext cx="57150" cy="57150"/>
          </a:xfrm>
          <a:prstGeom prst="flowChartMerg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zh-CN" altLang="en-US" sz="800">
              <a:solidFill>
                <a:schemeClr val="tx1"/>
              </a:solidFill>
            </a:endParaRPr>
          </a:p>
        </p:txBody>
      </p:sp>
      <p:sp>
        <p:nvSpPr>
          <p:cNvPr id="70" name="文本框 9">
            <a:extLst>
              <a:ext uri="{FF2B5EF4-FFF2-40B4-BE49-F238E27FC236}">
                <a16:creationId xmlns:a16="http://schemas.microsoft.com/office/drawing/2014/main" id="{881D66FD-514E-4337-93EE-750E1DC30A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3182" y="8998952"/>
            <a:ext cx="80158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000" dirty="0">
                <a:ea typeface="宋体" panose="02010600030101010101" pitchFamily="2" charset="-122"/>
                <a:cs typeface="Arial" panose="020B0604020202020204" pitchFamily="34" charset="0"/>
              </a:rPr>
              <a:t>PDGF-BB</a:t>
            </a:r>
            <a:endParaRPr lang="zh-CN" altLang="en-US" sz="10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1" name="流程图: 合并 70">
            <a:extLst>
              <a:ext uri="{FF2B5EF4-FFF2-40B4-BE49-F238E27FC236}">
                <a16:creationId xmlns:a16="http://schemas.microsoft.com/office/drawing/2014/main" id="{E462C850-EEA2-4F9A-8B9F-BA2E2DA9F9A7}"/>
              </a:ext>
            </a:extLst>
          </p:cNvPr>
          <p:cNvSpPr/>
          <p:nvPr/>
        </p:nvSpPr>
        <p:spPr bwMode="auto">
          <a:xfrm rot="5400000" flipH="1">
            <a:off x="3960801" y="9093452"/>
            <a:ext cx="57150" cy="57150"/>
          </a:xfrm>
          <a:prstGeom prst="flowChartMerg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zh-CN" altLang="en-US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A5FC3DEC-57ED-4D04-BF78-2F6A2DA70B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1149" y="8720594"/>
            <a:ext cx="69371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000" dirty="0">
                <a:cs typeface="Arial" panose="020B0604020202020204" pitchFamily="34" charset="0"/>
              </a:rPr>
              <a:t> Vehicle </a:t>
            </a:r>
            <a:endParaRPr lang="zh-CN" altLang="en-US" sz="10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3" name="文本框 9">
            <a:extLst>
              <a:ext uri="{FF2B5EF4-FFF2-40B4-BE49-F238E27FC236}">
                <a16:creationId xmlns:a16="http://schemas.microsoft.com/office/drawing/2014/main" id="{4EBCAFEF-6F50-4874-A98B-56CCEED1C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4741" y="8726977"/>
            <a:ext cx="69183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000" dirty="0">
                <a:cs typeface="Arial" panose="020B0604020202020204" pitchFamily="34" charset="0"/>
              </a:rPr>
              <a:t> Vehicle </a:t>
            </a:r>
            <a:endParaRPr lang="zh-CN" altLang="en-US" sz="10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4" name="文本框 9">
            <a:extLst>
              <a:ext uri="{FF2B5EF4-FFF2-40B4-BE49-F238E27FC236}">
                <a16:creationId xmlns:a16="http://schemas.microsoft.com/office/drawing/2014/main" id="{D9C0F743-E3A0-4342-9A22-337BDCF3D1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2953" y="8726978"/>
            <a:ext cx="66301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000" dirty="0" err="1">
                <a:ea typeface="宋体" panose="02010600030101010101" pitchFamily="2" charset="-122"/>
                <a:cs typeface="Arial" panose="020B0604020202020204" pitchFamily="34" charset="0"/>
              </a:rPr>
              <a:t>Neferine</a:t>
            </a:r>
            <a:endParaRPr lang="zh-CN" altLang="en-US" sz="10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5EC24E7D-CD7E-47F0-84AB-E653ECDEB51E}"/>
              </a:ext>
            </a:extLst>
          </p:cNvPr>
          <p:cNvSpPr txBox="1"/>
          <p:nvPr/>
        </p:nvSpPr>
        <p:spPr>
          <a:xfrm>
            <a:off x="2248240" y="8494432"/>
            <a:ext cx="664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D8C70B2C-1637-43CD-9099-EA388C2DE8A2}"/>
              </a:ext>
            </a:extLst>
          </p:cNvPr>
          <p:cNvSpPr txBox="1"/>
          <p:nvPr/>
        </p:nvSpPr>
        <p:spPr>
          <a:xfrm>
            <a:off x="3709565" y="109201"/>
            <a:ext cx="3040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Jiang et al., </a:t>
            </a: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</a:t>
            </a:r>
            <a:r>
              <a:rPr lang="en-US" altLang="zh-CN" sz="14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ig. 7</a:t>
            </a:r>
            <a:endParaRPr lang="zh-CN" altLang="en-US" sz="1400" b="1" dirty="0">
              <a:latin typeface="宋体" panose="02010600030101010101" pitchFamily="2" charset="-122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id="{3F09D6B5-9AFC-4F75-A45F-CF04EFBF3D94}"/>
              </a:ext>
            </a:extLst>
          </p:cNvPr>
          <p:cNvSpPr txBox="1"/>
          <p:nvPr/>
        </p:nvSpPr>
        <p:spPr>
          <a:xfrm>
            <a:off x="1686014" y="1065875"/>
            <a:ext cx="7434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Vehicle 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8" name="直接连接符 77">
            <a:extLst>
              <a:ext uri="{FF2B5EF4-FFF2-40B4-BE49-F238E27FC236}">
                <a16:creationId xmlns:a16="http://schemas.microsoft.com/office/drawing/2014/main" id="{F97D090B-90F6-4A80-AF32-6003B8AA19B3}"/>
              </a:ext>
            </a:extLst>
          </p:cNvPr>
          <p:cNvCxnSpPr/>
          <p:nvPr/>
        </p:nvCxnSpPr>
        <p:spPr>
          <a:xfrm>
            <a:off x="1757733" y="1065875"/>
            <a:ext cx="126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文本框 78">
            <a:extLst>
              <a:ext uri="{FF2B5EF4-FFF2-40B4-BE49-F238E27FC236}">
                <a16:creationId xmlns:a16="http://schemas.microsoft.com/office/drawing/2014/main" id="{61E3DF05-0F71-4C70-8B63-D97B3062E094}"/>
              </a:ext>
            </a:extLst>
          </p:cNvPr>
          <p:cNvSpPr txBox="1"/>
          <p:nvPr/>
        </p:nvSpPr>
        <p:spPr>
          <a:xfrm>
            <a:off x="4161332" y="1220875"/>
            <a:ext cx="515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Ctrl 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文本框 79">
            <a:extLst>
              <a:ext uri="{FF2B5EF4-FFF2-40B4-BE49-F238E27FC236}">
                <a16:creationId xmlns:a16="http://schemas.microsoft.com/office/drawing/2014/main" id="{E97B1BA0-2E38-4298-8ADB-CD1D048F03D7}"/>
              </a:ext>
            </a:extLst>
          </p:cNvPr>
          <p:cNvSpPr txBox="1"/>
          <p:nvPr/>
        </p:nvSpPr>
        <p:spPr>
          <a:xfrm>
            <a:off x="4517236" y="960850"/>
            <a:ext cx="7024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PGE2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文本框 80">
            <a:extLst>
              <a:ext uri="{FF2B5EF4-FFF2-40B4-BE49-F238E27FC236}">
                <a16:creationId xmlns:a16="http://schemas.microsoft.com/office/drawing/2014/main" id="{46291A5A-697A-43A6-903F-F9A82FC1CB57}"/>
              </a:ext>
            </a:extLst>
          </p:cNvPr>
          <p:cNvSpPr txBox="1"/>
          <p:nvPr/>
        </p:nvSpPr>
        <p:spPr>
          <a:xfrm>
            <a:off x="4885286" y="1221946"/>
            <a:ext cx="4854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AKTi</a:t>
            </a:r>
            <a:endParaRPr lang="en-US" altLang="zh-CN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文本框 81">
            <a:extLst>
              <a:ext uri="{FF2B5EF4-FFF2-40B4-BE49-F238E27FC236}">
                <a16:creationId xmlns:a16="http://schemas.microsoft.com/office/drawing/2014/main" id="{6EC0D063-07E0-4B83-ADDE-DC6E5695F6CB}"/>
              </a:ext>
            </a:extLst>
          </p:cNvPr>
          <p:cNvSpPr txBox="1"/>
          <p:nvPr/>
        </p:nvSpPr>
        <p:spPr>
          <a:xfrm>
            <a:off x="4411654" y="1221946"/>
            <a:ext cx="6840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 Vehicle 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3" name="直接连接符 82">
            <a:extLst>
              <a:ext uri="{FF2B5EF4-FFF2-40B4-BE49-F238E27FC236}">
                <a16:creationId xmlns:a16="http://schemas.microsoft.com/office/drawing/2014/main" id="{B73DBBC3-1F2A-45DA-A599-DB2A4D7844D0}"/>
              </a:ext>
            </a:extLst>
          </p:cNvPr>
          <p:cNvCxnSpPr/>
          <p:nvPr/>
        </p:nvCxnSpPr>
        <p:spPr>
          <a:xfrm>
            <a:off x="4169944" y="1228374"/>
            <a:ext cx="126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文本框 92">
            <a:extLst>
              <a:ext uri="{FF2B5EF4-FFF2-40B4-BE49-F238E27FC236}">
                <a16:creationId xmlns:a16="http://schemas.microsoft.com/office/drawing/2014/main" id="{4E799933-B927-463B-8C3E-693C5C4F5EDB}"/>
              </a:ext>
            </a:extLst>
          </p:cNvPr>
          <p:cNvSpPr txBox="1"/>
          <p:nvPr/>
        </p:nvSpPr>
        <p:spPr>
          <a:xfrm>
            <a:off x="3300652" y="8547916"/>
            <a:ext cx="7024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PGE2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4" name="直接连接符 93">
            <a:extLst>
              <a:ext uri="{FF2B5EF4-FFF2-40B4-BE49-F238E27FC236}">
                <a16:creationId xmlns:a16="http://schemas.microsoft.com/office/drawing/2014/main" id="{091D719C-6B20-4240-8C48-A06C80F93D6B}"/>
              </a:ext>
            </a:extLst>
          </p:cNvPr>
          <p:cNvCxnSpPr/>
          <p:nvPr/>
        </p:nvCxnSpPr>
        <p:spPr>
          <a:xfrm>
            <a:off x="3117185" y="8762592"/>
            <a:ext cx="84507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文本框 96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 rot="16200000">
            <a:off x="1287099" y="3273155"/>
            <a:ext cx="17446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TRAP positive cell numbers</a:t>
            </a:r>
          </a:p>
        </p:txBody>
      </p:sp>
      <p:sp>
        <p:nvSpPr>
          <p:cNvPr id="98" name="文本框 97"/>
          <p:cNvSpPr txBox="1"/>
          <p:nvPr/>
        </p:nvSpPr>
        <p:spPr>
          <a:xfrm>
            <a:off x="2329438" y="3704748"/>
            <a:ext cx="2235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文本框 98"/>
          <p:cNvSpPr txBox="1"/>
          <p:nvPr/>
        </p:nvSpPr>
        <p:spPr>
          <a:xfrm>
            <a:off x="2257410" y="3420218"/>
            <a:ext cx="4031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2189445" y="3125872"/>
            <a:ext cx="406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2189360" y="2844197"/>
            <a:ext cx="406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2" name="直接连接符 101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2774669" y="3923746"/>
            <a:ext cx="28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文本框 102">
            <a:extLst>
              <a:ext uri="{FF2B5EF4-FFF2-40B4-BE49-F238E27FC236}">
                <a16:creationId xmlns:a16="http://schemas.microsoft.com/office/drawing/2014/main" id="{FCC070C5-AF7A-4A46-B37C-463AC36E56FB}"/>
              </a:ext>
            </a:extLst>
          </p:cNvPr>
          <p:cNvSpPr txBox="1"/>
          <p:nvPr/>
        </p:nvSpPr>
        <p:spPr>
          <a:xfrm>
            <a:off x="2620889" y="3885317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PGE2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4" name="直接连接符 103">
            <a:extLst>
              <a:ext uri="{FF2B5EF4-FFF2-40B4-BE49-F238E27FC236}">
                <a16:creationId xmlns:a16="http://schemas.microsoft.com/office/drawing/2014/main" id="{0F4E80D5-4B0B-49BE-AD9A-58826F53CDC9}"/>
              </a:ext>
            </a:extLst>
          </p:cNvPr>
          <p:cNvCxnSpPr/>
          <p:nvPr/>
        </p:nvCxnSpPr>
        <p:spPr>
          <a:xfrm>
            <a:off x="1602867" y="3896917"/>
            <a:ext cx="28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文本框 104">
            <a:extLst>
              <a:ext uri="{FF2B5EF4-FFF2-40B4-BE49-F238E27FC236}">
                <a16:creationId xmlns:a16="http://schemas.microsoft.com/office/drawing/2014/main" id="{FCC070C5-AF7A-4A46-B37C-463AC36E56FB}"/>
              </a:ext>
            </a:extLst>
          </p:cNvPr>
          <p:cNvSpPr txBox="1"/>
          <p:nvPr/>
        </p:nvSpPr>
        <p:spPr>
          <a:xfrm>
            <a:off x="1449087" y="3858488"/>
            <a:ext cx="6190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PGE2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文本框 105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2636470" y="2930035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7" name="直接连接符 106"/>
          <p:cNvCxnSpPr/>
          <p:nvPr/>
        </p:nvCxnSpPr>
        <p:spPr>
          <a:xfrm>
            <a:off x="2659144" y="3062074"/>
            <a:ext cx="18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8" name="文本框 107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2824400" y="2925766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9" name="直接连接符 108"/>
          <p:cNvCxnSpPr/>
          <p:nvPr/>
        </p:nvCxnSpPr>
        <p:spPr>
          <a:xfrm>
            <a:off x="2853424" y="3057805"/>
            <a:ext cx="18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0" name="文本框 109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1432230" y="3032532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1" name="直接连接符 110"/>
          <p:cNvCxnSpPr/>
          <p:nvPr/>
        </p:nvCxnSpPr>
        <p:spPr>
          <a:xfrm>
            <a:off x="1476333" y="3164571"/>
            <a:ext cx="18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2" name="文本框 111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>
            <a:off x="1641589" y="3028263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3" name="直接连接符 112"/>
          <p:cNvCxnSpPr/>
          <p:nvPr/>
        </p:nvCxnSpPr>
        <p:spPr>
          <a:xfrm>
            <a:off x="1664263" y="3160302"/>
            <a:ext cx="180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4" name="文本框 113">
            <a:extLst>
              <a:ext uri="{FF2B5EF4-FFF2-40B4-BE49-F238E27FC236}">
                <a16:creationId xmlns:a16="http://schemas.microsoft.com/office/drawing/2014/main" id="{F42CCAB6-96C6-4461-94D1-72B48E69E2B4}"/>
              </a:ext>
            </a:extLst>
          </p:cNvPr>
          <p:cNvSpPr txBox="1"/>
          <p:nvPr/>
        </p:nvSpPr>
        <p:spPr>
          <a:xfrm rot="16200000">
            <a:off x="243280" y="3247484"/>
            <a:ext cx="14682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Migration cell numbers</a:t>
            </a:r>
          </a:p>
        </p:txBody>
      </p:sp>
      <p:sp>
        <p:nvSpPr>
          <p:cNvPr id="115" name="文本框 114"/>
          <p:cNvSpPr txBox="1"/>
          <p:nvPr/>
        </p:nvSpPr>
        <p:spPr>
          <a:xfrm>
            <a:off x="1135844" y="3696713"/>
            <a:ext cx="2235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文本框 115"/>
          <p:cNvSpPr txBox="1"/>
          <p:nvPr/>
        </p:nvSpPr>
        <p:spPr>
          <a:xfrm>
            <a:off x="995167" y="3487574"/>
            <a:ext cx="4031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文本框 116"/>
          <p:cNvSpPr txBox="1"/>
          <p:nvPr/>
        </p:nvSpPr>
        <p:spPr>
          <a:xfrm>
            <a:off x="997339" y="3277210"/>
            <a:ext cx="406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文本框 117"/>
          <p:cNvSpPr txBox="1"/>
          <p:nvPr/>
        </p:nvSpPr>
        <p:spPr>
          <a:xfrm>
            <a:off x="995775" y="3057607"/>
            <a:ext cx="406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文本框 118"/>
          <p:cNvSpPr txBox="1"/>
          <p:nvPr/>
        </p:nvSpPr>
        <p:spPr>
          <a:xfrm>
            <a:off x="994433" y="2844196"/>
            <a:ext cx="406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文本框 119"/>
          <p:cNvSpPr txBox="1"/>
          <p:nvPr/>
        </p:nvSpPr>
        <p:spPr>
          <a:xfrm>
            <a:off x="942754" y="2531770"/>
            <a:ext cx="72000" cy="72000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121" name="文本框 120"/>
          <p:cNvSpPr txBox="1"/>
          <p:nvPr/>
        </p:nvSpPr>
        <p:spPr>
          <a:xfrm>
            <a:off x="942902" y="2439795"/>
            <a:ext cx="3999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Ctrl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文本框 121"/>
          <p:cNvSpPr txBox="1"/>
          <p:nvPr/>
        </p:nvSpPr>
        <p:spPr>
          <a:xfrm>
            <a:off x="1290156" y="2532729"/>
            <a:ext cx="72000" cy="72000"/>
          </a:xfrm>
          <a:prstGeom prst="rect">
            <a:avLst/>
          </a:prstGeom>
          <a:solidFill>
            <a:srgbClr val="5757F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123" name="文本框 122"/>
          <p:cNvSpPr txBox="1"/>
          <p:nvPr/>
        </p:nvSpPr>
        <p:spPr>
          <a:xfrm>
            <a:off x="1859841" y="2526516"/>
            <a:ext cx="72000" cy="72000"/>
          </a:xfrm>
          <a:prstGeom prst="rect">
            <a:avLst/>
          </a:prstGeom>
          <a:solidFill>
            <a:srgbClr val="F74ED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171" name="流程图: 合并 170"/>
          <p:cNvSpPr/>
          <p:nvPr/>
        </p:nvSpPr>
        <p:spPr bwMode="auto">
          <a:xfrm rot="5400000" flipH="1">
            <a:off x="5303806" y="1599716"/>
            <a:ext cx="55435" cy="39303"/>
          </a:xfrm>
          <a:prstGeom prst="flowChartMerg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zh-CN" altLang="en-US" sz="800"/>
          </a:p>
        </p:txBody>
      </p:sp>
      <p:sp>
        <p:nvSpPr>
          <p:cNvPr id="172" name="流程图: 合并 171"/>
          <p:cNvSpPr/>
          <p:nvPr/>
        </p:nvSpPr>
        <p:spPr bwMode="auto">
          <a:xfrm rot="5400000" flipH="1">
            <a:off x="5303806" y="1815616"/>
            <a:ext cx="55435" cy="39303"/>
          </a:xfrm>
          <a:prstGeom prst="flowChartMerg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zh-CN" altLang="en-US" sz="800"/>
          </a:p>
        </p:txBody>
      </p:sp>
      <p:sp>
        <p:nvSpPr>
          <p:cNvPr id="173" name="流程图: 合并 172"/>
          <p:cNvSpPr/>
          <p:nvPr/>
        </p:nvSpPr>
        <p:spPr bwMode="auto">
          <a:xfrm rot="5400000" flipH="1">
            <a:off x="5310156" y="2850232"/>
            <a:ext cx="55435" cy="39303"/>
          </a:xfrm>
          <a:prstGeom prst="flowChartMerg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zh-CN" altLang="en-US" sz="800"/>
          </a:p>
        </p:txBody>
      </p:sp>
      <p:sp>
        <p:nvSpPr>
          <p:cNvPr id="174" name="流程图: 合并 173"/>
          <p:cNvSpPr/>
          <p:nvPr/>
        </p:nvSpPr>
        <p:spPr bwMode="auto">
          <a:xfrm rot="5400000" flipH="1">
            <a:off x="5303806" y="3186803"/>
            <a:ext cx="55435" cy="39303"/>
          </a:xfrm>
          <a:prstGeom prst="flowChartMerge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zh-CN" altLang="en-US" sz="800"/>
          </a:p>
        </p:txBody>
      </p:sp>
      <p:cxnSp>
        <p:nvCxnSpPr>
          <p:cNvPr id="175" name="直接连接符 174"/>
          <p:cNvCxnSpPr/>
          <p:nvPr/>
        </p:nvCxnSpPr>
        <p:spPr>
          <a:xfrm>
            <a:off x="2526502" y="9443351"/>
            <a:ext cx="7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6" name="文本框 175">
            <a:extLst>
              <a:ext uri="{FF2B5EF4-FFF2-40B4-BE49-F238E27FC236}">
                <a16:creationId xmlns:a16="http://schemas.microsoft.com/office/drawing/2014/main" id="{CB3AF7D8-3FC8-4BCB-971D-434E0FA63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5786" y="9345640"/>
            <a:ext cx="50729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700" dirty="0">
                <a:ea typeface="宋体" panose="02010600030101010101" pitchFamily="2" charset="-122"/>
                <a:cs typeface="Arial" panose="020B0604020202020204" pitchFamily="34" charset="0"/>
              </a:rPr>
              <a:t>37 KD</a:t>
            </a:r>
            <a:endParaRPr lang="zh-CN" altLang="en-US" sz="7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177" name="直接连接符 176"/>
          <p:cNvCxnSpPr/>
          <p:nvPr/>
        </p:nvCxnSpPr>
        <p:spPr>
          <a:xfrm>
            <a:off x="2526502" y="9085801"/>
            <a:ext cx="7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8" name="文本框 177">
            <a:extLst>
              <a:ext uri="{FF2B5EF4-FFF2-40B4-BE49-F238E27FC236}">
                <a16:creationId xmlns:a16="http://schemas.microsoft.com/office/drawing/2014/main" id="{CB3AF7D8-3FC8-4BCB-971D-434E0FA63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5786" y="8988090"/>
            <a:ext cx="50729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700" dirty="0">
                <a:ea typeface="宋体" panose="02010600030101010101" pitchFamily="2" charset="-122"/>
                <a:cs typeface="Arial" panose="020B0604020202020204" pitchFamily="34" charset="0"/>
              </a:rPr>
              <a:t>14 KD</a:t>
            </a:r>
            <a:endParaRPr lang="zh-CN" altLang="en-US" sz="7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179" name="直接连接符 178"/>
          <p:cNvCxnSpPr/>
          <p:nvPr/>
        </p:nvCxnSpPr>
        <p:spPr>
          <a:xfrm>
            <a:off x="4073547" y="3397637"/>
            <a:ext cx="7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0" name="文本框 179">
            <a:extLst>
              <a:ext uri="{FF2B5EF4-FFF2-40B4-BE49-F238E27FC236}">
                <a16:creationId xmlns:a16="http://schemas.microsoft.com/office/drawing/2014/main" id="{CB3AF7D8-3FC8-4BCB-971D-434E0FA63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2831" y="3299926"/>
            <a:ext cx="50729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700" dirty="0">
                <a:ea typeface="宋体" panose="02010600030101010101" pitchFamily="2" charset="-122"/>
                <a:cs typeface="Arial" panose="020B0604020202020204" pitchFamily="34" charset="0"/>
              </a:rPr>
              <a:t>37 KD</a:t>
            </a:r>
            <a:endParaRPr lang="zh-CN" altLang="en-US" sz="7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181" name="直接连接符 180"/>
          <p:cNvCxnSpPr/>
          <p:nvPr/>
        </p:nvCxnSpPr>
        <p:spPr>
          <a:xfrm>
            <a:off x="4073547" y="2467486"/>
            <a:ext cx="7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2" name="文本框 181">
            <a:extLst>
              <a:ext uri="{FF2B5EF4-FFF2-40B4-BE49-F238E27FC236}">
                <a16:creationId xmlns:a16="http://schemas.microsoft.com/office/drawing/2014/main" id="{CB3AF7D8-3FC8-4BCB-971D-434E0FA63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2831" y="2369775"/>
            <a:ext cx="50729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700" dirty="0">
                <a:ea typeface="宋体" panose="02010600030101010101" pitchFamily="2" charset="-122"/>
                <a:cs typeface="Arial" panose="020B0604020202020204" pitchFamily="34" charset="0"/>
              </a:rPr>
              <a:t>40 KD</a:t>
            </a:r>
            <a:endParaRPr lang="zh-CN" altLang="en-US" sz="7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183" name="直接连接符 182"/>
          <p:cNvCxnSpPr/>
          <p:nvPr/>
        </p:nvCxnSpPr>
        <p:spPr>
          <a:xfrm>
            <a:off x="4073547" y="2139297"/>
            <a:ext cx="7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4" name="文本框 183">
            <a:extLst>
              <a:ext uri="{FF2B5EF4-FFF2-40B4-BE49-F238E27FC236}">
                <a16:creationId xmlns:a16="http://schemas.microsoft.com/office/drawing/2014/main" id="{CB3AF7D8-3FC8-4BCB-971D-434E0FA63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2831" y="2041586"/>
            <a:ext cx="50729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700" dirty="0">
                <a:ea typeface="宋体" panose="02010600030101010101" pitchFamily="2" charset="-122"/>
                <a:cs typeface="Arial" panose="020B0604020202020204" pitchFamily="34" charset="0"/>
              </a:rPr>
              <a:t>43 KD</a:t>
            </a:r>
            <a:endParaRPr lang="zh-CN" altLang="en-US" sz="7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187" name="直接连接符 186"/>
          <p:cNvCxnSpPr/>
          <p:nvPr/>
        </p:nvCxnSpPr>
        <p:spPr>
          <a:xfrm>
            <a:off x="4073547" y="1838431"/>
            <a:ext cx="7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8" name="文本框 187">
            <a:extLst>
              <a:ext uri="{FF2B5EF4-FFF2-40B4-BE49-F238E27FC236}">
                <a16:creationId xmlns:a16="http://schemas.microsoft.com/office/drawing/2014/main" id="{CB3AF7D8-3FC8-4BCB-971D-434E0FA63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2831" y="1740720"/>
            <a:ext cx="50729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700" dirty="0">
                <a:ea typeface="宋体" panose="02010600030101010101" pitchFamily="2" charset="-122"/>
                <a:cs typeface="Arial" panose="020B0604020202020204" pitchFamily="34" charset="0"/>
              </a:rPr>
              <a:t>44 KD</a:t>
            </a:r>
            <a:endParaRPr lang="zh-CN" altLang="en-US" sz="7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189" name="直接连接符 188"/>
          <p:cNvCxnSpPr/>
          <p:nvPr/>
        </p:nvCxnSpPr>
        <p:spPr>
          <a:xfrm>
            <a:off x="4073547" y="1924164"/>
            <a:ext cx="7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0" name="文本框 189">
            <a:extLst>
              <a:ext uri="{FF2B5EF4-FFF2-40B4-BE49-F238E27FC236}">
                <a16:creationId xmlns:a16="http://schemas.microsoft.com/office/drawing/2014/main" id="{CB3AF7D8-3FC8-4BCB-971D-434E0FA63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2831" y="1826453"/>
            <a:ext cx="50729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700" dirty="0">
                <a:ea typeface="宋体" panose="02010600030101010101" pitchFamily="2" charset="-122"/>
                <a:cs typeface="Arial" panose="020B0604020202020204" pitchFamily="34" charset="0"/>
              </a:rPr>
              <a:t>42 KD</a:t>
            </a:r>
            <a:endParaRPr lang="zh-CN" altLang="en-US" sz="7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195" name="直接连接符 194"/>
          <p:cNvCxnSpPr/>
          <p:nvPr/>
        </p:nvCxnSpPr>
        <p:spPr>
          <a:xfrm>
            <a:off x="4071224" y="1552244"/>
            <a:ext cx="7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6" name="文本框 195">
            <a:extLst>
              <a:ext uri="{FF2B5EF4-FFF2-40B4-BE49-F238E27FC236}">
                <a16:creationId xmlns:a16="http://schemas.microsoft.com/office/drawing/2014/main" id="{CB3AF7D8-3FC8-4BCB-971D-434E0FA63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0508" y="1454533"/>
            <a:ext cx="50729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700" dirty="0">
                <a:ea typeface="宋体" panose="02010600030101010101" pitchFamily="2" charset="-122"/>
                <a:cs typeface="Arial" panose="020B0604020202020204" pitchFamily="34" charset="0"/>
              </a:rPr>
              <a:t>44 KD</a:t>
            </a:r>
            <a:endParaRPr lang="zh-CN" altLang="en-US" sz="7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197" name="直接连接符 196"/>
          <p:cNvCxnSpPr/>
          <p:nvPr/>
        </p:nvCxnSpPr>
        <p:spPr>
          <a:xfrm>
            <a:off x="4071224" y="1637977"/>
            <a:ext cx="7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8" name="文本框 197">
            <a:extLst>
              <a:ext uri="{FF2B5EF4-FFF2-40B4-BE49-F238E27FC236}">
                <a16:creationId xmlns:a16="http://schemas.microsoft.com/office/drawing/2014/main" id="{CB3AF7D8-3FC8-4BCB-971D-434E0FA63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0508" y="1540266"/>
            <a:ext cx="50729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700" dirty="0">
                <a:ea typeface="宋体" panose="02010600030101010101" pitchFamily="2" charset="-122"/>
                <a:cs typeface="Arial" panose="020B0604020202020204" pitchFamily="34" charset="0"/>
              </a:rPr>
              <a:t>42 KD</a:t>
            </a:r>
            <a:endParaRPr lang="zh-CN" altLang="en-US" sz="7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199" name="直接连接符 198"/>
          <p:cNvCxnSpPr/>
          <p:nvPr/>
        </p:nvCxnSpPr>
        <p:spPr>
          <a:xfrm>
            <a:off x="4066450" y="2694709"/>
            <a:ext cx="7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0" name="文本框 199">
            <a:extLst>
              <a:ext uri="{FF2B5EF4-FFF2-40B4-BE49-F238E27FC236}">
                <a16:creationId xmlns:a16="http://schemas.microsoft.com/office/drawing/2014/main" id="{CB3AF7D8-3FC8-4BCB-971D-434E0FA63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5734" y="2596998"/>
            <a:ext cx="50729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700" dirty="0">
                <a:ea typeface="宋体" panose="02010600030101010101" pitchFamily="2" charset="-122"/>
                <a:cs typeface="Arial" panose="020B0604020202020204" pitchFamily="34" charset="0"/>
              </a:rPr>
              <a:t>54 KD</a:t>
            </a:r>
            <a:endParaRPr lang="zh-CN" altLang="en-US" sz="7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201" name="直接连接符 200"/>
          <p:cNvCxnSpPr/>
          <p:nvPr/>
        </p:nvCxnSpPr>
        <p:spPr>
          <a:xfrm>
            <a:off x="4066450" y="2872517"/>
            <a:ext cx="7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2" name="文本框 201">
            <a:extLst>
              <a:ext uri="{FF2B5EF4-FFF2-40B4-BE49-F238E27FC236}">
                <a16:creationId xmlns:a16="http://schemas.microsoft.com/office/drawing/2014/main" id="{CB3AF7D8-3FC8-4BCB-971D-434E0FA63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5734" y="2774806"/>
            <a:ext cx="50729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700" dirty="0">
                <a:ea typeface="宋体" panose="02010600030101010101" pitchFamily="2" charset="-122"/>
                <a:cs typeface="Arial" panose="020B0604020202020204" pitchFamily="34" charset="0"/>
              </a:rPr>
              <a:t>46 KD</a:t>
            </a:r>
            <a:endParaRPr lang="zh-CN" altLang="en-US" sz="7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203" name="直接连接符 202"/>
          <p:cNvCxnSpPr/>
          <p:nvPr/>
        </p:nvCxnSpPr>
        <p:spPr>
          <a:xfrm>
            <a:off x="4066450" y="3030897"/>
            <a:ext cx="7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4" name="文本框 203">
            <a:extLst>
              <a:ext uri="{FF2B5EF4-FFF2-40B4-BE49-F238E27FC236}">
                <a16:creationId xmlns:a16="http://schemas.microsoft.com/office/drawing/2014/main" id="{CB3AF7D8-3FC8-4BCB-971D-434E0FA63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5734" y="2933186"/>
            <a:ext cx="50729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700" dirty="0">
                <a:ea typeface="宋体" panose="02010600030101010101" pitchFamily="2" charset="-122"/>
                <a:cs typeface="Arial" panose="020B0604020202020204" pitchFamily="34" charset="0"/>
              </a:rPr>
              <a:t>54 KD</a:t>
            </a:r>
            <a:endParaRPr lang="zh-CN" altLang="en-US" sz="7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205" name="直接连接符 204"/>
          <p:cNvCxnSpPr/>
          <p:nvPr/>
        </p:nvCxnSpPr>
        <p:spPr>
          <a:xfrm>
            <a:off x="4066450" y="3221405"/>
            <a:ext cx="7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6" name="文本框 205">
            <a:extLst>
              <a:ext uri="{FF2B5EF4-FFF2-40B4-BE49-F238E27FC236}">
                <a16:creationId xmlns:a16="http://schemas.microsoft.com/office/drawing/2014/main" id="{CB3AF7D8-3FC8-4BCB-971D-434E0FA63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5734" y="3123694"/>
            <a:ext cx="50729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700" dirty="0">
                <a:ea typeface="宋体" panose="02010600030101010101" pitchFamily="2" charset="-122"/>
                <a:cs typeface="Arial" panose="020B0604020202020204" pitchFamily="34" charset="0"/>
              </a:rPr>
              <a:t>46 KD</a:t>
            </a:r>
            <a:endParaRPr lang="zh-CN" altLang="en-US" sz="70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6" cstate="hq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00" y="13212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8" cstate="hq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rightnessContrast bright="5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200" y="13212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6" name="图片 185"/>
          <p:cNvPicPr>
            <a:picLocks noChangeAspect="1"/>
          </p:cNvPicPr>
          <p:nvPr/>
        </p:nvPicPr>
        <p:blipFill>
          <a:blip r:embed="rId30" cstate="hq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00" y="18936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1" name="图片 190"/>
          <p:cNvPicPr>
            <a:picLocks noChangeAspect="1"/>
          </p:cNvPicPr>
          <p:nvPr/>
        </p:nvPicPr>
        <p:blipFill>
          <a:blip r:embed="rId32" cstate="hq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600" y="18936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1" name="图片 220"/>
          <p:cNvPicPr>
            <a:picLocks noChangeAspect="1"/>
          </p:cNvPicPr>
          <p:nvPr/>
        </p:nvPicPr>
        <p:blipFill>
          <a:blip r:embed="rId34" cstate="hq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800" y="48420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2" name="图片 221"/>
          <p:cNvPicPr>
            <a:picLocks noChangeAspect="1"/>
          </p:cNvPicPr>
          <p:nvPr/>
        </p:nvPicPr>
        <p:blipFill>
          <a:blip r:embed="rId36" cstate="hq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7600" y="54288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23" name="文本框 222"/>
          <p:cNvSpPr txBox="1"/>
          <p:nvPr/>
        </p:nvSpPr>
        <p:spPr>
          <a:xfrm>
            <a:off x="5542301" y="6176575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4" name="文本框 223"/>
          <p:cNvSpPr txBox="1"/>
          <p:nvPr/>
        </p:nvSpPr>
        <p:spPr>
          <a:xfrm>
            <a:off x="8682" y="4228255"/>
            <a:ext cx="31631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" name="文本框 224"/>
          <p:cNvSpPr txBox="1"/>
          <p:nvPr/>
        </p:nvSpPr>
        <p:spPr>
          <a:xfrm>
            <a:off x="384031" y="4606518"/>
            <a:ext cx="7587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Vehicle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6" name="文本框 225"/>
          <p:cNvSpPr txBox="1"/>
          <p:nvPr/>
        </p:nvSpPr>
        <p:spPr>
          <a:xfrm>
            <a:off x="1221651" y="4594731"/>
            <a:ext cx="7341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EKRi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7" name="文本框 226"/>
          <p:cNvSpPr txBox="1"/>
          <p:nvPr/>
        </p:nvSpPr>
        <p:spPr>
          <a:xfrm>
            <a:off x="3465687" y="4597553"/>
            <a:ext cx="6470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Vehicle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8" name="文本框 227"/>
          <p:cNvSpPr txBox="1"/>
          <p:nvPr/>
        </p:nvSpPr>
        <p:spPr>
          <a:xfrm>
            <a:off x="2758776" y="4600246"/>
            <a:ext cx="4552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p38i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9" name="文本框 228"/>
          <p:cNvSpPr txBox="1"/>
          <p:nvPr/>
        </p:nvSpPr>
        <p:spPr>
          <a:xfrm>
            <a:off x="1991247" y="4600247"/>
            <a:ext cx="7733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JNKi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0" name="文本框 229"/>
          <p:cNvSpPr txBox="1"/>
          <p:nvPr/>
        </p:nvSpPr>
        <p:spPr>
          <a:xfrm>
            <a:off x="4533078" y="4336524"/>
            <a:ext cx="7024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PGE2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1" name="直接连接符 230"/>
          <p:cNvCxnSpPr/>
          <p:nvPr/>
        </p:nvCxnSpPr>
        <p:spPr>
          <a:xfrm>
            <a:off x="3539721" y="4586116"/>
            <a:ext cx="26857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2" name="文本框 231"/>
          <p:cNvSpPr txBox="1"/>
          <p:nvPr/>
        </p:nvSpPr>
        <p:spPr>
          <a:xfrm>
            <a:off x="4263321" y="4594731"/>
            <a:ext cx="7341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EKRi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3" name="文本框 232"/>
          <p:cNvSpPr txBox="1"/>
          <p:nvPr/>
        </p:nvSpPr>
        <p:spPr>
          <a:xfrm>
            <a:off x="5800446" y="4600246"/>
            <a:ext cx="4552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p38i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4" name="文本框 233"/>
          <p:cNvSpPr txBox="1"/>
          <p:nvPr/>
        </p:nvSpPr>
        <p:spPr>
          <a:xfrm>
            <a:off x="5032917" y="4600247"/>
            <a:ext cx="7733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JNKi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" name="文本框 234"/>
          <p:cNvSpPr txBox="1"/>
          <p:nvPr/>
        </p:nvSpPr>
        <p:spPr>
          <a:xfrm rot="16200000">
            <a:off x="-175346" y="5019835"/>
            <a:ext cx="7544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Transwell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6" name="文本框 235"/>
          <p:cNvSpPr txBox="1"/>
          <p:nvPr/>
        </p:nvSpPr>
        <p:spPr>
          <a:xfrm rot="16200000">
            <a:off x="-80991" y="5558517"/>
            <a:ext cx="5878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TRAP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37" name="对象 236"/>
          <p:cNvGraphicFramePr>
            <a:graphicFrameLocks noChangeAspect="1"/>
          </p:cNvGraphicFramePr>
          <p:nvPr/>
        </p:nvGraphicFramePr>
        <p:xfrm>
          <a:off x="4209156" y="6138602"/>
          <a:ext cx="2441575" cy="1503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76" name="Prism 8" r:id="rId38" imgW="2724150" imgH="1676400" progId="Prism8.Document">
                  <p:embed/>
                </p:oleObj>
              </mc:Choice>
              <mc:Fallback>
                <p:oleObj name="Prism 8" r:id="rId38" imgW="2724150" imgH="1676400" progId="Prism8.Document">
                  <p:embed/>
                  <p:pic>
                    <p:nvPicPr>
                      <p:cNvPr id="91" name="对象 90"/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4209156" y="6138602"/>
                        <a:ext cx="2441575" cy="15033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8" name="对象 237"/>
          <p:cNvGraphicFramePr>
            <a:graphicFrameLocks noChangeAspect="1"/>
          </p:cNvGraphicFramePr>
          <p:nvPr/>
        </p:nvGraphicFramePr>
        <p:xfrm>
          <a:off x="887960" y="6132434"/>
          <a:ext cx="2441575" cy="1504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77" name="Prism 8" r:id="rId40" imgW="2724150" imgH="1676400" progId="Prism8.Document">
                  <p:embed/>
                </p:oleObj>
              </mc:Choice>
              <mc:Fallback>
                <p:oleObj name="Prism 8" r:id="rId40" imgW="2724150" imgH="1676400" progId="Prism8.Document">
                  <p:embed/>
                  <p:pic>
                    <p:nvPicPr>
                      <p:cNvPr id="92" name="对象 91"/>
                      <p:cNvPicPr/>
                      <p:nvPr/>
                    </p:nvPicPr>
                    <p:blipFill>
                      <a:blip r:embed="rId41"/>
                      <a:stretch>
                        <a:fillRect/>
                      </a:stretch>
                    </p:blipFill>
                    <p:spPr>
                      <a:xfrm>
                        <a:off x="887960" y="6132434"/>
                        <a:ext cx="2441575" cy="1504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39" name="直接连接符 238"/>
          <p:cNvCxnSpPr/>
          <p:nvPr/>
        </p:nvCxnSpPr>
        <p:spPr>
          <a:xfrm>
            <a:off x="6146802" y="5325961"/>
            <a:ext cx="180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0" name="直接连接符 239"/>
          <p:cNvCxnSpPr/>
          <p:nvPr/>
        </p:nvCxnSpPr>
        <p:spPr>
          <a:xfrm>
            <a:off x="6156328" y="5905081"/>
            <a:ext cx="180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1" name="文本框 240"/>
          <p:cNvSpPr txBox="1"/>
          <p:nvPr/>
        </p:nvSpPr>
        <p:spPr>
          <a:xfrm rot="16200000">
            <a:off x="3341451" y="6726770"/>
            <a:ext cx="17446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TRAP positive cell numbers</a:t>
            </a:r>
          </a:p>
        </p:txBody>
      </p:sp>
      <p:sp>
        <p:nvSpPr>
          <p:cNvPr id="242" name="文本框 241"/>
          <p:cNvSpPr txBox="1"/>
          <p:nvPr/>
        </p:nvSpPr>
        <p:spPr>
          <a:xfrm>
            <a:off x="4350015" y="7193879"/>
            <a:ext cx="2235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3" name="文本框 242"/>
          <p:cNvSpPr txBox="1"/>
          <p:nvPr/>
        </p:nvSpPr>
        <p:spPr>
          <a:xfrm>
            <a:off x="4285130" y="6868872"/>
            <a:ext cx="4031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4" name="文本框 243"/>
          <p:cNvSpPr txBox="1"/>
          <p:nvPr/>
        </p:nvSpPr>
        <p:spPr>
          <a:xfrm>
            <a:off x="4211596" y="6548342"/>
            <a:ext cx="406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" name="文本框 244"/>
          <p:cNvSpPr txBox="1"/>
          <p:nvPr/>
        </p:nvSpPr>
        <p:spPr>
          <a:xfrm>
            <a:off x="4211596" y="6223367"/>
            <a:ext cx="406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6" name="文本框 245"/>
          <p:cNvSpPr txBox="1"/>
          <p:nvPr/>
        </p:nvSpPr>
        <p:spPr>
          <a:xfrm>
            <a:off x="5446858" y="6249461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zh-CN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cxnSp>
        <p:nvCxnSpPr>
          <p:cNvPr id="247" name="直接连接符 246"/>
          <p:cNvCxnSpPr/>
          <p:nvPr/>
        </p:nvCxnSpPr>
        <p:spPr>
          <a:xfrm>
            <a:off x="5508598" y="6376675"/>
            <a:ext cx="220739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8" name="直接连接符 247"/>
          <p:cNvCxnSpPr/>
          <p:nvPr/>
        </p:nvCxnSpPr>
        <p:spPr>
          <a:xfrm>
            <a:off x="5506741" y="6302879"/>
            <a:ext cx="432785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9" name="文本框 248"/>
          <p:cNvSpPr txBox="1"/>
          <p:nvPr/>
        </p:nvSpPr>
        <p:spPr>
          <a:xfrm>
            <a:off x="5647421" y="6090684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</a:p>
        </p:txBody>
      </p:sp>
      <p:cxnSp>
        <p:nvCxnSpPr>
          <p:cNvPr id="250" name="直接连接符 249"/>
          <p:cNvCxnSpPr/>
          <p:nvPr/>
        </p:nvCxnSpPr>
        <p:spPr>
          <a:xfrm>
            <a:off x="5497542" y="6218810"/>
            <a:ext cx="60548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1" name="文本框 250"/>
          <p:cNvSpPr txBox="1"/>
          <p:nvPr/>
        </p:nvSpPr>
        <p:spPr>
          <a:xfrm>
            <a:off x="5017876" y="6080325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2" name="直接连接符 251"/>
          <p:cNvCxnSpPr/>
          <p:nvPr/>
        </p:nvCxnSpPr>
        <p:spPr>
          <a:xfrm>
            <a:off x="4747998" y="6214342"/>
            <a:ext cx="733919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3" name="文本框 252"/>
          <p:cNvSpPr txBox="1"/>
          <p:nvPr/>
        </p:nvSpPr>
        <p:spPr>
          <a:xfrm rot="18900000">
            <a:off x="4198102" y="7436339"/>
            <a:ext cx="6696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Vehicle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4" name="文本框 253"/>
          <p:cNvSpPr txBox="1"/>
          <p:nvPr/>
        </p:nvSpPr>
        <p:spPr>
          <a:xfrm rot="18900000">
            <a:off x="4477686" y="7398430"/>
            <a:ext cx="6696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ERKi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5" name="文本框 254"/>
          <p:cNvSpPr txBox="1"/>
          <p:nvPr/>
        </p:nvSpPr>
        <p:spPr>
          <a:xfrm rot="18900000">
            <a:off x="4698205" y="7398431"/>
            <a:ext cx="6696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JNKi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" name="文本框 255"/>
          <p:cNvSpPr txBox="1"/>
          <p:nvPr/>
        </p:nvSpPr>
        <p:spPr>
          <a:xfrm rot="18900000">
            <a:off x="4897479" y="7387603"/>
            <a:ext cx="6696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p38i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7" name="文本框 256"/>
          <p:cNvSpPr txBox="1"/>
          <p:nvPr/>
        </p:nvSpPr>
        <p:spPr>
          <a:xfrm rot="18900000">
            <a:off x="5035918" y="7452302"/>
            <a:ext cx="6696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Vehicle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8" name="文本框 257"/>
          <p:cNvSpPr txBox="1"/>
          <p:nvPr/>
        </p:nvSpPr>
        <p:spPr>
          <a:xfrm rot="18900000">
            <a:off x="5315502" y="7414393"/>
            <a:ext cx="6696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ERKi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9" name="文本框 258"/>
          <p:cNvSpPr txBox="1"/>
          <p:nvPr/>
        </p:nvSpPr>
        <p:spPr>
          <a:xfrm rot="18900000">
            <a:off x="5536021" y="7414394"/>
            <a:ext cx="6696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JNKi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0" name="文本框 259"/>
          <p:cNvSpPr txBox="1"/>
          <p:nvPr/>
        </p:nvSpPr>
        <p:spPr>
          <a:xfrm rot="18900000">
            <a:off x="5749584" y="7417855"/>
            <a:ext cx="6696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p38i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1" name="文本框 260"/>
          <p:cNvSpPr txBox="1"/>
          <p:nvPr/>
        </p:nvSpPr>
        <p:spPr>
          <a:xfrm>
            <a:off x="5542301" y="7723634"/>
            <a:ext cx="7024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PGE2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2" name="直接连接符 261"/>
          <p:cNvCxnSpPr/>
          <p:nvPr/>
        </p:nvCxnSpPr>
        <p:spPr>
          <a:xfrm>
            <a:off x="5456757" y="7752696"/>
            <a:ext cx="72728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3" name="文本框 262"/>
          <p:cNvSpPr txBox="1"/>
          <p:nvPr/>
        </p:nvSpPr>
        <p:spPr>
          <a:xfrm rot="16200000">
            <a:off x="90972" y="6705535"/>
            <a:ext cx="14682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Migration cell numbers</a:t>
            </a:r>
          </a:p>
        </p:txBody>
      </p:sp>
      <p:sp>
        <p:nvSpPr>
          <p:cNvPr id="264" name="文本框 263"/>
          <p:cNvSpPr txBox="1"/>
          <p:nvPr/>
        </p:nvSpPr>
        <p:spPr>
          <a:xfrm>
            <a:off x="1029616" y="7185642"/>
            <a:ext cx="2235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5" name="文本框 264"/>
          <p:cNvSpPr txBox="1"/>
          <p:nvPr/>
        </p:nvSpPr>
        <p:spPr>
          <a:xfrm>
            <a:off x="893702" y="6940783"/>
            <a:ext cx="4031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" name="文本框 265"/>
          <p:cNvSpPr txBox="1"/>
          <p:nvPr/>
        </p:nvSpPr>
        <p:spPr>
          <a:xfrm>
            <a:off x="893948" y="6701512"/>
            <a:ext cx="406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7" name="文本框 266"/>
          <p:cNvSpPr txBox="1"/>
          <p:nvPr/>
        </p:nvSpPr>
        <p:spPr>
          <a:xfrm>
            <a:off x="892144" y="6454395"/>
            <a:ext cx="406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600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8" name="文本框 267"/>
          <p:cNvSpPr txBox="1"/>
          <p:nvPr/>
        </p:nvSpPr>
        <p:spPr>
          <a:xfrm>
            <a:off x="891321" y="6218810"/>
            <a:ext cx="406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800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9" name="文本框 268"/>
          <p:cNvSpPr txBox="1"/>
          <p:nvPr/>
        </p:nvSpPr>
        <p:spPr>
          <a:xfrm rot="18900000">
            <a:off x="857558" y="7432009"/>
            <a:ext cx="6696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Vehicle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0" name="文本框 269"/>
          <p:cNvSpPr txBox="1"/>
          <p:nvPr/>
        </p:nvSpPr>
        <p:spPr>
          <a:xfrm rot="18900000">
            <a:off x="1137142" y="7394100"/>
            <a:ext cx="6696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ERKi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1" name="文本框 270"/>
          <p:cNvSpPr txBox="1"/>
          <p:nvPr/>
        </p:nvSpPr>
        <p:spPr>
          <a:xfrm rot="18900000">
            <a:off x="1357661" y="7394101"/>
            <a:ext cx="6696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JNKi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2" name="文本框 271"/>
          <p:cNvSpPr txBox="1"/>
          <p:nvPr/>
        </p:nvSpPr>
        <p:spPr>
          <a:xfrm rot="18900000">
            <a:off x="1695374" y="7447972"/>
            <a:ext cx="6696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Vehicle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3" name="文本框 272"/>
          <p:cNvSpPr txBox="1"/>
          <p:nvPr/>
        </p:nvSpPr>
        <p:spPr>
          <a:xfrm rot="18900000">
            <a:off x="1974958" y="7410063"/>
            <a:ext cx="6696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ERKi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4" name="文本框 273"/>
          <p:cNvSpPr txBox="1"/>
          <p:nvPr/>
        </p:nvSpPr>
        <p:spPr>
          <a:xfrm rot="18900000">
            <a:off x="2195477" y="7410064"/>
            <a:ext cx="6696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 err="1">
                <a:latin typeface="Arial" panose="020B0604020202020204" pitchFamily="34" charset="0"/>
                <a:cs typeface="Arial" panose="020B0604020202020204" pitchFamily="34" charset="0"/>
              </a:rPr>
              <a:t>JNKi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5" name="文本框 274"/>
          <p:cNvSpPr txBox="1"/>
          <p:nvPr/>
        </p:nvSpPr>
        <p:spPr>
          <a:xfrm rot="18900000">
            <a:off x="2409040" y="7413525"/>
            <a:ext cx="6696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p38i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" name="文本框 275"/>
          <p:cNvSpPr txBox="1"/>
          <p:nvPr/>
        </p:nvSpPr>
        <p:spPr>
          <a:xfrm>
            <a:off x="2201757" y="7719304"/>
            <a:ext cx="7024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PGE2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7" name="直接连接符 276"/>
          <p:cNvCxnSpPr/>
          <p:nvPr/>
        </p:nvCxnSpPr>
        <p:spPr>
          <a:xfrm>
            <a:off x="2116213" y="7748366"/>
            <a:ext cx="72728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8" name="文本框 277"/>
          <p:cNvSpPr txBox="1"/>
          <p:nvPr/>
        </p:nvSpPr>
        <p:spPr>
          <a:xfrm rot="18900000">
            <a:off x="1565452" y="7362614"/>
            <a:ext cx="6696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p38i</a:t>
            </a:r>
            <a:endParaRPr lang="en-US" altLang="zh-CN" sz="1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9" name="文本框 278"/>
          <p:cNvSpPr txBox="1"/>
          <p:nvPr/>
        </p:nvSpPr>
        <p:spPr>
          <a:xfrm>
            <a:off x="2148589" y="6448009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0" name="直接连接符 279"/>
          <p:cNvCxnSpPr/>
          <p:nvPr/>
        </p:nvCxnSpPr>
        <p:spPr>
          <a:xfrm>
            <a:off x="2200603" y="6578679"/>
            <a:ext cx="216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1" name="文本框 280"/>
          <p:cNvSpPr txBox="1"/>
          <p:nvPr/>
        </p:nvSpPr>
        <p:spPr>
          <a:xfrm>
            <a:off x="2311024" y="6376675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2" name="直接连接符 281"/>
          <p:cNvCxnSpPr/>
          <p:nvPr/>
        </p:nvCxnSpPr>
        <p:spPr>
          <a:xfrm>
            <a:off x="2210993" y="6501618"/>
            <a:ext cx="432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3" name="文本框 282"/>
          <p:cNvSpPr txBox="1"/>
          <p:nvPr/>
        </p:nvSpPr>
        <p:spPr>
          <a:xfrm>
            <a:off x="2384269" y="6290505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4" name="直接连接符 283"/>
          <p:cNvCxnSpPr/>
          <p:nvPr/>
        </p:nvCxnSpPr>
        <p:spPr>
          <a:xfrm>
            <a:off x="2210299" y="6418030"/>
            <a:ext cx="612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5" name="文本框 284"/>
          <p:cNvSpPr txBox="1"/>
          <p:nvPr/>
        </p:nvSpPr>
        <p:spPr>
          <a:xfrm>
            <a:off x="1641025" y="6290504"/>
            <a:ext cx="355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6" name="直接连接符 285"/>
          <p:cNvCxnSpPr/>
          <p:nvPr/>
        </p:nvCxnSpPr>
        <p:spPr>
          <a:xfrm>
            <a:off x="1392466" y="6419965"/>
            <a:ext cx="7920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87" name="图片 286"/>
          <p:cNvPicPr>
            <a:picLocks noChangeAspect="1"/>
          </p:cNvPicPr>
          <p:nvPr/>
        </p:nvPicPr>
        <p:blipFill>
          <a:blip r:embed="rId42" cstate="hqprint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00" y="48456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8" name="图片 287"/>
          <p:cNvPicPr>
            <a:picLocks noChangeAspect="1"/>
          </p:cNvPicPr>
          <p:nvPr/>
        </p:nvPicPr>
        <p:blipFill>
          <a:blip r:embed="rId44" cstate="hqprint">
            <a:extLst>
              <a:ext uri="{BEBA8EAE-BF5A-486C-A8C5-ECC9F3942E4B}">
                <a14:imgProps xmlns:a14="http://schemas.microsoft.com/office/drawing/2010/main">
                  <a14:imgLayer r:embed="rId45">
                    <a14:imgEffect>
                      <a14:brightnessContrast bright="5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600" y="48456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9" name="图片 288"/>
          <p:cNvPicPr>
            <a:picLocks noChangeAspect="1"/>
          </p:cNvPicPr>
          <p:nvPr/>
        </p:nvPicPr>
        <p:blipFill>
          <a:blip r:embed="rId46" cstate="hqprint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brightnessContrast bright="1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600" y="48456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0" name="图片 289"/>
          <p:cNvPicPr>
            <a:picLocks noChangeAspect="1"/>
          </p:cNvPicPr>
          <p:nvPr/>
        </p:nvPicPr>
        <p:blipFill>
          <a:blip r:embed="rId48" cstate="hqprint">
            <a:extLst>
              <a:ext uri="{BEBA8EAE-BF5A-486C-A8C5-ECC9F3942E4B}">
                <a14:imgProps xmlns:a14="http://schemas.microsoft.com/office/drawing/2010/main">
                  <a14:imgLayer r:embed="rId49">
                    <a14:imgEffect>
                      <a14:brightnessContrast bright="1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600" y="48456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1" name="图片 290"/>
          <p:cNvPicPr>
            <a:picLocks noChangeAspect="1"/>
          </p:cNvPicPr>
          <p:nvPr/>
        </p:nvPicPr>
        <p:blipFill>
          <a:blip r:embed="rId50" cstate="hqprint">
            <a:extLst>
              <a:ext uri="{BEBA8EAE-BF5A-486C-A8C5-ECC9F3942E4B}">
                <a14:imgProps xmlns:a14="http://schemas.microsoft.com/office/drawing/2010/main">
                  <a14:imgLayer r:embed="rId5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600" y="48420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2" name="图片 291"/>
          <p:cNvPicPr>
            <a:picLocks noChangeAspect="1"/>
          </p:cNvPicPr>
          <p:nvPr/>
        </p:nvPicPr>
        <p:blipFill>
          <a:blip r:embed="rId52" cstate="hqprint">
            <a:extLst>
              <a:ext uri="{BEBA8EAE-BF5A-486C-A8C5-ECC9F3942E4B}">
                <a14:imgProps xmlns:a14="http://schemas.microsoft.com/office/drawing/2010/main">
                  <a14:imgLayer r:embed="rId5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600" y="48420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3" name="图片 292"/>
          <p:cNvPicPr>
            <a:picLocks noChangeAspect="1"/>
          </p:cNvPicPr>
          <p:nvPr/>
        </p:nvPicPr>
        <p:blipFill>
          <a:blip r:embed="rId54" cstate="hqprint">
            <a:extLst>
              <a:ext uri="{BEBA8EAE-BF5A-486C-A8C5-ECC9F3942E4B}">
                <a14:imgProps xmlns:a14="http://schemas.microsoft.com/office/drawing/2010/main">
                  <a14:imgLayer r:embed="rId5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00" y="54288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4" name="图片 293"/>
          <p:cNvPicPr>
            <a:picLocks noChangeAspect="1"/>
          </p:cNvPicPr>
          <p:nvPr/>
        </p:nvPicPr>
        <p:blipFill>
          <a:blip r:embed="rId56" cstate="hqprint">
            <a:extLst>
              <a:ext uri="{BEBA8EAE-BF5A-486C-A8C5-ECC9F3942E4B}">
                <a14:imgProps xmlns:a14="http://schemas.microsoft.com/office/drawing/2010/main">
                  <a14:imgLayer r:embed="rId5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000" y="54288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5" name="图片 294"/>
          <p:cNvPicPr>
            <a:picLocks noChangeAspect="1"/>
          </p:cNvPicPr>
          <p:nvPr/>
        </p:nvPicPr>
        <p:blipFill>
          <a:blip r:embed="rId58" cstate="hqprint">
            <a:extLst>
              <a:ext uri="{BEBA8EAE-BF5A-486C-A8C5-ECC9F3942E4B}">
                <a14:imgProps xmlns:a14="http://schemas.microsoft.com/office/drawing/2010/main">
                  <a14:imgLayer r:embed="rId5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000" y="54288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6" name="图片 295"/>
          <p:cNvPicPr>
            <a:picLocks noChangeAspect="1"/>
          </p:cNvPicPr>
          <p:nvPr/>
        </p:nvPicPr>
        <p:blipFill>
          <a:blip r:embed="rId60" cstate="hqprint">
            <a:extLst>
              <a:ext uri="{BEBA8EAE-BF5A-486C-A8C5-ECC9F3942E4B}">
                <a14:imgProps xmlns:a14="http://schemas.microsoft.com/office/drawing/2010/main">
                  <a14:imgLayer r:embed="rId6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000" y="54288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7" name="图片 296"/>
          <p:cNvPicPr>
            <a:picLocks noChangeAspect="1"/>
          </p:cNvPicPr>
          <p:nvPr/>
        </p:nvPicPr>
        <p:blipFill>
          <a:blip r:embed="rId62" cstate="hqprint">
            <a:extLst>
              <a:ext uri="{BEBA8EAE-BF5A-486C-A8C5-ECC9F3942E4B}">
                <a14:imgProps xmlns:a14="http://schemas.microsoft.com/office/drawing/2010/main">
                  <a14:imgLayer r:embed="rId6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600" y="54288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8" name="图片 297"/>
          <p:cNvPicPr>
            <a:picLocks noChangeAspect="1"/>
          </p:cNvPicPr>
          <p:nvPr/>
        </p:nvPicPr>
        <p:blipFill>
          <a:blip r:embed="rId64" cstate="hqprint">
            <a:extLst>
              <a:ext uri="{BEBA8EAE-BF5A-486C-A8C5-ECC9F3942E4B}">
                <a14:imgProps xmlns:a14="http://schemas.microsoft.com/office/drawing/2010/main">
                  <a14:imgLayer r:embed="rId6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800" y="54288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9" name="图片 298"/>
          <p:cNvPicPr>
            <a:picLocks noChangeAspect="1"/>
          </p:cNvPicPr>
          <p:nvPr/>
        </p:nvPicPr>
        <p:blipFill>
          <a:blip r:embed="rId66" cstate="hqprint">
            <a:extLst>
              <a:ext uri="{BEBA8EAE-BF5A-486C-A8C5-ECC9F3942E4B}">
                <a14:imgProps xmlns:a14="http://schemas.microsoft.com/office/drawing/2010/main">
                  <a14:imgLayer r:embed="rId6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600" y="54288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0" name="图片 299"/>
          <p:cNvPicPr>
            <a:picLocks noChangeAspect="1"/>
          </p:cNvPicPr>
          <p:nvPr/>
        </p:nvPicPr>
        <p:blipFill>
          <a:blip r:embed="rId6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600" y="4842000"/>
            <a:ext cx="72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90144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l="3107" r="46104"/>
          <a:stretch/>
        </p:blipFill>
        <p:spPr>
          <a:xfrm>
            <a:off x="1772492" y="822500"/>
            <a:ext cx="623154" cy="1478756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395645" y="1324455"/>
            <a:ext cx="519733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EP4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395646" y="1771245"/>
            <a:ext cx="717558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920679" y="1388780"/>
            <a:ext cx="479730" cy="14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905674" y="1741144"/>
            <a:ext cx="479730" cy="2482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262" y="881436"/>
            <a:ext cx="546497" cy="141982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46264" y="1800713"/>
            <a:ext cx="479730" cy="2482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57443" y="1457798"/>
            <a:ext cx="479730" cy="14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225994" y="1452602"/>
            <a:ext cx="482008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EP2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80023" y="1800713"/>
            <a:ext cx="703229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65754" y="613540"/>
            <a:ext cx="1496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757443" y="2466903"/>
            <a:ext cx="1967205" cy="248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Full unedited gel for Figure 1B 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901744" y="614432"/>
            <a:ext cx="1496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5334" y="752040"/>
            <a:ext cx="897640" cy="1577811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3351419" y="907672"/>
            <a:ext cx="448408" cy="180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351419" y="1268668"/>
            <a:ext cx="490491" cy="180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005912" y="881436"/>
            <a:ext cx="811212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NETRIN-1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013764" y="1251429"/>
            <a:ext cx="735098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756680" y="2466903"/>
            <a:ext cx="1975221" cy="248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Full unedited gel for Figure 3D 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3690" y="752040"/>
            <a:ext cx="846534" cy="1510903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5393339" y="1941212"/>
            <a:ext cx="474785" cy="2482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5354373" y="1296395"/>
            <a:ext cx="559961" cy="2482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127523" y="1296395"/>
            <a:ext cx="688731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114824" y="1941212"/>
            <a:ext cx="819033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PDGF-BB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5033948" y="609573"/>
            <a:ext cx="1496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4943693" y="2466903"/>
            <a:ext cx="1975221" cy="248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Full unedited gel for Figure 4C 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6"/>
          <a:srcRect t="1000"/>
          <a:stretch/>
        </p:blipFill>
        <p:spPr>
          <a:xfrm>
            <a:off x="1696552" y="3126208"/>
            <a:ext cx="1060128" cy="1443096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2078745" y="3247835"/>
            <a:ext cx="664685" cy="14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2043085" y="3571451"/>
            <a:ext cx="686059" cy="14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2720885" y="3222879"/>
            <a:ext cx="807404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Netrin-1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2750011" y="3545950"/>
            <a:ext cx="673589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1457723" y="2930664"/>
            <a:ext cx="1496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1248021" y="4623028"/>
            <a:ext cx="1975221" cy="248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Full unedited gel for Figure 6D 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10139" y="3089264"/>
            <a:ext cx="782958" cy="1329479"/>
          </a:xfrm>
          <a:prstGeom prst="rect">
            <a:avLst/>
          </a:prstGeom>
        </p:spPr>
      </p:pic>
      <p:sp>
        <p:nvSpPr>
          <p:cNvPr id="36" name="文本框 35"/>
          <p:cNvSpPr txBox="1"/>
          <p:nvPr/>
        </p:nvSpPr>
        <p:spPr>
          <a:xfrm>
            <a:off x="3997844" y="4197978"/>
            <a:ext cx="595254" cy="14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3974531" y="3557424"/>
            <a:ext cx="612000" cy="14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4560262" y="4151582"/>
            <a:ext cx="906720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PDGF-BB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4578792" y="3520770"/>
            <a:ext cx="691398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GADPH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3606289" y="2930664"/>
            <a:ext cx="1562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3294969" y="4623028"/>
            <a:ext cx="1975221" cy="248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Full unedited gel for Figure 7C 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D8C70B2C-1637-43CD-9099-EA388C2DE8A2}"/>
              </a:ext>
            </a:extLst>
          </p:cNvPr>
          <p:cNvSpPr txBox="1"/>
          <p:nvPr/>
        </p:nvSpPr>
        <p:spPr>
          <a:xfrm>
            <a:off x="3709565" y="109201"/>
            <a:ext cx="3040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Jiang et al., </a:t>
            </a: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</a:t>
            </a:r>
            <a:r>
              <a:rPr lang="en-US" altLang="zh-CN" sz="14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ig. 8</a:t>
            </a:r>
            <a:endParaRPr lang="zh-CN" altLang="en-US" sz="1400" b="1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43" name="图片 42"/>
          <p:cNvPicPr>
            <a:picLocks noChangeAspect="1"/>
          </p:cNvPicPr>
          <p:nvPr/>
        </p:nvPicPr>
        <p:blipFill rotWithShape="1">
          <a:blip r:embed="rId9"/>
          <a:srcRect l="1536" t="4350"/>
          <a:stretch/>
        </p:blipFill>
        <p:spPr>
          <a:xfrm>
            <a:off x="265404" y="5247019"/>
            <a:ext cx="1057739" cy="902768"/>
          </a:xfrm>
          <a:prstGeom prst="rect">
            <a:avLst/>
          </a:prstGeom>
        </p:spPr>
      </p:pic>
      <p:sp>
        <p:nvSpPr>
          <p:cNvPr id="44" name="文本框 43"/>
          <p:cNvSpPr txBox="1"/>
          <p:nvPr/>
        </p:nvSpPr>
        <p:spPr>
          <a:xfrm>
            <a:off x="436240" y="5439438"/>
            <a:ext cx="805193" cy="18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391677" y="5823519"/>
            <a:ext cx="849756" cy="2482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1316301" y="5410758"/>
            <a:ext cx="548740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p-AKT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1282808" y="5773868"/>
            <a:ext cx="712188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图片 4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67787" y="5247019"/>
            <a:ext cx="1139147" cy="902768"/>
          </a:xfrm>
          <a:prstGeom prst="rect">
            <a:avLst/>
          </a:prstGeom>
        </p:spPr>
      </p:pic>
      <p:sp>
        <p:nvSpPr>
          <p:cNvPr id="49" name="文本框 48"/>
          <p:cNvSpPr txBox="1"/>
          <p:nvPr/>
        </p:nvSpPr>
        <p:spPr>
          <a:xfrm>
            <a:off x="2292330" y="5449605"/>
            <a:ext cx="914604" cy="18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3181355" y="5410758"/>
            <a:ext cx="436721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AKT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2232023" y="5825692"/>
            <a:ext cx="923752" cy="108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3181354" y="5783999"/>
            <a:ext cx="664949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3" name="图片 5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7756" y="6230309"/>
            <a:ext cx="1057739" cy="1057739"/>
          </a:xfrm>
          <a:prstGeom prst="rect">
            <a:avLst/>
          </a:prstGeom>
        </p:spPr>
      </p:pic>
      <p:sp>
        <p:nvSpPr>
          <p:cNvPr id="54" name="文本框 53"/>
          <p:cNvSpPr txBox="1"/>
          <p:nvPr/>
        </p:nvSpPr>
        <p:spPr>
          <a:xfrm>
            <a:off x="341945" y="6735812"/>
            <a:ext cx="805193" cy="18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1271460" y="6700880"/>
            <a:ext cx="593581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p-ERK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6" name="图片 5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67787" y="6233357"/>
            <a:ext cx="1130513" cy="1070513"/>
          </a:xfrm>
          <a:prstGeom prst="rect">
            <a:avLst/>
          </a:prstGeom>
        </p:spPr>
      </p:pic>
      <p:sp>
        <p:nvSpPr>
          <p:cNvPr id="57" name="文本框 56"/>
          <p:cNvSpPr txBox="1"/>
          <p:nvPr/>
        </p:nvSpPr>
        <p:spPr>
          <a:xfrm>
            <a:off x="3163213" y="6824985"/>
            <a:ext cx="607351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ERK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2146381" y="7016898"/>
            <a:ext cx="1030210" cy="14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3163214" y="6973176"/>
            <a:ext cx="665796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2235632" y="5687335"/>
            <a:ext cx="931434" cy="14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3181355" y="5610445"/>
            <a:ext cx="526623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p38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2151144" y="6856900"/>
            <a:ext cx="1030210" cy="14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2129730" y="6468209"/>
            <a:ext cx="1022183" cy="108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3181353" y="6378588"/>
            <a:ext cx="468911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p65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矩形 64"/>
          <p:cNvSpPr/>
          <p:nvPr/>
        </p:nvSpPr>
        <p:spPr>
          <a:xfrm>
            <a:off x="2593057" y="7536164"/>
            <a:ext cx="1967205" cy="248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Full unedited gel for Figure 8E 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图片 65"/>
          <p:cNvPicPr>
            <a:picLocks noChangeAspect="1"/>
          </p:cNvPicPr>
          <p:nvPr/>
        </p:nvPicPr>
        <p:blipFill rotWithShape="1">
          <a:blip r:embed="rId13"/>
          <a:srcRect l="1630"/>
          <a:stretch/>
        </p:blipFill>
        <p:spPr>
          <a:xfrm>
            <a:off x="3871882" y="5218879"/>
            <a:ext cx="885097" cy="993804"/>
          </a:xfrm>
          <a:prstGeom prst="rect">
            <a:avLst/>
          </a:prstGeom>
        </p:spPr>
      </p:pic>
      <p:sp>
        <p:nvSpPr>
          <p:cNvPr id="67" name="文本框 66"/>
          <p:cNvSpPr txBox="1"/>
          <p:nvPr/>
        </p:nvSpPr>
        <p:spPr>
          <a:xfrm>
            <a:off x="3974778" y="5859411"/>
            <a:ext cx="725254" cy="108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4741653" y="5797262"/>
            <a:ext cx="615511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p-p38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4734629" y="5926082"/>
            <a:ext cx="716215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3974008" y="5975911"/>
            <a:ext cx="729232" cy="14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" name="图片 7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98472" y="5206977"/>
            <a:ext cx="910698" cy="993804"/>
          </a:xfrm>
          <a:prstGeom prst="rect">
            <a:avLst/>
          </a:prstGeom>
        </p:spPr>
      </p:pic>
      <p:sp>
        <p:nvSpPr>
          <p:cNvPr id="72" name="文本框 71"/>
          <p:cNvSpPr txBox="1"/>
          <p:nvPr/>
        </p:nvSpPr>
        <p:spPr>
          <a:xfrm>
            <a:off x="5526947" y="5683785"/>
            <a:ext cx="735179" cy="18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6309170" y="5642026"/>
            <a:ext cx="548968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p-JNK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4" name="图片 73"/>
          <p:cNvPicPr>
            <a:picLocks noChangeAspect="1"/>
          </p:cNvPicPr>
          <p:nvPr/>
        </p:nvPicPr>
        <p:blipFill rotWithShape="1">
          <a:blip r:embed="rId15"/>
          <a:srcRect t="1974" r="2058"/>
          <a:stretch/>
        </p:blipFill>
        <p:spPr>
          <a:xfrm>
            <a:off x="3861797" y="6318823"/>
            <a:ext cx="887065" cy="786782"/>
          </a:xfrm>
          <a:prstGeom prst="rect">
            <a:avLst/>
          </a:prstGeom>
        </p:spPr>
      </p:pic>
      <p:sp>
        <p:nvSpPr>
          <p:cNvPr id="75" name="文本框 74"/>
          <p:cNvSpPr txBox="1"/>
          <p:nvPr/>
        </p:nvSpPr>
        <p:spPr>
          <a:xfrm>
            <a:off x="3928741" y="6493433"/>
            <a:ext cx="547406" cy="14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4721557" y="6518537"/>
            <a:ext cx="450811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JNK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7" name="图片 7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412744" y="6315655"/>
            <a:ext cx="963584" cy="821263"/>
          </a:xfrm>
          <a:prstGeom prst="rect">
            <a:avLst/>
          </a:prstGeom>
        </p:spPr>
      </p:pic>
      <p:sp>
        <p:nvSpPr>
          <p:cNvPr id="78" name="文本框 77"/>
          <p:cNvSpPr txBox="1"/>
          <p:nvPr/>
        </p:nvSpPr>
        <p:spPr>
          <a:xfrm>
            <a:off x="5469172" y="6493433"/>
            <a:ext cx="762734" cy="108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文本框 78"/>
          <p:cNvSpPr txBox="1"/>
          <p:nvPr/>
        </p:nvSpPr>
        <p:spPr>
          <a:xfrm>
            <a:off x="6321170" y="6446994"/>
            <a:ext cx="667270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p-p65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5439601" y="6874665"/>
            <a:ext cx="828438" cy="14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6289421" y="6804386"/>
            <a:ext cx="673962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文本框 81"/>
          <p:cNvSpPr txBox="1"/>
          <p:nvPr/>
        </p:nvSpPr>
        <p:spPr>
          <a:xfrm>
            <a:off x="63687" y="4970020"/>
            <a:ext cx="1496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767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文本框 42">
            <a:extLst>
              <a:ext uri="{FF2B5EF4-FFF2-40B4-BE49-F238E27FC236}">
                <a16:creationId xmlns:a16="http://schemas.microsoft.com/office/drawing/2014/main" id="{D8C70B2C-1637-43CD-9099-EA388C2DE8A2}"/>
              </a:ext>
            </a:extLst>
          </p:cNvPr>
          <p:cNvSpPr txBox="1"/>
          <p:nvPr/>
        </p:nvSpPr>
        <p:spPr>
          <a:xfrm>
            <a:off x="3709565" y="109201"/>
            <a:ext cx="3040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Jiang et al., </a:t>
            </a: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</a:t>
            </a:r>
            <a:r>
              <a:rPr lang="en-US" altLang="zh-CN" sz="14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ig. 8</a:t>
            </a:r>
            <a:endParaRPr lang="zh-CN" altLang="en-US" sz="1400" b="1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663" y="910175"/>
            <a:ext cx="2552380" cy="947201"/>
          </a:xfrm>
          <a:prstGeom prst="rect">
            <a:avLst/>
          </a:prstGeom>
        </p:spPr>
      </p:pic>
      <p:sp>
        <p:nvSpPr>
          <p:cNvPr id="45" name="文本框 44"/>
          <p:cNvSpPr txBox="1"/>
          <p:nvPr/>
        </p:nvSpPr>
        <p:spPr>
          <a:xfrm>
            <a:off x="523632" y="1195517"/>
            <a:ext cx="2215661" cy="18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2853043" y="1244871"/>
            <a:ext cx="430523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EP4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469024" y="1495487"/>
            <a:ext cx="2215661" cy="14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2831457" y="1473871"/>
            <a:ext cx="679355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9" name="图片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663" y="1951721"/>
            <a:ext cx="2552380" cy="1208404"/>
          </a:xfrm>
          <a:prstGeom prst="rect">
            <a:avLst/>
          </a:prstGeom>
        </p:spPr>
      </p:pic>
      <p:sp>
        <p:nvSpPr>
          <p:cNvPr id="50" name="文本框 49"/>
          <p:cNvSpPr txBox="1"/>
          <p:nvPr/>
        </p:nvSpPr>
        <p:spPr>
          <a:xfrm>
            <a:off x="2853043" y="2306900"/>
            <a:ext cx="430523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EP2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2803686" y="2702126"/>
            <a:ext cx="689804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442889" y="2722736"/>
            <a:ext cx="2241795" cy="14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3" name="图片 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3490" y="1951721"/>
            <a:ext cx="2593216" cy="1208404"/>
          </a:xfrm>
          <a:prstGeom prst="rect">
            <a:avLst/>
          </a:prstGeom>
        </p:spPr>
      </p:pic>
      <p:sp>
        <p:nvSpPr>
          <p:cNvPr id="54" name="文本框 53"/>
          <p:cNvSpPr txBox="1"/>
          <p:nvPr/>
        </p:nvSpPr>
        <p:spPr>
          <a:xfrm>
            <a:off x="3682268" y="2403006"/>
            <a:ext cx="2215661" cy="18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3682268" y="2751314"/>
            <a:ext cx="2215661" cy="14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6044793" y="2376357"/>
            <a:ext cx="430523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EP2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6044642" y="2699209"/>
            <a:ext cx="645784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8" name="图片 5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3490" y="803258"/>
            <a:ext cx="2543668" cy="1092499"/>
          </a:xfrm>
          <a:prstGeom prst="rect">
            <a:avLst/>
          </a:prstGeom>
        </p:spPr>
      </p:pic>
      <p:sp>
        <p:nvSpPr>
          <p:cNvPr id="59" name="文本框 58"/>
          <p:cNvSpPr txBox="1"/>
          <p:nvPr/>
        </p:nvSpPr>
        <p:spPr>
          <a:xfrm>
            <a:off x="3615774" y="1244870"/>
            <a:ext cx="2085750" cy="108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5996677" y="1211871"/>
            <a:ext cx="430523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EP4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3641140" y="1518217"/>
            <a:ext cx="2085750" cy="14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5996677" y="1502142"/>
            <a:ext cx="655492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2067097" y="3240766"/>
            <a:ext cx="2619628" cy="248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Full unedited gel for Supplemental Fig. 1D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4" name="图片 63"/>
          <p:cNvPicPr>
            <a:picLocks noChangeAspect="1"/>
          </p:cNvPicPr>
          <p:nvPr/>
        </p:nvPicPr>
        <p:blipFill rotWithShape="1">
          <a:blip r:embed="rId6"/>
          <a:srcRect t="1899"/>
          <a:stretch/>
        </p:blipFill>
        <p:spPr>
          <a:xfrm>
            <a:off x="589979" y="3484528"/>
            <a:ext cx="1041482" cy="999137"/>
          </a:xfrm>
          <a:prstGeom prst="rect">
            <a:avLst/>
          </a:prstGeom>
        </p:spPr>
      </p:pic>
      <p:sp>
        <p:nvSpPr>
          <p:cNvPr id="65" name="文本框 64"/>
          <p:cNvSpPr txBox="1"/>
          <p:nvPr/>
        </p:nvSpPr>
        <p:spPr>
          <a:xfrm>
            <a:off x="434899" y="2393479"/>
            <a:ext cx="2229366" cy="14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809815" y="3676330"/>
            <a:ext cx="360046" cy="14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809815" y="3986445"/>
            <a:ext cx="360046" cy="14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1173906" y="3634027"/>
            <a:ext cx="575980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EP2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1169861" y="3944121"/>
            <a:ext cx="706212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0" name="图片 6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4264" y="3484528"/>
            <a:ext cx="921484" cy="999137"/>
          </a:xfrm>
          <a:prstGeom prst="rect">
            <a:avLst/>
          </a:prstGeom>
        </p:spPr>
      </p:pic>
      <p:sp>
        <p:nvSpPr>
          <p:cNvPr id="71" name="文本框 70"/>
          <p:cNvSpPr txBox="1"/>
          <p:nvPr/>
        </p:nvSpPr>
        <p:spPr>
          <a:xfrm>
            <a:off x="2040055" y="3609695"/>
            <a:ext cx="360046" cy="14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2045198" y="3967673"/>
            <a:ext cx="360046" cy="14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2368812" y="3569265"/>
            <a:ext cx="430523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EP4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2368812" y="3928470"/>
            <a:ext cx="671300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矩形 74"/>
          <p:cNvSpPr/>
          <p:nvPr/>
        </p:nvSpPr>
        <p:spPr>
          <a:xfrm>
            <a:off x="401855" y="4537228"/>
            <a:ext cx="2611612" cy="248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Full unedited gel for Supplemental Fig. 1E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42620" y="485901"/>
            <a:ext cx="1565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7" name="图片 7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5655" y="5071746"/>
            <a:ext cx="1264444" cy="1505545"/>
          </a:xfrm>
          <a:prstGeom prst="rect">
            <a:avLst/>
          </a:prstGeom>
        </p:spPr>
      </p:pic>
      <p:sp>
        <p:nvSpPr>
          <p:cNvPr id="78" name="文本框 77"/>
          <p:cNvSpPr txBox="1"/>
          <p:nvPr/>
        </p:nvSpPr>
        <p:spPr>
          <a:xfrm>
            <a:off x="422096" y="5957869"/>
            <a:ext cx="746796" cy="18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文本框 78"/>
          <p:cNvSpPr txBox="1"/>
          <p:nvPr/>
        </p:nvSpPr>
        <p:spPr>
          <a:xfrm>
            <a:off x="1558978" y="5946033"/>
            <a:ext cx="536122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p-p38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0" name="图片 7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5655" y="6663267"/>
            <a:ext cx="1264444" cy="1374168"/>
          </a:xfrm>
          <a:prstGeom prst="rect">
            <a:avLst/>
          </a:prstGeom>
        </p:spPr>
      </p:pic>
      <p:sp>
        <p:nvSpPr>
          <p:cNvPr id="81" name="文本框 80"/>
          <p:cNvSpPr txBox="1"/>
          <p:nvPr/>
        </p:nvSpPr>
        <p:spPr>
          <a:xfrm>
            <a:off x="440281" y="7368538"/>
            <a:ext cx="815936" cy="18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文本框 81"/>
          <p:cNvSpPr txBox="1"/>
          <p:nvPr/>
        </p:nvSpPr>
        <p:spPr>
          <a:xfrm>
            <a:off x="440281" y="7547710"/>
            <a:ext cx="815936" cy="14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1522207" y="7343286"/>
            <a:ext cx="457439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p38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文本框 83"/>
          <p:cNvSpPr txBox="1"/>
          <p:nvPr/>
        </p:nvSpPr>
        <p:spPr>
          <a:xfrm>
            <a:off x="1500575" y="7530504"/>
            <a:ext cx="696463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5" name="图片 8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65168" y="5074425"/>
            <a:ext cx="820162" cy="1502867"/>
          </a:xfrm>
          <a:prstGeom prst="rect">
            <a:avLst/>
          </a:prstGeom>
        </p:spPr>
      </p:pic>
      <p:sp>
        <p:nvSpPr>
          <p:cNvPr id="86" name="文本框 85"/>
          <p:cNvSpPr txBox="1"/>
          <p:nvPr/>
        </p:nvSpPr>
        <p:spPr>
          <a:xfrm>
            <a:off x="2122948" y="5508468"/>
            <a:ext cx="746796" cy="14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2122948" y="5653980"/>
            <a:ext cx="746796" cy="108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文本框 87"/>
          <p:cNvSpPr txBox="1"/>
          <p:nvPr/>
        </p:nvSpPr>
        <p:spPr>
          <a:xfrm>
            <a:off x="2857811" y="5446230"/>
            <a:ext cx="488373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ERK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文本框 88"/>
          <p:cNvSpPr txBox="1"/>
          <p:nvPr/>
        </p:nvSpPr>
        <p:spPr>
          <a:xfrm>
            <a:off x="2852616" y="5590601"/>
            <a:ext cx="668569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0" name="图片 8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65168" y="6663267"/>
            <a:ext cx="980299" cy="1374168"/>
          </a:xfrm>
          <a:prstGeom prst="rect">
            <a:avLst/>
          </a:prstGeom>
        </p:spPr>
      </p:pic>
      <p:sp>
        <p:nvSpPr>
          <p:cNvPr id="91" name="文本框 90"/>
          <p:cNvSpPr txBox="1"/>
          <p:nvPr/>
        </p:nvSpPr>
        <p:spPr>
          <a:xfrm>
            <a:off x="2097733" y="7011332"/>
            <a:ext cx="746796" cy="14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文本框 91"/>
          <p:cNvSpPr txBox="1"/>
          <p:nvPr/>
        </p:nvSpPr>
        <p:spPr>
          <a:xfrm>
            <a:off x="2097733" y="7157165"/>
            <a:ext cx="746796" cy="108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2939997" y="6965594"/>
            <a:ext cx="568903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p-ERK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文本框 93"/>
          <p:cNvSpPr txBox="1"/>
          <p:nvPr/>
        </p:nvSpPr>
        <p:spPr>
          <a:xfrm>
            <a:off x="2927421" y="7120329"/>
            <a:ext cx="693122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5" name="图片 9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41498" y="5095152"/>
            <a:ext cx="972932" cy="1499937"/>
          </a:xfrm>
          <a:prstGeom prst="rect">
            <a:avLst/>
          </a:prstGeom>
        </p:spPr>
      </p:pic>
      <p:sp>
        <p:nvSpPr>
          <p:cNvPr id="96" name="文本框 95"/>
          <p:cNvSpPr txBox="1"/>
          <p:nvPr/>
        </p:nvSpPr>
        <p:spPr>
          <a:xfrm>
            <a:off x="4495344" y="5814652"/>
            <a:ext cx="488373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p-</a:t>
            </a:r>
            <a:r>
              <a:rPr lang="en-US" altLang="zh-CN" sz="1013" dirty="0" err="1">
                <a:latin typeface="Arial" panose="020B0604020202020204" pitchFamily="34" charset="0"/>
                <a:cs typeface="Arial" panose="020B0604020202020204" pitchFamily="34" charset="0"/>
              </a:rPr>
              <a:t>jnk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文本框 96"/>
          <p:cNvSpPr txBox="1"/>
          <p:nvPr/>
        </p:nvSpPr>
        <p:spPr>
          <a:xfrm>
            <a:off x="3654565" y="5664009"/>
            <a:ext cx="790450" cy="54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8" name="图片 9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41497" y="6760469"/>
            <a:ext cx="972803" cy="994888"/>
          </a:xfrm>
          <a:prstGeom prst="rect">
            <a:avLst/>
          </a:prstGeom>
        </p:spPr>
      </p:pic>
      <p:sp>
        <p:nvSpPr>
          <p:cNvPr id="99" name="文本框 98"/>
          <p:cNvSpPr txBox="1"/>
          <p:nvPr/>
        </p:nvSpPr>
        <p:spPr>
          <a:xfrm>
            <a:off x="3603051" y="7066342"/>
            <a:ext cx="607500" cy="36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4457149" y="7136505"/>
            <a:ext cx="397813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 err="1">
                <a:latin typeface="Arial" panose="020B0604020202020204" pitchFamily="34" charset="0"/>
                <a:cs typeface="Arial" panose="020B0604020202020204" pitchFamily="34" charset="0"/>
              </a:rPr>
              <a:t>jnk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矩形 106"/>
          <p:cNvSpPr/>
          <p:nvPr/>
        </p:nvSpPr>
        <p:spPr>
          <a:xfrm>
            <a:off x="1277423" y="8224653"/>
            <a:ext cx="2611612" cy="248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Full unedited gel for Supplemental Fig. 7B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文本框 107"/>
          <p:cNvSpPr txBox="1"/>
          <p:nvPr/>
        </p:nvSpPr>
        <p:spPr>
          <a:xfrm>
            <a:off x="42343" y="4818153"/>
            <a:ext cx="1565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9" name="图片 10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22817" y="5064602"/>
            <a:ext cx="1087636" cy="1821656"/>
          </a:xfrm>
          <a:prstGeom prst="rect">
            <a:avLst/>
          </a:prstGeom>
        </p:spPr>
      </p:pic>
      <p:pic>
        <p:nvPicPr>
          <p:cNvPr id="110" name="图片 10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22817" y="6965594"/>
            <a:ext cx="1261565" cy="1821656"/>
          </a:xfrm>
          <a:prstGeom prst="rect">
            <a:avLst/>
          </a:prstGeom>
        </p:spPr>
      </p:pic>
      <p:sp>
        <p:nvSpPr>
          <p:cNvPr id="111" name="文本框 110"/>
          <p:cNvSpPr txBox="1"/>
          <p:nvPr/>
        </p:nvSpPr>
        <p:spPr>
          <a:xfrm>
            <a:off x="5022959" y="6559020"/>
            <a:ext cx="811091" cy="18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文本框 111"/>
          <p:cNvSpPr txBox="1"/>
          <p:nvPr/>
        </p:nvSpPr>
        <p:spPr>
          <a:xfrm>
            <a:off x="5022817" y="7558600"/>
            <a:ext cx="811091" cy="2482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文本框 112"/>
          <p:cNvSpPr txBox="1"/>
          <p:nvPr/>
        </p:nvSpPr>
        <p:spPr>
          <a:xfrm>
            <a:off x="5022817" y="5715005"/>
            <a:ext cx="811091" cy="18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文本框 113"/>
          <p:cNvSpPr txBox="1"/>
          <p:nvPr/>
        </p:nvSpPr>
        <p:spPr>
          <a:xfrm>
            <a:off x="6011719" y="5710394"/>
            <a:ext cx="649452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文本框 114"/>
          <p:cNvSpPr txBox="1"/>
          <p:nvPr/>
        </p:nvSpPr>
        <p:spPr>
          <a:xfrm>
            <a:off x="6236757" y="7568371"/>
            <a:ext cx="680911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文本框 115"/>
          <p:cNvSpPr txBox="1"/>
          <p:nvPr/>
        </p:nvSpPr>
        <p:spPr>
          <a:xfrm>
            <a:off x="6059344" y="6531313"/>
            <a:ext cx="800100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PDGF-BB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矩形 116"/>
          <p:cNvSpPr/>
          <p:nvPr/>
        </p:nvSpPr>
        <p:spPr>
          <a:xfrm>
            <a:off x="4256821" y="8962981"/>
            <a:ext cx="2619628" cy="248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13" dirty="0">
                <a:latin typeface="Arial" panose="020B0604020202020204" pitchFamily="34" charset="0"/>
                <a:cs typeface="Arial" panose="020B0604020202020204" pitchFamily="34" charset="0"/>
              </a:rPr>
              <a:t>Full unedited gel for Supplemental Fig. 7D</a:t>
            </a:r>
            <a:endParaRPr lang="zh-CN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文本框 117"/>
          <p:cNvSpPr txBox="1"/>
          <p:nvPr/>
        </p:nvSpPr>
        <p:spPr>
          <a:xfrm>
            <a:off x="4819310" y="4822177"/>
            <a:ext cx="1565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919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1940</TotalTime>
  <Words>1401</Words>
  <Application>Microsoft Office PowerPoint</Application>
  <PresentationFormat>A4 Paper (210x297 mm)</PresentationFormat>
  <Paragraphs>831</Paragraphs>
  <Slides>9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等线</vt:lpstr>
      <vt:lpstr>等线 Light</vt:lpstr>
      <vt:lpstr>微软雅黑</vt:lpstr>
      <vt:lpstr>宋体</vt:lpstr>
      <vt:lpstr>Arial</vt:lpstr>
      <vt:lpstr>Calibri</vt:lpstr>
      <vt:lpstr>Symbol</vt:lpstr>
      <vt:lpstr>Office 主题​​</vt:lpstr>
      <vt:lpstr>Prism 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用户</dc:creator>
  <cp:lastModifiedBy>Abhishesk Sharma</cp:lastModifiedBy>
  <cp:revision>73</cp:revision>
  <dcterms:created xsi:type="dcterms:W3CDTF">2021-02-25T08:15:56Z</dcterms:created>
  <dcterms:modified xsi:type="dcterms:W3CDTF">2025-06-18T14:06:14Z</dcterms:modified>
</cp:coreProperties>
</file>