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0221" autoAdjust="0"/>
  </p:normalViewPr>
  <p:slideViewPr>
    <p:cSldViewPr>
      <p:cViewPr>
        <p:scale>
          <a:sx n="62" d="100"/>
          <a:sy n="62" d="100"/>
        </p:scale>
        <p:origin x="-1146" y="-21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2061FA-75D8-4676-9FA0-315909025473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046AC-829E-4360-9653-4433B096508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755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</a:t>
            </a:r>
            <a:r>
              <a:rPr lang="en-GB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4: 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Distribution of 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Δ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SUV by response group in 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primary analysis (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n=33). 4 pa</a:t>
            </a:r>
            <a:r>
              <a:rPr lang="en-GB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tients</a:t>
            </a:r>
            <a:r>
              <a:rPr lang="en-GB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whose tumors tested positive for RAS mutations post-hoc (subgroup) are highlighted in red.</a:t>
            </a:r>
            <a:endParaRPr lang="en-US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046AC-829E-4360-9653-4433B096508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1562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D8997-869B-40CF-9B74-B2A817A5E774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EDDC3-3B86-4877-A0C0-C524A32A64E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5735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D8997-869B-40CF-9B74-B2A817A5E774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EDDC3-3B86-4877-A0C0-C524A32A64E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0240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D8997-869B-40CF-9B74-B2A817A5E774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EDDC3-3B86-4877-A0C0-C524A32A64E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663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D8997-869B-40CF-9B74-B2A817A5E774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EDDC3-3B86-4877-A0C0-C524A32A64E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815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D8997-869B-40CF-9B74-B2A817A5E774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EDDC3-3B86-4877-A0C0-C524A32A64E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66714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D8997-869B-40CF-9B74-B2A817A5E774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EDDC3-3B86-4877-A0C0-C524A32A64E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206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D8997-869B-40CF-9B74-B2A817A5E774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EDDC3-3B86-4877-A0C0-C524A32A64E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202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D8997-869B-40CF-9B74-B2A817A5E774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EDDC3-3B86-4877-A0C0-C524A32A64E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3493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D8997-869B-40CF-9B74-B2A817A5E774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EDDC3-3B86-4877-A0C0-C524A32A64E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9862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D8997-869B-40CF-9B74-B2A817A5E774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EDDC3-3B86-4877-A0C0-C524A32A64E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9213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D8997-869B-40CF-9B74-B2A817A5E774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EDDC3-3B86-4877-A0C0-C524A32A64E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093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6D8997-869B-40CF-9B74-B2A817A5E774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0EDDC3-3B86-4877-A0C0-C524A32A64E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967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404664"/>
            <a:ext cx="5101642" cy="6096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079790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</Words>
  <Application>Microsoft Office PowerPoint</Application>
  <PresentationFormat>Bildschirmpräsentation (4:3)</PresentationFormat>
  <Paragraphs>2</Paragraphs>
  <Slides>1</Slides>
  <Notes>1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Larissa</vt:lpstr>
      <vt:lpstr>PowerPoint-Präsentation</vt:lpstr>
    </vt:vector>
  </TitlesOfParts>
  <Company>DKFZ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Lücke, Stephan</dc:creator>
  <cp:lastModifiedBy>Berger, Anne</cp:lastModifiedBy>
  <cp:revision>4</cp:revision>
  <dcterms:created xsi:type="dcterms:W3CDTF">2018-03-29T13:05:53Z</dcterms:created>
  <dcterms:modified xsi:type="dcterms:W3CDTF">2018-05-24T18:34:49Z</dcterms:modified>
</cp:coreProperties>
</file>