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84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5E3BE-7F36-41D4-892B-6D354A4100EB}" type="datetimeFigureOut">
              <a:rPr lang="it-IT" smtClean="0"/>
              <a:t>04/06/2021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21AE8-418B-48B3-BEE9-62B8EB582C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355297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5E3BE-7F36-41D4-892B-6D354A4100EB}" type="datetimeFigureOut">
              <a:rPr lang="it-IT" smtClean="0"/>
              <a:t>04/06/2021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21AE8-418B-48B3-BEE9-62B8EB582C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796146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5E3BE-7F36-41D4-892B-6D354A4100EB}" type="datetimeFigureOut">
              <a:rPr lang="it-IT" smtClean="0"/>
              <a:t>04/06/2021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21AE8-418B-48B3-BEE9-62B8EB582C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397077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5E3BE-7F36-41D4-892B-6D354A4100EB}" type="datetimeFigureOut">
              <a:rPr lang="it-IT" smtClean="0"/>
              <a:t>04/06/2021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21AE8-418B-48B3-BEE9-62B8EB582C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78022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5E3BE-7F36-41D4-892B-6D354A4100EB}" type="datetimeFigureOut">
              <a:rPr lang="it-IT" smtClean="0"/>
              <a:t>04/06/2021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21AE8-418B-48B3-BEE9-62B8EB582C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9483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5E3BE-7F36-41D4-892B-6D354A4100EB}" type="datetimeFigureOut">
              <a:rPr lang="it-IT" smtClean="0"/>
              <a:t>04/06/2021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21AE8-418B-48B3-BEE9-62B8EB582C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338250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5E3BE-7F36-41D4-892B-6D354A4100EB}" type="datetimeFigureOut">
              <a:rPr lang="it-IT" smtClean="0"/>
              <a:t>04/06/2021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21AE8-418B-48B3-BEE9-62B8EB582C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685349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5E3BE-7F36-41D4-892B-6D354A4100EB}" type="datetimeFigureOut">
              <a:rPr lang="it-IT" smtClean="0"/>
              <a:t>04/06/2021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21AE8-418B-48B3-BEE9-62B8EB582C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431731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5E3BE-7F36-41D4-892B-6D354A4100EB}" type="datetimeFigureOut">
              <a:rPr lang="it-IT" smtClean="0"/>
              <a:t>04/06/2021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21AE8-418B-48B3-BEE9-62B8EB582C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37830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5E3BE-7F36-41D4-892B-6D354A4100EB}" type="datetimeFigureOut">
              <a:rPr lang="it-IT" smtClean="0"/>
              <a:t>04/06/2021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21AE8-418B-48B3-BEE9-62B8EB582C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54213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5E3BE-7F36-41D4-892B-6D354A4100EB}" type="datetimeFigureOut">
              <a:rPr lang="it-IT" smtClean="0"/>
              <a:t>04/06/2021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21AE8-418B-48B3-BEE9-62B8EB582C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883247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B5E3BE-7F36-41D4-892B-6D354A4100EB}" type="datetimeFigureOut">
              <a:rPr lang="it-IT" smtClean="0"/>
              <a:t>04/06/2021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521AE8-418B-48B3-BEE9-62B8EB582C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80545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9041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4313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Presentazione su schermo (4:3)</PresentationFormat>
  <Paragraphs>0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di Office</vt:lpstr>
      <vt:lpstr>Presentazione standard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Silvestris</dc:creator>
  <cp:lastModifiedBy>Silvestris</cp:lastModifiedBy>
  <cp:revision>1</cp:revision>
  <dcterms:created xsi:type="dcterms:W3CDTF">2021-06-04T13:48:32Z</dcterms:created>
  <dcterms:modified xsi:type="dcterms:W3CDTF">2021-06-04T13:48:55Z</dcterms:modified>
</cp:coreProperties>
</file>