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4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8148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1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79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10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8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259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47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841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26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76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576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8CE05-7B7F-45A5-BE49-E46ABEAEE8FA}" type="datetimeFigureOut">
              <a:rPr lang="it-IT" smtClean="0"/>
              <a:t>04/06/2021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0E447-8C9F-4D35-9628-2FBA99CC0F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26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8" y="-1"/>
            <a:ext cx="10903527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7921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Silvestris</dc:creator>
  <cp:lastModifiedBy>Silvestris</cp:lastModifiedBy>
  <cp:revision>1</cp:revision>
  <dcterms:created xsi:type="dcterms:W3CDTF">2021-06-04T13:52:40Z</dcterms:created>
  <dcterms:modified xsi:type="dcterms:W3CDTF">2021-06-04T13:53:05Z</dcterms:modified>
</cp:coreProperties>
</file>