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keshi Patel" initials="SP" lastIdx="8" clrIdx="0">
    <p:extLst>
      <p:ext uri="{19B8F6BF-5375-455C-9EA6-DF929625EA0E}">
        <p15:presenceInfo xmlns:p15="http://schemas.microsoft.com/office/powerpoint/2012/main" userId="2f906b95971185b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885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ora, Sukeshi Patel" userId="affc688d-bcac-41e6-beb5-97abd3ddbb79" providerId="ADAL" clId="{E38DE4CF-C11E-45F3-B229-32B2C5BBF38C}"/>
    <pc:docChg chg="delSld">
      <pc:chgData name="Arora, Sukeshi Patel" userId="affc688d-bcac-41e6-beb5-97abd3ddbb79" providerId="ADAL" clId="{E38DE4CF-C11E-45F3-B229-32B2C5BBF38C}" dt="2022-06-03T18:26:45.721" v="0" actId="47"/>
      <pc:docMkLst>
        <pc:docMk/>
      </pc:docMkLst>
      <pc:sldChg chg="del">
        <pc:chgData name="Arora, Sukeshi Patel" userId="affc688d-bcac-41e6-beb5-97abd3ddbb79" providerId="ADAL" clId="{E38DE4CF-C11E-45F3-B229-32B2C5BBF38C}" dt="2022-06-03T18:26:45.721" v="0" actId="47"/>
        <pc:sldMkLst>
          <pc:docMk/>
          <pc:sldMk cId="1219950856" sldId="28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6EB93-7462-4CF2-8CEE-9E6AE604138F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E7BA41-ADA4-44B6-A1BB-7D90C42D6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067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7BA41-ADA4-44B6-A1BB-7D90C42D6C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1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5C94-8B1E-42E5-BD6B-0F57223BB739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91C2B-86DA-4E56-89C1-DD5422BCF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71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5C94-8B1E-42E5-BD6B-0F57223BB739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91C2B-86DA-4E56-89C1-DD5422BCF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282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5C94-8B1E-42E5-BD6B-0F57223BB739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91C2B-86DA-4E56-89C1-DD5422BCF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051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5C94-8B1E-42E5-BD6B-0F57223BB739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91C2B-86DA-4E56-89C1-DD5422BCF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166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5C94-8B1E-42E5-BD6B-0F57223BB739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91C2B-86DA-4E56-89C1-DD5422BCF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139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5C94-8B1E-42E5-BD6B-0F57223BB739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91C2B-86DA-4E56-89C1-DD5422BCF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961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5C94-8B1E-42E5-BD6B-0F57223BB739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91C2B-86DA-4E56-89C1-DD5422BCF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99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5C94-8B1E-42E5-BD6B-0F57223BB739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91C2B-86DA-4E56-89C1-DD5422BCF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754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5C94-8B1E-42E5-BD6B-0F57223BB739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91C2B-86DA-4E56-89C1-DD5422BCF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53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5C94-8B1E-42E5-BD6B-0F57223BB739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91C2B-86DA-4E56-89C1-DD5422BCF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233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5C94-8B1E-42E5-BD6B-0F57223BB739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91C2B-86DA-4E56-89C1-DD5422BCF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16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C5C94-8B1E-42E5-BD6B-0F57223BB739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91C2B-86DA-4E56-89C1-DD5422BCF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233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629291"/>
              </p:ext>
            </p:extLst>
          </p:nvPr>
        </p:nvGraphicFramePr>
        <p:xfrm>
          <a:off x="533400" y="381000"/>
          <a:ext cx="4495799" cy="4937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9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1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27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If toxicity due to both VOR and HCQ: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Dose Level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VOR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HCQ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 (Standard Daily Dose)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400 mg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600 mg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-1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300 mg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400 mg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-2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200 mg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200 mg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If toxicity due to VOR: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Dose Level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VOR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HCQ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 (Standard Daily Dose)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400 mg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600 mg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-1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300 mg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600 mg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-2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200 mg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400 mg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If toxicity due to HCQ: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Dose Level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VOR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HCQ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 (Standard Daily Dose)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400 mg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600 mg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-1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400 mg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400 mg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-2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300 mg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200 mg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535161"/>
              </p:ext>
            </p:extLst>
          </p:nvPr>
        </p:nvGraphicFramePr>
        <p:xfrm>
          <a:off x="5257799" y="381000"/>
          <a:ext cx="3200400" cy="1645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If toxicity due to RGF: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Dose Level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RGF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 (Standard Daily Dose)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160 mg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-1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120 mg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-2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80 mg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09600" y="5791200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Table 1S. </a:t>
            </a:r>
            <a:r>
              <a:rPr lang="en-US" dirty="0"/>
              <a:t>Dose reductions for VOR/HCQ and RGF on study.</a:t>
            </a:r>
          </a:p>
          <a:p>
            <a:r>
              <a:rPr lang="en-US" dirty="0"/>
              <a:t>VOR = vorinostat, HCQ = hydroxychloroquine, RGF = regorafenib</a:t>
            </a:r>
          </a:p>
        </p:txBody>
      </p:sp>
    </p:spTree>
    <p:extLst>
      <p:ext uri="{BB962C8B-B14F-4D97-AF65-F5344CB8AC3E}">
        <p14:creationId xmlns:p14="http://schemas.microsoft.com/office/powerpoint/2010/main" val="3225312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160</Words>
  <Application>Microsoft Office PowerPoint</Application>
  <PresentationFormat>On-screen Show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Modulation of Autophagy:  A Clinical Study of Vorinostat plus Hydroxychloroquine versus Regorafenib in  Refractory Metastatic Colorectal Cancer (mCRC) Patients CTMS# 14-2015</dc:title>
  <dc:creator>Windows User</dc:creator>
  <cp:lastModifiedBy>Arora, Sukeshi Patel</cp:lastModifiedBy>
  <cp:revision>62</cp:revision>
  <dcterms:created xsi:type="dcterms:W3CDTF">2019-02-27T21:32:29Z</dcterms:created>
  <dcterms:modified xsi:type="dcterms:W3CDTF">2022-06-03T18:26:48Z</dcterms:modified>
</cp:coreProperties>
</file>