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0" r:id="rId2"/>
    <p:sldId id="271" r:id="rId3"/>
    <p:sldId id="262" r:id="rId4"/>
    <p:sldId id="264" r:id="rId5"/>
    <p:sldId id="259" r:id="rId6"/>
    <p:sldId id="273" r:id="rId7"/>
    <p:sldId id="270" r:id="rId8"/>
    <p:sldId id="272" r:id="rId9"/>
    <p:sldId id="274" r:id="rId10"/>
    <p:sldId id="265" r:id="rId11"/>
    <p:sldId id="266" r:id="rId12"/>
  </p:sldIdLst>
  <p:sldSz cx="9144000" cy="6858000" type="screen4x3"/>
  <p:notesSz cx="6669088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FF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5" autoAdjust="0"/>
    <p:restoredTop sz="94718" autoAdjust="0"/>
  </p:normalViewPr>
  <p:slideViewPr>
    <p:cSldViewPr>
      <p:cViewPr>
        <p:scale>
          <a:sx n="80" d="100"/>
          <a:sy n="80" d="100"/>
        </p:scale>
        <p:origin x="-498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BAAE7-926E-4D16-8213-2CAE64D1880F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DCB76-559F-4B15-AD4B-E0214099F1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053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唐学柱2"/>
          <p:cNvPicPr preferRelativeResize="0">
            <a:picLocks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25" y="2460130"/>
            <a:ext cx="1080000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周志翔3"/>
          <p:cNvPicPr preferRelativeResize="0">
            <a:picLocks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445" y="2460129"/>
            <a:ext cx="1080000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2005" y="2180400"/>
            <a:ext cx="1935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Lean               Obesity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9277" y="3520504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Humans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91880" y="4653136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2208" y="222635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A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455882" y="2172097"/>
            <a:ext cx="2540640" cy="1656184"/>
            <a:chOff x="4455882" y="2172097"/>
            <a:chExt cx="2540640" cy="1656184"/>
          </a:xfrm>
        </p:grpSpPr>
        <p:pic>
          <p:nvPicPr>
            <p:cNvPr id="5" name="图片 28"/>
            <p:cNvPicPr preferRelativeResize="0">
              <a:picLocks/>
            </p:cNvPicPr>
            <p:nvPr/>
          </p:nvPicPr>
          <p:blipFill>
            <a:blip r:embed="rId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6522" y="2460238"/>
              <a:ext cx="1080000" cy="10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图片 37"/>
            <p:cNvPicPr preferRelativeResize="0">
              <a:picLocks/>
            </p:cNvPicPr>
            <p:nvPr/>
          </p:nvPicPr>
          <p:blipFill>
            <a:blip r:embed="rId8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7154" y="2460129"/>
              <a:ext cx="1080000" cy="10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013573" y="2172097"/>
              <a:ext cx="16578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latin typeface="Arial" pitchFamily="34" charset="0"/>
                  <a:cs typeface="Arial" pitchFamily="34" charset="0"/>
                </a:rPr>
                <a:t>Chow             HFD</a:t>
              </a:r>
              <a:endParaRPr lang="zh-CN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644393" y="3520504"/>
              <a:ext cx="5629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latin typeface="Arial" pitchFamily="34" charset="0"/>
                  <a:cs typeface="Arial" pitchFamily="34" charset="0"/>
                </a:rPr>
                <a:t>Mice</a:t>
              </a:r>
              <a:endParaRPr lang="zh-CN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55882" y="2231240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latin typeface="Arial" pitchFamily="34" charset="0"/>
                  <a:cs typeface="Arial" pitchFamily="34" charset="0"/>
                </a:rPr>
                <a:t>B</a:t>
              </a:r>
              <a:endParaRPr lang="zh-CN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6822160" y="3510533"/>
              <a:ext cx="16230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5681635" y="3510533"/>
              <a:ext cx="16230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2284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805264"/>
            <a:ext cx="14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S10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27" y="764704"/>
            <a:ext cx="7704000" cy="47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01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GV31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937" y="1384182"/>
            <a:ext cx="4030414" cy="315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084168" y="2204864"/>
            <a:ext cx="864096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95936" y="5373216"/>
            <a:ext cx="1481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S11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268518" y="2815727"/>
            <a:ext cx="1217066" cy="24079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Hspa12a</a:t>
            </a:r>
            <a:r>
              <a:rPr lang="en-US" altLang="zh-CN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cds</a:t>
            </a:r>
            <a:endParaRPr lang="zh-CN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51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1880" y="4653136"/>
            <a:ext cx="135325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8" name="Picture 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34530"/>
            <a:ext cx="28003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68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3578784" y="4653136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728913"/>
            <a:ext cx="802005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88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91377" y="4653136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50" name="Picture 2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658177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12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4653136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88" name="Picture 1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2486025"/>
            <a:ext cx="35623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15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578784" y="5261138"/>
            <a:ext cx="135325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S6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980728"/>
            <a:ext cx="66960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3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94808" y="5440522"/>
            <a:ext cx="135325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S7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00"/>
          <a:stretch/>
        </p:blipFill>
        <p:spPr bwMode="auto">
          <a:xfrm>
            <a:off x="882060" y="1052736"/>
            <a:ext cx="7448550" cy="379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38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4853191"/>
            <a:ext cx="135325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S8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320" name="Picture 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552700"/>
            <a:ext cx="34099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7572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544383" y="2175113"/>
            <a:ext cx="5123961" cy="1037863"/>
            <a:chOff x="1689863" y="1198260"/>
            <a:chExt cx="5123961" cy="1037863"/>
          </a:xfrm>
        </p:grpSpPr>
        <p:grpSp>
          <p:nvGrpSpPr>
            <p:cNvPr id="3" name="组合 2"/>
            <p:cNvGrpSpPr/>
            <p:nvPr/>
          </p:nvGrpSpPr>
          <p:grpSpPr>
            <a:xfrm>
              <a:off x="1689863" y="1198260"/>
              <a:ext cx="5123961" cy="1016089"/>
              <a:chOff x="321711" y="256764"/>
              <a:chExt cx="5123961" cy="1016089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="" xmlns:a16="http://schemas.microsoft.com/office/drawing/2014/main" id="{916FD353-44AD-46DE-9748-5A66618F68DA}"/>
                  </a:ext>
                </a:extLst>
              </p:cNvPr>
              <p:cNvGrpSpPr/>
              <p:nvPr/>
            </p:nvGrpSpPr>
            <p:grpSpPr>
              <a:xfrm>
                <a:off x="321711" y="266290"/>
                <a:ext cx="5123961" cy="1006563"/>
                <a:chOff x="363576" y="1575496"/>
                <a:chExt cx="5123961" cy="1006563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539160" y="1575496"/>
                  <a:ext cx="4948377" cy="545085"/>
                  <a:chOff x="857880" y="2382393"/>
                  <a:chExt cx="8910488" cy="878566"/>
                </a:xfrm>
              </p:grpSpPr>
              <p:sp>
                <p:nvSpPr>
                  <p:cNvPr id="12" name="文本框 10"/>
                  <p:cNvSpPr txBox="1"/>
                  <p:nvPr/>
                </p:nvSpPr>
                <p:spPr>
                  <a:xfrm>
                    <a:off x="8212308" y="2814493"/>
                    <a:ext cx="1556060" cy="4464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itchFamily="34" charset="0"/>
                        <a:cs typeface="Arial" pitchFamily="34" charset="0"/>
                      </a:rPr>
                      <a:t>HSPA12A</a:t>
                    </a:r>
                    <a:endParaRPr lang="zh-CN" altLang="en-US" sz="12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13" name="组合 12"/>
                  <p:cNvGrpSpPr/>
                  <p:nvPr/>
                </p:nvGrpSpPr>
                <p:grpSpPr>
                  <a:xfrm>
                    <a:off x="857880" y="2382393"/>
                    <a:ext cx="6429629" cy="446466"/>
                    <a:chOff x="1040764" y="2424598"/>
                    <a:chExt cx="6429629" cy="446466"/>
                  </a:xfrm>
                </p:grpSpPr>
                <p:sp>
                  <p:nvSpPr>
                    <p:cNvPr id="14" name="TextBox 25"/>
                    <p:cNvSpPr txBox="1"/>
                    <p:nvPr/>
                  </p:nvSpPr>
                  <p:spPr>
                    <a:xfrm>
                      <a:off x="1069591" y="2424598"/>
                      <a:ext cx="6400802" cy="44646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120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altLang="zh-CN" sz="1200" dirty="0">
                          <a:latin typeface="Arial" pitchFamily="34" charset="0"/>
                          <a:cs typeface="Arial" pitchFamily="34" charset="0"/>
                        </a:rPr>
                        <a:t>Undifferentiated </a:t>
                      </a:r>
                      <a:r>
                        <a:rPr lang="en-US" altLang="zh-CN" sz="1200" dirty="0" smtClean="0">
                          <a:latin typeface="Arial" pitchFamily="34" charset="0"/>
                          <a:cs typeface="Arial" pitchFamily="34" charset="0"/>
                        </a:rPr>
                        <a:t>               Differentiated </a:t>
                      </a:r>
                      <a:endParaRPr lang="zh-CN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15" name="直接连接符 14"/>
                    <p:cNvCxnSpPr>
                      <a:cxnSpLocks/>
                    </p:cNvCxnSpPr>
                    <p:nvPr/>
                  </p:nvCxnSpPr>
                  <p:spPr>
                    <a:xfrm>
                      <a:off x="1040764" y="2764782"/>
                      <a:ext cx="297087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直接连接符 15"/>
                    <p:cNvCxnSpPr>
                      <a:cxnSpLocks/>
                    </p:cNvCxnSpPr>
                    <p:nvPr/>
                  </p:nvCxnSpPr>
                  <p:spPr>
                    <a:xfrm>
                      <a:off x="4389372" y="2764785"/>
                      <a:ext cx="227016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pic>
              <p:nvPicPr>
                <p:cNvPr id="8" name="图片 7">
                  <a:extLst>
                    <a:ext uri="{FF2B5EF4-FFF2-40B4-BE49-F238E27FC236}">
                      <a16:creationId xmlns="" xmlns:a16="http://schemas.microsoft.com/office/drawing/2014/main" id="{4894B861-9C1B-46B3-AA2A-68AEB8DCAA9F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7335" y="1823763"/>
                  <a:ext cx="4320000" cy="360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grpSp>
              <p:nvGrpSpPr>
                <p:cNvPr id="9" name="组合 8">
                  <a:extLst>
                    <a:ext uri="{FF2B5EF4-FFF2-40B4-BE49-F238E27FC236}">
                      <a16:creationId xmlns="" xmlns:a16="http://schemas.microsoft.com/office/drawing/2014/main" id="{23235D9F-71B7-4ED9-99C5-A0CB3F260C74}"/>
                    </a:ext>
                  </a:extLst>
                </p:cNvPr>
                <p:cNvGrpSpPr/>
                <p:nvPr/>
              </p:nvGrpSpPr>
              <p:grpSpPr>
                <a:xfrm>
                  <a:off x="363576" y="2174434"/>
                  <a:ext cx="4989402" cy="407625"/>
                  <a:chOff x="376860" y="2720105"/>
                  <a:chExt cx="4989402" cy="407625"/>
                </a:xfrm>
              </p:grpSpPr>
              <p:pic>
                <p:nvPicPr>
                  <p:cNvPr id="10" name="图片 9">
                    <a:extLst>
                      <a:ext uri="{FF2B5EF4-FFF2-40B4-BE49-F238E27FC236}">
                        <a16:creationId xmlns="" xmlns:a16="http://schemas.microsoft.com/office/drawing/2014/main" id="{3D4EE37C-EEA0-4038-8340-A69FDAC6C108}"/>
                      </a:ext>
                    </a:extLst>
                  </p:cNvPr>
                  <p:cNvPicPr preferRelativeResize="0">
                    <a:picLocks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6860" y="2767730"/>
                    <a:ext cx="4320000" cy="3600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11" name="文本框 30">
                    <a:extLst>
                      <a:ext uri="{FF2B5EF4-FFF2-40B4-BE49-F238E27FC236}">
                        <a16:creationId xmlns="" xmlns:a16="http://schemas.microsoft.com/office/drawing/2014/main" id="{0B0027F5-C82C-4973-A8DE-B7A023230F7D}"/>
                      </a:ext>
                    </a:extLst>
                  </p:cNvPr>
                  <p:cNvSpPr txBox="1"/>
                  <p:nvPr/>
                </p:nvSpPr>
                <p:spPr>
                  <a:xfrm>
                    <a:off x="4627149" y="2720105"/>
                    <a:ext cx="739113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 smtClean="0">
                        <a:latin typeface="Arial" pitchFamily="34" charset="0"/>
                        <a:cs typeface="Arial" pitchFamily="34" charset="0"/>
                      </a:rPr>
                      <a:t>PPAR</a:t>
                    </a:r>
                    <a:r>
                      <a:rPr lang="en-US" altLang="zh-CN" sz="12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2</a:t>
                    </a:r>
                    <a:endParaRPr lang="zh-CN" altLang="en-US" sz="12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6" name="文本框 16">
                <a:extLst>
                  <a:ext uri="{FF2B5EF4-FFF2-40B4-BE49-F238E27FC236}">
                    <a16:creationId xmlns="" xmlns:a16="http://schemas.microsoft.com/office/drawing/2014/main" id="{F9FC7E46-6CFC-412A-A48A-2997DA3C219B}"/>
                  </a:ext>
                </a:extLst>
              </p:cNvPr>
              <p:cNvSpPr txBox="1"/>
              <p:nvPr/>
            </p:nvSpPr>
            <p:spPr>
              <a:xfrm>
                <a:off x="3717609" y="256764"/>
                <a:ext cx="145903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itchFamily="34" charset="0"/>
                    <a:cs typeface="Arial" pitchFamily="34" charset="0"/>
                  </a:rPr>
                  <a:t>IgG </a:t>
                </a:r>
                <a:r>
                  <a:rPr lang="en-US" altLang="zh-CN" sz="1200" dirty="0" smtClean="0">
                    <a:latin typeface="Arial" pitchFamily="34" charset="0"/>
                    <a:cs typeface="Arial" pitchFamily="34" charset="0"/>
                  </a:rPr>
                  <a:t>  Input</a:t>
                </a:r>
                <a:endParaRPr lang="en-US" altLang="zh-CN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" name="文本框 30">
              <a:extLst>
                <a:ext uri="{FF2B5EF4-FFF2-40B4-BE49-F238E27FC236}">
                  <a16:creationId xmlns="" xmlns:a16="http://schemas.microsoft.com/office/drawing/2014/main" id="{0B0027F5-C82C-4973-A8DE-B7A023230F7D}"/>
                </a:ext>
              </a:extLst>
            </p:cNvPr>
            <p:cNvSpPr txBox="1"/>
            <p:nvPr/>
          </p:nvSpPr>
          <p:spPr>
            <a:xfrm>
              <a:off x="5940152" y="1959124"/>
              <a:ext cx="7391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>
                  <a:latin typeface="Arial" pitchFamily="34" charset="0"/>
                  <a:cs typeface="Arial" pitchFamily="34" charset="0"/>
                </a:rPr>
                <a:t>PPAR</a:t>
              </a:r>
              <a:r>
                <a:rPr lang="en-US" altLang="zh-CN" sz="1200" dirty="0" smtClean="0">
                  <a:latin typeface="Arial" pitchFamily="34" charset="0"/>
                  <a:cs typeface="Arial" pitchFamily="34" charset="0"/>
                  <a:sym typeface="Symbol"/>
                </a:rPr>
                <a:t>1</a:t>
              </a:r>
              <a:endParaRPr lang="zh-CN" altLang="en-US" sz="12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7" name="直接连接符 16"/>
          <p:cNvCxnSpPr/>
          <p:nvPr/>
        </p:nvCxnSpPr>
        <p:spPr>
          <a:xfrm>
            <a:off x="6175226" y="3162627"/>
            <a:ext cx="0" cy="309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175226" y="3472433"/>
            <a:ext cx="2820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6">
            <a:extLst>
              <a:ext uri="{FF2B5EF4-FFF2-40B4-BE49-F238E27FC236}">
                <a16:creationId xmlns="" xmlns:a16="http://schemas.microsoft.com/office/drawing/2014/main" id="{F9FC7E46-6CFC-412A-A48A-2997DA3C219B}"/>
              </a:ext>
            </a:extLst>
          </p:cNvPr>
          <p:cNvSpPr txBox="1"/>
          <p:nvPr/>
        </p:nvSpPr>
        <p:spPr>
          <a:xfrm>
            <a:off x="6396583" y="3334117"/>
            <a:ext cx="1459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itchFamily="34" charset="0"/>
                <a:cs typeface="Arial" pitchFamily="34" charset="0"/>
              </a:rPr>
              <a:t>IgG </a:t>
            </a:r>
            <a:r>
              <a:rPr lang="en-US" altLang="zh-CN" sz="1200" dirty="0" smtClean="0">
                <a:latin typeface="Arial" pitchFamily="34" charset="0"/>
                <a:cs typeface="Arial" pitchFamily="34" charset="0"/>
              </a:rPr>
              <a:t> heavy chain</a:t>
            </a:r>
            <a:endParaRPr lang="en-US" altLang="zh-CN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02965" y="4797152"/>
            <a:ext cx="135325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S9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rot="10800000" flipH="1" flipV="1">
            <a:off x="1754163" y="2996952"/>
            <a:ext cx="0" cy="309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10800000" flipH="1" flipV="1">
            <a:off x="1752158" y="2987427"/>
            <a:ext cx="82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16">
            <a:extLst>
              <a:ext uri="{FF2B5EF4-FFF2-40B4-BE49-F238E27FC236}">
                <a16:creationId xmlns="" xmlns:a16="http://schemas.microsoft.com/office/drawing/2014/main" id="{F9FC7E46-6CFC-412A-A48A-2997DA3C219B}"/>
              </a:ext>
            </a:extLst>
          </p:cNvPr>
          <p:cNvSpPr txBox="1"/>
          <p:nvPr/>
        </p:nvSpPr>
        <p:spPr>
          <a:xfrm>
            <a:off x="826641" y="3284984"/>
            <a:ext cx="160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itchFamily="34" charset="0"/>
                <a:cs typeface="Arial" pitchFamily="34" charset="0"/>
              </a:rPr>
              <a:t>Non-specific bands</a:t>
            </a:r>
            <a:endParaRPr lang="en-US" altLang="zh-CN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123728" y="2784911"/>
            <a:ext cx="354584" cy="276999"/>
            <a:chOff x="1385315" y="4356906"/>
            <a:chExt cx="354584" cy="276999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1642694" y="4491536"/>
              <a:ext cx="7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139">
              <a:extLst>
                <a:ext uri="{FF2B5EF4-FFF2-40B4-BE49-F238E27FC236}">
                  <a16:creationId xmlns="" xmlns:a16="http://schemas.microsoft.com/office/drawing/2014/main" id="{E99DB530-5986-4C25-8BD7-6E3654A2BB89}"/>
                </a:ext>
              </a:extLst>
            </p:cNvPr>
            <p:cNvSpPr txBox="1"/>
            <p:nvPr/>
          </p:nvSpPr>
          <p:spPr>
            <a:xfrm>
              <a:off x="1385315" y="4356906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57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123866" y="2964552"/>
            <a:ext cx="354584" cy="276999"/>
            <a:chOff x="1385315" y="4396022"/>
            <a:chExt cx="354584" cy="276999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1642694" y="4491536"/>
              <a:ext cx="7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139">
              <a:extLst>
                <a:ext uri="{FF2B5EF4-FFF2-40B4-BE49-F238E27FC236}">
                  <a16:creationId xmlns="" xmlns:a16="http://schemas.microsoft.com/office/drawing/2014/main" id="{E99DB530-5986-4C25-8BD7-6E3654A2BB89}"/>
                </a:ext>
              </a:extLst>
            </p:cNvPr>
            <p:cNvSpPr txBox="1"/>
            <p:nvPr/>
          </p:nvSpPr>
          <p:spPr>
            <a:xfrm>
              <a:off x="1385315" y="4396022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129184" y="2454796"/>
            <a:ext cx="354584" cy="276999"/>
            <a:chOff x="1373440" y="4380656"/>
            <a:chExt cx="354584" cy="276999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642694" y="4491536"/>
              <a:ext cx="7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139">
              <a:extLst>
                <a:ext uri="{FF2B5EF4-FFF2-40B4-BE49-F238E27FC236}">
                  <a16:creationId xmlns="" xmlns:a16="http://schemas.microsoft.com/office/drawing/2014/main" id="{E99DB530-5986-4C25-8BD7-6E3654A2BB89}"/>
                </a:ext>
              </a:extLst>
            </p:cNvPr>
            <p:cNvSpPr txBox="1"/>
            <p:nvPr/>
          </p:nvSpPr>
          <p:spPr>
            <a:xfrm>
              <a:off x="1373440" y="4380656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文本框 1">
            <a:extLst>
              <a:ext uri="{FF2B5EF4-FFF2-40B4-BE49-F238E27FC236}">
                <a16:creationId xmlns="" xmlns:a16="http://schemas.microsoft.com/office/drawing/2014/main" id="{01AB8940-A0DE-4696-8A55-675F5076233E}"/>
              </a:ext>
            </a:extLst>
          </p:cNvPr>
          <p:cNvSpPr txBox="1"/>
          <p:nvPr/>
        </p:nvSpPr>
        <p:spPr>
          <a:xfrm>
            <a:off x="2123728" y="2204864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57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4125</TotalTime>
  <Words>53</Words>
  <Application>Microsoft Office PowerPoint</Application>
  <PresentationFormat>全屏显示(4:3)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104</cp:revision>
  <cp:lastPrinted>2018-12-29T07:29:27Z</cp:lastPrinted>
  <dcterms:created xsi:type="dcterms:W3CDTF">2018-04-27T01:51:19Z</dcterms:created>
  <dcterms:modified xsi:type="dcterms:W3CDTF">2019-01-03T01:38:35Z</dcterms:modified>
</cp:coreProperties>
</file>