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tif" ContentType="image/tiff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90" r:id="rId3"/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79" r:id="rId12"/>
    <p:sldId id="280" r:id="rId13"/>
    <p:sldId id="281" r:id="rId14"/>
    <p:sldId id="288" r:id="rId15"/>
    <p:sldId id="282" r:id="rId16"/>
    <p:sldId id="291" r:id="rId17"/>
    <p:sldId id="283" r:id="rId18"/>
    <p:sldId id="284" r:id="rId19"/>
    <p:sldId id="270" r:id="rId20"/>
    <p:sldId id="271" r:id="rId21"/>
    <p:sldId id="272" r:id="rId22"/>
    <p:sldId id="264" r:id="rId23"/>
    <p:sldId id="265" r:id="rId24"/>
    <p:sldId id="266" r:id="rId25"/>
    <p:sldId id="267" r:id="rId26"/>
    <p:sldId id="268" r:id="rId27"/>
    <p:sldId id="269" r:id="rId28"/>
    <p:sldId id="286" r:id="rId29"/>
    <p:sldId id="287" r:id="rId30"/>
    <p:sldId id="285" r:id="rId31"/>
    <p:sldId id="273" r:id="rId32"/>
    <p:sldId id="274" r:id="rId33"/>
    <p:sldId id="275" r:id="rId34"/>
    <p:sldId id="276" r:id="rId35"/>
    <p:sldId id="277" r:id="rId36"/>
    <p:sldId id="278" r:id="rId37"/>
  </p:sldIdLst>
  <p:sldSz cx="12192000" cy="6858000"/>
  <p:notesSz cx="6858000" cy="9144000"/>
  <p:defaultTextStyle>
    <a:defPPr>
      <a:defRPr lang="ca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4F4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C8B8E974-2466-4909-8011-61651C98242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Subtítol 2">
            <a:extLst>
              <a:ext uri="{FF2B5EF4-FFF2-40B4-BE49-F238E27FC236}">
                <a16:creationId xmlns:a16="http://schemas.microsoft.com/office/drawing/2014/main" id="{2EB7FE5C-2E0C-414C-94A6-F3085EF2D3E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a-ES"/>
              <a:t>Feu clic aquí per editar l'estil de subtítols del patró</a:t>
            </a:r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0204CB25-E14B-4A39-A7DC-74D978FCBC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C0E-4BAD-48B9-BE29-65983E74358C}" type="datetimeFigureOut">
              <a:rPr lang="ca-ES" smtClean="0"/>
              <a:t>7/11/2024</a:t>
            </a:fld>
            <a:endParaRPr lang="ca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BAE014FB-69C8-4DE2-8C5A-892B2FCC06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0E7C26B6-5C46-4B94-8896-7EB4C0AC78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8260-3DBB-4031-BA9C-D0A6E383A6C0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7104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ol i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DCAD739E-B684-41EB-9A33-90D58ECAE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1A95E9F3-C279-456E-B86A-C47461FC30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79AFD405-F93B-4EF7-B5F0-D80916A18B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C0E-4BAD-48B9-BE29-65983E74358C}" type="datetimeFigureOut">
              <a:rPr lang="ca-ES" smtClean="0"/>
              <a:t>7/11/2024</a:t>
            </a:fld>
            <a:endParaRPr lang="ca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C8D03595-EC45-40AF-9471-7CF9B3E5D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D256949C-73B8-4087-A48E-2D2EE4733C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8260-3DBB-4031-BA9C-D0A6E383A6C0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586026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pçalera de la sec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1CE24F32-331A-47CB-805D-CAE624F69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>
            <a:extLst>
              <a:ext uri="{FF2B5EF4-FFF2-40B4-BE49-F238E27FC236}">
                <a16:creationId xmlns:a16="http://schemas.microsoft.com/office/drawing/2014/main" id="{573AEC36-7805-4436-8EEF-A54E455F3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EBA11DE7-0FE3-445B-9E77-3CE41A2B2D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C0E-4BAD-48B9-BE29-65983E74358C}" type="datetimeFigureOut">
              <a:rPr lang="ca-ES" smtClean="0"/>
              <a:t>7/11/2024</a:t>
            </a:fld>
            <a:endParaRPr lang="ca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4A273923-D432-4639-8928-BFF5920FE5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23209F3D-47BF-4612-9E3C-C2A9F33F3A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8260-3DBB-4031-BA9C-D0A6E383A6C0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7943785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ct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97376452-1056-428D-9081-2806B2416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B2AA4DEB-2648-4B69-8392-A75BBC3DB78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contingut 3">
            <a:extLst>
              <a:ext uri="{FF2B5EF4-FFF2-40B4-BE49-F238E27FC236}">
                <a16:creationId xmlns:a16="http://schemas.microsoft.com/office/drawing/2014/main" id="{8A3FACEA-0A48-42CE-AE50-E310D3C0BF8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5" name="Contenidor de data 4">
            <a:extLst>
              <a:ext uri="{FF2B5EF4-FFF2-40B4-BE49-F238E27FC236}">
                <a16:creationId xmlns:a16="http://schemas.microsoft.com/office/drawing/2014/main" id="{18C2C6BE-4BFD-4254-8BD8-CF0A59A93D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C0E-4BAD-48B9-BE29-65983E74358C}" type="datetimeFigureOut">
              <a:rPr lang="ca-ES" smtClean="0"/>
              <a:t>7/11/2024</a:t>
            </a:fld>
            <a:endParaRPr lang="ca-ES"/>
          </a:p>
        </p:txBody>
      </p:sp>
      <p:sp>
        <p:nvSpPr>
          <p:cNvPr id="6" name="Contenidor de peu de pàgina 5">
            <a:extLst>
              <a:ext uri="{FF2B5EF4-FFF2-40B4-BE49-F238E27FC236}">
                <a16:creationId xmlns:a16="http://schemas.microsoft.com/office/drawing/2014/main" id="{E8E8D14B-1E8D-453D-8BAF-6C1D6B96E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>
            <a:extLst>
              <a:ext uri="{FF2B5EF4-FFF2-40B4-BE49-F238E27FC236}">
                <a16:creationId xmlns:a16="http://schemas.microsoft.com/office/drawing/2014/main" id="{C981339A-787F-47AF-9FF4-874BC88043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8260-3DBB-4031-BA9C-D0A6E383A6C0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2856744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C0C07AF9-AA11-4140-B429-3E82F60A6A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>
            <a:extLst>
              <a:ext uri="{FF2B5EF4-FFF2-40B4-BE49-F238E27FC236}">
                <a16:creationId xmlns:a16="http://schemas.microsoft.com/office/drawing/2014/main" id="{AC80E0E3-75E2-4126-A580-66245BF357C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4" name="Contenidor de contingut 3">
            <a:extLst>
              <a:ext uri="{FF2B5EF4-FFF2-40B4-BE49-F238E27FC236}">
                <a16:creationId xmlns:a16="http://schemas.microsoft.com/office/drawing/2014/main" id="{CB8D15DD-AC40-4BC1-9D70-C6B73FD2A62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5" name="Contenidor de text 4">
            <a:extLst>
              <a:ext uri="{FF2B5EF4-FFF2-40B4-BE49-F238E27FC236}">
                <a16:creationId xmlns:a16="http://schemas.microsoft.com/office/drawing/2014/main" id="{3874C8C6-817B-4CDF-A5C0-AA709A454E8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6" name="Contenidor de contingut 5">
            <a:extLst>
              <a:ext uri="{FF2B5EF4-FFF2-40B4-BE49-F238E27FC236}">
                <a16:creationId xmlns:a16="http://schemas.microsoft.com/office/drawing/2014/main" id="{833953C7-1E3D-4E2E-A48A-E82805B5203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7" name="Contenidor de data 6">
            <a:extLst>
              <a:ext uri="{FF2B5EF4-FFF2-40B4-BE49-F238E27FC236}">
                <a16:creationId xmlns:a16="http://schemas.microsoft.com/office/drawing/2014/main" id="{01914BDB-6499-4346-8C35-C4F5EE97E2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C0E-4BAD-48B9-BE29-65983E74358C}" type="datetimeFigureOut">
              <a:rPr lang="ca-ES" smtClean="0"/>
              <a:t>7/11/2024</a:t>
            </a:fld>
            <a:endParaRPr lang="ca-ES"/>
          </a:p>
        </p:txBody>
      </p:sp>
      <p:sp>
        <p:nvSpPr>
          <p:cNvPr id="8" name="Contenidor de peu de pàgina 7">
            <a:extLst>
              <a:ext uri="{FF2B5EF4-FFF2-40B4-BE49-F238E27FC236}">
                <a16:creationId xmlns:a16="http://schemas.microsoft.com/office/drawing/2014/main" id="{036AAC1A-080C-4DF8-934D-B46B7EF4D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9" name="Contenidor de número de diapositiva 8">
            <a:extLst>
              <a:ext uri="{FF2B5EF4-FFF2-40B4-BE49-F238E27FC236}">
                <a16:creationId xmlns:a16="http://schemas.microsoft.com/office/drawing/2014/main" id="{E0C799A1-8EB5-4740-ADAF-93B36BC28D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8260-3DBB-4031-BA9C-D0A6E383A6C0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4380412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omés títo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6EB77282-36AB-416A-8DD1-ED85A6219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data 2">
            <a:extLst>
              <a:ext uri="{FF2B5EF4-FFF2-40B4-BE49-F238E27FC236}">
                <a16:creationId xmlns:a16="http://schemas.microsoft.com/office/drawing/2014/main" id="{DE60CD8F-2723-4EF1-BB49-9BF0C4656D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C0E-4BAD-48B9-BE29-65983E74358C}" type="datetimeFigureOut">
              <a:rPr lang="ca-ES" smtClean="0"/>
              <a:t>7/11/2024</a:t>
            </a:fld>
            <a:endParaRPr lang="ca-ES"/>
          </a:p>
        </p:txBody>
      </p:sp>
      <p:sp>
        <p:nvSpPr>
          <p:cNvPr id="4" name="Contenidor de peu de pàgina 3">
            <a:extLst>
              <a:ext uri="{FF2B5EF4-FFF2-40B4-BE49-F238E27FC236}">
                <a16:creationId xmlns:a16="http://schemas.microsoft.com/office/drawing/2014/main" id="{B740E9B3-922B-472E-9FF1-9A3E436324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5" name="Contenidor de número de diapositiva 4">
            <a:extLst>
              <a:ext uri="{FF2B5EF4-FFF2-40B4-BE49-F238E27FC236}">
                <a16:creationId xmlns:a16="http://schemas.microsoft.com/office/drawing/2014/main" id="{3E80D23F-5265-4F2F-B166-AB82D5D987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8260-3DBB-4031-BA9C-D0A6E383A6C0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68942704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data 1">
            <a:extLst>
              <a:ext uri="{FF2B5EF4-FFF2-40B4-BE49-F238E27FC236}">
                <a16:creationId xmlns:a16="http://schemas.microsoft.com/office/drawing/2014/main" id="{2457C594-00E1-48CC-90A3-B6AD004FCB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C0E-4BAD-48B9-BE29-65983E74358C}" type="datetimeFigureOut">
              <a:rPr lang="ca-ES" smtClean="0"/>
              <a:t>7/11/2024</a:t>
            </a:fld>
            <a:endParaRPr lang="ca-ES"/>
          </a:p>
        </p:txBody>
      </p:sp>
      <p:sp>
        <p:nvSpPr>
          <p:cNvPr id="3" name="Contenidor de peu de pàgina 2">
            <a:extLst>
              <a:ext uri="{FF2B5EF4-FFF2-40B4-BE49-F238E27FC236}">
                <a16:creationId xmlns:a16="http://schemas.microsoft.com/office/drawing/2014/main" id="{5F70A995-ADE0-44C0-BE5E-F20CBA4283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4" name="Contenidor de número de diapositiva 3">
            <a:extLst>
              <a:ext uri="{FF2B5EF4-FFF2-40B4-BE49-F238E27FC236}">
                <a16:creationId xmlns:a16="http://schemas.microsoft.com/office/drawing/2014/main" id="{FD2FE54A-BD21-4D29-BBC0-B1B6530AB8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8260-3DBB-4031-BA9C-D0A6E383A6C0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905261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ingut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2664250C-A718-4236-9021-9968B4D8F7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e contingut 2">
            <a:extLst>
              <a:ext uri="{FF2B5EF4-FFF2-40B4-BE49-F238E27FC236}">
                <a16:creationId xmlns:a16="http://schemas.microsoft.com/office/drawing/2014/main" id="{AAC580F9-875E-49A2-BD68-28A70DB147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FBDF7701-82DC-43E7-AEF2-51673E538E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5" name="Contenidor de data 4">
            <a:extLst>
              <a:ext uri="{FF2B5EF4-FFF2-40B4-BE49-F238E27FC236}">
                <a16:creationId xmlns:a16="http://schemas.microsoft.com/office/drawing/2014/main" id="{C7027709-0697-4E58-80E9-B3E3B6DC4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C0E-4BAD-48B9-BE29-65983E74358C}" type="datetimeFigureOut">
              <a:rPr lang="ca-ES" smtClean="0"/>
              <a:t>7/11/2024</a:t>
            </a:fld>
            <a:endParaRPr lang="ca-ES"/>
          </a:p>
        </p:txBody>
      </p:sp>
      <p:sp>
        <p:nvSpPr>
          <p:cNvPr id="6" name="Contenidor de peu de pàgina 5">
            <a:extLst>
              <a:ext uri="{FF2B5EF4-FFF2-40B4-BE49-F238E27FC236}">
                <a16:creationId xmlns:a16="http://schemas.microsoft.com/office/drawing/2014/main" id="{3D35FB94-FEB6-45E2-BA66-6BC2D93F82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>
            <a:extLst>
              <a:ext uri="{FF2B5EF4-FFF2-40B4-BE49-F238E27FC236}">
                <a16:creationId xmlns:a16="http://schemas.microsoft.com/office/drawing/2014/main" id="{A9DF2190-1058-47F0-8ADE-A5C1B94D88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8260-3DBB-4031-BA9C-D0A6E383A6C0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913905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tge amb l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DFFC5A57-5837-40E4-8093-A7C4CEFDAA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ca-ES"/>
              <a:t>Feu clic aquí per editar l'estil</a:t>
            </a:r>
          </a:p>
        </p:txBody>
      </p:sp>
      <p:sp>
        <p:nvSpPr>
          <p:cNvPr id="3" name="Contenidor d'imatge 2">
            <a:extLst>
              <a:ext uri="{FF2B5EF4-FFF2-40B4-BE49-F238E27FC236}">
                <a16:creationId xmlns:a16="http://schemas.microsoft.com/office/drawing/2014/main" id="{C29434E6-53E5-42BA-9E8D-73E5F6A3D7E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ca-ES"/>
          </a:p>
        </p:txBody>
      </p:sp>
      <p:sp>
        <p:nvSpPr>
          <p:cNvPr id="4" name="Contenidor de text 3">
            <a:extLst>
              <a:ext uri="{FF2B5EF4-FFF2-40B4-BE49-F238E27FC236}">
                <a16:creationId xmlns:a16="http://schemas.microsoft.com/office/drawing/2014/main" id="{8154658D-CF15-459F-832D-A455DE1F73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a-ES"/>
              <a:t>Editeu els estils de text del patró</a:t>
            </a:r>
          </a:p>
        </p:txBody>
      </p:sp>
      <p:sp>
        <p:nvSpPr>
          <p:cNvPr id="5" name="Contenidor de data 4">
            <a:extLst>
              <a:ext uri="{FF2B5EF4-FFF2-40B4-BE49-F238E27FC236}">
                <a16:creationId xmlns:a16="http://schemas.microsoft.com/office/drawing/2014/main" id="{84D2547A-CD2C-4EAD-8A12-08EEE6F1F12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C0E-4BAD-48B9-BE29-65983E74358C}" type="datetimeFigureOut">
              <a:rPr lang="ca-ES" smtClean="0"/>
              <a:t>7/11/2024</a:t>
            </a:fld>
            <a:endParaRPr lang="ca-ES"/>
          </a:p>
        </p:txBody>
      </p:sp>
      <p:sp>
        <p:nvSpPr>
          <p:cNvPr id="6" name="Contenidor de peu de pàgina 5">
            <a:extLst>
              <a:ext uri="{FF2B5EF4-FFF2-40B4-BE49-F238E27FC236}">
                <a16:creationId xmlns:a16="http://schemas.microsoft.com/office/drawing/2014/main" id="{0F5EA42D-4004-45F6-8BC6-964CDCF9F1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7" name="Contenidor de número de diapositiva 6">
            <a:extLst>
              <a:ext uri="{FF2B5EF4-FFF2-40B4-BE49-F238E27FC236}">
                <a16:creationId xmlns:a16="http://schemas.microsoft.com/office/drawing/2014/main" id="{AB455FB8-0102-4A69-A542-F07BF0F163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8260-3DBB-4031-BA9C-D0A6E383A6C0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3185523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ol i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1">
            <a:extLst>
              <a:ext uri="{FF2B5EF4-FFF2-40B4-BE49-F238E27FC236}">
                <a16:creationId xmlns:a16="http://schemas.microsoft.com/office/drawing/2014/main" id="{A56C2AF3-C07C-4543-A1E7-6B1ED2375E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vertical 2">
            <a:extLst>
              <a:ext uri="{FF2B5EF4-FFF2-40B4-BE49-F238E27FC236}">
                <a16:creationId xmlns:a16="http://schemas.microsoft.com/office/drawing/2014/main" id="{84566CF1-8E8D-4E82-B7C0-42BB1135987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B6F2B3D4-D3B3-46CC-8FAC-3EC814AC10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C0E-4BAD-48B9-BE29-65983E74358C}" type="datetimeFigureOut">
              <a:rPr lang="ca-ES" smtClean="0"/>
              <a:t>7/11/2024</a:t>
            </a:fld>
            <a:endParaRPr lang="ca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6F48934A-CF02-4384-ACE3-F23A7237CE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EC05B23F-4EFD-4A5E-8BC9-D61E3575BB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8260-3DBB-4031-BA9C-D0A6E383A6C0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1043771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ol vertical i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ol vertical 1">
            <a:extLst>
              <a:ext uri="{FF2B5EF4-FFF2-40B4-BE49-F238E27FC236}">
                <a16:creationId xmlns:a16="http://schemas.microsoft.com/office/drawing/2014/main" id="{D9AB9F5D-0C79-473B-8C41-B0D53CC61D2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vertical 2">
            <a:extLst>
              <a:ext uri="{FF2B5EF4-FFF2-40B4-BE49-F238E27FC236}">
                <a16:creationId xmlns:a16="http://schemas.microsoft.com/office/drawing/2014/main" id="{8BCF6742-5C71-42F4-BCF4-B2C3B296C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C80941E3-AA55-4CB7-A3E5-9A8DB6129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A7CEC0E-4BAD-48B9-BE29-65983E74358C}" type="datetimeFigureOut">
              <a:rPr lang="ca-ES" smtClean="0"/>
              <a:t>7/11/2024</a:t>
            </a:fld>
            <a:endParaRPr lang="ca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DDA6B149-7ADD-451F-AC68-1622D8BF06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a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94E9345B-D109-40F8-A2DC-DD4A77C6BE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88260-3DBB-4031-BA9C-D0A6E383A6C0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20049301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idor de títol 1">
            <a:extLst>
              <a:ext uri="{FF2B5EF4-FFF2-40B4-BE49-F238E27FC236}">
                <a16:creationId xmlns:a16="http://schemas.microsoft.com/office/drawing/2014/main" id="{D720FD90-3BBD-42B7-BA23-0066EF24FD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a-ES"/>
              <a:t>Feu clic aquí per editar l'estil</a:t>
            </a:r>
          </a:p>
        </p:txBody>
      </p:sp>
      <p:sp>
        <p:nvSpPr>
          <p:cNvPr id="3" name="Contenidor de text 2">
            <a:extLst>
              <a:ext uri="{FF2B5EF4-FFF2-40B4-BE49-F238E27FC236}">
                <a16:creationId xmlns:a16="http://schemas.microsoft.com/office/drawing/2014/main" id="{A74A1BA2-944F-4C57-9CF7-C91047136D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a-ES"/>
              <a:t>Editeu els estils de text del patró</a:t>
            </a:r>
          </a:p>
          <a:p>
            <a:pPr lvl="1"/>
            <a:r>
              <a:rPr lang="ca-ES"/>
              <a:t>Segon nivell</a:t>
            </a:r>
          </a:p>
          <a:p>
            <a:pPr lvl="2"/>
            <a:r>
              <a:rPr lang="ca-ES"/>
              <a:t>Tercer nivell</a:t>
            </a:r>
          </a:p>
          <a:p>
            <a:pPr lvl="3"/>
            <a:r>
              <a:rPr lang="ca-ES"/>
              <a:t>Quart nivell</a:t>
            </a:r>
          </a:p>
          <a:p>
            <a:pPr lvl="4"/>
            <a:r>
              <a:rPr lang="ca-ES"/>
              <a:t>Cinquè nivell</a:t>
            </a:r>
          </a:p>
        </p:txBody>
      </p:sp>
      <p:sp>
        <p:nvSpPr>
          <p:cNvPr id="4" name="Contenidor de data 3">
            <a:extLst>
              <a:ext uri="{FF2B5EF4-FFF2-40B4-BE49-F238E27FC236}">
                <a16:creationId xmlns:a16="http://schemas.microsoft.com/office/drawing/2014/main" id="{E9CFE41B-AABE-409A-9D71-22517F2474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A7CEC0E-4BAD-48B9-BE29-65983E74358C}" type="datetimeFigureOut">
              <a:rPr lang="ca-ES" smtClean="0"/>
              <a:t>7/11/2024</a:t>
            </a:fld>
            <a:endParaRPr lang="ca-ES"/>
          </a:p>
        </p:txBody>
      </p:sp>
      <p:sp>
        <p:nvSpPr>
          <p:cNvPr id="5" name="Contenidor de peu de pàgina 4">
            <a:extLst>
              <a:ext uri="{FF2B5EF4-FFF2-40B4-BE49-F238E27FC236}">
                <a16:creationId xmlns:a16="http://schemas.microsoft.com/office/drawing/2014/main" id="{571157A9-632F-4D65-AF42-AE51DD69052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a-ES"/>
          </a:p>
        </p:txBody>
      </p:sp>
      <p:sp>
        <p:nvSpPr>
          <p:cNvPr id="6" name="Contenidor de número de diapositiva 5">
            <a:extLst>
              <a:ext uri="{FF2B5EF4-FFF2-40B4-BE49-F238E27FC236}">
                <a16:creationId xmlns:a16="http://schemas.microsoft.com/office/drawing/2014/main" id="{066669F6-71B0-4EA0-9592-39052A69504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88260-3DBB-4031-BA9C-D0A6E383A6C0}" type="slidenum">
              <a:rPr lang="ca-ES" smtClean="0"/>
              <a:t>‹#›</a:t>
            </a:fld>
            <a:endParaRPr lang="ca-ES"/>
          </a:p>
        </p:txBody>
      </p:sp>
    </p:spTree>
    <p:extLst>
      <p:ext uri="{BB962C8B-B14F-4D97-AF65-F5344CB8AC3E}">
        <p14:creationId xmlns:p14="http://schemas.microsoft.com/office/powerpoint/2010/main" val="1826062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a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.tif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3.t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4.tif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5.t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6.t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7.t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8.t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9.t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0.t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1.t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2.t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3.t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4.t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"/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image" Target="../media/image16.t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tif"/><Relationship Id="rId2" Type="http://schemas.openxmlformats.org/officeDocument/2006/relationships/image" Target="../media/image17.t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image" Target="../media/image19.t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"/><Relationship Id="rId2" Type="http://schemas.openxmlformats.org/officeDocument/2006/relationships/image" Target="../media/image20.t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23.tif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24.tif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25.t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26.t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27.t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28.t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29.tif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30.ti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31.ti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32.tif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tif"/><Relationship Id="rId2" Type="http://schemas.openxmlformats.org/officeDocument/2006/relationships/image" Target="../media/image15.ti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"/><Relationship Id="rId2" Type="http://schemas.openxmlformats.org/officeDocument/2006/relationships/image" Target="../media/image33.ti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"/><Relationship Id="rId2" Type="http://schemas.openxmlformats.org/officeDocument/2006/relationships/image" Target="../media/image35.ti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"/><Relationship Id="rId2" Type="http://schemas.openxmlformats.org/officeDocument/2006/relationships/image" Target="../media/image37.t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"/><Relationship Id="rId2" Type="http://schemas.openxmlformats.org/officeDocument/2006/relationships/image" Target="../media/image38.t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tif"/><Relationship Id="rId2" Type="http://schemas.openxmlformats.org/officeDocument/2006/relationships/image" Target="../media/image36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adreDeText 3">
            <a:extLst>
              <a:ext uri="{FF2B5EF4-FFF2-40B4-BE49-F238E27FC236}">
                <a16:creationId xmlns:a16="http://schemas.microsoft.com/office/drawing/2014/main" id="{6BCF9DBD-AF78-4D5F-8429-1D390DC9FAF2}"/>
              </a:ext>
            </a:extLst>
          </p:cNvPr>
          <p:cNvSpPr txBox="1"/>
          <p:nvPr/>
        </p:nvSpPr>
        <p:spPr>
          <a:xfrm>
            <a:off x="356379" y="310551"/>
            <a:ext cx="5011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2 A: TOM20 SK-MEL-28 i M16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proliferating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-P</a:t>
            </a: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E545EF3C-113B-4032-A594-C91D5CEA0B2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933589" y="1199071"/>
            <a:ext cx="6223959" cy="4149306"/>
          </a:xfrm>
          <a:prstGeom prst="rect">
            <a:avLst/>
          </a:prstGeom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0CA0377C-EF24-4B77-A9C4-6D3F3827DC2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50" r="78565" b="43650"/>
          <a:stretch/>
        </p:blipFill>
        <p:spPr>
          <a:xfrm>
            <a:off x="856712" y="1043796"/>
            <a:ext cx="2593855" cy="189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8540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adreDeText 3">
            <a:extLst>
              <a:ext uri="{FF2B5EF4-FFF2-40B4-BE49-F238E27FC236}">
                <a16:creationId xmlns:a16="http://schemas.microsoft.com/office/drawing/2014/main" id="{88F00326-AC95-497E-AA27-FBFC8AE04F68}"/>
              </a:ext>
            </a:extLst>
          </p:cNvPr>
          <p:cNvSpPr txBox="1"/>
          <p:nvPr/>
        </p:nvSpPr>
        <p:spPr>
          <a:xfrm>
            <a:off x="356379" y="310551"/>
            <a:ext cx="5011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2 A: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SK-MEL-28 i M16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proliferating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-P</a:t>
            </a: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167EA4D6-0A4D-48AC-81E1-0295FFA529F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015540" y="1216325"/>
            <a:ext cx="6172199" cy="4114799"/>
          </a:xfrm>
          <a:prstGeom prst="rect">
            <a:avLst/>
          </a:prstGeom>
          <a:ln>
            <a:noFill/>
          </a:ln>
        </p:spPr>
      </p:pic>
      <p:pic>
        <p:nvPicPr>
          <p:cNvPr id="3" name="Imatge 2">
            <a:extLst>
              <a:ext uri="{FF2B5EF4-FFF2-40B4-BE49-F238E27FC236}">
                <a16:creationId xmlns:a16="http://schemas.microsoft.com/office/drawing/2014/main" id="{A24CCD3A-36EA-4C9B-8EB5-3E30CC555DA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750" r="78565" b="43650"/>
          <a:stretch/>
        </p:blipFill>
        <p:spPr>
          <a:xfrm>
            <a:off x="735942" y="1000664"/>
            <a:ext cx="2593855" cy="189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87182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tge 7">
            <a:extLst>
              <a:ext uri="{FF2B5EF4-FFF2-40B4-BE49-F238E27FC236}">
                <a16:creationId xmlns:a16="http://schemas.microsoft.com/office/drawing/2014/main" id="{F720E67A-1899-43E3-A3E4-F8CB9DB501C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0" t="23026" r="44" b="-826"/>
          <a:stretch/>
        </p:blipFill>
        <p:spPr>
          <a:xfrm flipH="1">
            <a:off x="5189491" y="1595891"/>
            <a:ext cx="6341096" cy="328665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QuadreDeText 1">
            <a:extLst>
              <a:ext uri="{FF2B5EF4-FFF2-40B4-BE49-F238E27FC236}">
                <a16:creationId xmlns:a16="http://schemas.microsoft.com/office/drawing/2014/main" id="{5F0C102E-58E4-4C47-9950-50A2FC6B7C69}"/>
              </a:ext>
            </a:extLst>
          </p:cNvPr>
          <p:cNvSpPr txBox="1"/>
          <p:nvPr/>
        </p:nvSpPr>
        <p:spPr>
          <a:xfrm>
            <a:off x="356379" y="310551"/>
            <a:ext cx="5011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2 C: BAX SK-MEL-28 i M16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proliferating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-P</a:t>
            </a: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tge 3">
            <a:extLst>
              <a:ext uri="{FF2B5EF4-FFF2-40B4-BE49-F238E27FC236}">
                <a16:creationId xmlns:a16="http://schemas.microsoft.com/office/drawing/2014/main" id="{2FFEF6DA-B4C5-42F9-9B83-5D0EC4C586E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51" r="84591" b="4108"/>
          <a:stretch/>
        </p:blipFill>
        <p:spPr>
          <a:xfrm>
            <a:off x="179333" y="1054361"/>
            <a:ext cx="1500481" cy="2264576"/>
          </a:xfrm>
          <a:prstGeom prst="rect">
            <a:avLst/>
          </a:prstGeom>
        </p:spPr>
      </p:pic>
      <p:pic>
        <p:nvPicPr>
          <p:cNvPr id="6" name="Imatge 5">
            <a:extLst>
              <a:ext uri="{FF2B5EF4-FFF2-40B4-BE49-F238E27FC236}">
                <a16:creationId xmlns:a16="http://schemas.microsoft.com/office/drawing/2014/main" id="{8D3D78AA-D1D3-4539-8EA2-0FA04883E08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11" t="56351" r="39241" b="4108"/>
          <a:stretch/>
        </p:blipFill>
        <p:spPr>
          <a:xfrm>
            <a:off x="2897046" y="1054361"/>
            <a:ext cx="1311215" cy="2595612"/>
          </a:xfrm>
          <a:prstGeom prst="rect">
            <a:avLst/>
          </a:prstGeom>
        </p:spPr>
      </p:pic>
      <p:pic>
        <p:nvPicPr>
          <p:cNvPr id="7" name="Imatge 6">
            <a:extLst>
              <a:ext uri="{FF2B5EF4-FFF2-40B4-BE49-F238E27FC236}">
                <a16:creationId xmlns:a16="http://schemas.microsoft.com/office/drawing/2014/main" id="{5DBF4D96-8234-42D3-AE36-F3A6C036A6E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4" t="56351" r="61654" b="4108"/>
          <a:stretch/>
        </p:blipFill>
        <p:spPr>
          <a:xfrm>
            <a:off x="1679814" y="1097634"/>
            <a:ext cx="1217232" cy="2331366"/>
          </a:xfrm>
          <a:prstGeom prst="rect">
            <a:avLst/>
          </a:prstGeom>
        </p:spPr>
      </p:pic>
      <p:cxnSp>
        <p:nvCxnSpPr>
          <p:cNvPr id="9" name="Connector de fletxa recta 8">
            <a:extLst>
              <a:ext uri="{FF2B5EF4-FFF2-40B4-BE49-F238E27FC236}">
                <a16:creationId xmlns:a16="http://schemas.microsoft.com/office/drawing/2014/main" id="{824D836F-81AE-4AA5-AB55-8B64F56D58A0}"/>
              </a:ext>
            </a:extLst>
          </p:cNvPr>
          <p:cNvCxnSpPr/>
          <p:nvPr/>
        </p:nvCxnSpPr>
        <p:spPr>
          <a:xfrm>
            <a:off x="5011947" y="3454878"/>
            <a:ext cx="5175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1546368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>
            <a:extLst>
              <a:ext uri="{FF2B5EF4-FFF2-40B4-BE49-F238E27FC236}">
                <a16:creationId xmlns:a16="http://schemas.microsoft.com/office/drawing/2014/main" id="{6FEEB6D1-F855-4396-ABA2-23C21C7762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" t="9430" r="-807" b="123"/>
          <a:stretch/>
        </p:blipFill>
        <p:spPr>
          <a:xfrm flipH="1">
            <a:off x="5016261" y="1621766"/>
            <a:ext cx="6340413" cy="3795621"/>
          </a:xfrm>
          <a:prstGeom prst="rect">
            <a:avLst/>
          </a:prstGeom>
          <a:ln>
            <a:noFill/>
          </a:ln>
        </p:spPr>
      </p:pic>
      <p:sp>
        <p:nvSpPr>
          <p:cNvPr id="6" name="QuadreDeText 5">
            <a:extLst>
              <a:ext uri="{FF2B5EF4-FFF2-40B4-BE49-F238E27FC236}">
                <a16:creationId xmlns:a16="http://schemas.microsoft.com/office/drawing/2014/main" id="{88CBDA5E-6317-4FF7-A858-E3EB99B1E5EB}"/>
              </a:ext>
            </a:extLst>
          </p:cNvPr>
          <p:cNvSpPr txBox="1"/>
          <p:nvPr/>
        </p:nvSpPr>
        <p:spPr>
          <a:xfrm>
            <a:off x="319178" y="255936"/>
            <a:ext cx="5011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2 C: BAK SK-MEL-28 i M16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proliferating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-P</a:t>
            </a:r>
          </a:p>
        </p:txBody>
      </p:sp>
      <p:pic>
        <p:nvPicPr>
          <p:cNvPr id="5" name="Imatge 4">
            <a:extLst>
              <a:ext uri="{FF2B5EF4-FFF2-40B4-BE49-F238E27FC236}">
                <a16:creationId xmlns:a16="http://schemas.microsoft.com/office/drawing/2014/main" id="{970DE4B2-6671-466D-8E29-122A43E9165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51" r="84591" b="4108"/>
          <a:stretch/>
        </p:blipFill>
        <p:spPr>
          <a:xfrm>
            <a:off x="179333" y="1054361"/>
            <a:ext cx="1500481" cy="2264576"/>
          </a:xfrm>
          <a:prstGeom prst="rect">
            <a:avLst/>
          </a:prstGeom>
        </p:spPr>
      </p:pic>
      <p:pic>
        <p:nvPicPr>
          <p:cNvPr id="7" name="Imatge 6">
            <a:extLst>
              <a:ext uri="{FF2B5EF4-FFF2-40B4-BE49-F238E27FC236}">
                <a16:creationId xmlns:a16="http://schemas.microsoft.com/office/drawing/2014/main" id="{0A4F9C04-3531-4A80-A03E-7455DF4C5DA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11" t="56351" r="39241" b="4108"/>
          <a:stretch/>
        </p:blipFill>
        <p:spPr>
          <a:xfrm>
            <a:off x="2897046" y="1054361"/>
            <a:ext cx="1311215" cy="2595612"/>
          </a:xfrm>
          <a:prstGeom prst="rect">
            <a:avLst/>
          </a:prstGeom>
        </p:spPr>
      </p:pic>
      <p:pic>
        <p:nvPicPr>
          <p:cNvPr id="8" name="Imatge 7">
            <a:extLst>
              <a:ext uri="{FF2B5EF4-FFF2-40B4-BE49-F238E27FC236}">
                <a16:creationId xmlns:a16="http://schemas.microsoft.com/office/drawing/2014/main" id="{302FC7F2-1312-47AE-8D73-988EB3D70B3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4" t="56351" r="61654" b="4108"/>
          <a:stretch/>
        </p:blipFill>
        <p:spPr>
          <a:xfrm>
            <a:off x="1679814" y="1097634"/>
            <a:ext cx="1217232" cy="2331366"/>
          </a:xfrm>
          <a:prstGeom prst="rect">
            <a:avLst/>
          </a:prstGeom>
        </p:spPr>
      </p:pic>
      <p:cxnSp>
        <p:nvCxnSpPr>
          <p:cNvPr id="9" name="Connector de fletxa recta 8">
            <a:extLst>
              <a:ext uri="{FF2B5EF4-FFF2-40B4-BE49-F238E27FC236}">
                <a16:creationId xmlns:a16="http://schemas.microsoft.com/office/drawing/2014/main" id="{19CBCCFD-2F49-4FE6-8AA3-9D2C2FAF6FD5}"/>
              </a:ext>
            </a:extLst>
          </p:cNvPr>
          <p:cNvCxnSpPr/>
          <p:nvPr/>
        </p:nvCxnSpPr>
        <p:spPr>
          <a:xfrm>
            <a:off x="4895491" y="4075980"/>
            <a:ext cx="5175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677007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>
            <a:extLst>
              <a:ext uri="{FF2B5EF4-FFF2-40B4-BE49-F238E27FC236}">
                <a16:creationId xmlns:a16="http://schemas.microsoft.com/office/drawing/2014/main" id="{8738722E-280D-41DF-B7E7-C83395E93D9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" t="1639" r="-730" b="-156"/>
          <a:stretch/>
        </p:blipFill>
        <p:spPr>
          <a:xfrm flipH="1">
            <a:off x="4934309" y="1467450"/>
            <a:ext cx="6495690" cy="4252821"/>
          </a:xfrm>
          <a:prstGeom prst="rect">
            <a:avLst/>
          </a:prstGeom>
          <a:ln>
            <a:noFill/>
          </a:ln>
        </p:spPr>
      </p:pic>
      <p:sp>
        <p:nvSpPr>
          <p:cNvPr id="5" name="QuadreDeText 4">
            <a:extLst>
              <a:ext uri="{FF2B5EF4-FFF2-40B4-BE49-F238E27FC236}">
                <a16:creationId xmlns:a16="http://schemas.microsoft.com/office/drawing/2014/main" id="{C7B42437-A660-4D72-B8A6-21A4A926DD40}"/>
              </a:ext>
            </a:extLst>
          </p:cNvPr>
          <p:cNvSpPr txBox="1"/>
          <p:nvPr/>
        </p:nvSpPr>
        <p:spPr>
          <a:xfrm>
            <a:off x="327804" y="310551"/>
            <a:ext cx="5011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2 C: BIM SK-MEL-28 i M16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proliferating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-P</a:t>
            </a:r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A096484A-6676-4794-916E-C5FCC4A6428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51" r="84591" b="4108"/>
          <a:stretch/>
        </p:blipFill>
        <p:spPr>
          <a:xfrm>
            <a:off x="179333" y="1054361"/>
            <a:ext cx="1500481" cy="2264576"/>
          </a:xfrm>
          <a:prstGeom prst="rect">
            <a:avLst/>
          </a:prstGeom>
        </p:spPr>
      </p:pic>
      <p:pic>
        <p:nvPicPr>
          <p:cNvPr id="7" name="Imatge 6">
            <a:extLst>
              <a:ext uri="{FF2B5EF4-FFF2-40B4-BE49-F238E27FC236}">
                <a16:creationId xmlns:a16="http://schemas.microsoft.com/office/drawing/2014/main" id="{DC66C152-DC9D-4985-9B59-BCBF1194815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11" t="56351" r="39241" b="4108"/>
          <a:stretch/>
        </p:blipFill>
        <p:spPr>
          <a:xfrm>
            <a:off x="2897046" y="1054361"/>
            <a:ext cx="1311215" cy="2595612"/>
          </a:xfrm>
          <a:prstGeom prst="rect">
            <a:avLst/>
          </a:prstGeom>
        </p:spPr>
      </p:pic>
      <p:pic>
        <p:nvPicPr>
          <p:cNvPr id="8" name="Imatge 7">
            <a:extLst>
              <a:ext uri="{FF2B5EF4-FFF2-40B4-BE49-F238E27FC236}">
                <a16:creationId xmlns:a16="http://schemas.microsoft.com/office/drawing/2014/main" id="{59379897-2279-48CE-84E8-7265C270010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4" t="56351" r="61654" b="4108"/>
          <a:stretch/>
        </p:blipFill>
        <p:spPr>
          <a:xfrm>
            <a:off x="1679814" y="1097634"/>
            <a:ext cx="1217232" cy="2331366"/>
          </a:xfrm>
          <a:prstGeom prst="rect">
            <a:avLst/>
          </a:prstGeom>
        </p:spPr>
      </p:pic>
      <p:cxnSp>
        <p:nvCxnSpPr>
          <p:cNvPr id="9" name="Connector de fletxa recta 8">
            <a:extLst>
              <a:ext uri="{FF2B5EF4-FFF2-40B4-BE49-F238E27FC236}">
                <a16:creationId xmlns:a16="http://schemas.microsoft.com/office/drawing/2014/main" id="{F47D68A1-13E0-4700-AFD0-A2E76788E3F5}"/>
              </a:ext>
            </a:extLst>
          </p:cNvPr>
          <p:cNvCxnSpPr/>
          <p:nvPr/>
        </p:nvCxnSpPr>
        <p:spPr>
          <a:xfrm>
            <a:off x="4822166" y="4127738"/>
            <a:ext cx="5175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nector de fletxa recta 9">
            <a:extLst>
              <a:ext uri="{FF2B5EF4-FFF2-40B4-BE49-F238E27FC236}">
                <a16:creationId xmlns:a16="http://schemas.microsoft.com/office/drawing/2014/main" id="{4D0906CC-287F-45E5-80AF-7C8F124E5AE1}"/>
              </a:ext>
            </a:extLst>
          </p:cNvPr>
          <p:cNvCxnSpPr/>
          <p:nvPr/>
        </p:nvCxnSpPr>
        <p:spPr>
          <a:xfrm>
            <a:off x="4822166" y="4521678"/>
            <a:ext cx="5175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nector de fletxa recta 10">
            <a:extLst>
              <a:ext uri="{FF2B5EF4-FFF2-40B4-BE49-F238E27FC236}">
                <a16:creationId xmlns:a16="http://schemas.microsoft.com/office/drawing/2014/main" id="{432FBFDA-6158-4BB8-A09D-E6629EAE969D}"/>
              </a:ext>
            </a:extLst>
          </p:cNvPr>
          <p:cNvCxnSpPr/>
          <p:nvPr/>
        </p:nvCxnSpPr>
        <p:spPr>
          <a:xfrm>
            <a:off x="4822166" y="4717210"/>
            <a:ext cx="5175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722337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tge 6">
            <a:extLst>
              <a:ext uri="{FF2B5EF4-FFF2-40B4-BE49-F238E27FC236}">
                <a16:creationId xmlns:a16="http://schemas.microsoft.com/office/drawing/2014/main" id="{D98D85A9-19DD-4B1F-859F-FFDE74AAB9CB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81" t="-290" r="622" b="475"/>
          <a:stretch/>
        </p:blipFill>
        <p:spPr>
          <a:xfrm>
            <a:off x="5425493" y="1500997"/>
            <a:ext cx="6233066" cy="4157932"/>
          </a:xfrm>
          <a:prstGeom prst="rect">
            <a:avLst/>
          </a:prstGeom>
          <a:ln>
            <a:noFill/>
          </a:ln>
        </p:spPr>
      </p:pic>
      <p:sp>
        <p:nvSpPr>
          <p:cNvPr id="4" name="QuadreDeText 3">
            <a:extLst>
              <a:ext uri="{FF2B5EF4-FFF2-40B4-BE49-F238E27FC236}">
                <a16:creationId xmlns:a16="http://schemas.microsoft.com/office/drawing/2014/main" id="{F97FD918-ECA9-4FA9-A04B-DA0E04384562}"/>
              </a:ext>
            </a:extLst>
          </p:cNvPr>
          <p:cNvSpPr txBox="1"/>
          <p:nvPr/>
        </p:nvSpPr>
        <p:spPr>
          <a:xfrm>
            <a:off x="237226" y="217740"/>
            <a:ext cx="5011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2 C: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SK-MEL-28 i M16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proliferating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-P</a:t>
            </a:r>
          </a:p>
        </p:txBody>
      </p:sp>
      <p:pic>
        <p:nvPicPr>
          <p:cNvPr id="5" name="Imatge 4">
            <a:extLst>
              <a:ext uri="{FF2B5EF4-FFF2-40B4-BE49-F238E27FC236}">
                <a16:creationId xmlns:a16="http://schemas.microsoft.com/office/drawing/2014/main" id="{8C91E4D3-8FF4-4E21-9130-E2ABAAC9305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51" r="84591" b="4108"/>
          <a:stretch/>
        </p:blipFill>
        <p:spPr>
          <a:xfrm>
            <a:off x="179333" y="1054361"/>
            <a:ext cx="1500481" cy="2264576"/>
          </a:xfrm>
          <a:prstGeom prst="rect">
            <a:avLst/>
          </a:prstGeom>
        </p:spPr>
      </p:pic>
      <p:pic>
        <p:nvPicPr>
          <p:cNvPr id="6" name="Imatge 5">
            <a:extLst>
              <a:ext uri="{FF2B5EF4-FFF2-40B4-BE49-F238E27FC236}">
                <a16:creationId xmlns:a16="http://schemas.microsoft.com/office/drawing/2014/main" id="{FB4780CD-DCC8-4DCE-A06B-ECA16AF982E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11" t="56351" r="39241" b="4108"/>
          <a:stretch/>
        </p:blipFill>
        <p:spPr>
          <a:xfrm>
            <a:off x="2897046" y="1054361"/>
            <a:ext cx="1311215" cy="2595612"/>
          </a:xfrm>
          <a:prstGeom prst="rect">
            <a:avLst/>
          </a:prstGeom>
        </p:spPr>
      </p:pic>
      <p:pic>
        <p:nvPicPr>
          <p:cNvPr id="8" name="Imatge 7">
            <a:extLst>
              <a:ext uri="{FF2B5EF4-FFF2-40B4-BE49-F238E27FC236}">
                <a16:creationId xmlns:a16="http://schemas.microsoft.com/office/drawing/2014/main" id="{9A23AEFC-9840-4D8D-A3F7-E2994DA0E8A7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4" t="56351" r="61654" b="4108"/>
          <a:stretch/>
        </p:blipFill>
        <p:spPr>
          <a:xfrm>
            <a:off x="1679814" y="1097634"/>
            <a:ext cx="1217232" cy="233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3252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>
            <a:extLst>
              <a:ext uri="{FF2B5EF4-FFF2-40B4-BE49-F238E27FC236}">
                <a16:creationId xmlns:a16="http://schemas.microsoft.com/office/drawing/2014/main" id="{74458BDD-07C5-481E-8662-484C7631C39F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95" t="2" r="137" b="126"/>
          <a:stretch/>
        </p:blipFill>
        <p:spPr>
          <a:xfrm>
            <a:off x="5940431" y="1531188"/>
            <a:ext cx="5317042" cy="3795623"/>
          </a:xfrm>
          <a:prstGeom prst="rect">
            <a:avLst/>
          </a:prstGeom>
          <a:ln>
            <a:noFill/>
          </a:ln>
        </p:spPr>
      </p:pic>
      <p:sp>
        <p:nvSpPr>
          <p:cNvPr id="6" name="QuadreDeText 5">
            <a:extLst>
              <a:ext uri="{FF2B5EF4-FFF2-40B4-BE49-F238E27FC236}">
                <a16:creationId xmlns:a16="http://schemas.microsoft.com/office/drawing/2014/main" id="{CCBB4678-DFCC-4753-AD13-152E5517DF25}"/>
              </a:ext>
            </a:extLst>
          </p:cNvPr>
          <p:cNvSpPr txBox="1"/>
          <p:nvPr/>
        </p:nvSpPr>
        <p:spPr>
          <a:xfrm>
            <a:off x="232914" y="312631"/>
            <a:ext cx="5011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2 C: BIM SK-MEL-103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proliferating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-P</a:t>
            </a:r>
          </a:p>
        </p:txBody>
      </p:sp>
      <p:pic>
        <p:nvPicPr>
          <p:cNvPr id="5" name="Imatge 4">
            <a:extLst>
              <a:ext uri="{FF2B5EF4-FFF2-40B4-BE49-F238E27FC236}">
                <a16:creationId xmlns:a16="http://schemas.microsoft.com/office/drawing/2014/main" id="{83710D08-C7C1-436D-B857-C8C7AC167CB3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51" r="84591" b="4108"/>
          <a:stretch/>
        </p:blipFill>
        <p:spPr>
          <a:xfrm>
            <a:off x="179333" y="1054361"/>
            <a:ext cx="1500481" cy="2264576"/>
          </a:xfrm>
          <a:prstGeom prst="rect">
            <a:avLst/>
          </a:prstGeom>
        </p:spPr>
      </p:pic>
      <p:pic>
        <p:nvPicPr>
          <p:cNvPr id="7" name="Imatge 6">
            <a:extLst>
              <a:ext uri="{FF2B5EF4-FFF2-40B4-BE49-F238E27FC236}">
                <a16:creationId xmlns:a16="http://schemas.microsoft.com/office/drawing/2014/main" id="{F741F86A-39C0-4773-9188-34747A554E6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11" t="56351" r="39241" b="4108"/>
          <a:stretch/>
        </p:blipFill>
        <p:spPr>
          <a:xfrm>
            <a:off x="2897046" y="1054361"/>
            <a:ext cx="1311215" cy="2595612"/>
          </a:xfrm>
          <a:prstGeom prst="rect">
            <a:avLst/>
          </a:prstGeom>
        </p:spPr>
      </p:pic>
      <p:pic>
        <p:nvPicPr>
          <p:cNvPr id="8" name="Imatge 7">
            <a:extLst>
              <a:ext uri="{FF2B5EF4-FFF2-40B4-BE49-F238E27FC236}">
                <a16:creationId xmlns:a16="http://schemas.microsoft.com/office/drawing/2014/main" id="{61D82828-3302-4043-8A7C-F130EA10A92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4" t="56351" r="61654" b="4108"/>
          <a:stretch/>
        </p:blipFill>
        <p:spPr>
          <a:xfrm>
            <a:off x="1679814" y="1097634"/>
            <a:ext cx="1217232" cy="2331366"/>
          </a:xfrm>
          <a:prstGeom prst="rect">
            <a:avLst/>
          </a:prstGeom>
        </p:spPr>
      </p:pic>
      <p:cxnSp>
        <p:nvCxnSpPr>
          <p:cNvPr id="9" name="Connector de fletxa recta 8">
            <a:extLst>
              <a:ext uri="{FF2B5EF4-FFF2-40B4-BE49-F238E27FC236}">
                <a16:creationId xmlns:a16="http://schemas.microsoft.com/office/drawing/2014/main" id="{8C655150-9277-48A9-9769-AA1510EFE4BB}"/>
              </a:ext>
            </a:extLst>
          </p:cNvPr>
          <p:cNvCxnSpPr/>
          <p:nvPr/>
        </p:nvCxnSpPr>
        <p:spPr>
          <a:xfrm>
            <a:off x="6392174" y="3713670"/>
            <a:ext cx="5175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0" name="Connector de fletxa recta 9">
            <a:extLst>
              <a:ext uri="{FF2B5EF4-FFF2-40B4-BE49-F238E27FC236}">
                <a16:creationId xmlns:a16="http://schemas.microsoft.com/office/drawing/2014/main" id="{616F39E1-3AA4-4F47-A961-B6FA94C99C7B}"/>
              </a:ext>
            </a:extLst>
          </p:cNvPr>
          <p:cNvCxnSpPr/>
          <p:nvPr/>
        </p:nvCxnSpPr>
        <p:spPr>
          <a:xfrm>
            <a:off x="6392174" y="4107610"/>
            <a:ext cx="5175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Connector de fletxa recta 10">
            <a:extLst>
              <a:ext uri="{FF2B5EF4-FFF2-40B4-BE49-F238E27FC236}">
                <a16:creationId xmlns:a16="http://schemas.microsoft.com/office/drawing/2014/main" id="{D520F6B8-B637-42BF-AAE1-741DB28D68BB}"/>
              </a:ext>
            </a:extLst>
          </p:cNvPr>
          <p:cNvCxnSpPr/>
          <p:nvPr/>
        </p:nvCxnSpPr>
        <p:spPr>
          <a:xfrm>
            <a:off x="6392174" y="4303142"/>
            <a:ext cx="5175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502110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>
            <a:extLst>
              <a:ext uri="{FF2B5EF4-FFF2-40B4-BE49-F238E27FC236}">
                <a16:creationId xmlns:a16="http://schemas.microsoft.com/office/drawing/2014/main" id="{CEAC809D-986B-4CC6-9F6D-4357151CB1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01" t="650" r="-189" b="492"/>
          <a:stretch/>
        </p:blipFill>
        <p:spPr>
          <a:xfrm>
            <a:off x="5360508" y="1656272"/>
            <a:ext cx="5767570" cy="3752489"/>
          </a:xfrm>
          <a:prstGeom prst="rect">
            <a:avLst/>
          </a:prstGeom>
          <a:ln>
            <a:noFill/>
          </a:ln>
        </p:spPr>
      </p:pic>
      <p:sp>
        <p:nvSpPr>
          <p:cNvPr id="7" name="QuadreDeText 6">
            <a:extLst>
              <a:ext uri="{FF2B5EF4-FFF2-40B4-BE49-F238E27FC236}">
                <a16:creationId xmlns:a16="http://schemas.microsoft.com/office/drawing/2014/main" id="{FB04EB39-E8E2-4A70-A657-FFF702BCFA30}"/>
              </a:ext>
            </a:extLst>
          </p:cNvPr>
          <p:cNvSpPr txBox="1"/>
          <p:nvPr/>
        </p:nvSpPr>
        <p:spPr>
          <a:xfrm>
            <a:off x="211349" y="279085"/>
            <a:ext cx="5011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2 C: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SK-MEL-103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proliferating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-P</a:t>
            </a:r>
          </a:p>
        </p:txBody>
      </p:sp>
      <p:pic>
        <p:nvPicPr>
          <p:cNvPr id="5" name="Imatge 4">
            <a:extLst>
              <a:ext uri="{FF2B5EF4-FFF2-40B4-BE49-F238E27FC236}">
                <a16:creationId xmlns:a16="http://schemas.microsoft.com/office/drawing/2014/main" id="{948565F6-8827-44D9-8280-B42ADC92B0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51" r="84591" b="4108"/>
          <a:stretch/>
        </p:blipFill>
        <p:spPr>
          <a:xfrm>
            <a:off x="179333" y="1054361"/>
            <a:ext cx="1500481" cy="2264576"/>
          </a:xfrm>
          <a:prstGeom prst="rect">
            <a:avLst/>
          </a:prstGeom>
        </p:spPr>
      </p:pic>
      <p:pic>
        <p:nvPicPr>
          <p:cNvPr id="6" name="Imatge 5">
            <a:extLst>
              <a:ext uri="{FF2B5EF4-FFF2-40B4-BE49-F238E27FC236}">
                <a16:creationId xmlns:a16="http://schemas.microsoft.com/office/drawing/2014/main" id="{9DCE40C3-CE91-4D6E-A939-2ED292B04A8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11" t="56351" r="39241" b="4108"/>
          <a:stretch/>
        </p:blipFill>
        <p:spPr>
          <a:xfrm>
            <a:off x="2897046" y="1054361"/>
            <a:ext cx="1311215" cy="2595612"/>
          </a:xfrm>
          <a:prstGeom prst="rect">
            <a:avLst/>
          </a:prstGeom>
        </p:spPr>
      </p:pic>
      <p:pic>
        <p:nvPicPr>
          <p:cNvPr id="8" name="Imatge 7">
            <a:extLst>
              <a:ext uri="{FF2B5EF4-FFF2-40B4-BE49-F238E27FC236}">
                <a16:creationId xmlns:a16="http://schemas.microsoft.com/office/drawing/2014/main" id="{EDA74AEB-A21B-4807-80CB-481FE4AB1AC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4" t="56351" r="61654" b="4108"/>
          <a:stretch/>
        </p:blipFill>
        <p:spPr>
          <a:xfrm>
            <a:off x="1679814" y="1097634"/>
            <a:ext cx="1217232" cy="23313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11811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>
            <a:extLst>
              <a:ext uri="{FF2B5EF4-FFF2-40B4-BE49-F238E27FC236}">
                <a16:creationId xmlns:a16="http://schemas.microsoft.com/office/drawing/2014/main" id="{B56C4083-3208-49DC-B050-197156B704F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" t="795" r="-1476" b="-620"/>
          <a:stretch/>
        </p:blipFill>
        <p:spPr>
          <a:xfrm flipH="1">
            <a:off x="5774178" y="1932317"/>
            <a:ext cx="5271948" cy="3461744"/>
          </a:xfrm>
          <a:prstGeom prst="rect">
            <a:avLst/>
          </a:prstGeom>
          <a:ln>
            <a:noFill/>
          </a:ln>
        </p:spPr>
      </p:pic>
      <p:sp>
        <p:nvSpPr>
          <p:cNvPr id="5" name="QuadreDeText 4">
            <a:extLst>
              <a:ext uri="{FF2B5EF4-FFF2-40B4-BE49-F238E27FC236}">
                <a16:creationId xmlns:a16="http://schemas.microsoft.com/office/drawing/2014/main" id="{36E915B5-D49F-4118-AB9F-B90A10933C78}"/>
              </a:ext>
            </a:extLst>
          </p:cNvPr>
          <p:cNvSpPr txBox="1"/>
          <p:nvPr/>
        </p:nvSpPr>
        <p:spPr>
          <a:xfrm>
            <a:off x="336431" y="306086"/>
            <a:ext cx="5011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2 C: BAX SK-MEL-103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proliferating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-P</a:t>
            </a:r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DA15F701-CC69-45AD-9DFD-F58FAB294EE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51" r="84591" b="4108"/>
          <a:stretch/>
        </p:blipFill>
        <p:spPr>
          <a:xfrm>
            <a:off x="179333" y="1054361"/>
            <a:ext cx="1500481" cy="2264576"/>
          </a:xfrm>
          <a:prstGeom prst="rect">
            <a:avLst/>
          </a:prstGeom>
        </p:spPr>
      </p:pic>
      <p:pic>
        <p:nvPicPr>
          <p:cNvPr id="7" name="Imatge 6">
            <a:extLst>
              <a:ext uri="{FF2B5EF4-FFF2-40B4-BE49-F238E27FC236}">
                <a16:creationId xmlns:a16="http://schemas.microsoft.com/office/drawing/2014/main" id="{80FEF0A1-D51C-41B1-81B5-E5BEA957697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11" t="56351" r="39241" b="4108"/>
          <a:stretch/>
        </p:blipFill>
        <p:spPr>
          <a:xfrm>
            <a:off x="2897046" y="1054361"/>
            <a:ext cx="1311215" cy="2595612"/>
          </a:xfrm>
          <a:prstGeom prst="rect">
            <a:avLst/>
          </a:prstGeom>
        </p:spPr>
      </p:pic>
      <p:pic>
        <p:nvPicPr>
          <p:cNvPr id="8" name="Imatge 7">
            <a:extLst>
              <a:ext uri="{FF2B5EF4-FFF2-40B4-BE49-F238E27FC236}">
                <a16:creationId xmlns:a16="http://schemas.microsoft.com/office/drawing/2014/main" id="{83398D42-3575-4068-B4AF-E84C845E903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4" t="56351" r="61654" b="4108"/>
          <a:stretch/>
        </p:blipFill>
        <p:spPr>
          <a:xfrm>
            <a:off x="1679814" y="1097634"/>
            <a:ext cx="1217232" cy="2331366"/>
          </a:xfrm>
          <a:prstGeom prst="rect">
            <a:avLst/>
          </a:prstGeom>
        </p:spPr>
      </p:pic>
      <p:cxnSp>
        <p:nvCxnSpPr>
          <p:cNvPr id="9" name="Connector de fletxa recta 8">
            <a:extLst>
              <a:ext uri="{FF2B5EF4-FFF2-40B4-BE49-F238E27FC236}">
                <a16:creationId xmlns:a16="http://schemas.microsoft.com/office/drawing/2014/main" id="{BF08D4BE-D064-4610-A776-9B8B638EC5FE}"/>
              </a:ext>
            </a:extLst>
          </p:cNvPr>
          <p:cNvCxnSpPr>
            <a:cxnSpLocks/>
          </p:cNvCxnSpPr>
          <p:nvPr/>
        </p:nvCxnSpPr>
        <p:spPr>
          <a:xfrm flipH="1">
            <a:off x="10765767" y="4421036"/>
            <a:ext cx="560717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1280624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>
            <a:extLst>
              <a:ext uri="{FF2B5EF4-FFF2-40B4-BE49-F238E27FC236}">
                <a16:creationId xmlns:a16="http://schemas.microsoft.com/office/drawing/2014/main" id="{B40ECC37-1136-4865-8F3B-E7FACDCC7D00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309" t="1078" r="-1539" b="-296"/>
          <a:stretch/>
        </p:blipFill>
        <p:spPr>
          <a:xfrm flipH="1">
            <a:off x="4964502" y="1482485"/>
            <a:ext cx="6521569" cy="4235569"/>
          </a:xfrm>
          <a:prstGeom prst="rect">
            <a:avLst/>
          </a:prstGeom>
          <a:ln>
            <a:noFill/>
          </a:ln>
        </p:spPr>
      </p:pic>
      <p:sp>
        <p:nvSpPr>
          <p:cNvPr id="5" name="QuadreDeText 4">
            <a:extLst>
              <a:ext uri="{FF2B5EF4-FFF2-40B4-BE49-F238E27FC236}">
                <a16:creationId xmlns:a16="http://schemas.microsoft.com/office/drawing/2014/main" id="{68ACB956-7C9C-4AAF-998C-87C8DD66E3F3}"/>
              </a:ext>
            </a:extLst>
          </p:cNvPr>
          <p:cNvSpPr txBox="1"/>
          <p:nvPr/>
        </p:nvSpPr>
        <p:spPr>
          <a:xfrm>
            <a:off x="250167" y="319504"/>
            <a:ext cx="5011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2 C: BAK SK-MEL-103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proliferating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-P</a:t>
            </a:r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6DA61BCD-B5D2-45DF-B5C8-B945123BEEC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351" r="84591" b="4108"/>
          <a:stretch/>
        </p:blipFill>
        <p:spPr>
          <a:xfrm>
            <a:off x="179333" y="1054361"/>
            <a:ext cx="1500481" cy="2264576"/>
          </a:xfrm>
          <a:prstGeom prst="rect">
            <a:avLst/>
          </a:prstGeom>
        </p:spPr>
      </p:pic>
      <p:pic>
        <p:nvPicPr>
          <p:cNvPr id="7" name="Imatge 6">
            <a:extLst>
              <a:ext uri="{FF2B5EF4-FFF2-40B4-BE49-F238E27FC236}">
                <a16:creationId xmlns:a16="http://schemas.microsoft.com/office/drawing/2014/main" id="{2A055B90-2F05-4ACB-9108-55EB8C76636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9011" t="56351" r="39241" b="4108"/>
          <a:stretch/>
        </p:blipFill>
        <p:spPr>
          <a:xfrm>
            <a:off x="2897046" y="1054361"/>
            <a:ext cx="1311215" cy="2595612"/>
          </a:xfrm>
          <a:prstGeom prst="rect">
            <a:avLst/>
          </a:prstGeom>
        </p:spPr>
      </p:pic>
      <p:pic>
        <p:nvPicPr>
          <p:cNvPr id="8" name="Imatge 7">
            <a:extLst>
              <a:ext uri="{FF2B5EF4-FFF2-40B4-BE49-F238E27FC236}">
                <a16:creationId xmlns:a16="http://schemas.microsoft.com/office/drawing/2014/main" id="{E09C72CC-E45A-481E-9565-5472062EDB2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204" t="56351" r="61654" b="4108"/>
          <a:stretch/>
        </p:blipFill>
        <p:spPr>
          <a:xfrm>
            <a:off x="1679814" y="1097634"/>
            <a:ext cx="1217232" cy="2331366"/>
          </a:xfrm>
          <a:prstGeom prst="rect">
            <a:avLst/>
          </a:prstGeom>
        </p:spPr>
      </p:pic>
      <p:cxnSp>
        <p:nvCxnSpPr>
          <p:cNvPr id="9" name="Connector de fletxa recta 8">
            <a:extLst>
              <a:ext uri="{FF2B5EF4-FFF2-40B4-BE49-F238E27FC236}">
                <a16:creationId xmlns:a16="http://schemas.microsoft.com/office/drawing/2014/main" id="{A844FB1C-ADB7-4C02-B218-CCB92B0CB746}"/>
              </a:ext>
            </a:extLst>
          </p:cNvPr>
          <p:cNvCxnSpPr/>
          <p:nvPr/>
        </p:nvCxnSpPr>
        <p:spPr>
          <a:xfrm>
            <a:off x="5434641" y="4024221"/>
            <a:ext cx="5175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506218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adreDeText 3">
            <a:extLst>
              <a:ext uri="{FF2B5EF4-FFF2-40B4-BE49-F238E27FC236}">
                <a16:creationId xmlns:a16="http://schemas.microsoft.com/office/drawing/2014/main" id="{0C76C2D0-00B3-458E-BABD-3643B0243891}"/>
              </a:ext>
            </a:extLst>
          </p:cNvPr>
          <p:cNvSpPr txBox="1"/>
          <p:nvPr/>
        </p:nvSpPr>
        <p:spPr>
          <a:xfrm>
            <a:off x="250167" y="319504"/>
            <a:ext cx="5011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2 D: BAK SK-MEL-103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xenografts</a:t>
            </a:r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C2C15FAF-902B-46CC-95B5-F9C4627367B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790591" y="1155939"/>
            <a:ext cx="7362645" cy="4908430"/>
          </a:xfrm>
          <a:prstGeom prst="rect">
            <a:avLst/>
          </a:prstGeom>
        </p:spPr>
      </p:pic>
      <p:pic>
        <p:nvPicPr>
          <p:cNvPr id="3" name="Imatge 2">
            <a:extLst>
              <a:ext uri="{FF2B5EF4-FFF2-40B4-BE49-F238E27FC236}">
                <a16:creationId xmlns:a16="http://schemas.microsoft.com/office/drawing/2014/main" id="{FBF2B57F-CF02-4CB2-9DBC-6F9F67C69AB6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93" t="56590" r="14435" b="5067"/>
          <a:stretch/>
        </p:blipFill>
        <p:spPr>
          <a:xfrm>
            <a:off x="664233" y="833366"/>
            <a:ext cx="1573602" cy="2595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2904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adreDeText 3">
            <a:extLst>
              <a:ext uri="{FF2B5EF4-FFF2-40B4-BE49-F238E27FC236}">
                <a16:creationId xmlns:a16="http://schemas.microsoft.com/office/drawing/2014/main" id="{0C76C2D0-00B3-458E-BABD-3643B0243891}"/>
              </a:ext>
            </a:extLst>
          </p:cNvPr>
          <p:cNvSpPr txBox="1"/>
          <p:nvPr/>
        </p:nvSpPr>
        <p:spPr>
          <a:xfrm>
            <a:off x="232914" y="215987"/>
            <a:ext cx="5011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2 D: BAX SK-MEL-103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xenografts</a:t>
            </a:r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3E466E61-BE16-4E3E-B7EB-DB1A8B68ED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420318" y="1380226"/>
            <a:ext cx="6974457" cy="4649638"/>
          </a:xfrm>
          <a:prstGeom prst="rect">
            <a:avLst/>
          </a:prstGeom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12E07C67-B02F-417B-A902-BA550DC798F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93" t="56590" r="14435" b="5067"/>
          <a:stretch/>
        </p:blipFill>
        <p:spPr>
          <a:xfrm>
            <a:off x="664233" y="833366"/>
            <a:ext cx="1573602" cy="2595634"/>
          </a:xfrm>
          <a:prstGeom prst="rect">
            <a:avLst/>
          </a:prstGeom>
        </p:spPr>
      </p:pic>
      <p:cxnSp>
        <p:nvCxnSpPr>
          <p:cNvPr id="7" name="Connector de fletxa recta 6">
            <a:extLst>
              <a:ext uri="{FF2B5EF4-FFF2-40B4-BE49-F238E27FC236}">
                <a16:creationId xmlns:a16="http://schemas.microsoft.com/office/drawing/2014/main" id="{B2DF0229-7E40-479C-8ACA-0007D2853C37}"/>
              </a:ext>
            </a:extLst>
          </p:cNvPr>
          <p:cNvCxnSpPr/>
          <p:nvPr/>
        </p:nvCxnSpPr>
        <p:spPr>
          <a:xfrm>
            <a:off x="5578415" y="2566357"/>
            <a:ext cx="5175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591276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adreDeText 3">
            <a:extLst>
              <a:ext uri="{FF2B5EF4-FFF2-40B4-BE49-F238E27FC236}">
                <a16:creationId xmlns:a16="http://schemas.microsoft.com/office/drawing/2014/main" id="{0C76C2D0-00B3-458E-BABD-3643B0243891}"/>
              </a:ext>
            </a:extLst>
          </p:cNvPr>
          <p:cNvSpPr txBox="1"/>
          <p:nvPr/>
        </p:nvSpPr>
        <p:spPr>
          <a:xfrm>
            <a:off x="250167" y="319504"/>
            <a:ext cx="5011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2 D: BIM SK-MEL-103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xenografts</a:t>
            </a:r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tge 2">
            <a:extLst>
              <a:ext uri="{FF2B5EF4-FFF2-40B4-BE49-F238E27FC236}">
                <a16:creationId xmlns:a16="http://schemas.microsoft.com/office/drawing/2014/main" id="{29FD510F-6A4C-45F6-9598-746C93BFE41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" t="-841" r="87" b="-547"/>
          <a:stretch/>
        </p:blipFill>
        <p:spPr>
          <a:xfrm>
            <a:off x="4092303" y="1385809"/>
            <a:ext cx="6741459" cy="4563035"/>
          </a:xfrm>
          <a:prstGeom prst="rect">
            <a:avLst/>
          </a:prstGeom>
          <a:ln w="12700">
            <a:noFill/>
          </a:ln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26D0E960-C602-40A4-AC21-EA1D5A3842B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93" t="56590" r="14435" b="5067"/>
          <a:stretch/>
        </p:blipFill>
        <p:spPr>
          <a:xfrm>
            <a:off x="664233" y="833366"/>
            <a:ext cx="1573602" cy="2595634"/>
          </a:xfrm>
          <a:prstGeom prst="rect">
            <a:avLst/>
          </a:prstGeom>
        </p:spPr>
      </p:pic>
      <p:cxnSp>
        <p:nvCxnSpPr>
          <p:cNvPr id="6" name="Connector de fletxa recta 5">
            <a:extLst>
              <a:ext uri="{FF2B5EF4-FFF2-40B4-BE49-F238E27FC236}">
                <a16:creationId xmlns:a16="http://schemas.microsoft.com/office/drawing/2014/main" id="{C045B00C-A0E6-4C98-B580-45001C1B7AE8}"/>
              </a:ext>
            </a:extLst>
          </p:cNvPr>
          <p:cNvCxnSpPr/>
          <p:nvPr/>
        </p:nvCxnSpPr>
        <p:spPr>
          <a:xfrm>
            <a:off x="5578415" y="3679164"/>
            <a:ext cx="5175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7" name="Connector de fletxa recta 6">
            <a:extLst>
              <a:ext uri="{FF2B5EF4-FFF2-40B4-BE49-F238E27FC236}">
                <a16:creationId xmlns:a16="http://schemas.microsoft.com/office/drawing/2014/main" id="{36915D1D-2783-4790-804D-E6DCE7209F28}"/>
              </a:ext>
            </a:extLst>
          </p:cNvPr>
          <p:cNvCxnSpPr/>
          <p:nvPr/>
        </p:nvCxnSpPr>
        <p:spPr>
          <a:xfrm>
            <a:off x="5578415" y="4073104"/>
            <a:ext cx="5175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Connector de fletxa recta 7">
            <a:extLst>
              <a:ext uri="{FF2B5EF4-FFF2-40B4-BE49-F238E27FC236}">
                <a16:creationId xmlns:a16="http://schemas.microsoft.com/office/drawing/2014/main" id="{1AD94C81-0EFB-41A2-AA39-B1B1D2F2EA42}"/>
              </a:ext>
            </a:extLst>
          </p:cNvPr>
          <p:cNvCxnSpPr/>
          <p:nvPr/>
        </p:nvCxnSpPr>
        <p:spPr>
          <a:xfrm>
            <a:off x="5578415" y="4268636"/>
            <a:ext cx="5175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41583450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adreDeText 3">
            <a:extLst>
              <a:ext uri="{FF2B5EF4-FFF2-40B4-BE49-F238E27FC236}">
                <a16:creationId xmlns:a16="http://schemas.microsoft.com/office/drawing/2014/main" id="{BCF1D30F-50DA-4AC6-BBA9-BF1695DB8560}"/>
              </a:ext>
            </a:extLst>
          </p:cNvPr>
          <p:cNvSpPr txBox="1"/>
          <p:nvPr/>
        </p:nvSpPr>
        <p:spPr>
          <a:xfrm>
            <a:off x="250167" y="319504"/>
            <a:ext cx="5011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2 D: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SK-MEL-103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xenografts</a:t>
            </a:r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tge 4">
            <a:extLst>
              <a:ext uri="{FF2B5EF4-FFF2-40B4-BE49-F238E27FC236}">
                <a16:creationId xmlns:a16="http://schemas.microsoft.com/office/drawing/2014/main" id="{DE0C94FF-DFD1-4F3F-9D4D-3BD04C56925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77763" y="1157649"/>
            <a:ext cx="7092335" cy="4728223"/>
          </a:xfrm>
          <a:prstGeom prst="rect">
            <a:avLst/>
          </a:prstGeom>
        </p:spPr>
      </p:pic>
      <p:pic>
        <p:nvPicPr>
          <p:cNvPr id="6" name="Imatge 5">
            <a:extLst>
              <a:ext uri="{FF2B5EF4-FFF2-40B4-BE49-F238E27FC236}">
                <a16:creationId xmlns:a16="http://schemas.microsoft.com/office/drawing/2014/main" id="{60BD30DF-0E9F-49A5-B760-7926B34088C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1893" t="56590" r="14435" b="5067"/>
          <a:stretch/>
        </p:blipFill>
        <p:spPr>
          <a:xfrm>
            <a:off x="664233" y="833366"/>
            <a:ext cx="1573602" cy="2595634"/>
          </a:xfrm>
          <a:prstGeom prst="rect">
            <a:avLst/>
          </a:prstGeom>
        </p:spPr>
      </p:pic>
      <p:cxnSp>
        <p:nvCxnSpPr>
          <p:cNvPr id="7" name="Connector de fletxa recta 6">
            <a:extLst>
              <a:ext uri="{FF2B5EF4-FFF2-40B4-BE49-F238E27FC236}">
                <a16:creationId xmlns:a16="http://schemas.microsoft.com/office/drawing/2014/main" id="{DD51FE0C-1C11-4B74-A26F-6DF4FE5F8556}"/>
              </a:ext>
            </a:extLst>
          </p:cNvPr>
          <p:cNvCxnSpPr/>
          <p:nvPr/>
        </p:nvCxnSpPr>
        <p:spPr>
          <a:xfrm>
            <a:off x="4615132" y="2747512"/>
            <a:ext cx="5175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606060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adreDeText 3">
            <a:extLst>
              <a:ext uri="{FF2B5EF4-FFF2-40B4-BE49-F238E27FC236}">
                <a16:creationId xmlns:a16="http://schemas.microsoft.com/office/drawing/2014/main" id="{33C1595F-5D27-41C5-9798-A2458A7459B8}"/>
              </a:ext>
            </a:extLst>
          </p:cNvPr>
          <p:cNvSpPr txBox="1"/>
          <p:nvPr/>
        </p:nvSpPr>
        <p:spPr>
          <a:xfrm>
            <a:off x="250167" y="319504"/>
            <a:ext cx="5011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Supplementary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2: p16 SK-MEL-103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xenografts</a:t>
            </a:r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10278277-4613-43AC-B5D8-F697D84CB2A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161525" y="1401791"/>
            <a:ext cx="6699131" cy="4466087"/>
          </a:xfrm>
          <a:prstGeom prst="rect">
            <a:avLst/>
          </a:prstGeom>
        </p:spPr>
      </p:pic>
      <p:pic>
        <p:nvPicPr>
          <p:cNvPr id="3" name="Imatge 2">
            <a:extLst>
              <a:ext uri="{FF2B5EF4-FFF2-40B4-BE49-F238E27FC236}">
                <a16:creationId xmlns:a16="http://schemas.microsoft.com/office/drawing/2014/main" id="{04AA651A-5563-4E92-AE22-7652F23B1D6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67" t="7051" b="63860"/>
          <a:stretch/>
        </p:blipFill>
        <p:spPr>
          <a:xfrm>
            <a:off x="664234" y="1104181"/>
            <a:ext cx="2911879" cy="1354347"/>
          </a:xfrm>
          <a:prstGeom prst="rect">
            <a:avLst/>
          </a:prstGeom>
        </p:spPr>
      </p:pic>
      <p:cxnSp>
        <p:nvCxnSpPr>
          <p:cNvPr id="7" name="Connector de fletxa recta 6">
            <a:extLst>
              <a:ext uri="{FF2B5EF4-FFF2-40B4-BE49-F238E27FC236}">
                <a16:creationId xmlns:a16="http://schemas.microsoft.com/office/drawing/2014/main" id="{83878DBD-788F-47C2-AA45-FACD59F0B8C4}"/>
              </a:ext>
            </a:extLst>
          </p:cNvPr>
          <p:cNvCxnSpPr/>
          <p:nvPr/>
        </p:nvCxnSpPr>
        <p:spPr>
          <a:xfrm>
            <a:off x="4917057" y="4283014"/>
            <a:ext cx="5175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5001696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adreDeText 3">
            <a:extLst>
              <a:ext uri="{FF2B5EF4-FFF2-40B4-BE49-F238E27FC236}">
                <a16:creationId xmlns:a16="http://schemas.microsoft.com/office/drawing/2014/main" id="{33C1595F-5D27-41C5-9798-A2458A7459B8}"/>
              </a:ext>
            </a:extLst>
          </p:cNvPr>
          <p:cNvSpPr txBox="1"/>
          <p:nvPr/>
        </p:nvSpPr>
        <p:spPr>
          <a:xfrm>
            <a:off x="250167" y="319504"/>
            <a:ext cx="5011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Supplementary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2: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SK-MEL-103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xenografts</a:t>
            </a:r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tge 2">
            <a:extLst>
              <a:ext uri="{FF2B5EF4-FFF2-40B4-BE49-F238E27FC236}">
                <a16:creationId xmlns:a16="http://schemas.microsoft.com/office/drawing/2014/main" id="{04AA651A-5563-4E92-AE22-7652F23B1D6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67" t="7051" b="63860"/>
          <a:stretch/>
        </p:blipFill>
        <p:spPr>
          <a:xfrm>
            <a:off x="664234" y="1104181"/>
            <a:ext cx="2911879" cy="1354347"/>
          </a:xfrm>
          <a:prstGeom prst="rect">
            <a:avLst/>
          </a:prstGeom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C798425D-1FB3-4A68-8056-64783010F3E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92150" y="1138687"/>
            <a:ext cx="6870939" cy="4580626"/>
          </a:xfrm>
          <a:prstGeom prst="rect">
            <a:avLst/>
          </a:prstGeom>
        </p:spPr>
      </p:pic>
      <p:cxnSp>
        <p:nvCxnSpPr>
          <p:cNvPr id="8" name="Connector de fletxa recta 7">
            <a:extLst>
              <a:ext uri="{FF2B5EF4-FFF2-40B4-BE49-F238E27FC236}">
                <a16:creationId xmlns:a16="http://schemas.microsoft.com/office/drawing/2014/main" id="{B201A400-B5EB-4573-B12A-0D8FFC77F16E}"/>
              </a:ext>
            </a:extLst>
          </p:cNvPr>
          <p:cNvCxnSpPr>
            <a:cxnSpLocks/>
          </p:cNvCxnSpPr>
          <p:nvPr/>
        </p:nvCxnSpPr>
        <p:spPr>
          <a:xfrm flipH="1">
            <a:off x="10714008" y="3545455"/>
            <a:ext cx="638354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0337983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adreDeText 3">
            <a:extLst>
              <a:ext uri="{FF2B5EF4-FFF2-40B4-BE49-F238E27FC236}">
                <a16:creationId xmlns:a16="http://schemas.microsoft.com/office/drawing/2014/main" id="{BCF1D30F-50DA-4AC6-BBA9-BF1695DB8560}"/>
              </a:ext>
            </a:extLst>
          </p:cNvPr>
          <p:cNvSpPr txBox="1"/>
          <p:nvPr/>
        </p:nvSpPr>
        <p:spPr>
          <a:xfrm>
            <a:off x="250167" y="319504"/>
            <a:ext cx="5011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Supplementary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2: p21 SK-MEL-103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xenografts</a:t>
            </a:r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8CAB81A4-8432-4F0C-9AAB-81BB87D9A3A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1255" y="1397479"/>
            <a:ext cx="6676845" cy="4451230"/>
          </a:xfrm>
          <a:prstGeom prst="rect">
            <a:avLst/>
          </a:prstGeom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E0302110-0C3E-441E-9FE9-FA59076BD1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1" r="53309" b="63860"/>
          <a:stretch/>
        </p:blipFill>
        <p:spPr>
          <a:xfrm>
            <a:off x="723900" y="1061050"/>
            <a:ext cx="2262565" cy="1233576"/>
          </a:xfrm>
          <a:prstGeom prst="rect">
            <a:avLst/>
          </a:prstGeom>
        </p:spPr>
      </p:pic>
      <p:cxnSp>
        <p:nvCxnSpPr>
          <p:cNvPr id="7" name="Connector de fletxa recta 6">
            <a:extLst>
              <a:ext uri="{FF2B5EF4-FFF2-40B4-BE49-F238E27FC236}">
                <a16:creationId xmlns:a16="http://schemas.microsoft.com/office/drawing/2014/main" id="{2A70B221-FE15-4BD3-B6DC-F3AB1010BDD4}"/>
              </a:ext>
            </a:extLst>
          </p:cNvPr>
          <p:cNvCxnSpPr/>
          <p:nvPr/>
        </p:nvCxnSpPr>
        <p:spPr>
          <a:xfrm>
            <a:off x="6280030" y="3127074"/>
            <a:ext cx="517585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0515222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adreDeText 3">
            <a:extLst>
              <a:ext uri="{FF2B5EF4-FFF2-40B4-BE49-F238E27FC236}">
                <a16:creationId xmlns:a16="http://schemas.microsoft.com/office/drawing/2014/main" id="{BCF1D30F-50DA-4AC6-BBA9-BF1695DB8560}"/>
              </a:ext>
            </a:extLst>
          </p:cNvPr>
          <p:cNvSpPr txBox="1"/>
          <p:nvPr/>
        </p:nvSpPr>
        <p:spPr>
          <a:xfrm>
            <a:off x="250167" y="319504"/>
            <a:ext cx="501194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Supplementary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2: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SK-MEL-103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xenografts</a:t>
            </a:r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tge 2">
            <a:extLst>
              <a:ext uri="{FF2B5EF4-FFF2-40B4-BE49-F238E27FC236}">
                <a16:creationId xmlns:a16="http://schemas.microsoft.com/office/drawing/2014/main" id="{790E7FD2-8D90-4853-97B5-30907A126C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704992" y="1319841"/>
            <a:ext cx="6872861" cy="4581907"/>
          </a:xfrm>
          <a:prstGeom prst="rect">
            <a:avLst/>
          </a:prstGeom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B058A450-5650-48DF-A60B-CF0E2B000CA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51" r="53293" b="63860"/>
          <a:stretch/>
        </p:blipFill>
        <p:spPr>
          <a:xfrm>
            <a:off x="695564" y="1121435"/>
            <a:ext cx="2263297" cy="1233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3420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7">
            <a:extLst>
              <a:ext uri="{FF2B5EF4-FFF2-40B4-BE49-F238E27FC236}">
                <a16:creationId xmlns:a16="http://schemas.microsoft.com/office/drawing/2014/main" id="{5B488CA5-F8F1-4854-99C1-0A2B3B08973E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35" t="554" r="25159" b="-749"/>
          <a:stretch/>
        </p:blipFill>
        <p:spPr>
          <a:xfrm flipH="1">
            <a:off x="5822829" y="1656272"/>
            <a:ext cx="4390843" cy="3950898"/>
          </a:xfrm>
          <a:prstGeom prst="rect">
            <a:avLst/>
          </a:prstGeom>
          <a:ln w="12700">
            <a:noFill/>
          </a:ln>
        </p:spPr>
      </p:pic>
      <p:sp>
        <p:nvSpPr>
          <p:cNvPr id="5" name="QuadreDeText 4">
            <a:extLst>
              <a:ext uri="{FF2B5EF4-FFF2-40B4-BE49-F238E27FC236}">
                <a16:creationId xmlns:a16="http://schemas.microsoft.com/office/drawing/2014/main" id="{2DC9555C-E252-4BA7-971E-140261374C72}"/>
              </a:ext>
            </a:extLst>
          </p:cNvPr>
          <p:cNvSpPr txBox="1"/>
          <p:nvPr/>
        </p:nvSpPr>
        <p:spPr>
          <a:xfrm>
            <a:off x="209908" y="279557"/>
            <a:ext cx="58860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4 A: BCL-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xL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SK-MEL-103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proliferating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-P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-IR</a:t>
            </a: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tge 2">
            <a:extLst>
              <a:ext uri="{FF2B5EF4-FFF2-40B4-BE49-F238E27FC236}">
                <a16:creationId xmlns:a16="http://schemas.microsoft.com/office/drawing/2014/main" id="{22F043E5-303C-4F07-A160-4317A793F0A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1" r="80491" b="57752"/>
          <a:stretch/>
        </p:blipFill>
        <p:spPr>
          <a:xfrm>
            <a:off x="779152" y="1070140"/>
            <a:ext cx="1843278" cy="235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7151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3" descr="A picture containing text&#10;&#10;Description automatically generated">
            <a:extLst>
              <a:ext uri="{FF2B5EF4-FFF2-40B4-BE49-F238E27FC236}">
                <a16:creationId xmlns:a16="http://schemas.microsoft.com/office/drawing/2014/main" id="{B6BEB91A-1829-43CD-8A5A-D320EBC157F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54" t="267" r="499" b="1391"/>
          <a:stretch/>
        </p:blipFill>
        <p:spPr>
          <a:xfrm flipH="1">
            <a:off x="6096000" y="2009956"/>
            <a:ext cx="5201726" cy="3467818"/>
          </a:xfrm>
          <a:prstGeom prst="rect">
            <a:avLst/>
          </a:prstGeom>
          <a:ln w="12700">
            <a:noFill/>
          </a:ln>
        </p:spPr>
      </p:pic>
      <p:sp>
        <p:nvSpPr>
          <p:cNvPr id="5" name="QuadreDeText 4">
            <a:extLst>
              <a:ext uri="{FF2B5EF4-FFF2-40B4-BE49-F238E27FC236}">
                <a16:creationId xmlns:a16="http://schemas.microsoft.com/office/drawing/2014/main" id="{86398082-2DDC-4FDD-AD74-93C6DCACEB15}"/>
              </a:ext>
            </a:extLst>
          </p:cNvPr>
          <p:cNvSpPr txBox="1"/>
          <p:nvPr/>
        </p:nvSpPr>
        <p:spPr>
          <a:xfrm>
            <a:off x="209908" y="279557"/>
            <a:ext cx="5011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4 A: HRK SK-MEL-103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proliferating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-P</a:t>
            </a: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tge 6">
            <a:extLst>
              <a:ext uri="{FF2B5EF4-FFF2-40B4-BE49-F238E27FC236}">
                <a16:creationId xmlns:a16="http://schemas.microsoft.com/office/drawing/2014/main" id="{13D141F7-3981-430D-8D4F-66DE528D564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1" r="80491" b="57752"/>
          <a:stretch/>
        </p:blipFill>
        <p:spPr>
          <a:xfrm>
            <a:off x="779152" y="1070140"/>
            <a:ext cx="1843278" cy="235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2235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9">
            <a:extLst>
              <a:ext uri="{FF2B5EF4-FFF2-40B4-BE49-F238E27FC236}">
                <a16:creationId xmlns:a16="http://schemas.microsoft.com/office/drawing/2014/main" id="{4A766429-FE57-4CB7-84BF-E282D919C99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61" t="186" r="-1234" b="106"/>
          <a:stretch/>
        </p:blipFill>
        <p:spPr>
          <a:xfrm flipH="1">
            <a:off x="4692770" y="1772730"/>
            <a:ext cx="5874588" cy="3847380"/>
          </a:xfrm>
          <a:prstGeom prst="rect">
            <a:avLst/>
          </a:prstGeom>
          <a:ln w="12700">
            <a:noFill/>
          </a:ln>
        </p:spPr>
      </p:pic>
      <p:sp>
        <p:nvSpPr>
          <p:cNvPr id="6" name="QuadreDeText 5">
            <a:extLst>
              <a:ext uri="{FF2B5EF4-FFF2-40B4-BE49-F238E27FC236}">
                <a16:creationId xmlns:a16="http://schemas.microsoft.com/office/drawing/2014/main" id="{7D2C211A-0374-47F4-BA5C-BCD7085ACB45}"/>
              </a:ext>
            </a:extLst>
          </p:cNvPr>
          <p:cNvSpPr txBox="1"/>
          <p:nvPr/>
        </p:nvSpPr>
        <p:spPr>
          <a:xfrm>
            <a:off x="235788" y="339942"/>
            <a:ext cx="5011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4 A: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SK-MEL-103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proliferating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-P</a:t>
            </a: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tge 6">
            <a:extLst>
              <a:ext uri="{FF2B5EF4-FFF2-40B4-BE49-F238E27FC236}">
                <a16:creationId xmlns:a16="http://schemas.microsoft.com/office/drawing/2014/main" id="{2A6C4D68-0C2D-414C-AD83-351FE32B4CD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11" r="80491" b="57752"/>
          <a:stretch/>
        </p:blipFill>
        <p:spPr>
          <a:xfrm>
            <a:off x="779152" y="1070140"/>
            <a:ext cx="1843278" cy="23588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17910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13D8983E-0E81-43F6-B58B-BD7BB558EB77}"/>
              </a:ext>
            </a:extLst>
          </p:cNvPr>
          <p:cNvSpPr/>
          <p:nvPr/>
        </p:nvSpPr>
        <p:spPr>
          <a:xfrm>
            <a:off x="5702060" y="4727275"/>
            <a:ext cx="1311215" cy="224287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ca-ES"/>
          </a:p>
        </p:txBody>
      </p:sp>
      <p:pic>
        <p:nvPicPr>
          <p:cNvPr id="11" name="Imatge 10">
            <a:extLst>
              <a:ext uri="{FF2B5EF4-FFF2-40B4-BE49-F238E27FC236}">
                <a16:creationId xmlns:a16="http://schemas.microsoft.com/office/drawing/2014/main" id="{20B93106-A48F-44BE-B69A-14E6FE487BF5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1" t="8580" r="-1306" b="681"/>
          <a:stretch/>
        </p:blipFill>
        <p:spPr>
          <a:xfrm flipH="1">
            <a:off x="4170871" y="1971726"/>
            <a:ext cx="5684808" cy="3419782"/>
          </a:xfrm>
          <a:prstGeom prst="rect">
            <a:avLst/>
          </a:prstGeom>
          <a:ln>
            <a:noFill/>
          </a:ln>
        </p:spPr>
      </p:pic>
      <p:sp>
        <p:nvSpPr>
          <p:cNvPr id="6" name="QuadreDeText 5">
            <a:extLst>
              <a:ext uri="{FF2B5EF4-FFF2-40B4-BE49-F238E27FC236}">
                <a16:creationId xmlns:a16="http://schemas.microsoft.com/office/drawing/2014/main" id="{3F883C5A-6B5E-443D-A1E2-92B7918AD8F2}"/>
              </a:ext>
            </a:extLst>
          </p:cNvPr>
          <p:cNvSpPr txBox="1"/>
          <p:nvPr/>
        </p:nvSpPr>
        <p:spPr>
          <a:xfrm>
            <a:off x="250167" y="319504"/>
            <a:ext cx="66745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4 B: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BCLxL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SK-MEL-28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proliferating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-P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-IR</a:t>
            </a: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tge 6">
            <a:extLst>
              <a:ext uri="{FF2B5EF4-FFF2-40B4-BE49-F238E27FC236}">
                <a16:creationId xmlns:a16="http://schemas.microsoft.com/office/drawing/2014/main" id="{EF9EE5C8-FF76-41B8-BA3D-E597312AB50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11" t="6447" r="34222" b="56625"/>
          <a:stretch/>
        </p:blipFill>
        <p:spPr>
          <a:xfrm>
            <a:off x="612474" y="1112808"/>
            <a:ext cx="1871933" cy="201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867279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tge 4">
            <a:extLst>
              <a:ext uri="{FF2B5EF4-FFF2-40B4-BE49-F238E27FC236}">
                <a16:creationId xmlns:a16="http://schemas.microsoft.com/office/drawing/2014/main" id="{F82CE508-6629-499A-9F6E-4C3704CF7A8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53" t="499" r="-185" b="-839"/>
          <a:stretch/>
        </p:blipFill>
        <p:spPr>
          <a:xfrm flipH="1">
            <a:off x="3786995" y="1483743"/>
            <a:ext cx="6676845" cy="4451230"/>
          </a:xfrm>
          <a:prstGeom prst="rect">
            <a:avLst/>
          </a:prstGeom>
          <a:ln>
            <a:noFill/>
          </a:ln>
        </p:spPr>
      </p:pic>
      <p:sp>
        <p:nvSpPr>
          <p:cNvPr id="4" name="QuadreDeText 3">
            <a:extLst>
              <a:ext uri="{FF2B5EF4-FFF2-40B4-BE49-F238E27FC236}">
                <a16:creationId xmlns:a16="http://schemas.microsoft.com/office/drawing/2014/main" id="{0F675805-BBF4-44DA-B7B3-3A1EE75E0646}"/>
              </a:ext>
            </a:extLst>
          </p:cNvPr>
          <p:cNvSpPr txBox="1"/>
          <p:nvPr/>
        </p:nvSpPr>
        <p:spPr>
          <a:xfrm>
            <a:off x="388190" y="379890"/>
            <a:ext cx="577448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4 B: HRK SK-MEL-28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proliferating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-P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-IR</a:t>
            </a: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E0480A48-F019-4779-9132-B7E9B63986A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11" t="6447" r="34222" b="56625"/>
          <a:stretch/>
        </p:blipFill>
        <p:spPr>
          <a:xfrm>
            <a:off x="612474" y="1112808"/>
            <a:ext cx="1871933" cy="201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933195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>
            <a:extLst>
              <a:ext uri="{FF2B5EF4-FFF2-40B4-BE49-F238E27FC236}">
                <a16:creationId xmlns:a16="http://schemas.microsoft.com/office/drawing/2014/main" id="{700FB746-2C43-4942-8F19-E64E7F1B1F4A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3" t="208" r="50" b="522"/>
          <a:stretch/>
        </p:blipFill>
        <p:spPr>
          <a:xfrm flipH="1">
            <a:off x="4176623" y="1630392"/>
            <a:ext cx="6116127" cy="4106173"/>
          </a:xfrm>
          <a:prstGeom prst="rect">
            <a:avLst/>
          </a:prstGeom>
          <a:ln>
            <a:noFill/>
          </a:ln>
        </p:spPr>
      </p:pic>
      <p:sp>
        <p:nvSpPr>
          <p:cNvPr id="5" name="QuadreDeText 4">
            <a:extLst>
              <a:ext uri="{FF2B5EF4-FFF2-40B4-BE49-F238E27FC236}">
                <a16:creationId xmlns:a16="http://schemas.microsoft.com/office/drawing/2014/main" id="{F89793B5-7F5C-4FAD-AC09-9C76099DD8AB}"/>
              </a:ext>
            </a:extLst>
          </p:cNvPr>
          <p:cNvSpPr txBox="1"/>
          <p:nvPr/>
        </p:nvSpPr>
        <p:spPr>
          <a:xfrm>
            <a:off x="316302" y="253049"/>
            <a:ext cx="611612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4 B: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SK-MEL-28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proliferating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-P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-IR</a:t>
            </a: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F902F475-AC19-435A-9966-9ABE12D6091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411" t="6447" r="34222" b="56625"/>
          <a:stretch/>
        </p:blipFill>
        <p:spPr>
          <a:xfrm>
            <a:off x="612474" y="1112808"/>
            <a:ext cx="1871933" cy="2010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616100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>
            <a:extLst>
              <a:ext uri="{FF2B5EF4-FFF2-40B4-BE49-F238E27FC236}">
                <a16:creationId xmlns:a16="http://schemas.microsoft.com/office/drawing/2014/main" id="{F5839C88-A1EE-4BA2-9BB4-C64CBBD04AD1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93" t="147" r="165" b="-1734"/>
          <a:stretch/>
        </p:blipFill>
        <p:spPr>
          <a:xfrm flipH="1">
            <a:off x="3640345" y="1500908"/>
            <a:ext cx="6452557" cy="4351338"/>
          </a:xfrm>
          <a:prstGeom prst="rect">
            <a:avLst/>
          </a:prstGeom>
          <a:ln>
            <a:noFill/>
          </a:ln>
        </p:spPr>
      </p:pic>
      <p:sp>
        <p:nvSpPr>
          <p:cNvPr id="6" name="QuadreDeText 5">
            <a:extLst>
              <a:ext uri="{FF2B5EF4-FFF2-40B4-BE49-F238E27FC236}">
                <a16:creationId xmlns:a16="http://schemas.microsoft.com/office/drawing/2014/main" id="{BD3DC534-E91C-4C19-AF1D-4F4D1CA1BBEF}"/>
              </a:ext>
            </a:extLst>
          </p:cNvPr>
          <p:cNvSpPr txBox="1"/>
          <p:nvPr/>
        </p:nvSpPr>
        <p:spPr>
          <a:xfrm>
            <a:off x="212786" y="237075"/>
            <a:ext cx="50119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4 C: BCL-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xL</a:t>
            </a:r>
            <a:r>
              <a:rPr lang="ca-ES" sz="1200" dirty="0"/>
              <a:t> 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M16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proliferating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-P</a:t>
            </a:r>
          </a:p>
          <a:p>
            <a:endParaRPr lang="ca-ES" sz="1200" dirty="0"/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tge 4">
            <a:extLst>
              <a:ext uri="{FF2B5EF4-FFF2-40B4-BE49-F238E27FC236}">
                <a16:creationId xmlns:a16="http://schemas.microsoft.com/office/drawing/2014/main" id="{57902466-503C-451B-9F23-2426762E58EB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36" r="79760" b="25255"/>
          <a:stretch/>
        </p:blipFill>
        <p:spPr>
          <a:xfrm>
            <a:off x="704462" y="1068072"/>
            <a:ext cx="1676427" cy="200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31555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>
            <a:extLst>
              <a:ext uri="{FF2B5EF4-FFF2-40B4-BE49-F238E27FC236}">
                <a16:creationId xmlns:a16="http://schemas.microsoft.com/office/drawing/2014/main" id="{C33507E4-DB4C-4C09-94FE-1EEEC7FF6C1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" t="202" r="-5601" b="-377"/>
          <a:stretch/>
        </p:blipFill>
        <p:spPr>
          <a:xfrm flipH="1">
            <a:off x="3460631" y="1682150"/>
            <a:ext cx="7410089" cy="4692770"/>
          </a:xfrm>
          <a:prstGeom prst="rect">
            <a:avLst/>
          </a:prstGeom>
          <a:ln>
            <a:noFill/>
          </a:ln>
        </p:spPr>
      </p:pic>
      <p:sp>
        <p:nvSpPr>
          <p:cNvPr id="5" name="QuadreDeText 4">
            <a:extLst>
              <a:ext uri="{FF2B5EF4-FFF2-40B4-BE49-F238E27FC236}">
                <a16:creationId xmlns:a16="http://schemas.microsoft.com/office/drawing/2014/main" id="{72EDE259-AEC4-4866-B01E-6FE4A7EDFB55}"/>
              </a:ext>
            </a:extLst>
          </p:cNvPr>
          <p:cNvSpPr txBox="1"/>
          <p:nvPr/>
        </p:nvSpPr>
        <p:spPr>
          <a:xfrm>
            <a:off x="152402" y="242189"/>
            <a:ext cx="5011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4 C: HRK M16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proliferating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-P</a:t>
            </a: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9BD3E96E-B3DD-44AC-A4B2-190E30A1137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36" r="79760" b="25255"/>
          <a:stretch/>
        </p:blipFill>
        <p:spPr>
          <a:xfrm>
            <a:off x="704462" y="1068072"/>
            <a:ext cx="1676427" cy="200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3944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tge 4">
            <a:extLst>
              <a:ext uri="{FF2B5EF4-FFF2-40B4-BE49-F238E27FC236}">
                <a16:creationId xmlns:a16="http://schemas.microsoft.com/office/drawing/2014/main" id="{FE8B50CC-95E1-462C-8A3C-A40F4C5957F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3" t="1402" r="1052" b="1382"/>
          <a:stretch/>
        </p:blipFill>
        <p:spPr>
          <a:xfrm flipH="1">
            <a:off x="3797061" y="1529032"/>
            <a:ext cx="6392172" cy="4339086"/>
          </a:xfrm>
          <a:prstGeom prst="rect">
            <a:avLst/>
          </a:prstGeom>
          <a:ln>
            <a:noFill/>
          </a:ln>
        </p:spPr>
      </p:pic>
      <p:sp>
        <p:nvSpPr>
          <p:cNvPr id="6" name="QuadreDeText 5">
            <a:extLst>
              <a:ext uri="{FF2B5EF4-FFF2-40B4-BE49-F238E27FC236}">
                <a16:creationId xmlns:a16="http://schemas.microsoft.com/office/drawing/2014/main" id="{3AB3D01B-9D94-457F-B0B2-152FE26DA9C5}"/>
              </a:ext>
            </a:extLst>
          </p:cNvPr>
          <p:cNvSpPr txBox="1"/>
          <p:nvPr/>
        </p:nvSpPr>
        <p:spPr>
          <a:xfrm>
            <a:off x="186907" y="202569"/>
            <a:ext cx="5011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4 C: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M16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proliferating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senescence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-P</a:t>
            </a: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" name="Imatge 3">
            <a:extLst>
              <a:ext uri="{FF2B5EF4-FFF2-40B4-BE49-F238E27FC236}">
                <a16:creationId xmlns:a16="http://schemas.microsoft.com/office/drawing/2014/main" id="{051178EC-F979-40FC-82D9-8A51F971991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0636" r="79760" b="25255"/>
          <a:stretch/>
        </p:blipFill>
        <p:spPr>
          <a:xfrm>
            <a:off x="704462" y="1068072"/>
            <a:ext cx="1676427" cy="20017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6106533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adreDeText 3">
            <a:extLst>
              <a:ext uri="{FF2B5EF4-FFF2-40B4-BE49-F238E27FC236}">
                <a16:creationId xmlns:a16="http://schemas.microsoft.com/office/drawing/2014/main" id="{292FE84C-0884-4E09-A57F-CC8BDB601EC7}"/>
              </a:ext>
            </a:extLst>
          </p:cNvPr>
          <p:cNvSpPr txBox="1"/>
          <p:nvPr/>
        </p:nvSpPr>
        <p:spPr>
          <a:xfrm>
            <a:off x="186907" y="202569"/>
            <a:ext cx="5011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4 E: BCL-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xL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SK-MEL-103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xenografts</a:t>
            </a:r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tge 2">
            <a:extLst>
              <a:ext uri="{FF2B5EF4-FFF2-40B4-BE49-F238E27FC236}">
                <a16:creationId xmlns:a16="http://schemas.microsoft.com/office/drawing/2014/main" id="{26C53BAE-987C-4E1C-ACF1-3093220B54E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850976" y="1155939"/>
            <a:ext cx="7259129" cy="4839419"/>
          </a:xfrm>
          <a:prstGeom prst="rect">
            <a:avLst/>
          </a:prstGeom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7C3FF5F1-5E77-4373-8C7C-A980D3FB493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71" t="40464" r="34754" b="26097"/>
          <a:stretch/>
        </p:blipFill>
        <p:spPr>
          <a:xfrm>
            <a:off x="871267" y="1017917"/>
            <a:ext cx="1604513" cy="207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10377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adreDeText 3">
            <a:extLst>
              <a:ext uri="{FF2B5EF4-FFF2-40B4-BE49-F238E27FC236}">
                <a16:creationId xmlns:a16="http://schemas.microsoft.com/office/drawing/2014/main" id="{292FE84C-0884-4E09-A57F-CC8BDB601EC7}"/>
              </a:ext>
            </a:extLst>
          </p:cNvPr>
          <p:cNvSpPr txBox="1"/>
          <p:nvPr/>
        </p:nvSpPr>
        <p:spPr>
          <a:xfrm>
            <a:off x="186907" y="202569"/>
            <a:ext cx="5011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4 E: HRK SK-MEL-103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xenografts</a:t>
            </a:r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tge 6">
            <a:extLst>
              <a:ext uri="{FF2B5EF4-FFF2-40B4-BE49-F238E27FC236}">
                <a16:creationId xmlns:a16="http://schemas.microsoft.com/office/drawing/2014/main" id="{59CE5C8C-1799-4524-A2B7-A11E2B010A7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0756" y="1145635"/>
            <a:ext cx="6850094" cy="4566729"/>
          </a:xfrm>
          <a:prstGeom prst="rect">
            <a:avLst/>
          </a:prstGeom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559D483B-2B3B-4068-B610-B8B6D52E25A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71" t="40464" r="34754" b="26097"/>
          <a:stretch/>
        </p:blipFill>
        <p:spPr>
          <a:xfrm>
            <a:off x="871267" y="1017917"/>
            <a:ext cx="1604513" cy="207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643753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adreDeText 3">
            <a:extLst>
              <a:ext uri="{FF2B5EF4-FFF2-40B4-BE49-F238E27FC236}">
                <a16:creationId xmlns:a16="http://schemas.microsoft.com/office/drawing/2014/main" id="{292FE84C-0884-4E09-A57F-CC8BDB601EC7}"/>
              </a:ext>
            </a:extLst>
          </p:cNvPr>
          <p:cNvSpPr txBox="1"/>
          <p:nvPr/>
        </p:nvSpPr>
        <p:spPr>
          <a:xfrm>
            <a:off x="186907" y="202569"/>
            <a:ext cx="501194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4 E: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SK-MEL-103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xenografts</a:t>
            </a:r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7088E464-A7F6-40A4-A2B2-0490ECD9F18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11937" y="1192155"/>
            <a:ext cx="7092335" cy="4728223"/>
          </a:xfrm>
          <a:prstGeom prst="rect">
            <a:avLst/>
          </a:prstGeom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2C86A8C5-FCCE-4654-A696-DD3AB4C8E3C0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871" t="40464" r="34754" b="26097"/>
          <a:stretch/>
        </p:blipFill>
        <p:spPr>
          <a:xfrm>
            <a:off x="871267" y="1017917"/>
            <a:ext cx="1604513" cy="2075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42097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>
            <a:extLst>
              <a:ext uri="{FF2B5EF4-FFF2-40B4-BE49-F238E27FC236}">
                <a16:creationId xmlns:a16="http://schemas.microsoft.com/office/drawing/2014/main" id="{00578F8A-6727-4F0B-B91E-3597AEA493CD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465" t="-580" r="-301" b="51"/>
          <a:stretch/>
        </p:blipFill>
        <p:spPr>
          <a:xfrm flipH="1">
            <a:off x="3999781" y="1234118"/>
            <a:ext cx="7366958" cy="4899804"/>
          </a:xfrm>
          <a:prstGeom prst="rect">
            <a:avLst/>
          </a:prstGeom>
          <a:ln>
            <a:noFill/>
          </a:ln>
        </p:spPr>
      </p:pic>
      <p:sp>
        <p:nvSpPr>
          <p:cNvPr id="6" name="QuadreDeText 5">
            <a:extLst>
              <a:ext uri="{FF2B5EF4-FFF2-40B4-BE49-F238E27FC236}">
                <a16:creationId xmlns:a16="http://schemas.microsoft.com/office/drawing/2014/main" id="{18F70B2B-3B1A-4CB5-9C0D-567B9C26F9F8}"/>
              </a:ext>
            </a:extLst>
          </p:cNvPr>
          <p:cNvSpPr txBox="1"/>
          <p:nvPr/>
        </p:nvSpPr>
        <p:spPr>
          <a:xfrm>
            <a:off x="209909" y="276696"/>
            <a:ext cx="5011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5 A: BCL-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xL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SK-Mel-103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unbound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fraction</a:t>
            </a:r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Imatge 2">
            <a:extLst>
              <a:ext uri="{FF2B5EF4-FFF2-40B4-BE49-F238E27FC236}">
                <a16:creationId xmlns:a16="http://schemas.microsoft.com/office/drawing/2014/main" id="{42DC3C0E-55C1-428C-944D-27D3F9BBFC7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3" r="74284" b="53743"/>
          <a:stretch/>
        </p:blipFill>
        <p:spPr>
          <a:xfrm>
            <a:off x="560918" y="923027"/>
            <a:ext cx="1707829" cy="206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32440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>
            <a:extLst>
              <a:ext uri="{FF2B5EF4-FFF2-40B4-BE49-F238E27FC236}">
                <a16:creationId xmlns:a16="http://schemas.microsoft.com/office/drawing/2014/main" id="{9E5DC497-A42E-4A5F-98B3-AFFC0A8636D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86" t="-31" r="147" b="566"/>
          <a:stretch/>
        </p:blipFill>
        <p:spPr>
          <a:xfrm flipH="1">
            <a:off x="4324510" y="1289648"/>
            <a:ext cx="7306572" cy="4848045"/>
          </a:xfrm>
          <a:prstGeom prst="rect">
            <a:avLst/>
          </a:prstGeom>
          <a:ln>
            <a:noFill/>
          </a:ln>
        </p:spPr>
      </p:pic>
      <p:sp>
        <p:nvSpPr>
          <p:cNvPr id="7" name="QuadreDeText 6">
            <a:extLst>
              <a:ext uri="{FF2B5EF4-FFF2-40B4-BE49-F238E27FC236}">
                <a16:creationId xmlns:a16="http://schemas.microsoft.com/office/drawing/2014/main" id="{CEB190A3-7448-4439-8442-92F1023EC505}"/>
              </a:ext>
            </a:extLst>
          </p:cNvPr>
          <p:cNvSpPr txBox="1"/>
          <p:nvPr/>
        </p:nvSpPr>
        <p:spPr>
          <a:xfrm>
            <a:off x="244414" y="268069"/>
            <a:ext cx="5011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5 A: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tubulin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SK-Mel-103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unbound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fraction</a:t>
            </a:r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tge 4">
            <a:extLst>
              <a:ext uri="{FF2B5EF4-FFF2-40B4-BE49-F238E27FC236}">
                <a16:creationId xmlns:a16="http://schemas.microsoft.com/office/drawing/2014/main" id="{11DF3296-1E90-44B6-94DD-7F0BF8D8A29C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323" r="74284" b="53743"/>
          <a:stretch/>
        </p:blipFill>
        <p:spPr>
          <a:xfrm>
            <a:off x="560918" y="923027"/>
            <a:ext cx="1707829" cy="20689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67037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QuadreDeText 4">
            <a:extLst>
              <a:ext uri="{FF2B5EF4-FFF2-40B4-BE49-F238E27FC236}">
                <a16:creationId xmlns:a16="http://schemas.microsoft.com/office/drawing/2014/main" id="{E717E195-E2C2-443D-9129-3BAD011885D8}"/>
              </a:ext>
            </a:extLst>
          </p:cNvPr>
          <p:cNvSpPr txBox="1"/>
          <p:nvPr/>
        </p:nvSpPr>
        <p:spPr>
          <a:xfrm>
            <a:off x="296173" y="309598"/>
            <a:ext cx="5011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5 B: BCL-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xL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SK-MEL-28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SK-MEL-103</a:t>
            </a: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7" name="Imatge 6">
            <a:extLst>
              <a:ext uri="{FF2B5EF4-FFF2-40B4-BE49-F238E27FC236}">
                <a16:creationId xmlns:a16="http://schemas.microsoft.com/office/drawing/2014/main" id="{FBF19070-B232-42F5-A130-8CE02F7DA74C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" t="347" r="-240" b="1163"/>
          <a:stretch/>
        </p:blipFill>
        <p:spPr>
          <a:xfrm flipH="1">
            <a:off x="4028537" y="1337094"/>
            <a:ext cx="7498613" cy="4925683"/>
          </a:xfrm>
          <a:prstGeom prst="rect">
            <a:avLst/>
          </a:prstGeom>
        </p:spPr>
      </p:pic>
      <p:pic>
        <p:nvPicPr>
          <p:cNvPr id="3" name="Imatge 2">
            <a:extLst>
              <a:ext uri="{FF2B5EF4-FFF2-40B4-BE49-F238E27FC236}">
                <a16:creationId xmlns:a16="http://schemas.microsoft.com/office/drawing/2014/main" id="{7DBC95F4-98CE-4300-8778-ED840BDD702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3" t="7023" r="34823" b="44159"/>
          <a:stretch/>
        </p:blipFill>
        <p:spPr>
          <a:xfrm>
            <a:off x="664850" y="927988"/>
            <a:ext cx="2421149" cy="255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1349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tge 4">
            <a:extLst>
              <a:ext uri="{FF2B5EF4-FFF2-40B4-BE49-F238E27FC236}">
                <a16:creationId xmlns:a16="http://schemas.microsoft.com/office/drawing/2014/main" id="{FAFE0E42-46DB-4A00-9874-B9529C4B4B63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1" t="98" r="-45" b="-8"/>
          <a:stretch/>
        </p:blipFill>
        <p:spPr>
          <a:xfrm flipH="1">
            <a:off x="4200034" y="1139172"/>
            <a:ext cx="6558458" cy="4385455"/>
          </a:xfrm>
          <a:prstGeom prst="rect">
            <a:avLst/>
          </a:prstGeom>
          <a:ln>
            <a:noFill/>
          </a:ln>
        </p:spPr>
      </p:pic>
      <p:sp>
        <p:nvSpPr>
          <p:cNvPr id="4" name="QuadreDeText 3">
            <a:extLst>
              <a:ext uri="{FF2B5EF4-FFF2-40B4-BE49-F238E27FC236}">
                <a16:creationId xmlns:a16="http://schemas.microsoft.com/office/drawing/2014/main" id="{D446682D-E1DF-465F-BFE8-F97695B4871B}"/>
              </a:ext>
            </a:extLst>
          </p:cNvPr>
          <p:cNvSpPr txBox="1"/>
          <p:nvPr/>
        </p:nvSpPr>
        <p:spPr>
          <a:xfrm>
            <a:off x="319178" y="318049"/>
            <a:ext cx="5011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5 B: BIM SK-MEL-28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SK-MEL-103</a:t>
            </a: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E1446B33-0D2D-457A-8CDD-D841D4148FF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3" t="7023" r="34823" b="44159"/>
          <a:stretch/>
        </p:blipFill>
        <p:spPr>
          <a:xfrm>
            <a:off x="664850" y="927988"/>
            <a:ext cx="2421149" cy="255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610961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tge 3">
            <a:extLst>
              <a:ext uri="{FF2B5EF4-FFF2-40B4-BE49-F238E27FC236}">
                <a16:creationId xmlns:a16="http://schemas.microsoft.com/office/drawing/2014/main" id="{DA4DB951-EFA8-41EA-8514-7AFEB390A0B7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86" t="-576" r="207" b="-739"/>
          <a:stretch/>
        </p:blipFill>
        <p:spPr>
          <a:xfrm flipH="1">
            <a:off x="4343581" y="1406105"/>
            <a:ext cx="6487062" cy="4425351"/>
          </a:xfrm>
          <a:prstGeom prst="rect">
            <a:avLst/>
          </a:prstGeom>
          <a:ln>
            <a:noFill/>
          </a:ln>
        </p:spPr>
      </p:pic>
      <p:sp>
        <p:nvSpPr>
          <p:cNvPr id="5" name="QuadreDeText 4">
            <a:extLst>
              <a:ext uri="{FF2B5EF4-FFF2-40B4-BE49-F238E27FC236}">
                <a16:creationId xmlns:a16="http://schemas.microsoft.com/office/drawing/2014/main" id="{9986E297-2F85-403C-91AE-5EB33D9408BB}"/>
              </a:ext>
            </a:extLst>
          </p:cNvPr>
          <p:cNvSpPr txBox="1"/>
          <p:nvPr/>
        </p:nvSpPr>
        <p:spPr>
          <a:xfrm>
            <a:off x="207035" y="252095"/>
            <a:ext cx="5011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5 B: BAX SK-MEL-28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SK-MEL-103</a:t>
            </a: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BA7605A3-A18E-486D-AFA2-102EC54AEDD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3" t="7023" r="34823" b="44159"/>
          <a:stretch/>
        </p:blipFill>
        <p:spPr>
          <a:xfrm>
            <a:off x="664850" y="927988"/>
            <a:ext cx="2421149" cy="255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777867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QuadreDeText 3">
            <a:extLst>
              <a:ext uri="{FF2B5EF4-FFF2-40B4-BE49-F238E27FC236}">
                <a16:creationId xmlns:a16="http://schemas.microsoft.com/office/drawing/2014/main" id="{A56E2353-AD00-4FFF-96F1-ED471F05AAEB}"/>
              </a:ext>
            </a:extLst>
          </p:cNvPr>
          <p:cNvSpPr txBox="1"/>
          <p:nvPr/>
        </p:nvSpPr>
        <p:spPr>
          <a:xfrm>
            <a:off x="296173" y="309598"/>
            <a:ext cx="50119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Figure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5 B: BAK SK-MEL-28 </a:t>
            </a:r>
            <a:r>
              <a:rPr lang="ca-ES" sz="1200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ca-ES" sz="1200" dirty="0">
                <a:latin typeface="Arial" panose="020B0604020202020204" pitchFamily="34" charset="0"/>
                <a:cs typeface="Arial" panose="020B0604020202020204" pitchFamily="34" charset="0"/>
              </a:rPr>
              <a:t> SK-MEL-103</a:t>
            </a: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ca-E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6" name="Imatge 5">
            <a:extLst>
              <a:ext uri="{FF2B5EF4-FFF2-40B4-BE49-F238E27FC236}">
                <a16:creationId xmlns:a16="http://schemas.microsoft.com/office/drawing/2014/main" id="{64C58AAB-F62D-4265-B2F1-87B26A2D142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2" t="347" r="-240" b="1163"/>
          <a:stretch/>
        </p:blipFill>
        <p:spPr>
          <a:xfrm flipH="1">
            <a:off x="3631723" y="1406106"/>
            <a:ext cx="7498613" cy="4925683"/>
          </a:xfrm>
          <a:prstGeom prst="rect">
            <a:avLst/>
          </a:prstGeom>
        </p:spPr>
      </p:pic>
      <p:pic>
        <p:nvPicPr>
          <p:cNvPr id="5" name="Imatge 4">
            <a:extLst>
              <a:ext uri="{FF2B5EF4-FFF2-40B4-BE49-F238E27FC236}">
                <a16:creationId xmlns:a16="http://schemas.microsoft.com/office/drawing/2014/main" id="{547DFF27-D96C-4E62-8190-722606EBBB79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113" t="7023" r="34823" b="44159"/>
          <a:stretch/>
        </p:blipFill>
        <p:spPr>
          <a:xfrm>
            <a:off x="664850" y="927988"/>
            <a:ext cx="2421149" cy="2551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72565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l'Office">
  <a:themeElements>
    <a:clrScheme name="Oficina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icina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311</TotalTime>
  <Words>316</Words>
  <Application>Microsoft Office PowerPoint</Application>
  <PresentationFormat>Pantalla panoràmica</PresentationFormat>
  <Paragraphs>39</Paragraphs>
  <Slides>36</Slides>
  <Notes>0</Notes>
  <HiddenSlides>0</HiddenSlides>
  <MMClips>0</MMClips>
  <ScaleCrop>false</ScaleCrop>
  <HeadingPairs>
    <vt:vector size="6" baseType="variant">
      <vt:variant>
        <vt:lpstr>Tipus de lletra utilitzats</vt:lpstr>
      </vt:variant>
      <vt:variant>
        <vt:i4>3</vt:i4>
      </vt:variant>
      <vt:variant>
        <vt:lpstr>Tema</vt:lpstr>
      </vt:variant>
      <vt:variant>
        <vt:i4>1</vt:i4>
      </vt:variant>
      <vt:variant>
        <vt:lpstr>Títols de les diapositives</vt:lpstr>
      </vt:variant>
      <vt:variant>
        <vt:i4>36</vt:i4>
      </vt:variant>
    </vt:vector>
  </HeadingPairs>
  <TitlesOfParts>
    <vt:vector size="40" baseType="lpstr">
      <vt:lpstr>Arial</vt:lpstr>
      <vt:lpstr>Calibri</vt:lpstr>
      <vt:lpstr>Calibri Light</vt:lpstr>
      <vt:lpstr>Tema de l'Office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  <vt:lpstr>Presentació del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 del PowerPoint</dc:title>
  <dc:creator>Clara Alcon Franch</dc:creator>
  <cp:lastModifiedBy>Clara Alcon Franch</cp:lastModifiedBy>
  <cp:revision>25</cp:revision>
  <dcterms:created xsi:type="dcterms:W3CDTF">2024-05-29T12:58:40Z</dcterms:created>
  <dcterms:modified xsi:type="dcterms:W3CDTF">2024-11-07T09:53:02Z</dcterms:modified>
</cp:coreProperties>
</file>