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16" r:id="rId42"/>
    <p:sldId id="317" r:id="rId43"/>
    <p:sldId id="318" r:id="rId44"/>
    <p:sldId id="329" r:id="rId45"/>
    <p:sldId id="330" r:id="rId46"/>
    <p:sldId id="331" r:id="rId47"/>
    <p:sldId id="332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8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2025-03-17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"/><Relationship Id="rId5" Type="http://schemas.openxmlformats.org/officeDocument/2006/relationships/image" Target="../media/image9.tif"/><Relationship Id="rId4" Type="http://schemas.openxmlformats.org/officeDocument/2006/relationships/image" Target="../media/image8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"/><Relationship Id="rId5" Type="http://schemas.openxmlformats.org/officeDocument/2006/relationships/image" Target="../media/image14.tif"/><Relationship Id="rId4" Type="http://schemas.openxmlformats.org/officeDocument/2006/relationships/image" Target="../media/image13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"/><Relationship Id="rId5" Type="http://schemas.openxmlformats.org/officeDocument/2006/relationships/image" Target="../media/image19.tif"/><Relationship Id="rId4" Type="http://schemas.openxmlformats.org/officeDocument/2006/relationships/image" Target="../media/image18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"/><Relationship Id="rId5" Type="http://schemas.openxmlformats.org/officeDocument/2006/relationships/image" Target="../media/image24.tif"/><Relationship Id="rId4" Type="http://schemas.openxmlformats.org/officeDocument/2006/relationships/image" Target="../media/image23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"/><Relationship Id="rId5" Type="http://schemas.openxmlformats.org/officeDocument/2006/relationships/image" Target="../media/image29.tif"/><Relationship Id="rId4" Type="http://schemas.openxmlformats.org/officeDocument/2006/relationships/image" Target="../media/image28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tif"/><Relationship Id="rId5" Type="http://schemas.openxmlformats.org/officeDocument/2006/relationships/image" Target="../media/image34.tif"/><Relationship Id="rId4" Type="http://schemas.openxmlformats.org/officeDocument/2006/relationships/image" Target="../media/image33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tif"/><Relationship Id="rId5" Type="http://schemas.openxmlformats.org/officeDocument/2006/relationships/image" Target="../media/image39.tif"/><Relationship Id="rId4" Type="http://schemas.openxmlformats.org/officeDocument/2006/relationships/image" Target="../media/image38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tif"/><Relationship Id="rId4" Type="http://schemas.openxmlformats.org/officeDocument/2006/relationships/image" Target="../media/image61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tif"/><Relationship Id="rId4" Type="http://schemas.openxmlformats.org/officeDocument/2006/relationships/image" Target="../media/image69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tif"/><Relationship Id="rId4" Type="http://schemas.openxmlformats.org/officeDocument/2006/relationships/image" Target="../media/image73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"/><Relationship Id="rId7" Type="http://schemas.openxmlformats.org/officeDocument/2006/relationships/image" Target="../media/image80.tif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tif"/><Relationship Id="rId5" Type="http://schemas.openxmlformats.org/officeDocument/2006/relationships/image" Target="../media/image78.tif"/><Relationship Id="rId4" Type="http://schemas.openxmlformats.org/officeDocument/2006/relationships/image" Target="../media/image77.t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"/><Relationship Id="rId7" Type="http://schemas.openxmlformats.org/officeDocument/2006/relationships/image" Target="../media/image86.tif"/><Relationship Id="rId2" Type="http://schemas.openxmlformats.org/officeDocument/2006/relationships/image" Target="../media/image8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tif"/><Relationship Id="rId5" Type="http://schemas.openxmlformats.org/officeDocument/2006/relationships/image" Target="../media/image84.tif"/><Relationship Id="rId4" Type="http://schemas.openxmlformats.org/officeDocument/2006/relationships/image" Target="../media/image83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"/><Relationship Id="rId7" Type="http://schemas.openxmlformats.org/officeDocument/2006/relationships/image" Target="../media/image92.tif"/><Relationship Id="rId2" Type="http://schemas.openxmlformats.org/officeDocument/2006/relationships/image" Target="../media/image8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tif"/><Relationship Id="rId5" Type="http://schemas.openxmlformats.org/officeDocument/2006/relationships/image" Target="../media/image90.tif"/><Relationship Id="rId4" Type="http://schemas.openxmlformats.org/officeDocument/2006/relationships/image" Target="../media/image89.t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"/><Relationship Id="rId7" Type="http://schemas.openxmlformats.org/officeDocument/2006/relationships/image" Target="../media/image98.tif"/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tif"/><Relationship Id="rId5" Type="http://schemas.openxmlformats.org/officeDocument/2006/relationships/image" Target="../media/image96.tif"/><Relationship Id="rId4" Type="http://schemas.openxmlformats.org/officeDocument/2006/relationships/image" Target="../media/image95.t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if"/><Relationship Id="rId7" Type="http://schemas.openxmlformats.org/officeDocument/2006/relationships/image" Target="../media/image104.tif"/><Relationship Id="rId2" Type="http://schemas.openxmlformats.org/officeDocument/2006/relationships/image" Target="../media/image9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tif"/><Relationship Id="rId5" Type="http://schemas.openxmlformats.org/officeDocument/2006/relationships/image" Target="../media/image102.tif"/><Relationship Id="rId4" Type="http://schemas.openxmlformats.org/officeDocument/2006/relationships/image" Target="../media/image101.t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tif"/><Relationship Id="rId7" Type="http://schemas.openxmlformats.org/officeDocument/2006/relationships/image" Target="../media/image110.tif"/><Relationship Id="rId2" Type="http://schemas.openxmlformats.org/officeDocument/2006/relationships/image" Target="../media/image10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tif"/><Relationship Id="rId5" Type="http://schemas.openxmlformats.org/officeDocument/2006/relationships/image" Target="../media/image108.tif"/><Relationship Id="rId4" Type="http://schemas.openxmlformats.org/officeDocument/2006/relationships/image" Target="../media/image107.t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if"/><Relationship Id="rId7" Type="http://schemas.openxmlformats.org/officeDocument/2006/relationships/image" Target="../media/image116.tif"/><Relationship Id="rId2" Type="http://schemas.openxmlformats.org/officeDocument/2006/relationships/image" Target="../media/image11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tif"/><Relationship Id="rId5" Type="http://schemas.openxmlformats.org/officeDocument/2006/relationships/image" Target="../media/image114.tif"/><Relationship Id="rId4" Type="http://schemas.openxmlformats.org/officeDocument/2006/relationships/image" Target="../media/image113.t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tif"/><Relationship Id="rId7" Type="http://schemas.openxmlformats.org/officeDocument/2006/relationships/image" Target="../media/image122.tif"/><Relationship Id="rId2" Type="http://schemas.openxmlformats.org/officeDocument/2006/relationships/image" Target="../media/image11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tif"/><Relationship Id="rId5" Type="http://schemas.openxmlformats.org/officeDocument/2006/relationships/image" Target="../media/image120.tif"/><Relationship Id="rId4" Type="http://schemas.openxmlformats.org/officeDocument/2006/relationships/image" Target="../media/image119.t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tif"/><Relationship Id="rId3" Type="http://schemas.openxmlformats.org/officeDocument/2006/relationships/image" Target="../media/image124.tiff"/><Relationship Id="rId7" Type="http://schemas.openxmlformats.org/officeDocument/2006/relationships/image" Target="../media/image128.tif"/><Relationship Id="rId2" Type="http://schemas.openxmlformats.org/officeDocument/2006/relationships/image" Target="../media/image12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tif"/><Relationship Id="rId5" Type="http://schemas.openxmlformats.org/officeDocument/2006/relationships/image" Target="../media/image126.tif"/><Relationship Id="rId4" Type="http://schemas.openxmlformats.org/officeDocument/2006/relationships/image" Target="../media/image125.tif"/><Relationship Id="rId9" Type="http://schemas.openxmlformats.org/officeDocument/2006/relationships/image" Target="../media/image130.t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tif"/><Relationship Id="rId3" Type="http://schemas.openxmlformats.org/officeDocument/2006/relationships/image" Target="../media/image132.tif"/><Relationship Id="rId7" Type="http://schemas.openxmlformats.org/officeDocument/2006/relationships/image" Target="../media/image136.tif"/><Relationship Id="rId2" Type="http://schemas.openxmlformats.org/officeDocument/2006/relationships/image" Target="../media/image13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tif"/><Relationship Id="rId5" Type="http://schemas.openxmlformats.org/officeDocument/2006/relationships/image" Target="../media/image134.tif"/><Relationship Id="rId4" Type="http://schemas.openxmlformats.org/officeDocument/2006/relationships/image" Target="../media/image133.t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tif"/><Relationship Id="rId3" Type="http://schemas.openxmlformats.org/officeDocument/2006/relationships/image" Target="../media/image139.tif"/><Relationship Id="rId7" Type="http://schemas.openxmlformats.org/officeDocument/2006/relationships/image" Target="../media/image143.tif"/><Relationship Id="rId2" Type="http://schemas.openxmlformats.org/officeDocument/2006/relationships/image" Target="../media/image13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tif"/><Relationship Id="rId5" Type="http://schemas.openxmlformats.org/officeDocument/2006/relationships/image" Target="../media/image141.tif"/><Relationship Id="rId4" Type="http://schemas.openxmlformats.org/officeDocument/2006/relationships/image" Target="../media/image140.t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tif"/><Relationship Id="rId3" Type="http://schemas.openxmlformats.org/officeDocument/2006/relationships/image" Target="../media/image146.tif"/><Relationship Id="rId7" Type="http://schemas.openxmlformats.org/officeDocument/2006/relationships/image" Target="../media/image150.tif"/><Relationship Id="rId2" Type="http://schemas.openxmlformats.org/officeDocument/2006/relationships/image" Target="../media/image14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tif"/><Relationship Id="rId5" Type="http://schemas.openxmlformats.org/officeDocument/2006/relationships/image" Target="../media/image148.tif"/><Relationship Id="rId4" Type="http://schemas.openxmlformats.org/officeDocument/2006/relationships/image" Target="../media/image147.t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tif"/><Relationship Id="rId3" Type="http://schemas.openxmlformats.org/officeDocument/2006/relationships/image" Target="../media/image153.tif"/><Relationship Id="rId7" Type="http://schemas.openxmlformats.org/officeDocument/2006/relationships/image" Target="../media/image157.tif"/><Relationship Id="rId2" Type="http://schemas.openxmlformats.org/officeDocument/2006/relationships/image" Target="../media/image15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tif"/><Relationship Id="rId5" Type="http://schemas.openxmlformats.org/officeDocument/2006/relationships/image" Target="../media/image155.tif"/><Relationship Id="rId4" Type="http://schemas.openxmlformats.org/officeDocument/2006/relationships/image" Target="../media/image154.t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tif"/><Relationship Id="rId3" Type="http://schemas.openxmlformats.org/officeDocument/2006/relationships/image" Target="../media/image160.tif"/><Relationship Id="rId7" Type="http://schemas.openxmlformats.org/officeDocument/2006/relationships/image" Target="../media/image164.tif"/><Relationship Id="rId2" Type="http://schemas.openxmlformats.org/officeDocument/2006/relationships/image" Target="../media/image15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tif"/><Relationship Id="rId5" Type="http://schemas.openxmlformats.org/officeDocument/2006/relationships/image" Target="../media/image162.tif"/><Relationship Id="rId4" Type="http://schemas.openxmlformats.org/officeDocument/2006/relationships/image" Target="../media/image161.t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tif"/><Relationship Id="rId3" Type="http://schemas.openxmlformats.org/officeDocument/2006/relationships/image" Target="../media/image167.tif"/><Relationship Id="rId7" Type="http://schemas.openxmlformats.org/officeDocument/2006/relationships/image" Target="../media/image171.tif"/><Relationship Id="rId2" Type="http://schemas.openxmlformats.org/officeDocument/2006/relationships/image" Target="../media/image16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tif"/><Relationship Id="rId5" Type="http://schemas.openxmlformats.org/officeDocument/2006/relationships/image" Target="../media/image169.tif"/><Relationship Id="rId4" Type="http://schemas.openxmlformats.org/officeDocument/2006/relationships/image" Target="../media/image168.t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tif"/><Relationship Id="rId7" Type="http://schemas.openxmlformats.org/officeDocument/2006/relationships/image" Target="../media/image178.tif"/><Relationship Id="rId2" Type="http://schemas.openxmlformats.org/officeDocument/2006/relationships/image" Target="../media/image17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tif"/><Relationship Id="rId5" Type="http://schemas.openxmlformats.org/officeDocument/2006/relationships/image" Target="../media/image176.tif"/><Relationship Id="rId4" Type="http://schemas.openxmlformats.org/officeDocument/2006/relationships/image" Target="../media/image175.t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tif"/><Relationship Id="rId7" Type="http://schemas.openxmlformats.org/officeDocument/2006/relationships/image" Target="../media/image184.tif"/><Relationship Id="rId2" Type="http://schemas.openxmlformats.org/officeDocument/2006/relationships/image" Target="../media/image17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tif"/><Relationship Id="rId5" Type="http://schemas.openxmlformats.org/officeDocument/2006/relationships/image" Target="../media/image182.tif"/><Relationship Id="rId4" Type="http://schemas.openxmlformats.org/officeDocument/2006/relationships/image" Target="../media/image181.t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tif"/><Relationship Id="rId2" Type="http://schemas.openxmlformats.org/officeDocument/2006/relationships/image" Target="../media/image18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8.tif"/><Relationship Id="rId4" Type="http://schemas.openxmlformats.org/officeDocument/2006/relationships/image" Target="../media/image187.t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tif"/><Relationship Id="rId2" Type="http://schemas.openxmlformats.org/officeDocument/2006/relationships/image" Target="../media/image18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tif"/><Relationship Id="rId5" Type="http://schemas.openxmlformats.org/officeDocument/2006/relationships/image" Target="../media/image192.tif"/><Relationship Id="rId4" Type="http://schemas.openxmlformats.org/officeDocument/2006/relationships/image" Target="../media/image191.t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tif"/><Relationship Id="rId2" Type="http://schemas.openxmlformats.org/officeDocument/2006/relationships/image" Target="../media/image19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tif"/><Relationship Id="rId4" Type="http://schemas.openxmlformats.org/officeDocument/2006/relationships/image" Target="../media/image196.t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tif"/><Relationship Id="rId2" Type="http://schemas.openxmlformats.org/officeDocument/2006/relationships/image" Target="../media/image19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1.tif"/><Relationship Id="rId4" Type="http://schemas.openxmlformats.org/officeDocument/2006/relationships/image" Target="../media/image200.t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jpeg"/><Relationship Id="rId4" Type="http://schemas.openxmlformats.org/officeDocument/2006/relationships/image" Target="../media/image20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tif"/><Relationship Id="rId2" Type="http://schemas.openxmlformats.org/officeDocument/2006/relationships/image" Target="../media/image20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9.tif"/><Relationship Id="rId4" Type="http://schemas.openxmlformats.org/officeDocument/2006/relationships/image" Target="../media/image208.t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tif"/><Relationship Id="rId2" Type="http://schemas.openxmlformats.org/officeDocument/2006/relationships/image" Target="../media/image21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3.tif"/><Relationship Id="rId4" Type="http://schemas.openxmlformats.org/officeDocument/2006/relationships/image" Target="../media/image212.t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tif"/><Relationship Id="rId2" Type="http://schemas.openxmlformats.org/officeDocument/2006/relationships/image" Target="../media/image21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7.tif"/><Relationship Id="rId4" Type="http://schemas.openxmlformats.org/officeDocument/2006/relationships/image" Target="../media/image216.t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tif"/><Relationship Id="rId2" Type="http://schemas.openxmlformats.org/officeDocument/2006/relationships/image" Target="../media/image218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t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tif"/><Relationship Id="rId2" Type="http://schemas.openxmlformats.org/officeDocument/2006/relationships/image" Target="../media/image22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3.t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tif"/><Relationship Id="rId2" Type="http://schemas.openxmlformats.org/officeDocument/2006/relationships/image" Target="../media/image224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6.t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tif"/><Relationship Id="rId2" Type="http://schemas.openxmlformats.org/officeDocument/2006/relationships/image" Target="../media/image227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9.t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tif"/><Relationship Id="rId2" Type="http://schemas.openxmlformats.org/officeDocument/2006/relationships/image" Target="../media/image2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tif"/><Relationship Id="rId5" Type="http://schemas.openxmlformats.org/officeDocument/2006/relationships/image" Target="../media/image233.tif"/><Relationship Id="rId4" Type="http://schemas.openxmlformats.org/officeDocument/2006/relationships/image" Target="../media/image232.t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tif"/><Relationship Id="rId2" Type="http://schemas.openxmlformats.org/officeDocument/2006/relationships/image" Target="../media/image23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tif"/><Relationship Id="rId5" Type="http://schemas.openxmlformats.org/officeDocument/2006/relationships/image" Target="../media/image238.tif"/><Relationship Id="rId4" Type="http://schemas.openxmlformats.org/officeDocument/2006/relationships/image" Target="../media/image237.t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tif"/><Relationship Id="rId2" Type="http://schemas.openxmlformats.org/officeDocument/2006/relationships/image" Target="../media/image24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4.tif"/><Relationship Id="rId5" Type="http://schemas.openxmlformats.org/officeDocument/2006/relationships/image" Target="../media/image243.tif"/><Relationship Id="rId4" Type="http://schemas.openxmlformats.org/officeDocument/2006/relationships/image" Target="../media/image242.t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tif"/><Relationship Id="rId2" Type="http://schemas.openxmlformats.org/officeDocument/2006/relationships/image" Target="../media/image24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9.tif"/><Relationship Id="rId5" Type="http://schemas.openxmlformats.org/officeDocument/2006/relationships/image" Target="../media/image248.tif"/><Relationship Id="rId4" Type="http://schemas.openxmlformats.org/officeDocument/2006/relationships/image" Target="../media/image247.t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tif"/><Relationship Id="rId2" Type="http://schemas.openxmlformats.org/officeDocument/2006/relationships/image" Target="../media/image25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4.tif"/><Relationship Id="rId5" Type="http://schemas.openxmlformats.org/officeDocument/2006/relationships/image" Target="../media/image253.tif"/><Relationship Id="rId4" Type="http://schemas.openxmlformats.org/officeDocument/2006/relationships/image" Target="../media/image252.t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tif"/><Relationship Id="rId2" Type="http://schemas.openxmlformats.org/officeDocument/2006/relationships/image" Target="../media/image25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tif"/><Relationship Id="rId5" Type="http://schemas.openxmlformats.org/officeDocument/2006/relationships/image" Target="../media/image258.tif"/><Relationship Id="rId4" Type="http://schemas.openxmlformats.org/officeDocument/2006/relationships/image" Target="../media/image257.t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tif"/><Relationship Id="rId2" Type="http://schemas.openxmlformats.org/officeDocument/2006/relationships/image" Target="../media/image26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2.t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tif"/><Relationship Id="rId2" Type="http://schemas.openxmlformats.org/officeDocument/2006/relationships/image" Target="../media/image26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5.t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tif"/><Relationship Id="rId2" Type="http://schemas.openxmlformats.org/officeDocument/2006/relationships/image" Target="../media/image26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8.t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tif"/><Relationship Id="rId2" Type="http://schemas.openxmlformats.org/officeDocument/2006/relationships/image" Target="../media/image26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6090FE8-3E60-C923-0590-B4BBDF931B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71" y="2305318"/>
            <a:ext cx="2524259" cy="224736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E6AE0B2-870B-BCF8-7D11-54167C25DABF}"/>
              </a:ext>
            </a:extLst>
          </p:cNvPr>
          <p:cNvSpPr txBox="1"/>
          <p:nvPr/>
        </p:nvSpPr>
        <p:spPr>
          <a:xfrm>
            <a:off x="167304" y="200054"/>
            <a:ext cx="1223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C</a:t>
            </a:r>
            <a:endParaRPr lang="zh-CN" altLang="en-US" sz="2000" b="1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F9CE752-60F5-35EF-AA56-2FE74969C0F6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4A5DF15E-4E21-B9F1-BCE2-418AF28B6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093" y="1901726"/>
            <a:ext cx="1800000" cy="706109"/>
          </a:xfrm>
          <a:prstGeom prst="rect">
            <a:avLst/>
          </a:prstGeom>
        </p:spPr>
      </p:pic>
      <p:grpSp>
        <p:nvGrpSpPr>
          <p:cNvPr id="13" name="组合 20">
            <a:extLst>
              <a:ext uri="{FF2B5EF4-FFF2-40B4-BE49-F238E27FC236}">
                <a16:creationId xmlns:a16="http://schemas.microsoft.com/office/drawing/2014/main" id="{F53FCDBA-E4D3-42F0-A73C-5B5FDB0E025F}"/>
              </a:ext>
            </a:extLst>
          </p:cNvPr>
          <p:cNvGrpSpPr>
            <a:grpSpLocks/>
          </p:cNvGrpSpPr>
          <p:nvPr/>
        </p:nvGrpSpPr>
        <p:grpSpPr bwMode="auto">
          <a:xfrm>
            <a:off x="9003094" y="5813671"/>
            <a:ext cx="648354" cy="246221"/>
            <a:chOff x="7848198" y="2945849"/>
            <a:chExt cx="649113" cy="246495"/>
          </a:xfrm>
        </p:grpSpPr>
        <p:sp>
          <p:nvSpPr>
            <p:cNvPr id="14" name="文本框 49">
              <a:extLst>
                <a:ext uri="{FF2B5EF4-FFF2-40B4-BE49-F238E27FC236}">
                  <a16:creationId xmlns:a16="http://schemas.microsoft.com/office/drawing/2014/main" id="{11469AAC-E459-A29F-F21C-5ACC3BC285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14F6CA9-272E-6D17-969B-F9AAAC8D7F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0">
            <a:extLst>
              <a:ext uri="{FF2B5EF4-FFF2-40B4-BE49-F238E27FC236}">
                <a16:creationId xmlns:a16="http://schemas.microsoft.com/office/drawing/2014/main" id="{DED9B36F-4A09-4269-7B88-BB42AE224722}"/>
              </a:ext>
            </a:extLst>
          </p:cNvPr>
          <p:cNvGrpSpPr>
            <a:grpSpLocks/>
          </p:cNvGrpSpPr>
          <p:nvPr/>
        </p:nvGrpSpPr>
        <p:grpSpPr bwMode="auto">
          <a:xfrm>
            <a:off x="9003094" y="4603965"/>
            <a:ext cx="648354" cy="246221"/>
            <a:chOff x="7848198" y="2945849"/>
            <a:chExt cx="649113" cy="246495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6757C302-53A1-E515-B8BD-9A3974ED4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D7F4499-0700-137D-4925-F349DABEED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0">
            <a:extLst>
              <a:ext uri="{FF2B5EF4-FFF2-40B4-BE49-F238E27FC236}">
                <a16:creationId xmlns:a16="http://schemas.microsoft.com/office/drawing/2014/main" id="{35451E9F-2154-BF28-815B-7C52748A2910}"/>
              </a:ext>
            </a:extLst>
          </p:cNvPr>
          <p:cNvGrpSpPr>
            <a:grpSpLocks/>
          </p:cNvGrpSpPr>
          <p:nvPr/>
        </p:nvGrpSpPr>
        <p:grpSpPr bwMode="auto">
          <a:xfrm>
            <a:off x="9003934" y="2931366"/>
            <a:ext cx="647514" cy="245947"/>
            <a:chOff x="7848384" y="2945849"/>
            <a:chExt cx="648272" cy="246221"/>
          </a:xfrm>
        </p:grpSpPr>
        <p:sp>
          <p:nvSpPr>
            <p:cNvPr id="20" name="文本框 49">
              <a:extLst>
                <a:ext uri="{FF2B5EF4-FFF2-40B4-BE49-F238E27FC236}">
                  <a16:creationId xmlns:a16="http://schemas.microsoft.com/office/drawing/2014/main" id="{2F89045B-333E-64B5-AD99-8836003AA5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B33EC0BD-3BA3-40A0-826D-9A8A740A55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0">
            <a:extLst>
              <a:ext uri="{FF2B5EF4-FFF2-40B4-BE49-F238E27FC236}">
                <a16:creationId xmlns:a16="http://schemas.microsoft.com/office/drawing/2014/main" id="{750F979B-B5AF-DA32-ADCA-2B2844AE357C}"/>
              </a:ext>
            </a:extLst>
          </p:cNvPr>
          <p:cNvGrpSpPr>
            <a:grpSpLocks/>
          </p:cNvGrpSpPr>
          <p:nvPr/>
        </p:nvGrpSpPr>
        <p:grpSpPr bwMode="auto">
          <a:xfrm>
            <a:off x="9003093" y="2208844"/>
            <a:ext cx="648355" cy="246221"/>
            <a:chOff x="7848198" y="2945849"/>
            <a:chExt cx="649112" cy="246495"/>
          </a:xfrm>
        </p:grpSpPr>
        <p:sp>
          <p:nvSpPr>
            <p:cNvPr id="23" name="文本框 49">
              <a:extLst>
                <a:ext uri="{FF2B5EF4-FFF2-40B4-BE49-F238E27FC236}">
                  <a16:creationId xmlns:a16="http://schemas.microsoft.com/office/drawing/2014/main" id="{8A3D929C-F58D-FA96-E7F9-ECC78AA751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357447B-922E-FC57-19F4-0816F16B64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62">
            <a:extLst>
              <a:ext uri="{FF2B5EF4-FFF2-40B4-BE49-F238E27FC236}">
                <a16:creationId xmlns:a16="http://schemas.microsoft.com/office/drawing/2014/main" id="{2E43CE0D-531B-7DE4-9E4F-720B44FA0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111" y="4265411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071">
            <a:extLst>
              <a:ext uri="{FF2B5EF4-FFF2-40B4-BE49-F238E27FC236}">
                <a16:creationId xmlns:a16="http://schemas.microsoft.com/office/drawing/2014/main" id="{45A86C94-79EA-A480-A450-42AE3EE56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111" y="311501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7" name="文本框 3072">
            <a:extLst>
              <a:ext uri="{FF2B5EF4-FFF2-40B4-BE49-F238E27FC236}">
                <a16:creationId xmlns:a16="http://schemas.microsoft.com/office/drawing/2014/main" id="{25A3ED1C-4EEF-E317-D071-46A9B1381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930" y="2057190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8" name="文本框 3075">
            <a:extLst>
              <a:ext uri="{FF2B5EF4-FFF2-40B4-BE49-F238E27FC236}">
                <a16:creationId xmlns:a16="http://schemas.microsoft.com/office/drawing/2014/main" id="{051525F3-D28E-5302-C7CF-8125CBDA0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787" y="5475117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0AC57EDD-C2BC-AF4F-44F9-48608DF9D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093" y="2978525"/>
            <a:ext cx="1800000" cy="611538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4054059C-3D14-7959-8161-CBEB3D2609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438" y="4036822"/>
            <a:ext cx="1800000" cy="79573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5B906C1-A3CE-FDE0-9B2F-6F866DB8A5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438" y="5279313"/>
            <a:ext cx="1800000" cy="739490"/>
          </a:xfrm>
          <a:prstGeom prst="rect">
            <a:avLst/>
          </a:prstGeom>
        </p:spPr>
      </p:pic>
      <p:grpSp>
        <p:nvGrpSpPr>
          <p:cNvPr id="35" name="组合 3101">
            <a:extLst>
              <a:ext uri="{FF2B5EF4-FFF2-40B4-BE49-F238E27FC236}">
                <a16:creationId xmlns:a16="http://schemas.microsoft.com/office/drawing/2014/main" id="{284740C4-2C6C-FB2F-1FD9-59CAC02106A8}"/>
              </a:ext>
            </a:extLst>
          </p:cNvPr>
          <p:cNvGrpSpPr>
            <a:grpSpLocks/>
          </p:cNvGrpSpPr>
          <p:nvPr/>
        </p:nvGrpSpPr>
        <p:grpSpPr bwMode="auto">
          <a:xfrm>
            <a:off x="7615550" y="1308867"/>
            <a:ext cx="1186329" cy="574327"/>
            <a:chOff x="1529408" y="2843644"/>
            <a:chExt cx="1186543" cy="574323"/>
          </a:xfrm>
        </p:grpSpPr>
        <p:sp>
          <p:nvSpPr>
            <p:cNvPr id="36" name="文本框 61">
              <a:extLst>
                <a:ext uri="{FF2B5EF4-FFF2-40B4-BE49-F238E27FC236}">
                  <a16:creationId xmlns:a16="http://schemas.microsoft.com/office/drawing/2014/main" id="{0F261AA1-15F4-C620-13E6-5B160CE83E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7358" y="2843644"/>
              <a:ext cx="7360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cs typeface="Arial" panose="020B0604020202020204" pitchFamily="34" charset="0"/>
                </a:rPr>
                <a:t>A549</a:t>
              </a:r>
              <a:endParaRPr lang="zh-CN" altLang="en-US" sz="1800" b="1">
                <a:cs typeface="Arial" panose="020B0604020202020204" pitchFamily="34" charset="0"/>
              </a:endParaRPr>
            </a:p>
          </p:txBody>
        </p:sp>
        <p:sp>
          <p:nvSpPr>
            <p:cNvPr id="37" name="文本框 3079">
              <a:extLst>
                <a:ext uri="{FF2B5EF4-FFF2-40B4-BE49-F238E27FC236}">
                  <a16:creationId xmlns:a16="http://schemas.microsoft.com/office/drawing/2014/main" id="{BC1DF6B5-C470-1914-C8B5-EDD393885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9408" y="3140968"/>
              <a:ext cx="11865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siNC     sip53</a:t>
              </a:r>
              <a:endParaRPr lang="zh-CN" altLang="en-US" sz="1200" b="1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FDC342BF-CAF3-834A-D336-038C89B90FEB}"/>
                </a:ext>
              </a:extLst>
            </p:cNvPr>
            <p:cNvCxnSpPr/>
            <p:nvPr/>
          </p:nvCxnSpPr>
          <p:spPr>
            <a:xfrm>
              <a:off x="1528828" y="3140505"/>
              <a:ext cx="11543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1DDC6DDB-78B4-3BA7-791A-0598B53807E2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47107BD-0D8A-ACD9-E4F3-A12363EF66C3}"/>
              </a:ext>
            </a:extLst>
          </p:cNvPr>
          <p:cNvSpPr/>
          <p:nvPr/>
        </p:nvSpPr>
        <p:spPr>
          <a:xfrm>
            <a:off x="7706808" y="1974197"/>
            <a:ext cx="1095072" cy="49393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5D4863F-F931-B40E-0ADC-D88D4BB6C203}"/>
              </a:ext>
            </a:extLst>
          </p:cNvPr>
          <p:cNvSpPr/>
          <p:nvPr/>
        </p:nvSpPr>
        <p:spPr>
          <a:xfrm>
            <a:off x="7685179" y="3009791"/>
            <a:ext cx="1005894" cy="41920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181A3E0-8DF2-6F22-FDDA-4E1A9CECB4A6}"/>
              </a:ext>
            </a:extLst>
          </p:cNvPr>
          <p:cNvSpPr/>
          <p:nvPr/>
        </p:nvSpPr>
        <p:spPr>
          <a:xfrm>
            <a:off x="7774357" y="4477996"/>
            <a:ext cx="916716" cy="35455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39DFC9A-8DED-27FF-7BCA-346E53ECC0AA}"/>
              </a:ext>
            </a:extLst>
          </p:cNvPr>
          <p:cNvSpPr/>
          <p:nvPr/>
        </p:nvSpPr>
        <p:spPr>
          <a:xfrm>
            <a:off x="7706807" y="5397426"/>
            <a:ext cx="1095072" cy="49393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385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60E0EAE-85B5-2A7E-470D-C76E9F5D5EA4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2DA95FD0-8DFC-0E20-7C88-96356850D9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496" y="2324636"/>
            <a:ext cx="2517815" cy="220872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AF20A21-21AC-AC61-CD22-E209E0A81DD1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D</a:t>
            </a:r>
            <a:endParaRPr lang="zh-CN" altLang="en-US" sz="2000"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7847F5-452A-FFDA-C3F4-9AED7017F4DA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2456296-3143-9786-2071-C01681A19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1594340"/>
            <a:ext cx="1800000" cy="882490"/>
          </a:xfrm>
          <a:prstGeom prst="rect">
            <a:avLst/>
          </a:prstGeom>
        </p:spPr>
      </p:pic>
      <p:grpSp>
        <p:nvGrpSpPr>
          <p:cNvPr id="12" name="组合 20">
            <a:extLst>
              <a:ext uri="{FF2B5EF4-FFF2-40B4-BE49-F238E27FC236}">
                <a16:creationId xmlns:a16="http://schemas.microsoft.com/office/drawing/2014/main" id="{7C64A687-5366-05E9-8D84-B23D5AF52A3B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5934516"/>
            <a:ext cx="648355" cy="246221"/>
            <a:chOff x="7848198" y="2945849"/>
            <a:chExt cx="649112" cy="246495"/>
          </a:xfrm>
        </p:grpSpPr>
        <p:sp>
          <p:nvSpPr>
            <p:cNvPr id="13" name="文本框 49">
              <a:extLst>
                <a:ext uri="{FF2B5EF4-FFF2-40B4-BE49-F238E27FC236}">
                  <a16:creationId xmlns:a16="http://schemas.microsoft.com/office/drawing/2014/main" id="{FE8B6069-6E0A-FB97-2D6F-DA981E0EE1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01FAC40-6160-EDC1-5A36-64359A3274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20">
            <a:extLst>
              <a:ext uri="{FF2B5EF4-FFF2-40B4-BE49-F238E27FC236}">
                <a16:creationId xmlns:a16="http://schemas.microsoft.com/office/drawing/2014/main" id="{BFCA35BC-5B95-8172-4D90-5BD04250A256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4657690"/>
            <a:ext cx="648355" cy="246221"/>
            <a:chOff x="7848198" y="2945849"/>
            <a:chExt cx="649112" cy="246495"/>
          </a:xfrm>
        </p:grpSpPr>
        <p:sp>
          <p:nvSpPr>
            <p:cNvPr id="16" name="文本框 49">
              <a:extLst>
                <a:ext uri="{FF2B5EF4-FFF2-40B4-BE49-F238E27FC236}">
                  <a16:creationId xmlns:a16="http://schemas.microsoft.com/office/drawing/2014/main" id="{6762D1FC-3F5D-ECC1-3099-C99CB04340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B595BF8F-9511-7676-3D24-FA60F75D3E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0">
            <a:extLst>
              <a:ext uri="{FF2B5EF4-FFF2-40B4-BE49-F238E27FC236}">
                <a16:creationId xmlns:a16="http://schemas.microsoft.com/office/drawing/2014/main" id="{7EBFBF57-F945-E938-2503-80050DD4E141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2871704"/>
            <a:ext cx="648355" cy="246221"/>
            <a:chOff x="7848198" y="2945849"/>
            <a:chExt cx="649112" cy="246495"/>
          </a:xfrm>
        </p:grpSpPr>
        <p:sp>
          <p:nvSpPr>
            <p:cNvPr id="19" name="文本框 49">
              <a:extLst>
                <a:ext uri="{FF2B5EF4-FFF2-40B4-BE49-F238E27FC236}">
                  <a16:creationId xmlns:a16="http://schemas.microsoft.com/office/drawing/2014/main" id="{A1A3535F-8F49-66DB-3B6D-93038A55EC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D6520B5E-9475-1E0D-885D-60C2E333B1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C8D3489-A495-B68C-342D-B67A157CB26C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2047234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8D4CA948-71AD-F74D-7BCD-6CE92A4559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682770D-09DF-8F40-C8D0-4DFA80491F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454775B1-F012-9271-6E85-F242AEEC4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831549"/>
            <a:ext cx="1800000" cy="79346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7413475-DD71-A3E6-A2EF-0730E3E8B2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979737"/>
            <a:ext cx="1800000" cy="91451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C1011B94-5FEE-D27F-E38C-57DF5D69C4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5248972"/>
            <a:ext cx="1800000" cy="931765"/>
          </a:xfrm>
          <a:prstGeom prst="rect">
            <a:avLst/>
          </a:prstGeom>
        </p:spPr>
      </p:pic>
      <p:sp>
        <p:nvSpPr>
          <p:cNvPr id="30" name="文本框 62">
            <a:extLst>
              <a:ext uri="{FF2B5EF4-FFF2-40B4-BE49-F238E27FC236}">
                <a16:creationId xmlns:a16="http://schemas.microsoft.com/office/drawing/2014/main" id="{7BFB8393-AFD4-5A61-9689-02F495A1B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90" y="4265411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071">
            <a:extLst>
              <a:ext uri="{FF2B5EF4-FFF2-40B4-BE49-F238E27FC236}">
                <a16:creationId xmlns:a16="http://schemas.microsoft.com/office/drawing/2014/main" id="{BD487835-34B4-B064-7181-1AD2D55D0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90" y="3055705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2" name="文本框 3072">
            <a:extLst>
              <a:ext uri="{FF2B5EF4-FFF2-40B4-BE49-F238E27FC236}">
                <a16:creationId xmlns:a16="http://schemas.microsoft.com/office/drawing/2014/main" id="{3779731D-2777-D7C2-AD54-C4F315EF8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054" y="1866308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3" name="文本框 3075">
            <a:extLst>
              <a:ext uri="{FF2B5EF4-FFF2-40B4-BE49-F238E27FC236}">
                <a16:creationId xmlns:a16="http://schemas.microsoft.com/office/drawing/2014/main" id="{C53BBAFB-6B65-533D-AE52-4B5CFF042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6" y="559612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4" name="组合 3101">
            <a:extLst>
              <a:ext uri="{FF2B5EF4-FFF2-40B4-BE49-F238E27FC236}">
                <a16:creationId xmlns:a16="http://schemas.microsoft.com/office/drawing/2014/main" id="{F855D051-9600-FACF-D149-51F3175AD3E1}"/>
              </a:ext>
            </a:extLst>
          </p:cNvPr>
          <p:cNvGrpSpPr>
            <a:grpSpLocks/>
          </p:cNvGrpSpPr>
          <p:nvPr/>
        </p:nvGrpSpPr>
        <p:grpSpPr bwMode="auto">
          <a:xfrm>
            <a:off x="7627849" y="1020013"/>
            <a:ext cx="1186909" cy="574327"/>
            <a:chOff x="1528828" y="2843644"/>
            <a:chExt cx="1187123" cy="574323"/>
          </a:xfrm>
        </p:grpSpPr>
        <p:sp>
          <p:nvSpPr>
            <p:cNvPr id="35" name="文本框 61">
              <a:extLst>
                <a:ext uri="{FF2B5EF4-FFF2-40B4-BE49-F238E27FC236}">
                  <a16:creationId xmlns:a16="http://schemas.microsoft.com/office/drawing/2014/main" id="{DB7BCCF6-852B-F793-AE71-DADACE8FD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7358" y="2843644"/>
              <a:ext cx="736232" cy="369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cs typeface="Arial" panose="020B0604020202020204" pitchFamily="34" charset="0"/>
                </a:rPr>
                <a:t>H460</a:t>
              </a:r>
              <a:endParaRPr lang="zh-CN" altLang="en-US" sz="1800" b="1">
                <a:cs typeface="Arial" panose="020B0604020202020204" pitchFamily="34" charset="0"/>
              </a:endParaRPr>
            </a:p>
          </p:txBody>
        </p:sp>
        <p:sp>
          <p:nvSpPr>
            <p:cNvPr id="36" name="文本框 3079">
              <a:extLst>
                <a:ext uri="{FF2B5EF4-FFF2-40B4-BE49-F238E27FC236}">
                  <a16:creationId xmlns:a16="http://schemas.microsoft.com/office/drawing/2014/main" id="{53790381-6117-A0BD-2835-8576408768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9408" y="3140968"/>
              <a:ext cx="11865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siNC     sip53</a:t>
              </a:r>
              <a:endParaRPr lang="zh-CN" altLang="en-US" sz="1200" b="1"/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15365E4-63D4-610D-9033-6FE736657420}"/>
                </a:ext>
              </a:extLst>
            </p:cNvPr>
            <p:cNvCxnSpPr/>
            <p:nvPr/>
          </p:nvCxnSpPr>
          <p:spPr>
            <a:xfrm>
              <a:off x="1528828" y="3140505"/>
              <a:ext cx="11543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0E684EF6-9E51-540B-C3B6-DB1631E55573}"/>
              </a:ext>
            </a:extLst>
          </p:cNvPr>
          <p:cNvSpPr/>
          <p:nvPr/>
        </p:nvSpPr>
        <p:spPr>
          <a:xfrm>
            <a:off x="7627848" y="4488286"/>
            <a:ext cx="1186909" cy="40210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B510BB7-792C-6906-C91E-6BC91D1B550B}"/>
              </a:ext>
            </a:extLst>
          </p:cNvPr>
          <p:cNvSpPr/>
          <p:nvPr/>
        </p:nvSpPr>
        <p:spPr>
          <a:xfrm>
            <a:off x="7574624" y="2900323"/>
            <a:ext cx="1286039" cy="49393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E598901-DA0C-3A55-29AC-15B98B03E698}"/>
              </a:ext>
            </a:extLst>
          </p:cNvPr>
          <p:cNvSpPr/>
          <p:nvPr/>
        </p:nvSpPr>
        <p:spPr>
          <a:xfrm>
            <a:off x="7574625" y="1744064"/>
            <a:ext cx="1286039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BCD5E3F-FD53-BBF0-9F43-5A3B4CCFA3F6}"/>
              </a:ext>
            </a:extLst>
          </p:cNvPr>
          <p:cNvSpPr/>
          <p:nvPr/>
        </p:nvSpPr>
        <p:spPr>
          <a:xfrm>
            <a:off x="7584897" y="5518437"/>
            <a:ext cx="1320844" cy="49393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431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FF92580-42D0-5A47-D626-AA98355CF185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69B56D17-AD3F-4745-3C65-BEE202CEDB54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G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0B4FB3-3DE7-F3DF-9E78-1D541B0895D3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9F64E2C-6F5C-D717-5E56-1D1B09E129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700" y="2240923"/>
            <a:ext cx="2933184" cy="23761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88C3C4E-340B-C82F-BB56-F9CC634B1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1759731"/>
            <a:ext cx="1800000" cy="85935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DAB5AFE-F868-47C6-56B7-B03964658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057767"/>
            <a:ext cx="1800000" cy="54362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A021224-9E1A-E81D-CECF-02A5CE5E3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040072"/>
            <a:ext cx="1800000" cy="71309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65BDC2F-203F-9D71-FCAE-2A8A1F455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5191852"/>
            <a:ext cx="1800000" cy="985714"/>
          </a:xfrm>
          <a:prstGeom prst="rect">
            <a:avLst/>
          </a:prstGeom>
        </p:spPr>
      </p:pic>
      <p:sp>
        <p:nvSpPr>
          <p:cNvPr id="17" name="文本框 62">
            <a:extLst>
              <a:ext uri="{FF2B5EF4-FFF2-40B4-BE49-F238E27FC236}">
                <a16:creationId xmlns:a16="http://schemas.microsoft.com/office/drawing/2014/main" id="{7E23B1C5-8BB6-E787-9F62-229B72AEC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89" y="431232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1">
            <a:extLst>
              <a:ext uri="{FF2B5EF4-FFF2-40B4-BE49-F238E27FC236}">
                <a16:creationId xmlns:a16="http://schemas.microsoft.com/office/drawing/2014/main" id="{E1981A2B-7DEB-2B72-2A1E-9D2D21E69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90" y="3158602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2">
            <a:extLst>
              <a:ext uri="{FF2B5EF4-FFF2-40B4-BE49-F238E27FC236}">
                <a16:creationId xmlns:a16="http://schemas.microsoft.com/office/drawing/2014/main" id="{141290E1-B495-C351-7C4D-888B37E6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054" y="2051793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075">
            <a:extLst>
              <a:ext uri="{FF2B5EF4-FFF2-40B4-BE49-F238E27FC236}">
                <a16:creationId xmlns:a16="http://schemas.microsoft.com/office/drawing/2014/main" id="{CC5179C0-0C8E-1CE7-E4F5-B1B39F629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5" y="556833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5112388-4AB3-C478-B361-131A2324E8F0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2160845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DACC5AC6-62C5-8DC2-8362-DA6233849E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8CAC541-3FBC-4DD7-560A-2697083906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FA53C6F-D351-821E-FC9D-0B0C9E4AE8FB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3013547"/>
            <a:ext cx="648355" cy="246221"/>
            <a:chOff x="7848198" y="2945849"/>
            <a:chExt cx="649112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A7551CBA-281D-4CD6-8075-3A427AC01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69BCFA26-C52B-025B-2514-955059577E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6A902FD-C939-7FB4-A05B-792A48029971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4493965"/>
            <a:ext cx="648355" cy="246221"/>
            <a:chOff x="7848198" y="2945849"/>
            <a:chExt cx="649112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C05F390F-CB87-5979-6A99-1532C3017C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40AA2A4D-AC7D-EE11-07E8-D229F97615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8FD44E0-3125-1D40-0419-4A6B5C4DEAF2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5931345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780A58B4-9AE0-3422-6D17-8FBE7BC029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B905E3E6-0A86-A182-F2B5-E7360C38A2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6">
            <a:extLst>
              <a:ext uri="{FF2B5EF4-FFF2-40B4-BE49-F238E27FC236}">
                <a16:creationId xmlns:a16="http://schemas.microsoft.com/office/drawing/2014/main" id="{CAEA5CF9-EFD1-6279-1CE2-987FA6C6C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2249" y="988464"/>
            <a:ext cx="864460" cy="36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H1299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AD2257C-015A-934F-73D2-3B5EFC80CE43}"/>
              </a:ext>
            </a:extLst>
          </p:cNvPr>
          <p:cNvCxnSpPr/>
          <p:nvPr/>
        </p:nvCxnSpPr>
        <p:spPr bwMode="auto">
          <a:xfrm>
            <a:off x="7578127" y="1285326"/>
            <a:ext cx="1154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7">
            <a:extLst>
              <a:ext uri="{FF2B5EF4-FFF2-40B4-BE49-F238E27FC236}">
                <a16:creationId xmlns:a16="http://schemas.microsoft.com/office/drawing/2014/main" id="{9483BD3E-298F-70F7-58AE-0E042D40A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4802" y="1256228"/>
            <a:ext cx="2232015" cy="46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               +           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pcDNA3.1-p53        -            +</a:t>
            </a:r>
            <a:endParaRPr lang="zh-CN" altLang="en-US" sz="1200" b="1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3E63CFF-227B-3B70-BBC7-2A6CE01B0DEF}"/>
              </a:ext>
            </a:extLst>
          </p:cNvPr>
          <p:cNvSpPr/>
          <p:nvPr/>
        </p:nvSpPr>
        <p:spPr>
          <a:xfrm>
            <a:off x="7617361" y="1994837"/>
            <a:ext cx="1114880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505861E-43D3-D749-860D-5014B4F315FC}"/>
              </a:ext>
            </a:extLst>
          </p:cNvPr>
          <p:cNvSpPr/>
          <p:nvPr/>
        </p:nvSpPr>
        <p:spPr>
          <a:xfrm>
            <a:off x="7640194" y="3097480"/>
            <a:ext cx="1134487" cy="33151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76E9061-C7AD-3674-9799-A932D3F91140}"/>
              </a:ext>
            </a:extLst>
          </p:cNvPr>
          <p:cNvSpPr/>
          <p:nvPr/>
        </p:nvSpPr>
        <p:spPr>
          <a:xfrm>
            <a:off x="7640194" y="4312323"/>
            <a:ext cx="946516" cy="39967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33D9986-C44D-F635-9C39-7674D0D8092C}"/>
              </a:ext>
            </a:extLst>
          </p:cNvPr>
          <p:cNvSpPr/>
          <p:nvPr/>
        </p:nvSpPr>
        <p:spPr>
          <a:xfrm>
            <a:off x="7640197" y="5446094"/>
            <a:ext cx="1286039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6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86E5CC2-A64D-D613-4C1C-C12C01E205B9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AF62720-9258-E6C1-1D62-DCF19B84D63E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H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81D475B-CCBE-2719-C90A-5C418793E09C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C4CC238-BFD6-7473-6161-706B9E31F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594" y="2326479"/>
            <a:ext cx="2962139" cy="23375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4205E36-BD1D-F486-8413-785021882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1837934"/>
            <a:ext cx="1800000" cy="6672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A8260A8-258B-29D9-96AF-D10A25B5C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907985"/>
            <a:ext cx="1800000" cy="7154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E3FD75A-C383-1D61-378D-241EAE242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026203"/>
            <a:ext cx="1800000" cy="82687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FCB7B06-7F08-4DAF-083A-5E8B900EA1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5255839"/>
            <a:ext cx="1800000" cy="706109"/>
          </a:xfrm>
          <a:prstGeom prst="rect">
            <a:avLst/>
          </a:prstGeom>
        </p:spPr>
      </p:pic>
      <p:sp>
        <p:nvSpPr>
          <p:cNvPr id="17" name="文本框 62">
            <a:extLst>
              <a:ext uri="{FF2B5EF4-FFF2-40B4-BE49-F238E27FC236}">
                <a16:creationId xmlns:a16="http://schemas.microsoft.com/office/drawing/2014/main" id="{816451D0-A592-BEB7-9185-275DB7AFF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87" y="433070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1">
            <a:extLst>
              <a:ext uri="{FF2B5EF4-FFF2-40B4-BE49-F238E27FC236}">
                <a16:creationId xmlns:a16="http://schemas.microsoft.com/office/drawing/2014/main" id="{DA08C488-6C62-2E0A-FFF1-1BBB0EF70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88" y="3108742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2">
            <a:extLst>
              <a:ext uri="{FF2B5EF4-FFF2-40B4-BE49-F238E27FC236}">
                <a16:creationId xmlns:a16="http://schemas.microsoft.com/office/drawing/2014/main" id="{D96758BA-743E-7966-3BBC-B7D02B222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053" y="2040384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075">
            <a:extLst>
              <a:ext uri="{FF2B5EF4-FFF2-40B4-BE49-F238E27FC236}">
                <a16:creationId xmlns:a16="http://schemas.microsoft.com/office/drawing/2014/main" id="{0A1AE302-403D-9B4F-8E58-4E3F67387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3" y="544892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7F26853-FBFF-5355-A3D3-A2B06B2598FC}"/>
              </a:ext>
            </a:extLst>
          </p:cNvPr>
          <p:cNvGrpSpPr>
            <a:grpSpLocks/>
          </p:cNvGrpSpPr>
          <p:nvPr/>
        </p:nvGrpSpPr>
        <p:grpSpPr bwMode="auto">
          <a:xfrm>
            <a:off x="9176051" y="2159116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D261A261-B469-8388-8946-B256A56536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990F4CFA-B3DA-8DA3-D0F4-E1D9D86CC7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09E319F-4CD0-3582-358F-CE3E12DA2AB1}"/>
              </a:ext>
            </a:extLst>
          </p:cNvPr>
          <p:cNvGrpSpPr>
            <a:grpSpLocks/>
          </p:cNvGrpSpPr>
          <p:nvPr/>
        </p:nvGrpSpPr>
        <p:grpSpPr bwMode="auto">
          <a:xfrm>
            <a:off x="9183207" y="2969431"/>
            <a:ext cx="648355" cy="246221"/>
            <a:chOff x="7848198" y="2945849"/>
            <a:chExt cx="649112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482BEFDA-A0D9-B699-D940-E48812DD78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61E9E449-A501-B80D-B6A8-DB7FD1F0E9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7442AAA-C8AE-2FD2-06CA-99E0ABE84B46}"/>
              </a:ext>
            </a:extLst>
          </p:cNvPr>
          <p:cNvGrpSpPr>
            <a:grpSpLocks/>
          </p:cNvGrpSpPr>
          <p:nvPr/>
        </p:nvGrpSpPr>
        <p:grpSpPr bwMode="auto">
          <a:xfrm>
            <a:off x="9176051" y="4516679"/>
            <a:ext cx="648355" cy="246221"/>
            <a:chOff x="7848198" y="2945849"/>
            <a:chExt cx="649112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3F63D98B-2D22-F574-A4FB-340055B2C3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0235166B-00EB-B1D1-FA00-E9B8AF917D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A01CDE8-FAC8-BE53-4FA9-89AD398604D0}"/>
              </a:ext>
            </a:extLst>
          </p:cNvPr>
          <p:cNvGrpSpPr>
            <a:grpSpLocks/>
          </p:cNvGrpSpPr>
          <p:nvPr/>
        </p:nvGrpSpPr>
        <p:grpSpPr bwMode="auto">
          <a:xfrm>
            <a:off x="9176051" y="5715727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5F42FA80-7FB5-1B48-90AD-D0E085BB8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B146F23D-8B6F-9438-CF36-331B391391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6">
            <a:extLst>
              <a:ext uri="{FF2B5EF4-FFF2-40B4-BE49-F238E27FC236}">
                <a16:creationId xmlns:a16="http://schemas.microsoft.com/office/drawing/2014/main" id="{B517FDF9-DBC5-D195-5167-0FB0A7E01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2014" y="1091491"/>
            <a:ext cx="889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Calu-1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2CABD407-3B21-1D73-289D-A13303B87967}"/>
              </a:ext>
            </a:extLst>
          </p:cNvPr>
          <p:cNvCxnSpPr/>
          <p:nvPr/>
        </p:nvCxnSpPr>
        <p:spPr bwMode="auto">
          <a:xfrm>
            <a:off x="7867892" y="1388353"/>
            <a:ext cx="1154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7">
            <a:extLst>
              <a:ext uri="{FF2B5EF4-FFF2-40B4-BE49-F238E27FC236}">
                <a16:creationId xmlns:a16="http://schemas.microsoft.com/office/drawing/2014/main" id="{867D3D9B-E760-5323-C498-9C68E761B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567" y="1359255"/>
            <a:ext cx="2232015" cy="46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               +           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pcDNA3.1-p53        -            +</a:t>
            </a:r>
            <a:endParaRPr lang="zh-CN" altLang="en-US" sz="1200" b="1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B2BD61B-050D-9613-B7BD-A6FD2C0CF0C6}"/>
              </a:ext>
            </a:extLst>
          </p:cNvPr>
          <p:cNvSpPr/>
          <p:nvPr/>
        </p:nvSpPr>
        <p:spPr>
          <a:xfrm>
            <a:off x="7914068" y="1989515"/>
            <a:ext cx="1068704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FFAE90F-F9AB-9759-047E-7DCF108E64C1}"/>
              </a:ext>
            </a:extLst>
          </p:cNvPr>
          <p:cNvSpPr/>
          <p:nvPr/>
        </p:nvSpPr>
        <p:spPr>
          <a:xfrm>
            <a:off x="7959144" y="4378816"/>
            <a:ext cx="1023628" cy="40630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02E2EAC-FCE3-70B9-7061-08DD28A176A9}"/>
              </a:ext>
            </a:extLst>
          </p:cNvPr>
          <p:cNvSpPr/>
          <p:nvPr/>
        </p:nvSpPr>
        <p:spPr>
          <a:xfrm>
            <a:off x="7914068" y="2971851"/>
            <a:ext cx="1068704" cy="43275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520F096D-CA4F-94F6-728B-5DAAEEFB607F}"/>
              </a:ext>
            </a:extLst>
          </p:cNvPr>
          <p:cNvSpPr/>
          <p:nvPr/>
        </p:nvSpPr>
        <p:spPr>
          <a:xfrm>
            <a:off x="7867892" y="5285396"/>
            <a:ext cx="1114880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792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CC0D729-5902-872F-C7E8-E7C7D483B856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C4BD182-BCA9-84C3-3E2C-E21174BE60C1}"/>
              </a:ext>
            </a:extLst>
          </p:cNvPr>
          <p:cNvSpPr txBox="1"/>
          <p:nvPr/>
        </p:nvSpPr>
        <p:spPr>
          <a:xfrm>
            <a:off x="167304" y="200054"/>
            <a:ext cx="119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L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B24517-EAAD-310C-AE5D-AEBE258696D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CDD67B2-7FB5-DA5A-7EB5-6499C71CA3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127" y="2403753"/>
            <a:ext cx="3563099" cy="21829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FC9DDE3-0966-9339-6585-54C9BAB91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36" y="1654387"/>
            <a:ext cx="3600000" cy="52540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948335E-8FD9-0FB4-FD3A-9EB060D7B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36" y="2673389"/>
            <a:ext cx="3600000" cy="71746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401345A-0029-B93A-8AE5-C5DC1A6693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36" y="3884446"/>
            <a:ext cx="3600000" cy="102328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DF289CC-AB7D-725D-879F-63A7FD84E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36" y="5401331"/>
            <a:ext cx="3600000" cy="770504"/>
          </a:xfrm>
          <a:prstGeom prst="rect">
            <a:avLst/>
          </a:prstGeom>
        </p:spPr>
      </p:pic>
      <p:sp>
        <p:nvSpPr>
          <p:cNvPr id="17" name="文本框 62">
            <a:extLst>
              <a:ext uri="{FF2B5EF4-FFF2-40B4-BE49-F238E27FC236}">
                <a16:creationId xmlns:a16="http://schemas.microsoft.com/office/drawing/2014/main" id="{5023709A-8197-60B3-68D9-D8202B084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209" y="431036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1">
            <a:extLst>
              <a:ext uri="{FF2B5EF4-FFF2-40B4-BE49-F238E27FC236}">
                <a16:creationId xmlns:a16="http://schemas.microsoft.com/office/drawing/2014/main" id="{7FAAF4B4-4DDB-4F22-ED3E-824D17938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209" y="2885195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2">
            <a:extLst>
              <a:ext uri="{FF2B5EF4-FFF2-40B4-BE49-F238E27FC236}">
                <a16:creationId xmlns:a16="http://schemas.microsoft.com/office/drawing/2014/main" id="{A29C2938-346D-1DF4-CC66-9EA1FB222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373" y="1751456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075">
            <a:extLst>
              <a:ext uri="{FF2B5EF4-FFF2-40B4-BE49-F238E27FC236}">
                <a16:creationId xmlns:a16="http://schemas.microsoft.com/office/drawing/2014/main" id="{66A1657B-19BA-2175-E43A-49A7A880B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5885" y="565797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50A9315-20EB-1A30-AB9D-F46950035E9A}"/>
              </a:ext>
            </a:extLst>
          </p:cNvPr>
          <p:cNvGrpSpPr>
            <a:grpSpLocks/>
          </p:cNvGrpSpPr>
          <p:nvPr/>
        </p:nvGrpSpPr>
        <p:grpSpPr bwMode="auto">
          <a:xfrm>
            <a:off x="10129206" y="1979725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61A7B588-F7A6-B48F-929F-3425ACDC0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7D90486-8CF2-C121-02FE-6C1BCC8069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5B0A78D-6B2B-54FA-9291-398655763A72}"/>
              </a:ext>
            </a:extLst>
          </p:cNvPr>
          <p:cNvGrpSpPr>
            <a:grpSpLocks/>
          </p:cNvGrpSpPr>
          <p:nvPr/>
        </p:nvGrpSpPr>
        <p:grpSpPr bwMode="auto">
          <a:xfrm>
            <a:off x="10129206" y="2881217"/>
            <a:ext cx="648355" cy="246221"/>
            <a:chOff x="7848198" y="2945849"/>
            <a:chExt cx="649112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80F08494-D7BC-73F0-AB78-B1A0887221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41DF2C73-BCC4-BB53-71C1-A4E5BB84AA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D8E7488-8012-B2E5-0503-61261E763B2C}"/>
              </a:ext>
            </a:extLst>
          </p:cNvPr>
          <p:cNvGrpSpPr>
            <a:grpSpLocks/>
          </p:cNvGrpSpPr>
          <p:nvPr/>
        </p:nvGrpSpPr>
        <p:grpSpPr bwMode="auto">
          <a:xfrm>
            <a:off x="10129206" y="4676164"/>
            <a:ext cx="648355" cy="246221"/>
            <a:chOff x="7848198" y="2945849"/>
            <a:chExt cx="649112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D4798791-92AA-1FDA-972B-CB8299B3D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E24BA2EB-FCEE-DA7F-DF08-0A1B8C1BFF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3775D26-43B7-2B60-3265-AEED02E55F18}"/>
              </a:ext>
            </a:extLst>
          </p:cNvPr>
          <p:cNvGrpSpPr>
            <a:grpSpLocks/>
          </p:cNvGrpSpPr>
          <p:nvPr/>
        </p:nvGrpSpPr>
        <p:grpSpPr bwMode="auto">
          <a:xfrm>
            <a:off x="10129206" y="5925614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0EDF58AE-5F6A-AF18-DC39-D42449B60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062F7C2-70B6-BAD2-707E-6A479110C5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6">
            <a:extLst>
              <a:ext uri="{FF2B5EF4-FFF2-40B4-BE49-F238E27FC236}">
                <a16:creationId xmlns:a16="http://schemas.microsoft.com/office/drawing/2014/main" id="{310D8810-2828-8120-6E8D-353056523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9104" y="1022057"/>
            <a:ext cx="73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A549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sp>
        <p:nvSpPr>
          <p:cNvPr id="34" name="文本框 37">
            <a:extLst>
              <a:ext uri="{FF2B5EF4-FFF2-40B4-BE49-F238E27FC236}">
                <a16:creationId xmlns:a16="http://schemas.microsoft.com/office/drawing/2014/main" id="{716B9128-BE29-8BCA-2CED-922E3F3AD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8167" y="1361585"/>
            <a:ext cx="28584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b="1"/>
              <a:t>DMSO   Nutlin-3        5-Fu     Cisplatin   Etoposide</a:t>
            </a:r>
            <a:endParaRPr lang="zh-CN" altLang="en-US" sz="900" b="1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D3C4BFA-B9F3-DF91-7062-79654373166D}"/>
              </a:ext>
            </a:extLst>
          </p:cNvPr>
          <p:cNvCxnSpPr>
            <a:cxnSpLocks/>
          </p:cNvCxnSpPr>
          <p:nvPr/>
        </p:nvCxnSpPr>
        <p:spPr bwMode="auto">
          <a:xfrm>
            <a:off x="7088776" y="1358321"/>
            <a:ext cx="290786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C6FF1A55-5DAA-45B2-94E7-0131C4331631}"/>
              </a:ext>
            </a:extLst>
          </p:cNvPr>
          <p:cNvSpPr/>
          <p:nvPr/>
        </p:nvSpPr>
        <p:spPr>
          <a:xfrm>
            <a:off x="7122372" y="1841709"/>
            <a:ext cx="2775041" cy="33855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6AA0742-7AD7-9DED-149F-A6046A4E53C6}"/>
              </a:ext>
            </a:extLst>
          </p:cNvPr>
          <p:cNvSpPr/>
          <p:nvPr/>
        </p:nvSpPr>
        <p:spPr>
          <a:xfrm>
            <a:off x="7128165" y="2900988"/>
            <a:ext cx="2722303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7633867-61E8-D256-DD9B-3E3DB6687472}"/>
              </a:ext>
            </a:extLst>
          </p:cNvPr>
          <p:cNvSpPr/>
          <p:nvPr/>
        </p:nvSpPr>
        <p:spPr>
          <a:xfrm>
            <a:off x="7205684" y="4468968"/>
            <a:ext cx="2644785" cy="41034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41656FA-2716-DEC7-17B1-34C9353F8454}"/>
              </a:ext>
            </a:extLst>
          </p:cNvPr>
          <p:cNvSpPr/>
          <p:nvPr/>
        </p:nvSpPr>
        <p:spPr>
          <a:xfrm>
            <a:off x="7100106" y="5556184"/>
            <a:ext cx="2896535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60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428530F-18A9-B681-C7D6-ADB8F8A8EB40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AA57484-A617-EAE7-65D0-C0A17BE37476}"/>
              </a:ext>
            </a:extLst>
          </p:cNvPr>
          <p:cNvSpPr txBox="1"/>
          <p:nvPr/>
        </p:nvSpPr>
        <p:spPr>
          <a:xfrm>
            <a:off x="167304" y="200054"/>
            <a:ext cx="1311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M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C431AA6-16B7-02F1-0EBA-D7258E74099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E4D3A46-429C-D581-803E-8E258900A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27" y="1664219"/>
            <a:ext cx="3600000" cy="5406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7B04A95-787B-0F47-3C9A-31A5A03DB3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298" y="2335579"/>
            <a:ext cx="3190760" cy="21868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414766C-9548-D766-9940-B12FCEC40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27" y="2717381"/>
            <a:ext cx="3600000" cy="7778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379D316-F1EC-4D9A-4D85-D7DA14E4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27" y="4007764"/>
            <a:ext cx="3600000" cy="80287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3ADDA8A-4246-B3D0-1AC9-EF033FEDAF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27" y="5323168"/>
            <a:ext cx="3600000" cy="687500"/>
          </a:xfrm>
          <a:prstGeom prst="rect">
            <a:avLst/>
          </a:prstGeom>
        </p:spPr>
      </p:pic>
      <p:sp>
        <p:nvSpPr>
          <p:cNvPr id="17" name="文本框 62">
            <a:extLst>
              <a:ext uri="{FF2B5EF4-FFF2-40B4-BE49-F238E27FC236}">
                <a16:creationId xmlns:a16="http://schemas.microsoft.com/office/drawing/2014/main" id="{E383DA94-F1FD-49EE-5CD8-27FB5C77F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9000" y="4268319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1">
            <a:extLst>
              <a:ext uri="{FF2B5EF4-FFF2-40B4-BE49-F238E27FC236}">
                <a16:creationId xmlns:a16="http://schemas.microsoft.com/office/drawing/2014/main" id="{7AF96A27-6801-E438-94E8-8CE20E590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3440" y="2937032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2">
            <a:extLst>
              <a:ext uri="{FF2B5EF4-FFF2-40B4-BE49-F238E27FC236}">
                <a16:creationId xmlns:a16="http://schemas.microsoft.com/office/drawing/2014/main" id="{91219649-6276-9CE2-A7C1-59016E091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9164" y="1775022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075">
            <a:extLst>
              <a:ext uri="{FF2B5EF4-FFF2-40B4-BE49-F238E27FC236}">
                <a16:creationId xmlns:a16="http://schemas.microsoft.com/office/drawing/2014/main" id="{63C1F25F-D666-5D4D-FDE4-90090F96D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676" y="5558702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FC652D0-A90B-1110-F6F5-D6E4E5F22875}"/>
              </a:ext>
            </a:extLst>
          </p:cNvPr>
          <p:cNvGrpSpPr>
            <a:grpSpLocks/>
          </p:cNvGrpSpPr>
          <p:nvPr/>
        </p:nvGrpSpPr>
        <p:grpSpPr bwMode="auto">
          <a:xfrm>
            <a:off x="10016327" y="1967393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88E952AD-0CCC-53CC-102F-69C42ADDD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28E7E2B-BBF5-67F5-7B38-4551F818E6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BE6761D-1D05-3F8E-CD60-5CE6A1A92143}"/>
              </a:ext>
            </a:extLst>
          </p:cNvPr>
          <p:cNvGrpSpPr>
            <a:grpSpLocks/>
          </p:cNvGrpSpPr>
          <p:nvPr/>
        </p:nvGrpSpPr>
        <p:grpSpPr bwMode="auto">
          <a:xfrm>
            <a:off x="10016327" y="2934892"/>
            <a:ext cx="648355" cy="246221"/>
            <a:chOff x="7848198" y="2945849"/>
            <a:chExt cx="649112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FCC96553-8797-380F-394A-45D751C47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CC4E271A-73FE-1A76-ACEE-A488B0BF3C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D22FB59-6868-8C20-EC6C-5AC276C3311F}"/>
              </a:ext>
            </a:extLst>
          </p:cNvPr>
          <p:cNvGrpSpPr>
            <a:grpSpLocks/>
          </p:cNvGrpSpPr>
          <p:nvPr/>
        </p:nvGrpSpPr>
        <p:grpSpPr bwMode="auto">
          <a:xfrm>
            <a:off x="10016327" y="4568346"/>
            <a:ext cx="648355" cy="246221"/>
            <a:chOff x="7848198" y="2945849"/>
            <a:chExt cx="649112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89373A06-D405-E31A-FC3B-F5C00DFA33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935583D5-A2FC-9C2E-F808-B9AC72CACD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E27A6BF-480D-1A05-12CB-516C42675A56}"/>
              </a:ext>
            </a:extLst>
          </p:cNvPr>
          <p:cNvGrpSpPr>
            <a:grpSpLocks/>
          </p:cNvGrpSpPr>
          <p:nvPr/>
        </p:nvGrpSpPr>
        <p:grpSpPr bwMode="auto">
          <a:xfrm>
            <a:off x="10016327" y="5764447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C26D2983-C960-B368-A5EA-9A7914BBF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0821D1BC-72B7-7552-946A-2BB48FFC88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6">
            <a:extLst>
              <a:ext uri="{FF2B5EF4-FFF2-40B4-BE49-F238E27FC236}">
                <a16:creationId xmlns:a16="http://schemas.microsoft.com/office/drawing/2014/main" id="{88105C0E-5522-FE2D-AE02-53159652C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564" y="1007276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H460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sp>
        <p:nvSpPr>
          <p:cNvPr id="34" name="文本框 37">
            <a:extLst>
              <a:ext uri="{FF2B5EF4-FFF2-40B4-BE49-F238E27FC236}">
                <a16:creationId xmlns:a16="http://schemas.microsoft.com/office/drawing/2014/main" id="{B87CC9CD-AC41-BE3D-1118-43D2142CF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3846" y="1436204"/>
            <a:ext cx="214033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b="1"/>
              <a:t>DMSO   Nutlin-3      5-Fu     Cisplatin</a:t>
            </a:r>
            <a:endParaRPr lang="zh-CN" altLang="en-US" sz="900" b="1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E042A65E-8294-AAC1-6735-C2C708DAB30B}"/>
              </a:ext>
            </a:extLst>
          </p:cNvPr>
          <p:cNvCxnSpPr>
            <a:cxnSpLocks/>
          </p:cNvCxnSpPr>
          <p:nvPr/>
        </p:nvCxnSpPr>
        <p:spPr bwMode="auto">
          <a:xfrm>
            <a:off x="6754969" y="1358321"/>
            <a:ext cx="194471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F13FDE53-A769-4B8B-D696-00CDBB740171}"/>
              </a:ext>
            </a:extLst>
          </p:cNvPr>
          <p:cNvSpPr/>
          <p:nvPr/>
        </p:nvSpPr>
        <p:spPr>
          <a:xfrm>
            <a:off x="6613658" y="1866300"/>
            <a:ext cx="2259888" cy="33855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8139739-91B6-A3B2-27F3-48D4E00ECBCD}"/>
              </a:ext>
            </a:extLst>
          </p:cNvPr>
          <p:cNvSpPr/>
          <p:nvPr/>
        </p:nvSpPr>
        <p:spPr>
          <a:xfrm>
            <a:off x="6613658" y="2994338"/>
            <a:ext cx="2259888" cy="44384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A90D0E0-F5E5-3974-5F37-EF6523F51A02}"/>
              </a:ext>
            </a:extLst>
          </p:cNvPr>
          <p:cNvSpPr/>
          <p:nvPr/>
        </p:nvSpPr>
        <p:spPr>
          <a:xfrm>
            <a:off x="6565259" y="4340180"/>
            <a:ext cx="2263210" cy="47046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DF07355-8980-486D-E1ED-2D924CDF0873}"/>
              </a:ext>
            </a:extLst>
          </p:cNvPr>
          <p:cNvSpPr/>
          <p:nvPr/>
        </p:nvSpPr>
        <p:spPr>
          <a:xfrm>
            <a:off x="6613657" y="5496416"/>
            <a:ext cx="2259888" cy="45362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449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3087E01-EA18-7A7C-888B-31FEF9784198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67F6575-8C74-6A19-4001-31C58A3F200D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N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1D11BC-0C9F-B08F-3D0A-A0E694523C73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D334AC0-D1A7-657B-AC46-4CEE406A45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579" y="2331076"/>
            <a:ext cx="2833349" cy="219584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10F75E2-115A-38CF-1691-2FB6834BE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2001890"/>
            <a:ext cx="2160000" cy="7310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A6F54AE-B320-2D4E-6C08-0AB7A9FB9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3172150"/>
            <a:ext cx="2160000" cy="52851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69CB568-7C15-3D25-266E-46E7C9FED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4139844"/>
            <a:ext cx="2160000" cy="6975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7AD83B8-64FF-561A-513D-1EDC0F39BB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5276527"/>
            <a:ext cx="2160000" cy="615544"/>
          </a:xfrm>
          <a:prstGeom prst="rect">
            <a:avLst/>
          </a:prstGeom>
        </p:spPr>
      </p:pic>
      <p:sp>
        <p:nvSpPr>
          <p:cNvPr id="17" name="文本框 62">
            <a:extLst>
              <a:ext uri="{FF2B5EF4-FFF2-40B4-BE49-F238E27FC236}">
                <a16:creationId xmlns:a16="http://schemas.microsoft.com/office/drawing/2014/main" id="{A53F4A68-E5C1-E561-C63A-2E933F15A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889" y="436943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1">
            <a:extLst>
              <a:ext uri="{FF2B5EF4-FFF2-40B4-BE49-F238E27FC236}">
                <a16:creationId xmlns:a16="http://schemas.microsoft.com/office/drawing/2014/main" id="{52D3FCA1-86D7-7DFA-17D0-DE213D96F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890" y="326712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2">
            <a:extLst>
              <a:ext uri="{FF2B5EF4-FFF2-40B4-BE49-F238E27FC236}">
                <a16:creationId xmlns:a16="http://schemas.microsoft.com/office/drawing/2014/main" id="{DB40225B-75FB-B2B0-D097-6A4D3E27F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054" y="2198151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075">
            <a:extLst>
              <a:ext uri="{FF2B5EF4-FFF2-40B4-BE49-F238E27FC236}">
                <a16:creationId xmlns:a16="http://schemas.microsoft.com/office/drawing/2014/main" id="{31CAB7B4-4352-F187-6CC5-4705BC139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9565" y="545278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A5F7821-53CB-E0D9-7A9E-335E0F512571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2293809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F65D7B90-42D2-7ACE-D026-489185817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7EF7CC4D-50DF-5BBC-6E6B-B8D4BB82F8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5C29900-D6C1-76BD-1F99-B97455EDC1C5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3144017"/>
            <a:ext cx="648355" cy="246221"/>
            <a:chOff x="7848198" y="2945849"/>
            <a:chExt cx="649112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0759AED6-4C8F-F8F0-E199-E3BE563E49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5E595D00-05E6-4453-9900-020334CF67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0CE5343-59EF-871A-868F-2F47EE49A1E3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4488594"/>
            <a:ext cx="648355" cy="246221"/>
            <a:chOff x="7848198" y="2945849"/>
            <a:chExt cx="649112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C29DC657-1723-D6ED-2684-A371C81D66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69A38D08-9D84-3A89-07A8-7B558B4BFD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CD34274-697F-E81A-C679-D4B670A3626B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5618733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4306CECE-6574-1D34-8EBC-8298704B19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0D5B833E-DDC7-A02D-5AE3-F64BF9238E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6">
            <a:extLst>
              <a:ext uri="{FF2B5EF4-FFF2-40B4-BE49-F238E27FC236}">
                <a16:creationId xmlns:a16="http://schemas.microsoft.com/office/drawing/2014/main" id="{565F0DBC-B097-C81E-DE71-C9ABF9A67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2140" y="1369282"/>
            <a:ext cx="864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H1395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sp>
        <p:nvSpPr>
          <p:cNvPr id="34" name="文本框 37">
            <a:extLst>
              <a:ext uri="{FF2B5EF4-FFF2-40B4-BE49-F238E27FC236}">
                <a16:creationId xmlns:a16="http://schemas.microsoft.com/office/drawing/2014/main" id="{82733677-CC7A-7704-E6FD-3FF81EC41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544" y="1738614"/>
            <a:ext cx="17043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b="1"/>
              <a:t>DMSO   Nutlin-3   Cisplatin</a:t>
            </a:r>
            <a:endParaRPr lang="zh-CN" altLang="en-US" sz="900" b="1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909F287-4E3A-F394-535C-3B8FFAC680DA}"/>
              </a:ext>
            </a:extLst>
          </p:cNvPr>
          <p:cNvCxnSpPr>
            <a:cxnSpLocks/>
          </p:cNvCxnSpPr>
          <p:nvPr/>
        </p:nvCxnSpPr>
        <p:spPr bwMode="auto">
          <a:xfrm>
            <a:off x="7402154" y="1693170"/>
            <a:ext cx="17043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1745F904-05DF-6F88-CC10-68F3E5A45951}"/>
              </a:ext>
            </a:extLst>
          </p:cNvPr>
          <p:cNvSpPr/>
          <p:nvPr/>
        </p:nvSpPr>
        <p:spPr>
          <a:xfrm>
            <a:off x="7446905" y="2227450"/>
            <a:ext cx="1529670" cy="3767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FD13F6D-126D-4139-05B9-59A629561AE0}"/>
              </a:ext>
            </a:extLst>
          </p:cNvPr>
          <p:cNvSpPr/>
          <p:nvPr/>
        </p:nvSpPr>
        <p:spPr>
          <a:xfrm>
            <a:off x="7402154" y="3191030"/>
            <a:ext cx="1574421" cy="33855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5B2860E-FC87-1C54-1FB5-3FD0EE343C68}"/>
              </a:ext>
            </a:extLst>
          </p:cNvPr>
          <p:cNvSpPr/>
          <p:nvPr/>
        </p:nvSpPr>
        <p:spPr>
          <a:xfrm>
            <a:off x="7446905" y="4294856"/>
            <a:ext cx="1447346" cy="50416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B96DF4F-116F-C133-8440-9234EE19CE66}"/>
              </a:ext>
            </a:extLst>
          </p:cNvPr>
          <p:cNvSpPr/>
          <p:nvPr/>
        </p:nvSpPr>
        <p:spPr>
          <a:xfrm>
            <a:off x="7402154" y="5295626"/>
            <a:ext cx="1574421" cy="45287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CA654A1-31CB-1E8F-B499-CAE059BD5F0A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D888D3A-5EA2-B07E-4ADA-901B190572AD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1 P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0DE2D5A-69ED-7BAE-6781-581D6B0EDD00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35295C-4901-ACE9-A362-BDAFA974C1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304" y="2615762"/>
            <a:ext cx="3960000" cy="17589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E7BF397-1119-3198-BE05-E045D335C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217" y="2091014"/>
            <a:ext cx="5400000" cy="5762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6416215-480A-04FB-7CD9-9CB188772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217" y="3154862"/>
            <a:ext cx="5400000" cy="54827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9BD244-DE52-A589-D350-269CCB503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464" y="4197718"/>
            <a:ext cx="5400000" cy="65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E46AF95-ABB1-8F35-B893-508BA149AD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217" y="5328264"/>
            <a:ext cx="5400000" cy="576346"/>
          </a:xfrm>
          <a:prstGeom prst="rect">
            <a:avLst/>
          </a:prstGeom>
        </p:spPr>
      </p:pic>
      <p:sp>
        <p:nvSpPr>
          <p:cNvPr id="17" name="文本框 62">
            <a:extLst>
              <a:ext uri="{FF2B5EF4-FFF2-40B4-BE49-F238E27FC236}">
                <a16:creationId xmlns:a16="http://schemas.microsoft.com/office/drawing/2014/main" id="{08CBEA13-A6E7-7FA0-F6EF-8C149A6D3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5889" y="4346424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1">
            <a:extLst>
              <a:ext uri="{FF2B5EF4-FFF2-40B4-BE49-F238E27FC236}">
                <a16:creationId xmlns:a16="http://schemas.microsoft.com/office/drawing/2014/main" id="{0CEAE4CB-6586-442F-DAD3-712CD4DDD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5890" y="325972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2">
            <a:extLst>
              <a:ext uri="{FF2B5EF4-FFF2-40B4-BE49-F238E27FC236}">
                <a16:creationId xmlns:a16="http://schemas.microsoft.com/office/drawing/2014/main" id="{C2D2658F-0996-738C-3824-00FC4B954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6537" y="2221830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075">
            <a:extLst>
              <a:ext uri="{FF2B5EF4-FFF2-40B4-BE49-F238E27FC236}">
                <a16:creationId xmlns:a16="http://schemas.microsoft.com/office/drawing/2014/main" id="{10F7D9E1-AB10-CC2A-F530-7232CECE7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565" y="5447160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E7E1E1E-AA4A-00C0-B7F5-38A1DD322AEE}"/>
              </a:ext>
            </a:extLst>
          </p:cNvPr>
          <p:cNvGrpSpPr>
            <a:grpSpLocks/>
          </p:cNvGrpSpPr>
          <p:nvPr/>
        </p:nvGrpSpPr>
        <p:grpSpPr bwMode="auto">
          <a:xfrm>
            <a:off x="10983217" y="2314163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4B0245E6-03C0-51B0-7382-423A3343CE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415CC6C-44EF-AA53-2E21-42444840E0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7265AC1-1021-D902-CABC-FA27C0E6B712}"/>
              </a:ext>
            </a:extLst>
          </p:cNvPr>
          <p:cNvGrpSpPr>
            <a:grpSpLocks/>
          </p:cNvGrpSpPr>
          <p:nvPr/>
        </p:nvGrpSpPr>
        <p:grpSpPr bwMode="auto">
          <a:xfrm>
            <a:off x="10983217" y="3070652"/>
            <a:ext cx="648355" cy="246221"/>
            <a:chOff x="7848198" y="2945849"/>
            <a:chExt cx="649112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EF56E9FF-AFCB-662D-1493-E202171AB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983D93A7-9DF0-D6FF-32FE-5B5E9AD58F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27DADBB-D8AD-AD09-D341-75825E9B837D}"/>
              </a:ext>
            </a:extLst>
          </p:cNvPr>
          <p:cNvGrpSpPr>
            <a:grpSpLocks/>
          </p:cNvGrpSpPr>
          <p:nvPr/>
        </p:nvGrpSpPr>
        <p:grpSpPr bwMode="auto">
          <a:xfrm>
            <a:off x="10981464" y="4684978"/>
            <a:ext cx="648355" cy="246221"/>
            <a:chOff x="7848198" y="2945849"/>
            <a:chExt cx="649112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2E1DBD9F-86E7-932B-EA98-FF3676908C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F7F21197-79DD-AB99-7827-67C7AEEC49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76A33F3-461D-A0C4-0057-3263685F5A2D}"/>
              </a:ext>
            </a:extLst>
          </p:cNvPr>
          <p:cNvGrpSpPr>
            <a:grpSpLocks/>
          </p:cNvGrpSpPr>
          <p:nvPr/>
        </p:nvGrpSpPr>
        <p:grpSpPr bwMode="auto">
          <a:xfrm>
            <a:off x="10981464" y="5706565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CCF6E214-0589-60AF-211E-7A31293C5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CF4BB415-BE4B-187B-787D-F075C7ED4B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46">
            <a:extLst>
              <a:ext uri="{FF2B5EF4-FFF2-40B4-BE49-F238E27FC236}">
                <a16:creationId xmlns:a16="http://schemas.microsoft.com/office/drawing/2014/main" id="{313EA9BC-924F-597E-7ECE-2FD9AFEF48D9}"/>
              </a:ext>
            </a:extLst>
          </p:cNvPr>
          <p:cNvGrpSpPr>
            <a:grpSpLocks/>
          </p:cNvGrpSpPr>
          <p:nvPr/>
        </p:nvGrpSpPr>
        <p:grpSpPr bwMode="auto">
          <a:xfrm>
            <a:off x="5869474" y="1361633"/>
            <a:ext cx="4800670" cy="724843"/>
            <a:chOff x="2159452" y="3757990"/>
            <a:chExt cx="3960362" cy="725182"/>
          </a:xfrm>
        </p:grpSpPr>
        <p:sp>
          <p:nvSpPr>
            <p:cNvPr id="34" name="文本框 36">
              <a:extLst>
                <a:ext uri="{FF2B5EF4-FFF2-40B4-BE49-F238E27FC236}">
                  <a16:creationId xmlns:a16="http://schemas.microsoft.com/office/drawing/2014/main" id="{F31E6AA1-E7EE-6BDE-F091-7FAA14068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7940" y="3757990"/>
              <a:ext cx="736662" cy="369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cs typeface="Arial" panose="020B0604020202020204" pitchFamily="34" charset="0"/>
                </a:rPr>
                <a:t>A549</a:t>
              </a:r>
              <a:endParaRPr lang="zh-CN" altLang="en-US" sz="1800" b="1">
                <a:cs typeface="Arial" panose="020B0604020202020204" pitchFamily="34" charset="0"/>
              </a:endParaRPr>
            </a:p>
          </p:txBody>
        </p:sp>
        <p:sp>
          <p:nvSpPr>
            <p:cNvPr id="35" name="文本框 37">
              <a:extLst>
                <a:ext uri="{FF2B5EF4-FFF2-40B4-BE49-F238E27FC236}">
                  <a16:creationId xmlns:a16="http://schemas.microsoft.com/office/drawing/2014/main" id="{F6786500-EEF3-E231-9E45-6D3A8115FE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2080" y="4284094"/>
              <a:ext cx="80823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" b="1"/>
                <a:t> siNC           sip53</a:t>
              </a:r>
              <a:endParaRPr lang="zh-CN" altLang="en-US" sz="600" b="1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447C4AA8-1165-32BA-EEE5-EE4029C58A38}"/>
                </a:ext>
              </a:extLst>
            </p:cNvPr>
            <p:cNvCxnSpPr/>
            <p:nvPr/>
          </p:nvCxnSpPr>
          <p:spPr bwMode="auto">
            <a:xfrm>
              <a:off x="5363947" y="4294816"/>
              <a:ext cx="64788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7">
              <a:extLst>
                <a:ext uri="{FF2B5EF4-FFF2-40B4-BE49-F238E27FC236}">
                  <a16:creationId xmlns:a16="http://schemas.microsoft.com/office/drawing/2014/main" id="{193C9A3D-250F-1EB8-6582-4596F0E3E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6073" y="4288854"/>
              <a:ext cx="74571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" b="1"/>
                <a:t> siNC        sip53</a:t>
              </a:r>
              <a:endParaRPr lang="zh-CN" altLang="en-US" sz="600" b="1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85CFE6C7-BF9F-A473-757D-5C4A5746B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4647" y="4298506"/>
              <a:ext cx="80823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" b="1"/>
                <a:t> siNC          sip53</a:t>
              </a:r>
              <a:endParaRPr lang="zh-CN" altLang="en-US" sz="600" b="1"/>
            </a:p>
          </p:txBody>
        </p:sp>
        <p:sp>
          <p:nvSpPr>
            <p:cNvPr id="39" name="文本框 37">
              <a:extLst>
                <a:ext uri="{FF2B5EF4-FFF2-40B4-BE49-F238E27FC236}">
                  <a16:creationId xmlns:a16="http://schemas.microsoft.com/office/drawing/2014/main" id="{D157936E-08A5-4CDE-D02B-756F386203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3750" y="4293096"/>
              <a:ext cx="632379" cy="184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" b="1"/>
                <a:t>  siNC        sip53</a:t>
              </a:r>
              <a:endParaRPr lang="zh-CN" altLang="en-US" sz="600" b="1"/>
            </a:p>
          </p:txBody>
        </p:sp>
        <p:sp>
          <p:nvSpPr>
            <p:cNvPr id="40" name="文本框 37">
              <a:extLst>
                <a:ext uri="{FF2B5EF4-FFF2-40B4-BE49-F238E27FC236}">
                  <a16:creationId xmlns:a16="http://schemas.microsoft.com/office/drawing/2014/main" id="{A92A3A92-E357-636D-4938-B8B0337F83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5735" y="4293096"/>
              <a:ext cx="808467" cy="184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600" b="1"/>
                <a:t> siNC           sip53</a:t>
              </a:r>
              <a:endParaRPr lang="zh-CN" altLang="en-US" sz="600" b="1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595C3C7B-6F0D-BB32-DEE5-5613BBF5A242}"/>
                </a:ext>
              </a:extLst>
            </p:cNvPr>
            <p:cNvCxnSpPr/>
            <p:nvPr/>
          </p:nvCxnSpPr>
          <p:spPr bwMode="auto">
            <a:xfrm>
              <a:off x="4571557" y="4294816"/>
              <a:ext cx="64788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C70CF963-ED7E-FD81-AEC2-42B8E83C9FAF}"/>
                </a:ext>
              </a:extLst>
            </p:cNvPr>
            <p:cNvCxnSpPr/>
            <p:nvPr/>
          </p:nvCxnSpPr>
          <p:spPr bwMode="auto">
            <a:xfrm>
              <a:off x="3779167" y="4294816"/>
              <a:ext cx="64788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62BBF5FB-5AD3-3B43-DB3B-62720718FE84}"/>
                </a:ext>
              </a:extLst>
            </p:cNvPr>
            <p:cNvCxnSpPr/>
            <p:nvPr/>
          </p:nvCxnSpPr>
          <p:spPr bwMode="auto">
            <a:xfrm>
              <a:off x="2986777" y="4294816"/>
              <a:ext cx="64788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13C56E33-41A8-9584-C2BF-B5E306503A7F}"/>
                </a:ext>
              </a:extLst>
            </p:cNvPr>
            <p:cNvCxnSpPr/>
            <p:nvPr/>
          </p:nvCxnSpPr>
          <p:spPr bwMode="auto">
            <a:xfrm>
              <a:off x="2218207" y="4293227"/>
              <a:ext cx="64788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37">
              <a:extLst>
                <a:ext uri="{FF2B5EF4-FFF2-40B4-BE49-F238E27FC236}">
                  <a16:creationId xmlns:a16="http://schemas.microsoft.com/office/drawing/2014/main" id="{1159BA9D-2CE1-E19D-BC76-77D0FD504B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7703" y="4077072"/>
              <a:ext cx="5693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DMSO</a:t>
              </a:r>
              <a:endParaRPr lang="zh-CN" altLang="en-US" sz="1000" b="1"/>
            </a:p>
          </p:txBody>
        </p:sp>
        <p:sp>
          <p:nvSpPr>
            <p:cNvPr id="46" name="文本框 37">
              <a:extLst>
                <a:ext uri="{FF2B5EF4-FFF2-40B4-BE49-F238E27FC236}">
                  <a16:creationId xmlns:a16="http://schemas.microsoft.com/office/drawing/2014/main" id="{7EF068DC-23C6-0959-BBAE-16D6A4351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743" y="4077071"/>
              <a:ext cx="80342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Etoposide</a:t>
              </a:r>
              <a:endParaRPr lang="zh-CN" altLang="en-US" sz="1000" b="1"/>
            </a:p>
          </p:txBody>
        </p:sp>
        <p:sp>
          <p:nvSpPr>
            <p:cNvPr id="47" name="文本框 37">
              <a:extLst>
                <a:ext uri="{FF2B5EF4-FFF2-40B4-BE49-F238E27FC236}">
                  <a16:creationId xmlns:a16="http://schemas.microsoft.com/office/drawing/2014/main" id="{D65C1E7C-8EE1-F67E-E3DC-4056F3694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9326" y="4077463"/>
              <a:ext cx="72487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Cisplatin</a:t>
              </a:r>
              <a:endParaRPr lang="zh-CN" altLang="en-US" sz="1000" b="1"/>
            </a:p>
          </p:txBody>
        </p:sp>
        <p:sp>
          <p:nvSpPr>
            <p:cNvPr id="48" name="文本框 37">
              <a:extLst>
                <a:ext uri="{FF2B5EF4-FFF2-40B4-BE49-F238E27FC236}">
                  <a16:creationId xmlns:a16="http://schemas.microsoft.com/office/drawing/2014/main" id="{4CDF979C-53C1-A104-4495-BCECACE2D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0977" y="4077072"/>
              <a:ext cx="45557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5-Fu</a:t>
              </a:r>
              <a:endParaRPr lang="zh-CN" altLang="en-US" sz="1000" b="1"/>
            </a:p>
          </p:txBody>
        </p:sp>
        <p:sp>
          <p:nvSpPr>
            <p:cNvPr id="49" name="文本框 37">
              <a:extLst>
                <a:ext uri="{FF2B5EF4-FFF2-40B4-BE49-F238E27FC236}">
                  <a16:creationId xmlns:a16="http://schemas.microsoft.com/office/drawing/2014/main" id="{BD5A339E-CA7B-6037-B49B-71D8C3E3B1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3096" y="4077072"/>
              <a:ext cx="6623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Nutlin-3</a:t>
              </a:r>
              <a:endParaRPr lang="zh-CN" altLang="en-US" sz="1000" b="1"/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EABAF6AB-2E25-9620-E157-E516006EE891}"/>
                </a:ext>
              </a:extLst>
            </p:cNvPr>
            <p:cNvCxnSpPr/>
            <p:nvPr/>
          </p:nvCxnSpPr>
          <p:spPr>
            <a:xfrm>
              <a:off x="2159452" y="4077226"/>
              <a:ext cx="39603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id="{5318788E-F503-F432-A582-E3BECF3DCE6C}"/>
              </a:ext>
            </a:extLst>
          </p:cNvPr>
          <p:cNvSpPr/>
          <p:nvPr/>
        </p:nvSpPr>
        <p:spPr>
          <a:xfrm>
            <a:off x="5843467" y="2118559"/>
            <a:ext cx="4695782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D2D14767-01C1-9B4F-63EE-6F5D1707629D}"/>
              </a:ext>
            </a:extLst>
          </p:cNvPr>
          <p:cNvSpPr/>
          <p:nvPr/>
        </p:nvSpPr>
        <p:spPr>
          <a:xfrm>
            <a:off x="5961214" y="3171571"/>
            <a:ext cx="4578035" cy="3767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E517D7B5-A9FB-CE63-F3EE-68A66D81B84E}"/>
              </a:ext>
            </a:extLst>
          </p:cNvPr>
          <p:cNvSpPr/>
          <p:nvPr/>
        </p:nvSpPr>
        <p:spPr>
          <a:xfrm>
            <a:off x="5986958" y="4520374"/>
            <a:ext cx="4464245" cy="33855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09FEECB-A985-C8F1-D04D-CD377C085CF1}"/>
              </a:ext>
            </a:extLst>
          </p:cNvPr>
          <p:cNvSpPr/>
          <p:nvPr/>
        </p:nvSpPr>
        <p:spPr>
          <a:xfrm>
            <a:off x="5869473" y="5367775"/>
            <a:ext cx="4669777" cy="46189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523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35B35E4-EE8A-61D9-F4B6-B26D91688FCC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9CB9A6D-28A9-B824-1584-FA2A07BAA2BB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2 A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ADDB981-DB64-D025-6069-D544CEBA91DD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FA24348-7391-245D-AC75-68E822A9F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34" y="2662707"/>
            <a:ext cx="3168199" cy="153258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FC9A997-E776-0A86-0526-3AD42CAE0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901" y="2429712"/>
            <a:ext cx="2880000" cy="62132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4A54F0A-B49C-D9EB-D769-F201951947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901" y="3342468"/>
            <a:ext cx="2880000" cy="825935"/>
          </a:xfrm>
          <a:prstGeom prst="rect">
            <a:avLst/>
          </a:prstGeom>
        </p:spPr>
      </p:pic>
      <p:sp>
        <p:nvSpPr>
          <p:cNvPr id="13" name="文本框 36">
            <a:extLst>
              <a:ext uri="{FF2B5EF4-FFF2-40B4-BE49-F238E27FC236}">
                <a16:creationId xmlns:a16="http://schemas.microsoft.com/office/drawing/2014/main" id="{66E28E59-0412-3D53-EABA-CFEBCA2F7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9454" y="1810912"/>
            <a:ext cx="8824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4" name="文本框 37">
            <a:extLst>
              <a:ext uri="{FF2B5EF4-FFF2-40B4-BE49-F238E27FC236}">
                <a16:creationId xmlns:a16="http://schemas.microsoft.com/office/drawing/2014/main" id="{D5798440-B0D5-A884-7CB1-61B1CCCAB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5619" y="2175356"/>
            <a:ext cx="22451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      siNC            siDCP1B-1     siDCP1B-2</a:t>
            </a:r>
            <a:endParaRPr lang="zh-CN" altLang="en-US" sz="800" b="1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BE251CA-E99E-4F21-C19A-35A8BA2A87E1}"/>
              </a:ext>
            </a:extLst>
          </p:cNvPr>
          <p:cNvCxnSpPr>
            <a:cxnSpLocks/>
          </p:cNvCxnSpPr>
          <p:nvPr/>
        </p:nvCxnSpPr>
        <p:spPr bwMode="auto">
          <a:xfrm>
            <a:off x="7321639" y="2144882"/>
            <a:ext cx="1828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33">
            <a:extLst>
              <a:ext uri="{FF2B5EF4-FFF2-40B4-BE49-F238E27FC236}">
                <a16:creationId xmlns:a16="http://schemas.microsoft.com/office/drawing/2014/main" id="{142ACCCA-4816-AF39-AA3F-4EA173103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0738" y="2571095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4">
            <a:extLst>
              <a:ext uri="{FF2B5EF4-FFF2-40B4-BE49-F238E27FC236}">
                <a16:creationId xmlns:a16="http://schemas.microsoft.com/office/drawing/2014/main" id="{062E97ED-7B8F-95E2-AA92-840801AD1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250" y="360979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F7716CA-8321-F3A0-FD6F-FB826D87B5B0}"/>
              </a:ext>
            </a:extLst>
          </p:cNvPr>
          <p:cNvGrpSpPr>
            <a:grpSpLocks/>
          </p:cNvGrpSpPr>
          <p:nvPr/>
        </p:nvGrpSpPr>
        <p:grpSpPr bwMode="auto">
          <a:xfrm>
            <a:off x="9937901" y="2740372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8A7C952C-9C14-95AE-6EE9-C375C1C3A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2FD56A5F-1B4B-D3DF-B16A-366F16BDB0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CC56D1F-C393-E192-7F8A-037D8D1B0650}"/>
              </a:ext>
            </a:extLst>
          </p:cNvPr>
          <p:cNvGrpSpPr>
            <a:grpSpLocks/>
          </p:cNvGrpSpPr>
          <p:nvPr/>
        </p:nvGrpSpPr>
        <p:grpSpPr bwMode="auto">
          <a:xfrm>
            <a:off x="9937901" y="3871408"/>
            <a:ext cx="648355" cy="246221"/>
            <a:chOff x="7848198" y="2945849"/>
            <a:chExt cx="649112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8020A2C6-D2B3-7191-DFB9-BB7C5BD2B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A08990F-1106-5DAD-B7EF-FF604AE8F5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7ACBC29E-6F33-11B3-7E06-C986604D1613}"/>
              </a:ext>
            </a:extLst>
          </p:cNvPr>
          <p:cNvSpPr/>
          <p:nvPr/>
        </p:nvSpPr>
        <p:spPr>
          <a:xfrm>
            <a:off x="7221506" y="2610740"/>
            <a:ext cx="2019086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EBE6B17-38B9-775C-C611-A2D9E8786AA7}"/>
              </a:ext>
            </a:extLst>
          </p:cNvPr>
          <p:cNvSpPr/>
          <p:nvPr/>
        </p:nvSpPr>
        <p:spPr>
          <a:xfrm>
            <a:off x="7167845" y="3495238"/>
            <a:ext cx="2162898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507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1129CD5-0EDF-A3E6-1E39-A8BE5B6EA7DD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7FA0A8DA-793D-8DD7-3350-6BA3B4C829E6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2 B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BAB610-5A0B-6848-8621-BAFF8AB4CEE2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F22A5E3-90F1-0104-9AE8-1F6AC8D92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04" y="2672366"/>
            <a:ext cx="3161755" cy="15132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EB1E2F5-424C-40F5-50F6-CDCC83B83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2377902"/>
            <a:ext cx="2880000" cy="58892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E8D0FE9-0E7B-BFC7-11A0-0AD1C39E9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3481297"/>
            <a:ext cx="2880000" cy="819748"/>
          </a:xfrm>
          <a:prstGeom prst="rect">
            <a:avLst/>
          </a:prstGeom>
        </p:spPr>
      </p:pic>
      <p:sp>
        <p:nvSpPr>
          <p:cNvPr id="14" name="文本框 36">
            <a:extLst>
              <a:ext uri="{FF2B5EF4-FFF2-40B4-BE49-F238E27FC236}">
                <a16:creationId xmlns:a16="http://schemas.microsoft.com/office/drawing/2014/main" id="{66931F9C-CA9E-8DEB-9B7F-DBEDF538A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1269" y="1810912"/>
            <a:ext cx="8824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5" name="文本框 37">
            <a:extLst>
              <a:ext uri="{FF2B5EF4-FFF2-40B4-BE49-F238E27FC236}">
                <a16:creationId xmlns:a16="http://schemas.microsoft.com/office/drawing/2014/main" id="{0D4324D0-86CD-7E5C-7121-6281E8117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7434" y="2175356"/>
            <a:ext cx="22451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      siNC            siDCP1B-1     siDCP1B-2</a:t>
            </a:r>
            <a:endParaRPr lang="zh-CN" altLang="en-US" sz="800" b="1"/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0FBC6C3-7AE3-A89F-09BB-BEDDBA7057B1}"/>
              </a:ext>
            </a:extLst>
          </p:cNvPr>
          <p:cNvCxnSpPr>
            <a:cxnSpLocks/>
          </p:cNvCxnSpPr>
          <p:nvPr/>
        </p:nvCxnSpPr>
        <p:spPr bwMode="auto">
          <a:xfrm>
            <a:off x="7553454" y="2144882"/>
            <a:ext cx="1828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33">
            <a:extLst>
              <a:ext uri="{FF2B5EF4-FFF2-40B4-BE49-F238E27FC236}">
                <a16:creationId xmlns:a16="http://schemas.microsoft.com/office/drawing/2014/main" id="{76658A49-94D3-E353-4520-44D712923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054" y="2503089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4">
            <a:extLst>
              <a:ext uri="{FF2B5EF4-FFF2-40B4-BE49-F238E27FC236}">
                <a16:creationId xmlns:a16="http://schemas.microsoft.com/office/drawing/2014/main" id="{2CAFBE91-0B3E-E2BC-BE80-DA8C72AB9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566" y="3721894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5A08EE9-0650-BA7F-BC28-3C33D67D2356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2718532"/>
            <a:ext cx="648355" cy="246221"/>
            <a:chOff x="7848198" y="2945849"/>
            <a:chExt cx="649112" cy="246495"/>
          </a:xfrm>
        </p:grpSpPr>
        <p:sp>
          <p:nvSpPr>
            <p:cNvPr id="20" name="文本框 49">
              <a:extLst>
                <a:ext uri="{FF2B5EF4-FFF2-40B4-BE49-F238E27FC236}">
                  <a16:creationId xmlns:a16="http://schemas.microsoft.com/office/drawing/2014/main" id="{03E848C8-1847-86DD-39B4-2C98DE1C2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80D6C1E7-D102-11E2-E486-3394B4A67C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11A23E9-02DA-EFAB-4327-A3AB0A24DF90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4054823"/>
            <a:ext cx="648355" cy="246221"/>
            <a:chOff x="7848198" y="2945849"/>
            <a:chExt cx="649112" cy="246495"/>
          </a:xfrm>
        </p:grpSpPr>
        <p:sp>
          <p:nvSpPr>
            <p:cNvPr id="23" name="文本框 49">
              <a:extLst>
                <a:ext uri="{FF2B5EF4-FFF2-40B4-BE49-F238E27FC236}">
                  <a16:creationId xmlns:a16="http://schemas.microsoft.com/office/drawing/2014/main" id="{4E5E134D-E072-8D4E-E4AA-0C3AEF65C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7D4745E-0B0D-456F-54CD-C0CF1066B1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87B4C93D-1B27-B4BD-4684-E341872CA30E}"/>
              </a:ext>
            </a:extLst>
          </p:cNvPr>
          <p:cNvSpPr/>
          <p:nvPr/>
        </p:nvSpPr>
        <p:spPr>
          <a:xfrm>
            <a:off x="7376376" y="2525938"/>
            <a:ext cx="2121791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AF93CD-C613-0B2C-D7D9-414C9AC372B2}"/>
              </a:ext>
            </a:extLst>
          </p:cNvPr>
          <p:cNvSpPr/>
          <p:nvPr/>
        </p:nvSpPr>
        <p:spPr>
          <a:xfrm>
            <a:off x="7273673" y="3616008"/>
            <a:ext cx="2224495" cy="505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654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B12F9BD-A80C-19B3-C4CA-F6730867513D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0779776-08DC-6BDC-032E-C44577F061CF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2 C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503AF5-3956-B49F-E1F2-AE4619E25719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2ABBA29-E534-882A-D2C8-D3B9F4F673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440" y="2575775"/>
            <a:ext cx="3429023" cy="170645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8AA2B4C-7FBA-48D1-52F6-B8164AE15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923" y="2500338"/>
            <a:ext cx="2160000" cy="92866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8BE5F51-7113-7383-27AD-BBCBCAA2B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923" y="3999298"/>
            <a:ext cx="2160000" cy="875482"/>
          </a:xfrm>
          <a:prstGeom prst="rect">
            <a:avLst/>
          </a:prstGeom>
        </p:spPr>
      </p:pic>
      <p:sp>
        <p:nvSpPr>
          <p:cNvPr id="13" name="文本框 36">
            <a:extLst>
              <a:ext uri="{FF2B5EF4-FFF2-40B4-BE49-F238E27FC236}">
                <a16:creationId xmlns:a16="http://schemas.microsoft.com/office/drawing/2014/main" id="{BE5AD350-DADD-EC5A-56D3-471723868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117" y="1740416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4" name="文本框 37">
            <a:extLst>
              <a:ext uri="{FF2B5EF4-FFF2-40B4-BE49-F238E27FC236}">
                <a16:creationId xmlns:a16="http://schemas.microsoft.com/office/drawing/2014/main" id="{F82126CF-D9B8-A500-DB26-4D618B739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82" y="1981573"/>
            <a:ext cx="25731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     pcDNA3.1      +               -</a:t>
            </a:r>
          </a:p>
          <a:p>
            <a:pPr eaLnBrk="1" hangingPunct="1"/>
            <a:r>
              <a:rPr lang="en-US" altLang="zh-CN" sz="1200" b="1"/>
              <a:t>pcDNA3.1-DCP1B       -               +</a:t>
            </a:r>
            <a:endParaRPr lang="zh-CN" altLang="en-US" sz="1200" b="1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156F108-8863-9D2D-B37F-E2B0DFCBC8E3}"/>
              </a:ext>
            </a:extLst>
          </p:cNvPr>
          <p:cNvCxnSpPr/>
          <p:nvPr/>
        </p:nvCxnSpPr>
        <p:spPr bwMode="auto">
          <a:xfrm>
            <a:off x="7539050" y="2034969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33">
            <a:extLst>
              <a:ext uri="{FF2B5EF4-FFF2-40B4-BE49-F238E27FC236}">
                <a16:creationId xmlns:a16="http://schemas.microsoft.com/office/drawing/2014/main" id="{EBE1F2A0-FA19-4F79-FD87-6312CD8B3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8311" y="2795392"/>
            <a:ext cx="14366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Flag(DCP1B)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7" name="文本框 34">
            <a:extLst>
              <a:ext uri="{FF2B5EF4-FFF2-40B4-BE49-F238E27FC236}">
                <a16:creationId xmlns:a16="http://schemas.microsoft.com/office/drawing/2014/main" id="{C410C950-CB04-7823-FDA5-98A4F769A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1272" y="4352959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7F89BFC-BCE8-85F1-0192-8E1DAC806388}"/>
              </a:ext>
            </a:extLst>
          </p:cNvPr>
          <p:cNvGrpSpPr>
            <a:grpSpLocks/>
          </p:cNvGrpSpPr>
          <p:nvPr/>
        </p:nvGrpSpPr>
        <p:grpSpPr bwMode="auto">
          <a:xfrm>
            <a:off x="9484923" y="2841558"/>
            <a:ext cx="648355" cy="246221"/>
            <a:chOff x="7848198" y="2945849"/>
            <a:chExt cx="649112" cy="246495"/>
          </a:xfrm>
        </p:grpSpPr>
        <p:sp>
          <p:nvSpPr>
            <p:cNvPr id="19" name="文本框 49">
              <a:extLst>
                <a:ext uri="{FF2B5EF4-FFF2-40B4-BE49-F238E27FC236}">
                  <a16:creationId xmlns:a16="http://schemas.microsoft.com/office/drawing/2014/main" id="{2BE92A21-38EC-19C5-29BC-97E01A4C9B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AE0A8771-1507-6248-B991-5626F59E6C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B633AF3-7E86-C359-BB1D-DA15C75BA688}"/>
              </a:ext>
            </a:extLst>
          </p:cNvPr>
          <p:cNvGrpSpPr>
            <a:grpSpLocks/>
          </p:cNvGrpSpPr>
          <p:nvPr/>
        </p:nvGrpSpPr>
        <p:grpSpPr bwMode="auto">
          <a:xfrm>
            <a:off x="9487625" y="4622019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9E825B27-DB3D-0E45-0CC0-C1A2B51682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3F91145-F65E-AE2F-45FA-03B195F26D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A012B45C-4832-AAAF-8772-92B92C55FFDD}"/>
              </a:ext>
            </a:extLst>
          </p:cNvPr>
          <p:cNvSpPr/>
          <p:nvPr/>
        </p:nvSpPr>
        <p:spPr>
          <a:xfrm>
            <a:off x="7458852" y="4078141"/>
            <a:ext cx="1516811" cy="505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CA5164C-D1C6-F845-AAB7-B78130050EDD}"/>
              </a:ext>
            </a:extLst>
          </p:cNvPr>
          <p:cNvSpPr/>
          <p:nvPr/>
        </p:nvSpPr>
        <p:spPr>
          <a:xfrm>
            <a:off x="7539050" y="2527329"/>
            <a:ext cx="1436613" cy="505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280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A5C3C38-254A-AC12-B53A-96294166EA2B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8FCCE9FC-F916-F97E-3FEC-330B467890D0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2 D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AA9E63-C15C-2E65-7665-A10B008B596B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49B768E-A270-105F-7C5C-26B54E62D1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481" y="2550017"/>
            <a:ext cx="3380689" cy="175796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5AB2835-67CB-9B9E-19AA-F0C380580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217" y="2550017"/>
            <a:ext cx="2160000" cy="108413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0B2C966-C88E-2BC0-D1B5-AF40D6DB4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217" y="4118867"/>
            <a:ext cx="2160000" cy="1203542"/>
          </a:xfrm>
          <a:prstGeom prst="rect">
            <a:avLst/>
          </a:prstGeom>
        </p:spPr>
      </p:pic>
      <p:sp>
        <p:nvSpPr>
          <p:cNvPr id="7" name="文本框 36">
            <a:extLst>
              <a:ext uri="{FF2B5EF4-FFF2-40B4-BE49-F238E27FC236}">
                <a16:creationId xmlns:a16="http://schemas.microsoft.com/office/drawing/2014/main" id="{07F83E42-E3FF-67B2-B167-F53F551C0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117" y="1740416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9" name="文本框 37">
            <a:extLst>
              <a:ext uri="{FF2B5EF4-FFF2-40B4-BE49-F238E27FC236}">
                <a16:creationId xmlns:a16="http://schemas.microsoft.com/office/drawing/2014/main" id="{21EF3861-620A-466D-62CE-FA428046C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82" y="1981573"/>
            <a:ext cx="25731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     pcDNA3.1      +               -</a:t>
            </a:r>
          </a:p>
          <a:p>
            <a:pPr eaLnBrk="1" hangingPunct="1"/>
            <a:r>
              <a:rPr lang="en-US" altLang="zh-CN" sz="1200" b="1"/>
              <a:t>pcDNA3.1-DCP1B       -               +</a:t>
            </a:r>
            <a:endParaRPr lang="zh-CN" altLang="en-US" sz="1200" b="1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94687B1-A357-6D45-8C3B-45252FC8D003}"/>
              </a:ext>
            </a:extLst>
          </p:cNvPr>
          <p:cNvCxnSpPr/>
          <p:nvPr/>
        </p:nvCxnSpPr>
        <p:spPr bwMode="auto">
          <a:xfrm>
            <a:off x="7539050" y="2034969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33">
            <a:extLst>
              <a:ext uri="{FF2B5EF4-FFF2-40B4-BE49-F238E27FC236}">
                <a16:creationId xmlns:a16="http://schemas.microsoft.com/office/drawing/2014/main" id="{5365AC74-A101-EAF6-72D5-07D88F5CE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605" y="2863283"/>
            <a:ext cx="14366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Flag(DCP1B)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3" name="文本框 34">
            <a:extLst>
              <a:ext uri="{FF2B5EF4-FFF2-40B4-BE49-F238E27FC236}">
                <a16:creationId xmlns:a16="http://schemas.microsoft.com/office/drawing/2014/main" id="{C683AEF5-2478-0A60-455E-181A931A3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566" y="452968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F9528D3-C60B-3D10-4A79-2AB08F3BD892}"/>
              </a:ext>
            </a:extLst>
          </p:cNvPr>
          <p:cNvGrpSpPr>
            <a:grpSpLocks/>
          </p:cNvGrpSpPr>
          <p:nvPr/>
        </p:nvGrpSpPr>
        <p:grpSpPr bwMode="auto">
          <a:xfrm>
            <a:off x="9216217" y="2955616"/>
            <a:ext cx="648355" cy="246221"/>
            <a:chOff x="7848198" y="2945849"/>
            <a:chExt cx="649112" cy="246495"/>
          </a:xfrm>
        </p:grpSpPr>
        <p:sp>
          <p:nvSpPr>
            <p:cNvPr id="15" name="文本框 49">
              <a:extLst>
                <a:ext uri="{FF2B5EF4-FFF2-40B4-BE49-F238E27FC236}">
                  <a16:creationId xmlns:a16="http://schemas.microsoft.com/office/drawing/2014/main" id="{EB5FEE29-13D2-ED05-D2CC-7E73564FCC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5FB8233-3CF5-EA9B-7D8E-9A81027728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A67C59B-B0E5-6466-59BA-42DC930E63A7}"/>
              </a:ext>
            </a:extLst>
          </p:cNvPr>
          <p:cNvGrpSpPr>
            <a:grpSpLocks/>
          </p:cNvGrpSpPr>
          <p:nvPr/>
        </p:nvGrpSpPr>
        <p:grpSpPr bwMode="auto">
          <a:xfrm>
            <a:off x="9216217" y="5027703"/>
            <a:ext cx="648355" cy="246221"/>
            <a:chOff x="7848198" y="2945849"/>
            <a:chExt cx="649112" cy="246495"/>
          </a:xfrm>
        </p:grpSpPr>
        <p:sp>
          <p:nvSpPr>
            <p:cNvPr id="18" name="文本框 49">
              <a:extLst>
                <a:ext uri="{FF2B5EF4-FFF2-40B4-BE49-F238E27FC236}">
                  <a16:creationId xmlns:a16="http://schemas.microsoft.com/office/drawing/2014/main" id="{2ED25429-C8B3-860A-6D8D-D0BDC89A8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E5457026-497F-B09F-6882-5CE3ADE433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356877A5-3EA9-E3A0-A552-348E8581441D}"/>
              </a:ext>
            </a:extLst>
          </p:cNvPr>
          <p:cNvSpPr/>
          <p:nvPr/>
        </p:nvSpPr>
        <p:spPr>
          <a:xfrm>
            <a:off x="7294685" y="4493811"/>
            <a:ext cx="1516811" cy="53389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326F43F-B65E-2C40-957F-1E5BBF3E2E0C}"/>
              </a:ext>
            </a:extLst>
          </p:cNvPr>
          <p:cNvSpPr/>
          <p:nvPr/>
        </p:nvSpPr>
        <p:spPr>
          <a:xfrm>
            <a:off x="7417910" y="2637259"/>
            <a:ext cx="1436613" cy="505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99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726E002-649C-D248-4AE4-8DA910B05464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EE3BF08F-484B-5169-9B82-E2F5CDB4CFAD}"/>
              </a:ext>
            </a:extLst>
          </p:cNvPr>
          <p:cNvSpPr txBox="1"/>
          <p:nvPr/>
        </p:nvSpPr>
        <p:spPr>
          <a:xfrm>
            <a:off x="167304" y="200054"/>
            <a:ext cx="1223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C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587C727-1E71-CB4D-FF0E-408AE9A1BC52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7CD3A50-90E2-2DA5-2C43-B43473E97F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70" y="2630509"/>
            <a:ext cx="2749633" cy="15969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B0EBCDA-EB14-DDF5-7849-06A0977A9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2123347"/>
            <a:ext cx="2160000" cy="101432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C558EC5-DB88-71C7-BFB0-B6910E51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3634990"/>
            <a:ext cx="2160000" cy="1185000"/>
          </a:xfrm>
          <a:prstGeom prst="rect">
            <a:avLst/>
          </a:prstGeom>
        </p:spPr>
      </p:pic>
      <p:grpSp>
        <p:nvGrpSpPr>
          <p:cNvPr id="11" name="组合 3101">
            <a:extLst>
              <a:ext uri="{FF2B5EF4-FFF2-40B4-BE49-F238E27FC236}">
                <a16:creationId xmlns:a16="http://schemas.microsoft.com/office/drawing/2014/main" id="{2B132312-AFC2-A7F2-5802-85E52E5FFB10}"/>
              </a:ext>
            </a:extLst>
          </p:cNvPr>
          <p:cNvGrpSpPr>
            <a:grpSpLocks/>
          </p:cNvGrpSpPr>
          <p:nvPr/>
        </p:nvGrpSpPr>
        <p:grpSpPr bwMode="auto">
          <a:xfrm>
            <a:off x="7849454" y="1490091"/>
            <a:ext cx="1308951" cy="574325"/>
            <a:chOff x="1528828" y="2843644"/>
            <a:chExt cx="1309187" cy="574321"/>
          </a:xfrm>
        </p:grpSpPr>
        <p:sp>
          <p:nvSpPr>
            <p:cNvPr id="12" name="文本框 61">
              <a:extLst>
                <a:ext uri="{FF2B5EF4-FFF2-40B4-BE49-F238E27FC236}">
                  <a16:creationId xmlns:a16="http://schemas.microsoft.com/office/drawing/2014/main" id="{A050ACEF-5482-9EB1-D9D4-DCD379B3D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7358" y="2843644"/>
              <a:ext cx="736232" cy="369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cs typeface="Arial" panose="020B0604020202020204" pitchFamily="34" charset="0"/>
                </a:rPr>
                <a:t>H460</a:t>
              </a:r>
              <a:endParaRPr lang="zh-CN" altLang="en-US" sz="1800" b="1">
                <a:cs typeface="Arial" panose="020B0604020202020204" pitchFamily="34" charset="0"/>
              </a:endParaRPr>
            </a:p>
          </p:txBody>
        </p:sp>
        <p:sp>
          <p:nvSpPr>
            <p:cNvPr id="13" name="文本框 3079">
              <a:extLst>
                <a:ext uri="{FF2B5EF4-FFF2-40B4-BE49-F238E27FC236}">
                  <a16:creationId xmlns:a16="http://schemas.microsoft.com/office/drawing/2014/main" id="{B8609817-DEE7-5F1A-2834-78B2B1359E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9408" y="3140968"/>
              <a:ext cx="1308607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IgG       DCP1B</a:t>
              </a:r>
              <a:endParaRPr lang="zh-CN" altLang="en-US" sz="1200" b="1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32A2824-1C86-5A7E-A7E8-D96B4E6D8C71}"/>
                </a:ext>
              </a:extLst>
            </p:cNvPr>
            <p:cNvCxnSpPr/>
            <p:nvPr/>
          </p:nvCxnSpPr>
          <p:spPr>
            <a:xfrm>
              <a:off x="1528828" y="3140505"/>
              <a:ext cx="11543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33">
            <a:extLst>
              <a:ext uri="{FF2B5EF4-FFF2-40B4-BE49-F238E27FC236}">
                <a16:creationId xmlns:a16="http://schemas.microsoft.com/office/drawing/2014/main" id="{D9B685AC-F488-64F9-8376-88FD61712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054" y="2496705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6" name="文本框 34">
            <a:extLst>
              <a:ext uri="{FF2B5EF4-FFF2-40B4-BE49-F238E27FC236}">
                <a16:creationId xmlns:a16="http://schemas.microsoft.com/office/drawing/2014/main" id="{52118F1E-A266-FA7B-EC8D-6CEED405D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9566" y="417989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5EE42E9-8596-610B-DF23-6DDE568BB88D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2589038"/>
            <a:ext cx="648355" cy="246221"/>
            <a:chOff x="7848198" y="2945849"/>
            <a:chExt cx="649112" cy="246495"/>
          </a:xfrm>
        </p:grpSpPr>
        <p:sp>
          <p:nvSpPr>
            <p:cNvPr id="18" name="文本框 49">
              <a:extLst>
                <a:ext uri="{FF2B5EF4-FFF2-40B4-BE49-F238E27FC236}">
                  <a16:creationId xmlns:a16="http://schemas.microsoft.com/office/drawing/2014/main" id="{6631F5EE-14F0-F5AE-83BE-551AD08E8E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79D85E-36DA-B870-D321-B8BAA8E777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C7D4353-A6C1-DFD9-615C-60606C2943BB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4537743"/>
            <a:ext cx="648355" cy="246221"/>
            <a:chOff x="7848198" y="2945849"/>
            <a:chExt cx="649112" cy="246495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EEA2688A-A8B4-1002-CD02-BB62F0171F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01E75B2-3ECD-2326-BAF7-C7C5CD2129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7AB09B34-948B-0863-35F6-4E6A2F0C2477}"/>
              </a:ext>
            </a:extLst>
          </p:cNvPr>
          <p:cNvSpPr/>
          <p:nvPr/>
        </p:nvSpPr>
        <p:spPr>
          <a:xfrm>
            <a:off x="7792390" y="4043965"/>
            <a:ext cx="1366016" cy="49377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D82FC6A-BA52-74FA-067C-22D455010ACB}"/>
              </a:ext>
            </a:extLst>
          </p:cNvPr>
          <p:cNvSpPr/>
          <p:nvPr/>
        </p:nvSpPr>
        <p:spPr>
          <a:xfrm>
            <a:off x="7792390" y="2367330"/>
            <a:ext cx="1300095" cy="505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496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EADA1C9-C1F1-E2F4-147E-A8289D30E19F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1FB20EA-AC9B-B05E-D1D6-9975ABB35867}"/>
              </a:ext>
            </a:extLst>
          </p:cNvPr>
          <p:cNvSpPr txBox="1"/>
          <p:nvPr/>
        </p:nvSpPr>
        <p:spPr>
          <a:xfrm>
            <a:off x="167304" y="200054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F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C9E481-3000-2A21-C3AA-7ED34FC0E4E6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BB1886-BB79-924B-B762-F3586523AC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321" y="2559676"/>
            <a:ext cx="3483731" cy="17386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4EF4905-796A-C104-81A1-D324DE5D7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2240495"/>
            <a:ext cx="2160000" cy="9947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C791A8E-9588-FA0B-3972-53D59C638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17" y="3795749"/>
            <a:ext cx="2160000" cy="1005149"/>
          </a:xfrm>
          <a:prstGeom prst="rect">
            <a:avLst/>
          </a:prstGeom>
        </p:spPr>
      </p:pic>
      <p:sp>
        <p:nvSpPr>
          <p:cNvPr id="11" name="文本框 36">
            <a:extLst>
              <a:ext uri="{FF2B5EF4-FFF2-40B4-BE49-F238E27FC236}">
                <a16:creationId xmlns:a16="http://schemas.microsoft.com/office/drawing/2014/main" id="{0711BB0F-6600-20BB-5796-98D218CDF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2100" y="1535815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H460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0B81AD7-7C7B-D11D-01E8-CF8B09713A2E}"/>
              </a:ext>
            </a:extLst>
          </p:cNvPr>
          <p:cNvCxnSpPr/>
          <p:nvPr/>
        </p:nvCxnSpPr>
        <p:spPr bwMode="auto">
          <a:xfrm>
            <a:off x="7487978" y="1832677"/>
            <a:ext cx="1154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37">
            <a:extLst>
              <a:ext uri="{FF2B5EF4-FFF2-40B4-BE49-F238E27FC236}">
                <a16:creationId xmlns:a16="http://schemas.microsoft.com/office/drawing/2014/main" id="{3A805306-9F09-2D24-B731-FDFD797CC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2300" y="1778830"/>
            <a:ext cx="23567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                 +           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pcDNA3.1-DCP1B     -            +</a:t>
            </a:r>
            <a:endParaRPr lang="zh-CN" altLang="en-US" sz="1200" b="1"/>
          </a:p>
        </p:txBody>
      </p:sp>
      <p:sp>
        <p:nvSpPr>
          <p:cNvPr id="14" name="文本框 33">
            <a:extLst>
              <a:ext uri="{FF2B5EF4-FFF2-40B4-BE49-F238E27FC236}">
                <a16:creationId xmlns:a16="http://schemas.microsoft.com/office/drawing/2014/main" id="{B401A992-00CB-2C6E-5761-8D82103DE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054" y="2568586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5" name="文本框 34">
            <a:extLst>
              <a:ext uri="{FF2B5EF4-FFF2-40B4-BE49-F238E27FC236}">
                <a16:creationId xmlns:a16="http://schemas.microsoft.com/office/drawing/2014/main" id="{3057724C-1D69-E515-0E98-5C7B93C75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9566" y="412904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991F94A-D323-AD8B-A8BD-6966987FED02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2712148"/>
            <a:ext cx="648355" cy="246221"/>
            <a:chOff x="7848198" y="2945849"/>
            <a:chExt cx="649112" cy="246495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923362D6-1EAF-88F9-16D0-79BF9D475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AB44415-2893-EF48-F97E-D27691F6A3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76A4C81-D6F3-6968-0666-255343BA9354}"/>
              </a:ext>
            </a:extLst>
          </p:cNvPr>
          <p:cNvGrpSpPr>
            <a:grpSpLocks/>
          </p:cNvGrpSpPr>
          <p:nvPr/>
        </p:nvGrpSpPr>
        <p:grpSpPr bwMode="auto">
          <a:xfrm>
            <a:off x="9363217" y="4515502"/>
            <a:ext cx="648355" cy="246221"/>
            <a:chOff x="7848198" y="2945849"/>
            <a:chExt cx="649112" cy="246495"/>
          </a:xfrm>
        </p:grpSpPr>
        <p:sp>
          <p:nvSpPr>
            <p:cNvPr id="20" name="文本框 49">
              <a:extLst>
                <a:ext uri="{FF2B5EF4-FFF2-40B4-BE49-F238E27FC236}">
                  <a16:creationId xmlns:a16="http://schemas.microsoft.com/office/drawing/2014/main" id="{4B14B6D9-A70C-155A-0DF9-D2DEB38DC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893F00E-89B3-ECCE-E19C-20538868C5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02D40A81-D847-E682-FA78-526A3E7743F7}"/>
              </a:ext>
            </a:extLst>
          </p:cNvPr>
          <p:cNvSpPr/>
          <p:nvPr/>
        </p:nvSpPr>
        <p:spPr>
          <a:xfrm>
            <a:off x="7384610" y="4041042"/>
            <a:ext cx="1443857" cy="49377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4E2696C-6C52-24AD-716E-F9EFC6C6DE0C}"/>
              </a:ext>
            </a:extLst>
          </p:cNvPr>
          <p:cNvSpPr/>
          <p:nvPr/>
        </p:nvSpPr>
        <p:spPr>
          <a:xfrm>
            <a:off x="7457368" y="2470632"/>
            <a:ext cx="1371099" cy="505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950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A44B813-3AC9-D53C-C03C-D2918A5FEB5D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C8D6819-DD1E-53A1-3472-61A94B2EE3E5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H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24E9A53-ED79-197A-B3D3-A493FC61065F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D51F1A-CCBF-7FD1-DC19-32C297B5FA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987" y="2408349"/>
            <a:ext cx="3119930" cy="204130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254E08E-BE23-6180-7E07-460C208E5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410" y="3429000"/>
            <a:ext cx="2520000" cy="7344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63C1224-F919-614C-E545-4F4CF3E71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410" y="4786090"/>
            <a:ext cx="2520000" cy="7038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0C8925B-4A95-0A9C-793D-6EE51832D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410" y="2084573"/>
            <a:ext cx="2520000" cy="721809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877BA3-378A-A0B7-1551-9AE00726F950}"/>
              </a:ext>
            </a:extLst>
          </p:cNvPr>
          <p:cNvGrpSpPr/>
          <p:nvPr/>
        </p:nvGrpSpPr>
        <p:grpSpPr>
          <a:xfrm>
            <a:off x="7722675" y="1504685"/>
            <a:ext cx="2245124" cy="579888"/>
            <a:chOff x="7085619" y="1109016"/>
            <a:chExt cx="2245124" cy="579888"/>
          </a:xfrm>
        </p:grpSpPr>
        <p:sp>
          <p:nvSpPr>
            <p:cNvPr id="13" name="文本框 36">
              <a:extLst>
                <a:ext uri="{FF2B5EF4-FFF2-40B4-BE49-F238E27FC236}">
                  <a16:creationId xmlns:a16="http://schemas.microsoft.com/office/drawing/2014/main" id="{724FCEB5-672A-9AB4-F2D9-9DBFA72FA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2714" y="1109016"/>
              <a:ext cx="8824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cs typeface="Arial" panose="020B0604020202020204" pitchFamily="34" charset="0"/>
                </a:rPr>
                <a:t>A549</a:t>
              </a:r>
              <a:endParaRPr lang="zh-CN" altLang="en-US" b="1">
                <a:cs typeface="Arial" panose="020B0604020202020204" pitchFamily="34" charset="0"/>
              </a:endParaRPr>
            </a:p>
          </p:txBody>
        </p:sp>
        <p:sp>
          <p:nvSpPr>
            <p:cNvPr id="14" name="文本框 37">
              <a:extLst>
                <a:ext uri="{FF2B5EF4-FFF2-40B4-BE49-F238E27FC236}">
                  <a16:creationId xmlns:a16="http://schemas.microsoft.com/office/drawing/2014/main" id="{4273DE47-4E38-31BE-2E40-28C983C4A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5619" y="1473460"/>
              <a:ext cx="224512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00" b="1"/>
                <a:t>       siNC      siDCP1B-1   siDCP1B-2</a:t>
              </a:r>
              <a:endParaRPr lang="zh-CN" altLang="en-US" sz="8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A0C6529E-ADCA-4EDB-A2F0-10397CE454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9975" y="1442986"/>
              <a:ext cx="1828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33">
            <a:extLst>
              <a:ext uri="{FF2B5EF4-FFF2-40B4-BE49-F238E27FC236}">
                <a16:creationId xmlns:a16="http://schemas.microsoft.com/office/drawing/2014/main" id="{ADD4F3D3-528E-4794-5FF2-8F823D82A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590" y="3645029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7" name="文本框 34">
            <a:extLst>
              <a:ext uri="{FF2B5EF4-FFF2-40B4-BE49-F238E27FC236}">
                <a16:creationId xmlns:a16="http://schemas.microsoft.com/office/drawing/2014/main" id="{E372AF82-6F2C-AB8D-7298-A3501522A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759" y="4968733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9D538BB-1B5B-2666-D1AF-CC293F716A35}"/>
              </a:ext>
            </a:extLst>
          </p:cNvPr>
          <p:cNvGrpSpPr>
            <a:grpSpLocks/>
          </p:cNvGrpSpPr>
          <p:nvPr/>
        </p:nvGrpSpPr>
        <p:grpSpPr bwMode="auto">
          <a:xfrm>
            <a:off x="9788410" y="2654846"/>
            <a:ext cx="648355" cy="246221"/>
            <a:chOff x="7848198" y="2945849"/>
            <a:chExt cx="649112" cy="246495"/>
          </a:xfrm>
        </p:grpSpPr>
        <p:sp>
          <p:nvSpPr>
            <p:cNvPr id="19" name="文本框 49">
              <a:extLst>
                <a:ext uri="{FF2B5EF4-FFF2-40B4-BE49-F238E27FC236}">
                  <a16:creationId xmlns:a16="http://schemas.microsoft.com/office/drawing/2014/main" id="{6865C471-DCA1-A239-00A5-B11ADDBCB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5381E58-F489-3017-9FF0-C927783603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906A8C9-3070-7B8D-7659-1904AB0C3D42}"/>
              </a:ext>
            </a:extLst>
          </p:cNvPr>
          <p:cNvGrpSpPr>
            <a:grpSpLocks/>
          </p:cNvGrpSpPr>
          <p:nvPr/>
        </p:nvGrpSpPr>
        <p:grpSpPr bwMode="auto">
          <a:xfrm>
            <a:off x="9788410" y="5271455"/>
            <a:ext cx="648355" cy="246221"/>
            <a:chOff x="7848198" y="2945849"/>
            <a:chExt cx="649112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7D6F2626-B269-5261-35AC-261130B155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D117D693-2DB1-1531-0809-8C960EDB69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090C7FBA-7077-0C34-A8EE-AC207158D21C}"/>
              </a:ext>
            </a:extLst>
          </p:cNvPr>
          <p:cNvSpPr/>
          <p:nvPr/>
        </p:nvSpPr>
        <p:spPr>
          <a:xfrm>
            <a:off x="7844070" y="2343248"/>
            <a:ext cx="1718493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5F14197-6D74-28C7-6CCB-5C1E73A9275E}"/>
              </a:ext>
            </a:extLst>
          </p:cNvPr>
          <p:cNvSpPr/>
          <p:nvPr/>
        </p:nvSpPr>
        <p:spPr>
          <a:xfrm>
            <a:off x="7849454" y="3498602"/>
            <a:ext cx="1648716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7878485-5277-B9A1-2DF6-5AD91E040DB2}"/>
              </a:ext>
            </a:extLst>
          </p:cNvPr>
          <p:cNvSpPr/>
          <p:nvPr/>
        </p:nvSpPr>
        <p:spPr>
          <a:xfrm>
            <a:off x="7736366" y="4845375"/>
            <a:ext cx="1761803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48B4A8B-C5B6-F963-012C-C538784239F4}"/>
              </a:ext>
            </a:extLst>
          </p:cNvPr>
          <p:cNvGrpSpPr>
            <a:grpSpLocks/>
          </p:cNvGrpSpPr>
          <p:nvPr/>
        </p:nvGrpSpPr>
        <p:grpSpPr bwMode="auto">
          <a:xfrm>
            <a:off x="9788410" y="3691196"/>
            <a:ext cx="648355" cy="246221"/>
            <a:chOff x="7848198" y="2945849"/>
            <a:chExt cx="649112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E02A465B-8253-6CBE-039B-F60E5A858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F1D0855B-2806-B597-7233-438B7BA57A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33">
            <a:extLst>
              <a:ext uri="{FF2B5EF4-FFF2-40B4-BE49-F238E27FC236}">
                <a16:creationId xmlns:a16="http://schemas.microsoft.com/office/drawing/2014/main" id="{40FBA1F3-D16D-D14C-79C6-6A8FFAD7A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544" y="2316292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057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E6B937C-DFD3-2D85-564D-7A0C6571008E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DA2F593-0B40-101D-E018-C71FA4178B61}"/>
              </a:ext>
            </a:extLst>
          </p:cNvPr>
          <p:cNvSpPr txBox="1"/>
          <p:nvPr/>
        </p:nvSpPr>
        <p:spPr>
          <a:xfrm>
            <a:off x="167304" y="200054"/>
            <a:ext cx="1156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I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64C2A03-1925-1E86-7D0F-B12B3EAC79E2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4CB909-98C4-272E-9A9C-D5E4E4700E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366" y="2321416"/>
            <a:ext cx="3528807" cy="22151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DE5A033-BED7-FC4A-6223-429468D2DB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495238"/>
            <a:ext cx="1800000" cy="5563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4EF5233-1473-6DE6-CEC1-47C2C99AE0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536584"/>
            <a:ext cx="1800000" cy="624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7067969-D977-160E-6FC4-8E9FAED1AA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316378"/>
            <a:ext cx="1800000" cy="693878"/>
          </a:xfrm>
          <a:prstGeom prst="rect">
            <a:avLst/>
          </a:prstGeom>
        </p:spPr>
      </p:pic>
      <p:sp>
        <p:nvSpPr>
          <p:cNvPr id="12" name="文本框 36">
            <a:extLst>
              <a:ext uri="{FF2B5EF4-FFF2-40B4-BE49-F238E27FC236}">
                <a16:creationId xmlns:a16="http://schemas.microsoft.com/office/drawing/2014/main" id="{99525B4B-6F4C-5ABA-6D13-E5D713FD6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8738" y="1592311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13" name="文本框 37">
            <a:extLst>
              <a:ext uri="{FF2B5EF4-FFF2-40B4-BE49-F238E27FC236}">
                <a16:creationId xmlns:a16="http://schemas.microsoft.com/office/drawing/2014/main" id="{B8C63E10-83DB-7271-8509-71A71865D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1903" y="1833468"/>
            <a:ext cx="25731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     pcDNA3.1      +               -</a:t>
            </a:r>
          </a:p>
          <a:p>
            <a:pPr eaLnBrk="1" hangingPunct="1"/>
            <a:r>
              <a:rPr lang="en-US" altLang="zh-CN" sz="1200" b="1"/>
              <a:t>pcDNA3.1-DCP1B       -               +</a:t>
            </a:r>
            <a:endParaRPr lang="zh-CN" altLang="en-US" sz="1200" b="1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D63FD6D-AFFF-76FF-E0F9-1D8CC74D0B1F}"/>
              </a:ext>
            </a:extLst>
          </p:cNvPr>
          <p:cNvCxnSpPr/>
          <p:nvPr/>
        </p:nvCxnSpPr>
        <p:spPr bwMode="auto">
          <a:xfrm>
            <a:off x="7738671" y="1886864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33">
            <a:extLst>
              <a:ext uri="{FF2B5EF4-FFF2-40B4-BE49-F238E27FC236}">
                <a16:creationId xmlns:a16="http://schemas.microsoft.com/office/drawing/2014/main" id="{3D8FF462-4A1D-D3E2-0BAE-F11A8B884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6961" y="3587678"/>
            <a:ext cx="6062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Flag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6" name="文本框 34">
            <a:extLst>
              <a:ext uri="{FF2B5EF4-FFF2-40B4-BE49-F238E27FC236}">
                <a16:creationId xmlns:a16="http://schemas.microsoft.com/office/drawing/2014/main" id="{E1C312E5-1315-82E6-6BFB-F7FC388D7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6" y="4700833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002206D-BEA4-048A-8570-F7EE5C9E81C2}"/>
              </a:ext>
            </a:extLst>
          </p:cNvPr>
          <p:cNvGrpSpPr>
            <a:grpSpLocks/>
          </p:cNvGrpSpPr>
          <p:nvPr/>
        </p:nvGrpSpPr>
        <p:grpSpPr bwMode="auto">
          <a:xfrm>
            <a:off x="9178671" y="3650309"/>
            <a:ext cx="648355" cy="246221"/>
            <a:chOff x="7848198" y="2945849"/>
            <a:chExt cx="649112" cy="246495"/>
          </a:xfrm>
        </p:grpSpPr>
        <p:sp>
          <p:nvSpPr>
            <p:cNvPr id="18" name="文本框 49">
              <a:extLst>
                <a:ext uri="{FF2B5EF4-FFF2-40B4-BE49-F238E27FC236}">
                  <a16:creationId xmlns:a16="http://schemas.microsoft.com/office/drawing/2014/main" id="{08A1B31D-1281-9059-D7B8-F41DB37C5D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4EEE0BEA-C47C-CBA6-32EE-78DAA5AF1E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B335A88-9B62-1960-991E-968A2E48098B}"/>
              </a:ext>
            </a:extLst>
          </p:cNvPr>
          <p:cNvGrpSpPr>
            <a:grpSpLocks/>
          </p:cNvGrpSpPr>
          <p:nvPr/>
        </p:nvGrpSpPr>
        <p:grpSpPr bwMode="auto">
          <a:xfrm>
            <a:off x="9178671" y="4942447"/>
            <a:ext cx="648355" cy="246221"/>
            <a:chOff x="7848198" y="2945849"/>
            <a:chExt cx="649112" cy="246495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C203A7B3-A497-72D3-966C-92B41773C0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647E8EC-C8C9-0074-4C69-1054484CD4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009CA73C-FAC5-50E1-DA4F-9A07E5598BAE}"/>
              </a:ext>
            </a:extLst>
          </p:cNvPr>
          <p:cNvSpPr/>
          <p:nvPr/>
        </p:nvSpPr>
        <p:spPr>
          <a:xfrm>
            <a:off x="7771667" y="3520805"/>
            <a:ext cx="1224228" cy="326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F086C7A-012A-1CBB-4ED4-2AB9E7095804}"/>
              </a:ext>
            </a:extLst>
          </p:cNvPr>
          <p:cNvSpPr/>
          <p:nvPr/>
        </p:nvSpPr>
        <p:spPr>
          <a:xfrm>
            <a:off x="7771666" y="2466168"/>
            <a:ext cx="1224228" cy="36983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3956C22-9F01-8829-909C-168214F920B7}"/>
              </a:ext>
            </a:extLst>
          </p:cNvPr>
          <p:cNvSpPr/>
          <p:nvPr/>
        </p:nvSpPr>
        <p:spPr>
          <a:xfrm>
            <a:off x="7771666" y="4595969"/>
            <a:ext cx="1224228" cy="4332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9916F9A-681A-C6B2-3758-2C8B2D7DBCDC}"/>
              </a:ext>
            </a:extLst>
          </p:cNvPr>
          <p:cNvGrpSpPr>
            <a:grpSpLocks/>
          </p:cNvGrpSpPr>
          <p:nvPr/>
        </p:nvGrpSpPr>
        <p:grpSpPr bwMode="auto">
          <a:xfrm>
            <a:off x="9178671" y="2849169"/>
            <a:ext cx="648355" cy="246221"/>
            <a:chOff x="7848198" y="2945849"/>
            <a:chExt cx="649112" cy="246495"/>
          </a:xfrm>
        </p:grpSpPr>
        <p:sp>
          <p:nvSpPr>
            <p:cNvPr id="27" name="文本框 49">
              <a:extLst>
                <a:ext uri="{FF2B5EF4-FFF2-40B4-BE49-F238E27FC236}">
                  <a16:creationId xmlns:a16="http://schemas.microsoft.com/office/drawing/2014/main" id="{FDA7928F-8DB6-5B24-E3E4-3BCA920EB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34ED55C2-3FCC-8A19-D579-9FA757D101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33">
            <a:extLst>
              <a:ext uri="{FF2B5EF4-FFF2-40B4-BE49-F238E27FC236}">
                <a16:creationId xmlns:a16="http://schemas.microsoft.com/office/drawing/2014/main" id="{4DF50F54-98D9-41C4-27D0-0AA72CCC8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008" y="2513156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761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F22F3C3-A3FB-3D21-D882-9A837CE3FAB8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1B5E061-524B-48E8-7EF8-AAFA5AFCAF35}"/>
              </a:ext>
            </a:extLst>
          </p:cNvPr>
          <p:cNvSpPr txBox="1"/>
          <p:nvPr/>
        </p:nvSpPr>
        <p:spPr>
          <a:xfrm>
            <a:off x="167304" y="200054"/>
            <a:ext cx="1172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J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32F4F87-B5F5-0960-50DB-3FB6D0AB3CE0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2999258-8C5A-B9C0-C584-89026FC31F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269" y="2414788"/>
            <a:ext cx="3522331" cy="20284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814E2E6-A062-E04F-B184-3EE0EFA42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428999"/>
            <a:ext cx="2520000" cy="5976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0A41FB2-CB1C-399B-1711-945E39E24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538536"/>
            <a:ext cx="2520000" cy="6691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1695123-62A3-F6E5-B9D5-51CD9A69A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331027"/>
            <a:ext cx="2520000" cy="586047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4B3E71AF-CA24-F719-8A16-E2623476F06E}"/>
              </a:ext>
            </a:extLst>
          </p:cNvPr>
          <p:cNvGrpSpPr/>
          <p:nvPr/>
        </p:nvGrpSpPr>
        <p:grpSpPr>
          <a:xfrm>
            <a:off x="7104489" y="1751139"/>
            <a:ext cx="2245124" cy="579888"/>
            <a:chOff x="7085619" y="1109016"/>
            <a:chExt cx="2245124" cy="579888"/>
          </a:xfrm>
        </p:grpSpPr>
        <p:sp>
          <p:nvSpPr>
            <p:cNvPr id="33" name="文本框 36">
              <a:extLst>
                <a:ext uri="{FF2B5EF4-FFF2-40B4-BE49-F238E27FC236}">
                  <a16:creationId xmlns:a16="http://schemas.microsoft.com/office/drawing/2014/main" id="{F7978356-AF51-1DBE-C52C-07376A4259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2714" y="1109016"/>
              <a:ext cx="8824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cs typeface="Arial" panose="020B0604020202020204" pitchFamily="34" charset="0"/>
                </a:rPr>
                <a:t>H460</a:t>
              </a:r>
              <a:endParaRPr lang="zh-CN" altLang="en-US" b="1">
                <a:cs typeface="Arial" panose="020B0604020202020204" pitchFamily="34" charset="0"/>
              </a:endParaRPr>
            </a:p>
          </p:txBody>
        </p:sp>
        <p:sp>
          <p:nvSpPr>
            <p:cNvPr id="34" name="文本框 37">
              <a:extLst>
                <a:ext uri="{FF2B5EF4-FFF2-40B4-BE49-F238E27FC236}">
                  <a16:creationId xmlns:a16="http://schemas.microsoft.com/office/drawing/2014/main" id="{F3B8E6F1-B2DA-3B15-50A7-A92B27A106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5619" y="1473460"/>
              <a:ext cx="224512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00" b="1"/>
                <a:t>       siNC      siDCP1B-1   siDCP1B-2</a:t>
              </a:r>
              <a:endParaRPr lang="zh-CN" altLang="en-US" sz="800" b="1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0624B3C3-E660-5144-DEA0-B097BBED0D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79975" y="1442986"/>
              <a:ext cx="1828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3">
            <a:extLst>
              <a:ext uri="{FF2B5EF4-FFF2-40B4-BE49-F238E27FC236}">
                <a16:creationId xmlns:a16="http://schemas.microsoft.com/office/drawing/2014/main" id="{339BF88A-6845-DCDC-13ED-2B9B0877A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054" y="3570430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id="{9F16803F-35CD-EA7F-FD1D-6812ED259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566" y="477594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CCE2B7D0-6CE9-C46E-8BC1-7C1663F04A91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778726"/>
            <a:ext cx="648355" cy="246221"/>
            <a:chOff x="7848198" y="2945849"/>
            <a:chExt cx="649112" cy="246495"/>
          </a:xfrm>
        </p:grpSpPr>
        <p:sp>
          <p:nvSpPr>
            <p:cNvPr id="39" name="文本框 49">
              <a:extLst>
                <a:ext uri="{FF2B5EF4-FFF2-40B4-BE49-F238E27FC236}">
                  <a16:creationId xmlns:a16="http://schemas.microsoft.com/office/drawing/2014/main" id="{566B47DE-4D0E-B810-1DCC-D1A0D058C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6BB7EF3-CE57-7BB9-00AB-687DB11E85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A2B9604-C7FD-2906-546C-95DB5889B051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948415"/>
            <a:ext cx="648355" cy="246221"/>
            <a:chOff x="7848198" y="2945849"/>
            <a:chExt cx="649112" cy="246495"/>
          </a:xfrm>
        </p:grpSpPr>
        <p:sp>
          <p:nvSpPr>
            <p:cNvPr id="42" name="文本框 49">
              <a:extLst>
                <a:ext uri="{FF2B5EF4-FFF2-40B4-BE49-F238E27FC236}">
                  <a16:creationId xmlns:a16="http://schemas.microsoft.com/office/drawing/2014/main" id="{08A1CFA0-0874-1DA6-B56A-50A7E83A6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B92F5C1B-77AF-8920-F5F5-E16869644A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>
            <a:extLst>
              <a:ext uri="{FF2B5EF4-FFF2-40B4-BE49-F238E27FC236}">
                <a16:creationId xmlns:a16="http://schemas.microsoft.com/office/drawing/2014/main" id="{C11C29F6-90CC-FF07-054D-F7BD7E663F26}"/>
              </a:ext>
            </a:extLst>
          </p:cNvPr>
          <p:cNvSpPr/>
          <p:nvPr/>
        </p:nvSpPr>
        <p:spPr>
          <a:xfrm>
            <a:off x="7181248" y="3445843"/>
            <a:ext cx="1648716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961BD6E-B333-671B-6AB8-F10F14FDC318}"/>
              </a:ext>
            </a:extLst>
          </p:cNvPr>
          <p:cNvSpPr/>
          <p:nvPr/>
        </p:nvSpPr>
        <p:spPr>
          <a:xfrm>
            <a:off x="7156988" y="4632711"/>
            <a:ext cx="1697237" cy="4388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0DD477D6-2280-E499-5536-0AA72D21FEDB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625027"/>
            <a:ext cx="648355" cy="246221"/>
            <a:chOff x="7848198" y="2945849"/>
            <a:chExt cx="649112" cy="246495"/>
          </a:xfrm>
        </p:grpSpPr>
        <p:sp>
          <p:nvSpPr>
            <p:cNvPr id="47" name="文本框 49">
              <a:extLst>
                <a:ext uri="{FF2B5EF4-FFF2-40B4-BE49-F238E27FC236}">
                  <a16:creationId xmlns:a16="http://schemas.microsoft.com/office/drawing/2014/main" id="{165EE8EF-9F31-D1CB-7797-1DFEB5D810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4D649E49-2D72-7F0C-067C-8EBB4CB14B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33">
            <a:extLst>
              <a:ext uri="{FF2B5EF4-FFF2-40B4-BE49-F238E27FC236}">
                <a16:creationId xmlns:a16="http://schemas.microsoft.com/office/drawing/2014/main" id="{78A14BA6-86BD-0ACA-A194-230AA640E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008" y="2459031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20E570E-D727-2A1A-6EFF-F6BB507AA88E}"/>
              </a:ext>
            </a:extLst>
          </p:cNvPr>
          <p:cNvSpPr/>
          <p:nvPr/>
        </p:nvSpPr>
        <p:spPr>
          <a:xfrm>
            <a:off x="7224155" y="2584841"/>
            <a:ext cx="1648716" cy="33855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585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C5782D8-ED64-5F53-C9DD-F7A0FCADDCC9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74F293DF-DA6B-2B11-A609-E4446391D67C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K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52F3F51-27F0-3945-263A-0662A6273FDB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F6F602C-1C83-9176-93CF-500B09F298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415" y="2305318"/>
            <a:ext cx="3506900" cy="22473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782A765-6442-1380-B7E1-DF0A55745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035" y="3635060"/>
            <a:ext cx="1800000" cy="93732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F92ECAE-B702-C8E2-A92C-E40731576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035" y="5012005"/>
            <a:ext cx="1800000" cy="13315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14F5E3A-C04B-E39B-9383-A4F0286A7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035" y="2073582"/>
            <a:ext cx="1800000" cy="1121860"/>
          </a:xfrm>
          <a:prstGeom prst="rect">
            <a:avLst/>
          </a:prstGeom>
        </p:spPr>
      </p:pic>
      <p:sp>
        <p:nvSpPr>
          <p:cNvPr id="12" name="文本框 36">
            <a:extLst>
              <a:ext uri="{FF2B5EF4-FFF2-40B4-BE49-F238E27FC236}">
                <a16:creationId xmlns:a16="http://schemas.microsoft.com/office/drawing/2014/main" id="{2463802D-222C-A6EB-EBB9-922383357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4072" y="1336194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H460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08E3E48-C7B2-A40A-4D68-D8D662D27852}"/>
              </a:ext>
            </a:extLst>
          </p:cNvPr>
          <p:cNvCxnSpPr/>
          <p:nvPr/>
        </p:nvCxnSpPr>
        <p:spPr bwMode="auto">
          <a:xfrm>
            <a:off x="7809950" y="1633056"/>
            <a:ext cx="1154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37">
            <a:extLst>
              <a:ext uri="{FF2B5EF4-FFF2-40B4-BE49-F238E27FC236}">
                <a16:creationId xmlns:a16="http://schemas.microsoft.com/office/drawing/2014/main" id="{37B31C24-CF0E-F653-A7FC-5EF21625F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272" y="1579209"/>
            <a:ext cx="23567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                 +            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/>
              <a:t>pcDNA3.1-DCP1B     -            +</a:t>
            </a:r>
            <a:endParaRPr lang="zh-CN" altLang="en-US" sz="1200" b="1"/>
          </a:p>
        </p:txBody>
      </p:sp>
      <p:sp>
        <p:nvSpPr>
          <p:cNvPr id="15" name="文本框 33">
            <a:extLst>
              <a:ext uri="{FF2B5EF4-FFF2-40B4-BE49-F238E27FC236}">
                <a16:creationId xmlns:a16="http://schemas.microsoft.com/office/drawing/2014/main" id="{B14B9758-665E-DDA2-4AAC-689706126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104" y="3970759"/>
            <a:ext cx="6062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Flag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6" name="文本框 34">
            <a:extLst>
              <a:ext uri="{FF2B5EF4-FFF2-40B4-BE49-F238E27FC236}">
                <a16:creationId xmlns:a16="http://schemas.microsoft.com/office/drawing/2014/main" id="{85BBFC0B-F865-D1D2-134B-0059FE53D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7384" y="558074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2A7BF35-37C7-30BE-A508-9D320F3FE9EE}"/>
              </a:ext>
            </a:extLst>
          </p:cNvPr>
          <p:cNvGrpSpPr>
            <a:grpSpLocks/>
          </p:cNvGrpSpPr>
          <p:nvPr/>
        </p:nvGrpSpPr>
        <p:grpSpPr bwMode="auto">
          <a:xfrm>
            <a:off x="9231035" y="3013707"/>
            <a:ext cx="648355" cy="246221"/>
            <a:chOff x="7848198" y="2945849"/>
            <a:chExt cx="649112" cy="246495"/>
          </a:xfrm>
        </p:grpSpPr>
        <p:sp>
          <p:nvSpPr>
            <p:cNvPr id="18" name="文本框 49">
              <a:extLst>
                <a:ext uri="{FF2B5EF4-FFF2-40B4-BE49-F238E27FC236}">
                  <a16:creationId xmlns:a16="http://schemas.microsoft.com/office/drawing/2014/main" id="{A212CFD7-155B-B33F-CC57-F6087DF15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9001182-FF1C-AD42-9C6E-3C08F00A6A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3C58B56-C933-897B-F346-9084D24C2FAD}"/>
              </a:ext>
            </a:extLst>
          </p:cNvPr>
          <p:cNvGrpSpPr>
            <a:grpSpLocks/>
          </p:cNvGrpSpPr>
          <p:nvPr/>
        </p:nvGrpSpPr>
        <p:grpSpPr bwMode="auto">
          <a:xfrm>
            <a:off x="9231035" y="6097291"/>
            <a:ext cx="648355" cy="246221"/>
            <a:chOff x="7848198" y="2945849"/>
            <a:chExt cx="649112" cy="246495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0FA07DF4-EF91-5977-E4EA-2710402ABB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1F781B0-679D-F7D4-3DBE-C3F412398A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A496C821-76ED-03C6-A38D-905B31BAC6F0}"/>
              </a:ext>
            </a:extLst>
          </p:cNvPr>
          <p:cNvSpPr/>
          <p:nvPr/>
        </p:nvSpPr>
        <p:spPr>
          <a:xfrm>
            <a:off x="7649179" y="2523626"/>
            <a:ext cx="1537563" cy="36350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33">
            <a:extLst>
              <a:ext uri="{FF2B5EF4-FFF2-40B4-BE49-F238E27FC236}">
                <a16:creationId xmlns:a16="http://schemas.microsoft.com/office/drawing/2014/main" id="{77EAA534-56E0-A3E0-DA57-9795FC346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151" y="2523626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19E59B-AF48-06C7-7C82-2774E8039AC8}"/>
              </a:ext>
            </a:extLst>
          </p:cNvPr>
          <p:cNvGrpSpPr>
            <a:grpSpLocks/>
          </p:cNvGrpSpPr>
          <p:nvPr/>
        </p:nvGrpSpPr>
        <p:grpSpPr bwMode="auto">
          <a:xfrm>
            <a:off x="9231035" y="4099253"/>
            <a:ext cx="648355" cy="246221"/>
            <a:chOff x="7848198" y="2945849"/>
            <a:chExt cx="649112" cy="246495"/>
          </a:xfrm>
        </p:grpSpPr>
        <p:sp>
          <p:nvSpPr>
            <p:cNvPr id="26" name="文本框 49">
              <a:extLst>
                <a:ext uri="{FF2B5EF4-FFF2-40B4-BE49-F238E27FC236}">
                  <a16:creationId xmlns:a16="http://schemas.microsoft.com/office/drawing/2014/main" id="{28E5AE03-756C-490C-1B49-42B3B7F79C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A8BC1F4D-C9FB-D408-B569-F3E9A6EF92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057E0E9B-DD57-8C87-E977-A635477796F1}"/>
              </a:ext>
            </a:extLst>
          </p:cNvPr>
          <p:cNvSpPr/>
          <p:nvPr/>
        </p:nvSpPr>
        <p:spPr>
          <a:xfrm>
            <a:off x="7649179" y="3735149"/>
            <a:ext cx="1537563" cy="505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DC69202-A62F-76D0-0241-D8E17745511A}"/>
              </a:ext>
            </a:extLst>
          </p:cNvPr>
          <p:cNvSpPr/>
          <p:nvPr/>
        </p:nvSpPr>
        <p:spPr>
          <a:xfrm>
            <a:off x="7649179" y="5414069"/>
            <a:ext cx="1581856" cy="55528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389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83B122C-E103-B03C-0C72-89BD0B4B32EC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2EC4A92F-6490-E2F8-CA3B-B45D79504A6D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P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134D55-F2F4-29D7-1A56-D3694FE29113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979942-B487-1269-A870-3A1C151760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492" y="1841678"/>
            <a:ext cx="3573871" cy="317464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A53B0AF-BE29-9CAE-71E1-D89EB6942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581666"/>
            <a:ext cx="2520000" cy="103591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CF93510-29BD-F636-C1D2-3BBDF6BFD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912532"/>
            <a:ext cx="2520000" cy="89297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9D8CC07-38B9-F218-89FA-47556D252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1369708"/>
            <a:ext cx="2520000" cy="98838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8DD7363-B958-A8A7-6B1B-BE13BD3814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855321"/>
            <a:ext cx="2520000" cy="83363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8031C78-AB46-DFF3-97D6-C18C45233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841158"/>
            <a:ext cx="2520000" cy="790588"/>
          </a:xfrm>
          <a:prstGeom prst="rect">
            <a:avLst/>
          </a:prstGeom>
        </p:spPr>
      </p:pic>
      <p:sp>
        <p:nvSpPr>
          <p:cNvPr id="16" name="文本框 62">
            <a:extLst>
              <a:ext uri="{FF2B5EF4-FFF2-40B4-BE49-F238E27FC236}">
                <a16:creationId xmlns:a16="http://schemas.microsoft.com/office/drawing/2014/main" id="{16ED1FEB-409F-5B24-B9BF-58860C739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043" y="5159046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7" name="文本框 3071">
            <a:extLst>
              <a:ext uri="{FF2B5EF4-FFF2-40B4-BE49-F238E27FC236}">
                <a16:creationId xmlns:a16="http://schemas.microsoft.com/office/drawing/2014/main" id="{9D9F8CD3-BA90-6933-A40B-99239526B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043" y="398120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2">
            <a:extLst>
              <a:ext uri="{FF2B5EF4-FFF2-40B4-BE49-F238E27FC236}">
                <a16:creationId xmlns:a16="http://schemas.microsoft.com/office/drawing/2014/main" id="{9D8E000A-4E95-D0E4-AE25-3A44062FC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782" y="3002492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5">
            <a:extLst>
              <a:ext uri="{FF2B5EF4-FFF2-40B4-BE49-F238E27FC236}">
                <a16:creationId xmlns:a16="http://schemas.microsoft.com/office/drawing/2014/main" id="{405683AB-D0A7-7DF5-A645-FF7F4A5DD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719" y="6220730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2B39392-F185-60E6-8053-CF0D022AF274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202757"/>
            <a:ext cx="648355" cy="246221"/>
            <a:chOff x="7848198" y="2945849"/>
            <a:chExt cx="649112" cy="246495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CD743DDA-AD6A-562E-4BFD-A7963BF94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B0B41DC-F858-0652-B034-37662C4CE5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1C35604-59A8-B148-9571-B8EBD834C32A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054472"/>
            <a:ext cx="648355" cy="246221"/>
            <a:chOff x="7848198" y="2945849"/>
            <a:chExt cx="649112" cy="246495"/>
          </a:xfrm>
        </p:grpSpPr>
        <p:sp>
          <p:nvSpPr>
            <p:cNvPr id="24" name="文本框 49">
              <a:extLst>
                <a:ext uri="{FF2B5EF4-FFF2-40B4-BE49-F238E27FC236}">
                  <a16:creationId xmlns:a16="http://schemas.microsoft.com/office/drawing/2014/main" id="{2CD3FF8F-7B08-BFE2-57AD-896CAC214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0779654-F7FB-80BA-CA1F-FAD6FF2195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9986920-3B9E-38EC-368A-23AD1546D953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450731"/>
            <a:ext cx="648355" cy="246221"/>
            <a:chOff x="7848198" y="2945849"/>
            <a:chExt cx="649112" cy="246495"/>
          </a:xfrm>
        </p:grpSpPr>
        <p:sp>
          <p:nvSpPr>
            <p:cNvPr id="27" name="文本框 49">
              <a:extLst>
                <a:ext uri="{FF2B5EF4-FFF2-40B4-BE49-F238E27FC236}">
                  <a16:creationId xmlns:a16="http://schemas.microsoft.com/office/drawing/2014/main" id="{EFF81079-9CA2-BC11-C09E-6E902D383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E6C19A13-887B-91FA-4EEC-B9D5D1E5C3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AB3CAE0-F500-F8C4-6279-8712A127468E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6559284"/>
            <a:ext cx="648355" cy="246221"/>
            <a:chOff x="7848198" y="2945849"/>
            <a:chExt cx="649112" cy="246495"/>
          </a:xfrm>
        </p:grpSpPr>
        <p:sp>
          <p:nvSpPr>
            <p:cNvPr id="30" name="文本框 49">
              <a:extLst>
                <a:ext uri="{FF2B5EF4-FFF2-40B4-BE49-F238E27FC236}">
                  <a16:creationId xmlns:a16="http://schemas.microsoft.com/office/drawing/2014/main" id="{B631F501-0D22-506F-3727-244CAD5A8E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78F818A9-3984-5005-6E59-AB4DA9BC40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6">
            <a:extLst>
              <a:ext uri="{FF2B5EF4-FFF2-40B4-BE49-F238E27FC236}">
                <a16:creationId xmlns:a16="http://schemas.microsoft.com/office/drawing/2014/main" id="{CC515A2E-6AC1-AAC7-40AB-174944C1E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2338" y="752685"/>
            <a:ext cx="73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A549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sp>
        <p:nvSpPr>
          <p:cNvPr id="33" name="文本框 37">
            <a:extLst>
              <a:ext uri="{FF2B5EF4-FFF2-40B4-BE49-F238E27FC236}">
                <a16:creationId xmlns:a16="http://schemas.microsoft.com/office/drawing/2014/main" id="{50B652B4-BF54-9AA0-1392-43C38BFA5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272" y="1084694"/>
            <a:ext cx="192873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b="1"/>
              <a:t>DMSO          Nutlin-3     Cisplatin</a:t>
            </a:r>
            <a:endParaRPr lang="zh-CN" altLang="en-US" sz="900" b="1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5370BCA1-15DF-DDA1-B9B1-971D5A226676}"/>
              </a:ext>
            </a:extLst>
          </p:cNvPr>
          <p:cNvCxnSpPr>
            <a:cxnSpLocks/>
          </p:cNvCxnSpPr>
          <p:nvPr/>
        </p:nvCxnSpPr>
        <p:spPr bwMode="auto">
          <a:xfrm>
            <a:off x="7236881" y="1081430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3C00242-1EEF-4C2F-147A-8C107770B37E}"/>
              </a:ext>
            </a:extLst>
          </p:cNvPr>
          <p:cNvSpPr/>
          <p:nvPr/>
        </p:nvSpPr>
        <p:spPr>
          <a:xfrm>
            <a:off x="7236882" y="1782294"/>
            <a:ext cx="2035908" cy="44182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1E6D235-38FF-F1AF-C886-01C4664ED164}"/>
              </a:ext>
            </a:extLst>
          </p:cNvPr>
          <p:cNvSpPr/>
          <p:nvPr/>
        </p:nvSpPr>
        <p:spPr>
          <a:xfrm>
            <a:off x="7268410" y="2811527"/>
            <a:ext cx="1941795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C609423-CDD8-662E-409B-B1F537294328}"/>
              </a:ext>
            </a:extLst>
          </p:cNvPr>
          <p:cNvSpPr/>
          <p:nvPr/>
        </p:nvSpPr>
        <p:spPr>
          <a:xfrm>
            <a:off x="7020371" y="3889620"/>
            <a:ext cx="2252420" cy="46327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84DB3D6-B9EC-52B3-781A-792CB0411CEA}"/>
              </a:ext>
            </a:extLst>
          </p:cNvPr>
          <p:cNvSpPr/>
          <p:nvPr/>
        </p:nvSpPr>
        <p:spPr>
          <a:xfrm>
            <a:off x="7414526" y="5296117"/>
            <a:ext cx="1742353" cy="38754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072">
            <a:extLst>
              <a:ext uri="{FF2B5EF4-FFF2-40B4-BE49-F238E27FC236}">
                <a16:creationId xmlns:a16="http://schemas.microsoft.com/office/drawing/2014/main" id="{7BBDCAB2-F733-CACB-7119-8D6A49C35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161" y="1694622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3302BEE-08DF-7BEF-94AA-1EE8BC941A88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841837"/>
            <a:ext cx="648355" cy="246221"/>
            <a:chOff x="7848198" y="2945849"/>
            <a:chExt cx="649112" cy="246495"/>
          </a:xfrm>
        </p:grpSpPr>
        <p:sp>
          <p:nvSpPr>
            <p:cNvPr id="41" name="文本框 49">
              <a:extLst>
                <a:ext uri="{FF2B5EF4-FFF2-40B4-BE49-F238E27FC236}">
                  <a16:creationId xmlns:a16="http://schemas.microsoft.com/office/drawing/2014/main" id="{3EA33B40-881F-17C9-FB92-DDFC4B071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7639363B-9499-A3B1-DA33-4D13810C8F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id="{377067C7-4CB2-CDDE-EA2C-C27041E4B856}"/>
              </a:ext>
            </a:extLst>
          </p:cNvPr>
          <p:cNvSpPr/>
          <p:nvPr/>
        </p:nvSpPr>
        <p:spPr>
          <a:xfrm>
            <a:off x="7170670" y="6048723"/>
            <a:ext cx="2102120" cy="53881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625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E56B880-8498-C463-4D56-F3A3C628B099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F01B8950-2C0D-EE0C-67A8-5D6EA4EF3934}"/>
              </a:ext>
            </a:extLst>
          </p:cNvPr>
          <p:cNvSpPr txBox="1"/>
          <p:nvPr/>
        </p:nvSpPr>
        <p:spPr>
          <a:xfrm>
            <a:off x="167304" y="200054"/>
            <a:ext cx="1263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Q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4D8EA20-64F3-EF2F-2B71-F2A64BA597D5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362326-81F4-5618-6F0A-E295617732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208" y="1835239"/>
            <a:ext cx="2807581" cy="318752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6BBDC1A-E379-7F45-A4C2-F52B0156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42" y="2915097"/>
            <a:ext cx="1800000" cy="7276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D637241-EA79-733B-75CC-258C92F16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42" y="5825043"/>
            <a:ext cx="1800000" cy="65978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A75F68B-24EC-F353-04B1-E3E3DA8F56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42" y="1980615"/>
            <a:ext cx="1800000" cy="67007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A96EC23-1BE2-445E-CD5F-FF0DB4D22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42" y="4701214"/>
            <a:ext cx="1800000" cy="86006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31D3B66-0F87-1C6A-F9F7-5C6BBD7B97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42" y="3906518"/>
            <a:ext cx="1800000" cy="530935"/>
          </a:xfrm>
          <a:prstGeom prst="rect">
            <a:avLst/>
          </a:prstGeom>
        </p:spPr>
      </p:pic>
      <p:grpSp>
        <p:nvGrpSpPr>
          <p:cNvPr id="16" name="组合 20">
            <a:extLst>
              <a:ext uri="{FF2B5EF4-FFF2-40B4-BE49-F238E27FC236}">
                <a16:creationId xmlns:a16="http://schemas.microsoft.com/office/drawing/2014/main" id="{E8DD74D4-32B9-7DD5-A06F-73EB542BC112}"/>
              </a:ext>
            </a:extLst>
          </p:cNvPr>
          <p:cNvGrpSpPr>
            <a:grpSpLocks/>
          </p:cNvGrpSpPr>
          <p:nvPr/>
        </p:nvGrpSpPr>
        <p:grpSpPr bwMode="auto">
          <a:xfrm>
            <a:off x="9431568" y="6226971"/>
            <a:ext cx="648354" cy="246221"/>
            <a:chOff x="7848198" y="2945849"/>
            <a:chExt cx="649113" cy="246495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95BA43F6-8AB9-5708-F5B3-DF3EDC5A5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561C29F-2313-9F73-0503-FF9E6623D6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0">
            <a:extLst>
              <a:ext uri="{FF2B5EF4-FFF2-40B4-BE49-F238E27FC236}">
                <a16:creationId xmlns:a16="http://schemas.microsoft.com/office/drawing/2014/main" id="{23A48EDF-AB1F-2D22-DE59-E052D2E2EFE2}"/>
              </a:ext>
            </a:extLst>
          </p:cNvPr>
          <p:cNvGrpSpPr>
            <a:grpSpLocks/>
          </p:cNvGrpSpPr>
          <p:nvPr/>
        </p:nvGrpSpPr>
        <p:grpSpPr bwMode="auto">
          <a:xfrm>
            <a:off x="9435855" y="5287476"/>
            <a:ext cx="648354" cy="246221"/>
            <a:chOff x="7848198" y="2945849"/>
            <a:chExt cx="649113" cy="246495"/>
          </a:xfrm>
        </p:grpSpPr>
        <p:sp>
          <p:nvSpPr>
            <p:cNvPr id="20" name="文本框 49">
              <a:extLst>
                <a:ext uri="{FF2B5EF4-FFF2-40B4-BE49-F238E27FC236}">
                  <a16:creationId xmlns:a16="http://schemas.microsoft.com/office/drawing/2014/main" id="{03D1CCA1-A99E-DC3A-68A5-37140DA90E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1D0F9777-D25D-2F85-A758-5621B235C1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0">
            <a:extLst>
              <a:ext uri="{FF2B5EF4-FFF2-40B4-BE49-F238E27FC236}">
                <a16:creationId xmlns:a16="http://schemas.microsoft.com/office/drawing/2014/main" id="{0A4D9576-9DD7-CE86-67DC-C30E98E1A856}"/>
              </a:ext>
            </a:extLst>
          </p:cNvPr>
          <p:cNvGrpSpPr>
            <a:grpSpLocks/>
          </p:cNvGrpSpPr>
          <p:nvPr/>
        </p:nvGrpSpPr>
        <p:grpSpPr bwMode="auto">
          <a:xfrm>
            <a:off x="9431754" y="2494553"/>
            <a:ext cx="647514" cy="245947"/>
            <a:chOff x="7848384" y="2945849"/>
            <a:chExt cx="648272" cy="246221"/>
          </a:xfrm>
        </p:grpSpPr>
        <p:sp>
          <p:nvSpPr>
            <p:cNvPr id="23" name="文本框 49">
              <a:extLst>
                <a:ext uri="{FF2B5EF4-FFF2-40B4-BE49-F238E27FC236}">
                  <a16:creationId xmlns:a16="http://schemas.microsoft.com/office/drawing/2014/main" id="{FAC455AC-B3BD-FFE8-0A48-19B99553AE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95EF22B9-CDF3-0924-206D-57EFE901FE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0">
            <a:extLst>
              <a:ext uri="{FF2B5EF4-FFF2-40B4-BE49-F238E27FC236}">
                <a16:creationId xmlns:a16="http://schemas.microsoft.com/office/drawing/2014/main" id="{170ECE14-0F2D-D54B-7379-D3AE2C47A686}"/>
              </a:ext>
            </a:extLst>
          </p:cNvPr>
          <p:cNvGrpSpPr>
            <a:grpSpLocks/>
          </p:cNvGrpSpPr>
          <p:nvPr/>
        </p:nvGrpSpPr>
        <p:grpSpPr bwMode="auto">
          <a:xfrm>
            <a:off x="9434327" y="3220734"/>
            <a:ext cx="648355" cy="246221"/>
            <a:chOff x="7848198" y="2945849"/>
            <a:chExt cx="649112" cy="246495"/>
          </a:xfrm>
        </p:grpSpPr>
        <p:sp>
          <p:nvSpPr>
            <p:cNvPr id="26" name="文本框 49">
              <a:extLst>
                <a:ext uri="{FF2B5EF4-FFF2-40B4-BE49-F238E27FC236}">
                  <a16:creationId xmlns:a16="http://schemas.microsoft.com/office/drawing/2014/main" id="{7D189CC1-2E91-A042-E3A9-F06BEB89A1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B3802BE3-5A70-9E32-8B52-E3B1E0F8D9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62">
            <a:extLst>
              <a:ext uri="{FF2B5EF4-FFF2-40B4-BE49-F238E27FC236}">
                <a16:creationId xmlns:a16="http://schemas.microsoft.com/office/drawing/2014/main" id="{5B903DE6-4460-E102-F4A5-14A9B65A3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3630" y="4962499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9" name="文本框 3071">
            <a:extLst>
              <a:ext uri="{FF2B5EF4-FFF2-40B4-BE49-F238E27FC236}">
                <a16:creationId xmlns:a16="http://schemas.microsoft.com/office/drawing/2014/main" id="{F110F608-EDD7-85B0-A1CB-2CD3BABC4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3630" y="399588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0" name="文本框 3072">
            <a:extLst>
              <a:ext uri="{FF2B5EF4-FFF2-40B4-BE49-F238E27FC236}">
                <a16:creationId xmlns:a16="http://schemas.microsoft.com/office/drawing/2014/main" id="{162EF3AD-04C4-4DD1-2F94-94128BC9E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8669" y="3116497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075">
            <a:extLst>
              <a:ext uri="{FF2B5EF4-FFF2-40B4-BE49-F238E27FC236}">
                <a16:creationId xmlns:a16="http://schemas.microsoft.com/office/drawing/2014/main" id="{E27D21BA-374F-8F96-FC73-F99CB814E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306" y="5985659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2" name="组合 3101">
            <a:extLst>
              <a:ext uri="{FF2B5EF4-FFF2-40B4-BE49-F238E27FC236}">
                <a16:creationId xmlns:a16="http://schemas.microsoft.com/office/drawing/2014/main" id="{787DFBEC-06D7-6074-4F28-9B0CB356409F}"/>
              </a:ext>
            </a:extLst>
          </p:cNvPr>
          <p:cNvGrpSpPr>
            <a:grpSpLocks/>
          </p:cNvGrpSpPr>
          <p:nvPr/>
        </p:nvGrpSpPr>
        <p:grpSpPr bwMode="auto">
          <a:xfrm>
            <a:off x="7949815" y="1386135"/>
            <a:ext cx="1273685" cy="574325"/>
            <a:chOff x="1528828" y="2843644"/>
            <a:chExt cx="1273915" cy="574321"/>
          </a:xfrm>
        </p:grpSpPr>
        <p:sp>
          <p:nvSpPr>
            <p:cNvPr id="33" name="文本框 61">
              <a:extLst>
                <a:ext uri="{FF2B5EF4-FFF2-40B4-BE49-F238E27FC236}">
                  <a16:creationId xmlns:a16="http://schemas.microsoft.com/office/drawing/2014/main" id="{ED80FCC0-9D33-07D7-FBFD-438D16B92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7358" y="2843644"/>
              <a:ext cx="7360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cs typeface="Arial" panose="020B0604020202020204" pitchFamily="34" charset="0"/>
                </a:rPr>
                <a:t>A549</a:t>
              </a:r>
              <a:endParaRPr lang="zh-CN" altLang="en-US" sz="1800" b="1">
                <a:cs typeface="Arial" panose="020B0604020202020204" pitchFamily="34" charset="0"/>
              </a:endParaRPr>
            </a:p>
          </p:txBody>
        </p:sp>
        <p:sp>
          <p:nvSpPr>
            <p:cNvPr id="34" name="文本框 3079">
              <a:extLst>
                <a:ext uri="{FF2B5EF4-FFF2-40B4-BE49-F238E27FC236}">
                  <a16:creationId xmlns:a16="http://schemas.microsoft.com/office/drawing/2014/main" id="{58F01178-D547-4C4F-C14E-F538D78DF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9408" y="3140968"/>
              <a:ext cx="1273335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siNC       sip53</a:t>
              </a:r>
              <a:endParaRPr lang="zh-CN" altLang="en-US" sz="1200" b="1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795FEE30-0D66-184E-D2D9-FF9C6AFD4071}"/>
                </a:ext>
              </a:extLst>
            </p:cNvPr>
            <p:cNvCxnSpPr/>
            <p:nvPr/>
          </p:nvCxnSpPr>
          <p:spPr>
            <a:xfrm>
              <a:off x="1528828" y="3140505"/>
              <a:ext cx="11543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A3B50D7E-66BF-6386-6A51-DB1DECC441FB}"/>
              </a:ext>
            </a:extLst>
          </p:cNvPr>
          <p:cNvSpPr/>
          <p:nvPr/>
        </p:nvSpPr>
        <p:spPr>
          <a:xfrm>
            <a:off x="7905537" y="2176766"/>
            <a:ext cx="1347716" cy="41838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01DFA235-BB93-5484-70C0-11A4A2332B10}"/>
              </a:ext>
            </a:extLst>
          </p:cNvPr>
          <p:cNvSpPr/>
          <p:nvPr/>
        </p:nvSpPr>
        <p:spPr>
          <a:xfrm>
            <a:off x="7937859" y="3076169"/>
            <a:ext cx="1264096" cy="41920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52B4A81-3E17-A0AD-1C13-FAD5D4FDEA4A}"/>
              </a:ext>
            </a:extLst>
          </p:cNvPr>
          <p:cNvSpPr/>
          <p:nvPr/>
        </p:nvSpPr>
        <p:spPr>
          <a:xfrm>
            <a:off x="7905537" y="5174539"/>
            <a:ext cx="1296418" cy="39095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E1BAE1D-762C-820F-21BA-B7624C2470E4}"/>
              </a:ext>
            </a:extLst>
          </p:cNvPr>
          <p:cNvSpPr/>
          <p:nvPr/>
        </p:nvSpPr>
        <p:spPr>
          <a:xfrm>
            <a:off x="7837611" y="5829251"/>
            <a:ext cx="1493553" cy="4523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20">
            <a:extLst>
              <a:ext uri="{FF2B5EF4-FFF2-40B4-BE49-F238E27FC236}">
                <a16:creationId xmlns:a16="http://schemas.microsoft.com/office/drawing/2014/main" id="{3C82EE6D-ECC1-A62A-E3C6-E2A0B90C791B}"/>
              </a:ext>
            </a:extLst>
          </p:cNvPr>
          <p:cNvGrpSpPr>
            <a:grpSpLocks/>
          </p:cNvGrpSpPr>
          <p:nvPr/>
        </p:nvGrpSpPr>
        <p:grpSpPr bwMode="auto">
          <a:xfrm>
            <a:off x="9434513" y="3840522"/>
            <a:ext cx="647514" cy="245947"/>
            <a:chOff x="7848384" y="2945849"/>
            <a:chExt cx="648272" cy="246221"/>
          </a:xfrm>
        </p:grpSpPr>
        <p:sp>
          <p:nvSpPr>
            <p:cNvPr id="41" name="文本框 49">
              <a:extLst>
                <a:ext uri="{FF2B5EF4-FFF2-40B4-BE49-F238E27FC236}">
                  <a16:creationId xmlns:a16="http://schemas.microsoft.com/office/drawing/2014/main" id="{163B1CE4-4BFD-B950-9260-2DF556D9A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5D8A1C80-A2FE-88EC-834F-A0CCB2FFF4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3072">
            <a:extLst>
              <a:ext uri="{FF2B5EF4-FFF2-40B4-BE49-F238E27FC236}">
                <a16:creationId xmlns:a16="http://schemas.microsoft.com/office/drawing/2014/main" id="{9D9BFA45-B0F7-3F87-ED9F-23DADCE91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433" y="2176767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E06B31F-09F5-E30D-C4C7-1C350CE75D01}"/>
              </a:ext>
            </a:extLst>
          </p:cNvPr>
          <p:cNvSpPr/>
          <p:nvPr/>
        </p:nvSpPr>
        <p:spPr>
          <a:xfrm>
            <a:off x="7937859" y="3876864"/>
            <a:ext cx="1315394" cy="41180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542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84E0C3CA-AF25-BF6D-7713-BDB1BF5D269B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AF497393-4845-00F6-4EA3-D72BE3FCDF98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R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CB4CC0-6B61-F3E3-201A-33747BC2E95B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B533571-9416-C197-36A9-B7AFF95BFF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370" y="1809482"/>
            <a:ext cx="3506900" cy="32390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B66A6C-18ED-F457-83BD-6200A37A7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827320"/>
            <a:ext cx="2520000" cy="54704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B7FEFA4-C4D7-81C8-90A8-B7B6AA3201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481295"/>
            <a:ext cx="2520000" cy="5838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9B9DA49-1166-46A4-025F-49AC9E464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1891240"/>
            <a:ext cx="2520000" cy="6159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8CBCD4E-7008-65FE-4EC6-178EEBBFA2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459676"/>
            <a:ext cx="2520000" cy="70144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2668FA2-EAA4-FD8C-38DF-046F7A8A9E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694542"/>
            <a:ext cx="2520000" cy="444958"/>
          </a:xfrm>
          <a:prstGeom prst="rect">
            <a:avLst/>
          </a:prstGeom>
        </p:spPr>
      </p:pic>
      <p:sp>
        <p:nvSpPr>
          <p:cNvPr id="16" name="文本框 62">
            <a:extLst>
              <a:ext uri="{FF2B5EF4-FFF2-40B4-BE49-F238E27FC236}">
                <a16:creationId xmlns:a16="http://schemas.microsoft.com/office/drawing/2014/main" id="{88519A33-11EF-746B-6C8F-81518C66F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125" y="471309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7" name="文本框 3071">
            <a:extLst>
              <a:ext uri="{FF2B5EF4-FFF2-40B4-BE49-F238E27FC236}">
                <a16:creationId xmlns:a16="http://schemas.microsoft.com/office/drawing/2014/main" id="{28D8814C-1A26-DD8E-7B52-D1AB6BDDF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043" y="376900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072">
            <a:extLst>
              <a:ext uri="{FF2B5EF4-FFF2-40B4-BE49-F238E27FC236}">
                <a16:creationId xmlns:a16="http://schemas.microsoft.com/office/drawing/2014/main" id="{E1590D7A-5A43-38C6-107C-5CD748327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9045" y="2944704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075">
            <a:extLst>
              <a:ext uri="{FF2B5EF4-FFF2-40B4-BE49-F238E27FC236}">
                <a16:creationId xmlns:a16="http://schemas.microsoft.com/office/drawing/2014/main" id="{5AE56095-0BBD-59D4-12ED-7890ED710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939" y="5603943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3A3CDE6-0977-0806-7E27-558BED73EED9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337360"/>
            <a:ext cx="648355" cy="246221"/>
            <a:chOff x="7848198" y="2945849"/>
            <a:chExt cx="649112" cy="246495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F0E326E5-5605-D182-BBA2-EECABB5240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8901BC90-2A21-E81D-9DEC-C4184B2D94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DCC6D23-3841-464F-3DD9-26BF62ED8781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016527"/>
            <a:ext cx="648355" cy="246221"/>
            <a:chOff x="7848198" y="2945849"/>
            <a:chExt cx="649112" cy="246495"/>
          </a:xfrm>
        </p:grpSpPr>
        <p:sp>
          <p:nvSpPr>
            <p:cNvPr id="24" name="文本框 49">
              <a:extLst>
                <a:ext uri="{FF2B5EF4-FFF2-40B4-BE49-F238E27FC236}">
                  <a16:creationId xmlns:a16="http://schemas.microsoft.com/office/drawing/2014/main" id="{4E3C86A7-9A81-9851-DA59-02F5FB1FF6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44ACACB-B94C-C6CA-340C-CD0D2E0433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E63ABB8-8F81-8080-894D-FBFAF8D6340F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937701"/>
            <a:ext cx="648355" cy="246221"/>
            <a:chOff x="7848198" y="2945849"/>
            <a:chExt cx="649112" cy="246495"/>
          </a:xfrm>
        </p:grpSpPr>
        <p:sp>
          <p:nvSpPr>
            <p:cNvPr id="27" name="文本框 49">
              <a:extLst>
                <a:ext uri="{FF2B5EF4-FFF2-40B4-BE49-F238E27FC236}">
                  <a16:creationId xmlns:a16="http://schemas.microsoft.com/office/drawing/2014/main" id="{ACD9D1E9-0CC9-B338-6B2C-EA0EAA219F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5D13A02F-704A-3AE5-F004-E473687013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B9578CD-678D-44C5-9A5E-F564E64DE815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859248"/>
            <a:ext cx="648355" cy="246221"/>
            <a:chOff x="7848198" y="2945849"/>
            <a:chExt cx="649112" cy="246495"/>
          </a:xfrm>
        </p:grpSpPr>
        <p:sp>
          <p:nvSpPr>
            <p:cNvPr id="30" name="文本框 49">
              <a:extLst>
                <a:ext uri="{FF2B5EF4-FFF2-40B4-BE49-F238E27FC236}">
                  <a16:creationId xmlns:a16="http://schemas.microsoft.com/office/drawing/2014/main" id="{FF0F0D57-7000-6586-29B4-9D38621DC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0A2C106A-EADC-1905-9EB0-B60D027101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6">
            <a:extLst>
              <a:ext uri="{FF2B5EF4-FFF2-40B4-BE49-F238E27FC236}">
                <a16:creationId xmlns:a16="http://schemas.microsoft.com/office/drawing/2014/main" id="{F87C0F82-96C5-A99F-84B3-18D110816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404" y="1298132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cs typeface="Arial" panose="020B0604020202020204" pitchFamily="34" charset="0"/>
              </a:rPr>
              <a:t>H460</a:t>
            </a:r>
            <a:endParaRPr lang="zh-CN" altLang="en-US" sz="1800" b="1">
              <a:cs typeface="Arial" panose="020B0604020202020204" pitchFamily="34" charset="0"/>
            </a:endParaRPr>
          </a:p>
        </p:txBody>
      </p:sp>
      <p:sp>
        <p:nvSpPr>
          <p:cNvPr id="33" name="文本框 37">
            <a:extLst>
              <a:ext uri="{FF2B5EF4-FFF2-40B4-BE49-F238E27FC236}">
                <a16:creationId xmlns:a16="http://schemas.microsoft.com/office/drawing/2014/main" id="{5277674A-631D-8A8D-ED83-36B8C7183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7338" y="1630141"/>
            <a:ext cx="18646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900" b="1"/>
              <a:t> DMSO       Nutlin-3     Cisplatin</a:t>
            </a:r>
            <a:endParaRPr lang="zh-CN" altLang="en-US" sz="900" b="1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D3CFC3CC-6E9A-7DB6-F347-9C666A4CE879}"/>
              </a:ext>
            </a:extLst>
          </p:cNvPr>
          <p:cNvCxnSpPr>
            <a:cxnSpLocks/>
          </p:cNvCxnSpPr>
          <p:nvPr/>
        </p:nvCxnSpPr>
        <p:spPr bwMode="auto">
          <a:xfrm>
            <a:off x="7248776" y="1626877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9D4772C5-DAE9-A022-495A-AC8A3A512C38}"/>
              </a:ext>
            </a:extLst>
          </p:cNvPr>
          <p:cNvSpPr/>
          <p:nvPr/>
        </p:nvSpPr>
        <p:spPr>
          <a:xfrm>
            <a:off x="7187617" y="2063753"/>
            <a:ext cx="1886634" cy="43231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123DD1A-674D-24E9-2CE3-9F52F49BC05C}"/>
              </a:ext>
            </a:extLst>
          </p:cNvPr>
          <p:cNvSpPr/>
          <p:nvPr/>
        </p:nvSpPr>
        <p:spPr>
          <a:xfrm>
            <a:off x="7187618" y="2811527"/>
            <a:ext cx="1904330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072">
            <a:extLst>
              <a:ext uri="{FF2B5EF4-FFF2-40B4-BE49-F238E27FC236}">
                <a16:creationId xmlns:a16="http://schemas.microsoft.com/office/drawing/2014/main" id="{E38A0697-47B9-F146-0CA7-44FDDD0CD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161" y="2029915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B908D20-EE63-EF30-601B-1ECA51A6149D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645242"/>
            <a:ext cx="648355" cy="246221"/>
            <a:chOff x="7848198" y="2945849"/>
            <a:chExt cx="649112" cy="246495"/>
          </a:xfrm>
        </p:grpSpPr>
        <p:sp>
          <p:nvSpPr>
            <p:cNvPr id="39" name="文本框 49">
              <a:extLst>
                <a:ext uri="{FF2B5EF4-FFF2-40B4-BE49-F238E27FC236}">
                  <a16:creationId xmlns:a16="http://schemas.microsoft.com/office/drawing/2014/main" id="{05D98ED6-86B3-0E5D-94A1-56075043E7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FC7578BF-70E4-1D0D-547D-142C6DF6D0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id="{BF8A04BC-40A5-5813-3720-D88B16123ACE}"/>
              </a:ext>
            </a:extLst>
          </p:cNvPr>
          <p:cNvSpPr/>
          <p:nvPr/>
        </p:nvSpPr>
        <p:spPr>
          <a:xfrm>
            <a:off x="7196611" y="4713097"/>
            <a:ext cx="1904330" cy="41255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897646F-CD10-98D1-ACEC-49B11B5B36E6}"/>
              </a:ext>
            </a:extLst>
          </p:cNvPr>
          <p:cNvSpPr/>
          <p:nvPr/>
        </p:nvSpPr>
        <p:spPr>
          <a:xfrm>
            <a:off x="7169921" y="5481699"/>
            <a:ext cx="1904330" cy="46079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6FD53A87-4F54-546C-6BE2-21F76A2902E5}"/>
              </a:ext>
            </a:extLst>
          </p:cNvPr>
          <p:cNvSpPr/>
          <p:nvPr/>
        </p:nvSpPr>
        <p:spPr>
          <a:xfrm>
            <a:off x="7218596" y="3707885"/>
            <a:ext cx="1904330" cy="34896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745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4781C72-2AA1-3914-132E-9436348096BC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ECAF9626-1E8D-FED1-8F53-CDA774477C06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S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E8DF45A-F22D-DDC8-2BCB-51947E4E4073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9D9195-D8FC-3BE6-9D94-265D73FAAB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994" y="1851338"/>
            <a:ext cx="2824543" cy="31553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2DFB5DF-9E04-4FF1-999C-48A940942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784455"/>
            <a:ext cx="1800000" cy="57330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12F0C61-5D3D-9ACE-A571-D11570B65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5318202"/>
            <a:ext cx="1800000" cy="5538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5D5A265-69C3-6C71-79CA-5080DF8FFB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1964588"/>
            <a:ext cx="1800000" cy="50769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23131EE-6CCB-A1E9-127F-A0C0F0382A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459197"/>
            <a:ext cx="1800000" cy="54746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6F1EDF4-1F4A-A937-3A14-D6BE704969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669932"/>
            <a:ext cx="1800000" cy="477725"/>
          </a:xfrm>
          <a:prstGeom prst="rect">
            <a:avLst/>
          </a:prstGeom>
        </p:spPr>
      </p:pic>
      <p:grpSp>
        <p:nvGrpSpPr>
          <p:cNvPr id="16" name="组合 20">
            <a:extLst>
              <a:ext uri="{FF2B5EF4-FFF2-40B4-BE49-F238E27FC236}">
                <a16:creationId xmlns:a16="http://schemas.microsoft.com/office/drawing/2014/main" id="{436F5329-03EF-BBD9-81A3-C6A159F4BFBF}"/>
              </a:ext>
            </a:extLst>
          </p:cNvPr>
          <p:cNvGrpSpPr>
            <a:grpSpLocks/>
          </p:cNvGrpSpPr>
          <p:nvPr/>
        </p:nvGrpSpPr>
        <p:grpSpPr bwMode="auto">
          <a:xfrm>
            <a:off x="9180277" y="5676193"/>
            <a:ext cx="648354" cy="246221"/>
            <a:chOff x="7848198" y="2945849"/>
            <a:chExt cx="649113" cy="246495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97A92BC6-1BFC-3CF0-6AE4-B2A075FD8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CFA43911-C98F-DC84-E7A3-CF79CD3628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0">
            <a:extLst>
              <a:ext uri="{FF2B5EF4-FFF2-40B4-BE49-F238E27FC236}">
                <a16:creationId xmlns:a16="http://schemas.microsoft.com/office/drawing/2014/main" id="{CDD44080-587A-6B02-773A-6420EB49351F}"/>
              </a:ext>
            </a:extLst>
          </p:cNvPr>
          <p:cNvGrpSpPr>
            <a:grpSpLocks/>
          </p:cNvGrpSpPr>
          <p:nvPr/>
        </p:nvGrpSpPr>
        <p:grpSpPr bwMode="auto">
          <a:xfrm>
            <a:off x="9180277" y="4749506"/>
            <a:ext cx="648354" cy="246221"/>
            <a:chOff x="7848198" y="2945849"/>
            <a:chExt cx="649113" cy="246495"/>
          </a:xfrm>
        </p:grpSpPr>
        <p:sp>
          <p:nvSpPr>
            <p:cNvPr id="20" name="文本框 49">
              <a:extLst>
                <a:ext uri="{FF2B5EF4-FFF2-40B4-BE49-F238E27FC236}">
                  <a16:creationId xmlns:a16="http://schemas.microsoft.com/office/drawing/2014/main" id="{775A7B6A-CCB7-2179-DFD7-BCCACFB352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0E37DB5-9A73-9668-2EE3-9677B0FB3E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0">
            <a:extLst>
              <a:ext uri="{FF2B5EF4-FFF2-40B4-BE49-F238E27FC236}">
                <a16:creationId xmlns:a16="http://schemas.microsoft.com/office/drawing/2014/main" id="{67F54C1E-E62D-8180-CD92-A973485E5B8A}"/>
              </a:ext>
            </a:extLst>
          </p:cNvPr>
          <p:cNvGrpSpPr>
            <a:grpSpLocks/>
          </p:cNvGrpSpPr>
          <p:nvPr/>
        </p:nvGrpSpPr>
        <p:grpSpPr bwMode="auto">
          <a:xfrm>
            <a:off x="9180277" y="2321249"/>
            <a:ext cx="647514" cy="245947"/>
            <a:chOff x="7848384" y="2945849"/>
            <a:chExt cx="648272" cy="246221"/>
          </a:xfrm>
        </p:grpSpPr>
        <p:sp>
          <p:nvSpPr>
            <p:cNvPr id="23" name="文本框 49">
              <a:extLst>
                <a:ext uri="{FF2B5EF4-FFF2-40B4-BE49-F238E27FC236}">
                  <a16:creationId xmlns:a16="http://schemas.microsoft.com/office/drawing/2014/main" id="{8339275E-E3D8-1BD5-0312-1C8127218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BDFDBDA-C336-900E-6998-A6C9869651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0">
            <a:extLst>
              <a:ext uri="{FF2B5EF4-FFF2-40B4-BE49-F238E27FC236}">
                <a16:creationId xmlns:a16="http://schemas.microsoft.com/office/drawing/2014/main" id="{2956BE06-407D-3C0B-02F3-BD99CE1E075D}"/>
              </a:ext>
            </a:extLst>
          </p:cNvPr>
          <p:cNvGrpSpPr>
            <a:grpSpLocks/>
          </p:cNvGrpSpPr>
          <p:nvPr/>
        </p:nvGrpSpPr>
        <p:grpSpPr bwMode="auto">
          <a:xfrm>
            <a:off x="9179436" y="2942788"/>
            <a:ext cx="648355" cy="246221"/>
            <a:chOff x="7848198" y="2945849"/>
            <a:chExt cx="649112" cy="246495"/>
          </a:xfrm>
        </p:grpSpPr>
        <p:sp>
          <p:nvSpPr>
            <p:cNvPr id="26" name="文本框 49">
              <a:extLst>
                <a:ext uri="{FF2B5EF4-FFF2-40B4-BE49-F238E27FC236}">
                  <a16:creationId xmlns:a16="http://schemas.microsoft.com/office/drawing/2014/main" id="{999A3595-909B-07FD-9B48-231913248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CE2E329-61DB-B070-58B8-C4347BB712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62">
            <a:extLst>
              <a:ext uri="{FF2B5EF4-FFF2-40B4-BE49-F238E27FC236}">
                <a16:creationId xmlns:a16="http://schemas.microsoft.com/office/drawing/2014/main" id="{6E546903-29D2-A23D-C8A3-9706ECE7C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90" y="4519216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9" name="文本框 3071">
            <a:extLst>
              <a:ext uri="{FF2B5EF4-FFF2-40B4-BE49-F238E27FC236}">
                <a16:creationId xmlns:a16="http://schemas.microsoft.com/office/drawing/2014/main" id="{8184BCAE-F57C-C21A-8191-8C8C78D60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90" y="378271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0" name="文本框 3072">
            <a:extLst>
              <a:ext uri="{FF2B5EF4-FFF2-40B4-BE49-F238E27FC236}">
                <a16:creationId xmlns:a16="http://schemas.microsoft.com/office/drawing/2014/main" id="{00FA0AEF-E998-94D1-95B0-C7DADD1F3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6057" y="2976039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075">
            <a:extLst>
              <a:ext uri="{FF2B5EF4-FFF2-40B4-BE49-F238E27FC236}">
                <a16:creationId xmlns:a16="http://schemas.microsoft.com/office/drawing/2014/main" id="{8F161D6B-B49E-E7B8-9334-3946AB902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6" y="542584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2" name="组合 3101">
            <a:extLst>
              <a:ext uri="{FF2B5EF4-FFF2-40B4-BE49-F238E27FC236}">
                <a16:creationId xmlns:a16="http://schemas.microsoft.com/office/drawing/2014/main" id="{15C1C951-0B27-3698-A9D0-A6E91FEEE3D8}"/>
              </a:ext>
            </a:extLst>
          </p:cNvPr>
          <p:cNvGrpSpPr>
            <a:grpSpLocks/>
          </p:cNvGrpSpPr>
          <p:nvPr/>
        </p:nvGrpSpPr>
        <p:grpSpPr bwMode="auto">
          <a:xfrm>
            <a:off x="7724439" y="1386135"/>
            <a:ext cx="1273685" cy="574325"/>
            <a:chOff x="1528828" y="2843644"/>
            <a:chExt cx="1273915" cy="574321"/>
          </a:xfrm>
        </p:grpSpPr>
        <p:sp>
          <p:nvSpPr>
            <p:cNvPr id="33" name="文本框 61">
              <a:extLst>
                <a:ext uri="{FF2B5EF4-FFF2-40B4-BE49-F238E27FC236}">
                  <a16:creationId xmlns:a16="http://schemas.microsoft.com/office/drawing/2014/main" id="{907635DB-E5CC-C307-64DC-10A3A0B0EF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7358" y="2843644"/>
              <a:ext cx="736232" cy="369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cs typeface="Arial" panose="020B0604020202020204" pitchFamily="34" charset="0"/>
                </a:rPr>
                <a:t>H460</a:t>
              </a:r>
              <a:endParaRPr lang="zh-CN" altLang="en-US" sz="1800" b="1">
                <a:cs typeface="Arial" panose="020B0604020202020204" pitchFamily="34" charset="0"/>
              </a:endParaRPr>
            </a:p>
          </p:txBody>
        </p:sp>
        <p:sp>
          <p:nvSpPr>
            <p:cNvPr id="34" name="文本框 3079">
              <a:extLst>
                <a:ext uri="{FF2B5EF4-FFF2-40B4-BE49-F238E27FC236}">
                  <a16:creationId xmlns:a16="http://schemas.microsoft.com/office/drawing/2014/main" id="{9018C6C7-2090-BC17-BBF3-E25F9DA68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9408" y="3140968"/>
              <a:ext cx="1273335" cy="276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siNC       sip53</a:t>
              </a:r>
              <a:endParaRPr lang="zh-CN" altLang="en-US" sz="1200" b="1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5AAF1588-3F00-3661-F1A0-4A58C38F5E70}"/>
                </a:ext>
              </a:extLst>
            </p:cNvPr>
            <p:cNvCxnSpPr/>
            <p:nvPr/>
          </p:nvCxnSpPr>
          <p:spPr>
            <a:xfrm>
              <a:off x="1528828" y="3140505"/>
              <a:ext cx="11543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4567FCB1-86B7-A80B-557B-A2E7A9CD729D}"/>
              </a:ext>
            </a:extLst>
          </p:cNvPr>
          <p:cNvSpPr/>
          <p:nvPr/>
        </p:nvSpPr>
        <p:spPr>
          <a:xfrm>
            <a:off x="7745173" y="2162993"/>
            <a:ext cx="1205642" cy="31828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20">
            <a:extLst>
              <a:ext uri="{FF2B5EF4-FFF2-40B4-BE49-F238E27FC236}">
                <a16:creationId xmlns:a16="http://schemas.microsoft.com/office/drawing/2014/main" id="{4F80B12F-7FAD-BB6A-263D-AC0C31AF3105}"/>
              </a:ext>
            </a:extLst>
          </p:cNvPr>
          <p:cNvGrpSpPr>
            <a:grpSpLocks/>
          </p:cNvGrpSpPr>
          <p:nvPr/>
        </p:nvGrpSpPr>
        <p:grpSpPr bwMode="auto">
          <a:xfrm>
            <a:off x="9180277" y="3579235"/>
            <a:ext cx="647514" cy="245947"/>
            <a:chOff x="7848384" y="2945849"/>
            <a:chExt cx="648272" cy="246221"/>
          </a:xfrm>
        </p:grpSpPr>
        <p:sp>
          <p:nvSpPr>
            <p:cNvPr id="38" name="文本框 49">
              <a:extLst>
                <a:ext uri="{FF2B5EF4-FFF2-40B4-BE49-F238E27FC236}">
                  <a16:creationId xmlns:a16="http://schemas.microsoft.com/office/drawing/2014/main" id="{A0FCFCAE-45DE-C14D-3CA3-A45969DDD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C59D2841-FE67-0F3B-F1EA-557794A509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072">
            <a:extLst>
              <a:ext uri="{FF2B5EF4-FFF2-40B4-BE49-F238E27FC236}">
                <a16:creationId xmlns:a16="http://schemas.microsoft.com/office/drawing/2014/main" id="{B468F5BC-4939-8216-FA14-B06BD0200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008" y="2090562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73DF3A1-BD02-2F4C-03D1-F4F0A7981396}"/>
              </a:ext>
            </a:extLst>
          </p:cNvPr>
          <p:cNvSpPr/>
          <p:nvPr/>
        </p:nvSpPr>
        <p:spPr>
          <a:xfrm>
            <a:off x="7724439" y="2822131"/>
            <a:ext cx="1273685" cy="36687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74953CF-C841-CED7-10DC-155C8AE821AB}"/>
              </a:ext>
            </a:extLst>
          </p:cNvPr>
          <p:cNvSpPr/>
          <p:nvPr/>
        </p:nvSpPr>
        <p:spPr>
          <a:xfrm>
            <a:off x="7767353" y="3672261"/>
            <a:ext cx="1230771" cy="29148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8E7B5C5-D34D-E3F7-6895-503672910BEA}"/>
              </a:ext>
            </a:extLst>
          </p:cNvPr>
          <p:cNvSpPr/>
          <p:nvPr/>
        </p:nvSpPr>
        <p:spPr>
          <a:xfrm>
            <a:off x="7756676" y="4661730"/>
            <a:ext cx="1271201" cy="33855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9F5E765C-3492-A3DB-D0CF-41AC2112BC1A}"/>
              </a:ext>
            </a:extLst>
          </p:cNvPr>
          <p:cNvSpPr/>
          <p:nvPr/>
        </p:nvSpPr>
        <p:spPr>
          <a:xfrm>
            <a:off x="7739251" y="5324503"/>
            <a:ext cx="1258873" cy="41838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460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17AB2F3-3AFC-D4B7-5A19-B1BACAD3AABD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0A5D6B56-2732-DFA1-9A54-41BD06F86304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T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C5D0FF-1741-AE33-DE81-4BC011A12A06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DC74ACC-8C1D-3A3F-E229-D3DC7CCAF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411" y="1832225"/>
            <a:ext cx="3600000" cy="31935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778E2FC-AB3D-5EB1-34DA-7449B9AB3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3537462"/>
            <a:ext cx="3240000" cy="65613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B3ACF28-D3D2-5E82-C868-1D0E38CC5C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6043256"/>
            <a:ext cx="3240000" cy="7038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F9B6996-E9FB-B17B-6F43-C6DDAC0224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2590139"/>
            <a:ext cx="3240000" cy="7530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FD173CC-17B6-EC9E-A63D-2BBCC60D8C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5086307"/>
            <a:ext cx="3240000" cy="76265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8819A32-CD9E-B155-8700-5D27D471BE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4387895"/>
            <a:ext cx="3240000" cy="504117"/>
          </a:xfrm>
          <a:prstGeom prst="rect">
            <a:avLst/>
          </a:prstGeom>
        </p:spPr>
      </p:pic>
      <p:grpSp>
        <p:nvGrpSpPr>
          <p:cNvPr id="17" name="组合 20">
            <a:extLst>
              <a:ext uri="{FF2B5EF4-FFF2-40B4-BE49-F238E27FC236}">
                <a16:creationId xmlns:a16="http://schemas.microsoft.com/office/drawing/2014/main" id="{25EB02AD-C41E-8423-CFB1-C7EE27CA53E3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6521788"/>
            <a:ext cx="648354" cy="246221"/>
            <a:chOff x="7848198" y="2945849"/>
            <a:chExt cx="649113" cy="246495"/>
          </a:xfrm>
        </p:grpSpPr>
        <p:sp>
          <p:nvSpPr>
            <p:cNvPr id="18" name="文本框 49">
              <a:extLst>
                <a:ext uri="{FF2B5EF4-FFF2-40B4-BE49-F238E27FC236}">
                  <a16:creationId xmlns:a16="http://schemas.microsoft.com/office/drawing/2014/main" id="{AD399201-6591-802A-F6C9-3C7D01EC9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9D56EB-0B28-4753-5BB3-D693DCD3AE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20">
            <a:extLst>
              <a:ext uri="{FF2B5EF4-FFF2-40B4-BE49-F238E27FC236}">
                <a16:creationId xmlns:a16="http://schemas.microsoft.com/office/drawing/2014/main" id="{1E4C81A6-3EA0-A916-3526-E6EF77D2C3BE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5514394"/>
            <a:ext cx="648354" cy="246221"/>
            <a:chOff x="7848198" y="2945849"/>
            <a:chExt cx="649113" cy="246495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8D06BF49-0886-FEC4-2219-E964C7CB6D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69EF8FC7-D1C6-BC18-38BD-BA0B3C6631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0">
            <a:extLst>
              <a:ext uri="{FF2B5EF4-FFF2-40B4-BE49-F238E27FC236}">
                <a16:creationId xmlns:a16="http://schemas.microsoft.com/office/drawing/2014/main" id="{49639EA6-A146-BABD-63EC-22F990D280CC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3158579"/>
            <a:ext cx="647514" cy="245947"/>
            <a:chOff x="7848384" y="2945849"/>
            <a:chExt cx="648272" cy="246221"/>
          </a:xfrm>
        </p:grpSpPr>
        <p:sp>
          <p:nvSpPr>
            <p:cNvPr id="24" name="文本框 49">
              <a:extLst>
                <a:ext uri="{FF2B5EF4-FFF2-40B4-BE49-F238E27FC236}">
                  <a16:creationId xmlns:a16="http://schemas.microsoft.com/office/drawing/2014/main" id="{2054B265-12E5-4EF2-2FF5-C7DBBCA05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F6D0870-8D93-1E96-EBFD-E1F45A01CC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23B1B0BE-FD32-7832-4B5C-5CD9ADC28936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3672777"/>
            <a:ext cx="648355" cy="246221"/>
            <a:chOff x="7848198" y="2945849"/>
            <a:chExt cx="649112" cy="246495"/>
          </a:xfrm>
        </p:grpSpPr>
        <p:sp>
          <p:nvSpPr>
            <p:cNvPr id="27" name="文本框 49">
              <a:extLst>
                <a:ext uri="{FF2B5EF4-FFF2-40B4-BE49-F238E27FC236}">
                  <a16:creationId xmlns:a16="http://schemas.microsoft.com/office/drawing/2014/main" id="{8939B3F0-037A-3CC1-1DDD-38275593E5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62AAF71E-5657-97DB-B2BC-7A368A3DC6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62">
            <a:extLst>
              <a:ext uri="{FF2B5EF4-FFF2-40B4-BE49-F238E27FC236}">
                <a16:creationId xmlns:a16="http://schemas.microsoft.com/office/drawing/2014/main" id="{CEFD6D31-5A28-E76D-304C-18A03D3F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5890" y="532918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0" name="文本框 3071">
            <a:extLst>
              <a:ext uri="{FF2B5EF4-FFF2-40B4-BE49-F238E27FC236}">
                <a16:creationId xmlns:a16="http://schemas.microsoft.com/office/drawing/2014/main" id="{7B8E5536-39F1-59AC-7463-A4EC90A24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5890" y="4455765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072">
            <a:extLst>
              <a:ext uri="{FF2B5EF4-FFF2-40B4-BE49-F238E27FC236}">
                <a16:creationId xmlns:a16="http://schemas.microsoft.com/office/drawing/2014/main" id="{172182E7-36E1-3F52-CD11-13173EA54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054" y="3720134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2" name="文本框 3075">
            <a:extLst>
              <a:ext uri="{FF2B5EF4-FFF2-40B4-BE49-F238E27FC236}">
                <a16:creationId xmlns:a16="http://schemas.microsoft.com/office/drawing/2014/main" id="{3500D520-93CD-D4C3-3EBF-8841326D3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9566" y="622592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5D39589-3CF4-8460-BBEF-062E5E4D6B4F}"/>
              </a:ext>
            </a:extLst>
          </p:cNvPr>
          <p:cNvSpPr/>
          <p:nvPr/>
        </p:nvSpPr>
        <p:spPr>
          <a:xfrm>
            <a:off x="7077575" y="2749640"/>
            <a:ext cx="2645974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20">
            <a:extLst>
              <a:ext uri="{FF2B5EF4-FFF2-40B4-BE49-F238E27FC236}">
                <a16:creationId xmlns:a16="http://schemas.microsoft.com/office/drawing/2014/main" id="{D00790A5-4B11-F46E-0CFB-9373CAE15C56}"/>
              </a:ext>
            </a:extLst>
          </p:cNvPr>
          <p:cNvGrpSpPr>
            <a:grpSpLocks/>
          </p:cNvGrpSpPr>
          <p:nvPr/>
        </p:nvGrpSpPr>
        <p:grpSpPr bwMode="auto">
          <a:xfrm>
            <a:off x="9904057" y="4330653"/>
            <a:ext cx="647514" cy="245947"/>
            <a:chOff x="7848384" y="2945849"/>
            <a:chExt cx="648272" cy="246221"/>
          </a:xfrm>
        </p:grpSpPr>
        <p:sp>
          <p:nvSpPr>
            <p:cNvPr id="35" name="文本框 49">
              <a:extLst>
                <a:ext uri="{FF2B5EF4-FFF2-40B4-BE49-F238E27FC236}">
                  <a16:creationId xmlns:a16="http://schemas.microsoft.com/office/drawing/2014/main" id="{8A690506-5C9C-B2FC-5759-D1CFF1B540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BE90A6E-175E-E390-3C0F-29886696FF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072">
            <a:extLst>
              <a:ext uri="{FF2B5EF4-FFF2-40B4-BE49-F238E27FC236}">
                <a16:creationId xmlns:a16="http://schemas.microsoft.com/office/drawing/2014/main" id="{519CF30B-B2DF-FECA-0BA8-2517431FE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008" y="2802988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1912965-0530-051E-8A61-FD8FA9BA9B11}"/>
              </a:ext>
            </a:extLst>
          </p:cNvPr>
          <p:cNvSpPr/>
          <p:nvPr/>
        </p:nvSpPr>
        <p:spPr>
          <a:xfrm>
            <a:off x="7077575" y="3537462"/>
            <a:ext cx="2645974" cy="38153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615A84D-5BCE-74AA-C63E-4A5FBBD1B57B}"/>
              </a:ext>
            </a:extLst>
          </p:cNvPr>
          <p:cNvSpPr/>
          <p:nvPr/>
        </p:nvSpPr>
        <p:spPr>
          <a:xfrm>
            <a:off x="6944076" y="4392691"/>
            <a:ext cx="2830985" cy="33855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CD2315F-4595-F8CA-712B-0773FBB43958}"/>
              </a:ext>
            </a:extLst>
          </p:cNvPr>
          <p:cNvSpPr/>
          <p:nvPr/>
        </p:nvSpPr>
        <p:spPr>
          <a:xfrm>
            <a:off x="6979727" y="5273899"/>
            <a:ext cx="2743822" cy="41411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B3E5DC5-E2D7-127A-136A-E29630615338}"/>
              </a:ext>
            </a:extLst>
          </p:cNvPr>
          <p:cNvSpPr/>
          <p:nvPr/>
        </p:nvSpPr>
        <p:spPr>
          <a:xfrm>
            <a:off x="6944077" y="6225928"/>
            <a:ext cx="2830985" cy="41707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4652C337-7DAE-294E-B4A7-95E7C3F5D8C4}"/>
              </a:ext>
            </a:extLst>
          </p:cNvPr>
          <p:cNvGrpSpPr/>
          <p:nvPr/>
        </p:nvGrpSpPr>
        <p:grpSpPr>
          <a:xfrm>
            <a:off x="6125890" y="1316212"/>
            <a:ext cx="3794314" cy="1284542"/>
            <a:chOff x="3676143" y="1431773"/>
            <a:chExt cx="3794314" cy="1284542"/>
          </a:xfrm>
        </p:grpSpPr>
        <p:sp>
          <p:nvSpPr>
            <p:cNvPr id="43" name="文本框 36">
              <a:extLst>
                <a:ext uri="{FF2B5EF4-FFF2-40B4-BE49-F238E27FC236}">
                  <a16:creationId xmlns:a16="http://schemas.microsoft.com/office/drawing/2014/main" id="{DA876625-ED6E-E3A8-4635-45AA2CAB06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2126" y="1431773"/>
              <a:ext cx="736662" cy="369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cs typeface="Arial" panose="020B0604020202020204" pitchFamily="34" charset="0"/>
                </a:rPr>
                <a:t>A549</a:t>
              </a:r>
              <a:endParaRPr lang="zh-CN" altLang="en-US" b="1">
                <a:cs typeface="Arial" panose="020B0604020202020204" pitchFamily="34" charset="0"/>
              </a:endParaRP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ADA9831F-8EF0-1D19-8702-39F70CF4F04E}"/>
                </a:ext>
              </a:extLst>
            </p:cNvPr>
            <p:cNvCxnSpPr/>
            <p:nvPr/>
          </p:nvCxnSpPr>
          <p:spPr bwMode="auto">
            <a:xfrm>
              <a:off x="4590457" y="1723241"/>
              <a:ext cx="28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37">
              <a:extLst>
                <a:ext uri="{FF2B5EF4-FFF2-40B4-BE49-F238E27FC236}">
                  <a16:creationId xmlns:a16="http://schemas.microsoft.com/office/drawing/2014/main" id="{679E8F02-228A-76E4-78F8-F60418BA44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143" y="1700652"/>
              <a:ext cx="36663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DMSO      +         +         +         -         -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Nutlin-3      -         -          -         +         +        +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siNC      +        -          -         +          -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siDCP1B-1     -         +         -          -         +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siDCP1B-2     -          -         +         -         -         +</a:t>
              </a:r>
              <a:endParaRPr lang="zh-CN" altLang="en-US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1798793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7CA5499-0444-9D35-33B8-93CFAE5A90FF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1FBC154-03B7-742A-6D11-9816D4B1D98F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U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1EC957C-C191-7667-8512-6D6BB20200F7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D0D22D6-072D-BBDC-5D7B-17203A61F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155" y="1596980"/>
            <a:ext cx="4127660" cy="366404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6552738-E76E-5068-8AC5-03F8BCCD0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522418"/>
            <a:ext cx="2520000" cy="63832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F5950B-9909-F11B-A8D8-233AC22054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313457"/>
            <a:ext cx="2520000" cy="50177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64645FF-3D4F-412A-3ABA-30BD5A103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895197"/>
            <a:ext cx="2520000" cy="60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9E1A22D-AC8B-9F36-DE00-59E57E9E6A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628212"/>
            <a:ext cx="2520000" cy="74149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11C362F-7EF9-5327-925A-92E55FB29C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967939"/>
            <a:ext cx="2520000" cy="774545"/>
          </a:xfrm>
          <a:prstGeom prst="rect">
            <a:avLst/>
          </a:prstGeom>
        </p:spPr>
      </p:pic>
      <p:grpSp>
        <p:nvGrpSpPr>
          <p:cNvPr id="17" name="组合 20">
            <a:extLst>
              <a:ext uri="{FF2B5EF4-FFF2-40B4-BE49-F238E27FC236}">
                <a16:creationId xmlns:a16="http://schemas.microsoft.com/office/drawing/2014/main" id="{1ABB8623-376B-42F2-9693-D370D9C682C3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6234195"/>
            <a:ext cx="648354" cy="246221"/>
            <a:chOff x="7848198" y="2945849"/>
            <a:chExt cx="649113" cy="246495"/>
          </a:xfrm>
        </p:grpSpPr>
        <p:sp>
          <p:nvSpPr>
            <p:cNvPr id="18" name="文本框 49">
              <a:extLst>
                <a:ext uri="{FF2B5EF4-FFF2-40B4-BE49-F238E27FC236}">
                  <a16:creationId xmlns:a16="http://schemas.microsoft.com/office/drawing/2014/main" id="{A803F6B4-5DAF-578D-7978-603262B22D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E87E60C-B920-CE67-B116-085D3A7193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20">
            <a:extLst>
              <a:ext uri="{FF2B5EF4-FFF2-40B4-BE49-F238E27FC236}">
                <a16:creationId xmlns:a16="http://schemas.microsoft.com/office/drawing/2014/main" id="{A5E22C82-67FD-C069-6DD3-3D212EEB7A58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382136"/>
            <a:ext cx="648354" cy="246221"/>
            <a:chOff x="7848198" y="2945849"/>
            <a:chExt cx="649113" cy="246495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C4E2D1B3-9124-98B4-3558-BAD30EB3EA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A45010E4-37C0-91BF-0467-2726DA4B34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0">
            <a:extLst>
              <a:ext uri="{FF2B5EF4-FFF2-40B4-BE49-F238E27FC236}">
                <a16:creationId xmlns:a16="http://schemas.microsoft.com/office/drawing/2014/main" id="{ACA747D1-BCF4-F0C5-D1F7-60331B75580B}"/>
              </a:ext>
            </a:extLst>
          </p:cNvPr>
          <p:cNvGrpSpPr>
            <a:grpSpLocks/>
          </p:cNvGrpSpPr>
          <p:nvPr/>
        </p:nvGrpSpPr>
        <p:grpSpPr bwMode="auto">
          <a:xfrm>
            <a:off x="9543031" y="3151013"/>
            <a:ext cx="647514" cy="245947"/>
            <a:chOff x="7848384" y="2945849"/>
            <a:chExt cx="648272" cy="246221"/>
          </a:xfrm>
        </p:grpSpPr>
        <p:sp>
          <p:nvSpPr>
            <p:cNvPr id="24" name="文本框 49">
              <a:extLst>
                <a:ext uri="{FF2B5EF4-FFF2-40B4-BE49-F238E27FC236}">
                  <a16:creationId xmlns:a16="http://schemas.microsoft.com/office/drawing/2014/main" id="{6096C59C-9D3E-BE65-DB41-64C8AFD783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712FAAD-887F-4122-6BF0-9039A8713F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0">
            <a:extLst>
              <a:ext uri="{FF2B5EF4-FFF2-40B4-BE49-F238E27FC236}">
                <a16:creationId xmlns:a16="http://schemas.microsoft.com/office/drawing/2014/main" id="{575ACCE3-C177-25F7-0987-539981952915}"/>
              </a:ext>
            </a:extLst>
          </p:cNvPr>
          <p:cNvGrpSpPr>
            <a:grpSpLocks/>
          </p:cNvGrpSpPr>
          <p:nvPr/>
        </p:nvGrpSpPr>
        <p:grpSpPr bwMode="auto">
          <a:xfrm>
            <a:off x="9543031" y="3788609"/>
            <a:ext cx="648355" cy="246221"/>
            <a:chOff x="7848198" y="2945849"/>
            <a:chExt cx="649112" cy="246495"/>
          </a:xfrm>
        </p:grpSpPr>
        <p:sp>
          <p:nvSpPr>
            <p:cNvPr id="27" name="文本框 49">
              <a:extLst>
                <a:ext uri="{FF2B5EF4-FFF2-40B4-BE49-F238E27FC236}">
                  <a16:creationId xmlns:a16="http://schemas.microsoft.com/office/drawing/2014/main" id="{33184AA0-F09F-2030-9F9D-231400882A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BFE46AFB-9127-F086-FB2E-227EC316A3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62">
            <a:extLst>
              <a:ext uri="{FF2B5EF4-FFF2-40B4-BE49-F238E27FC236}">
                <a16:creationId xmlns:a16="http://schemas.microsoft.com/office/drawing/2014/main" id="{9CEAC4EC-E7A4-902C-2109-4E263596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324" y="5191396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0" name="文本框 3071">
            <a:extLst>
              <a:ext uri="{FF2B5EF4-FFF2-40B4-BE49-F238E27FC236}">
                <a16:creationId xmlns:a16="http://schemas.microsoft.com/office/drawing/2014/main" id="{8F2CBC7C-9428-C4AA-E4F8-0C1F9930D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324" y="440204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072">
            <a:extLst>
              <a:ext uri="{FF2B5EF4-FFF2-40B4-BE49-F238E27FC236}">
                <a16:creationId xmlns:a16="http://schemas.microsoft.com/office/drawing/2014/main" id="{56A7FDF6-0A34-532D-39F8-65AC957C5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488" y="3749721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2" name="文本框 3075">
            <a:extLst>
              <a:ext uri="{FF2B5EF4-FFF2-40B4-BE49-F238E27FC236}">
                <a16:creationId xmlns:a16="http://schemas.microsoft.com/office/drawing/2014/main" id="{C5C412BB-1E97-E553-4B3C-CB323BEA1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33332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202C935-DB65-049F-4504-4A61B8A32D94}"/>
              </a:ext>
            </a:extLst>
          </p:cNvPr>
          <p:cNvSpPr/>
          <p:nvPr/>
        </p:nvSpPr>
        <p:spPr>
          <a:xfrm>
            <a:off x="7161029" y="2749170"/>
            <a:ext cx="1925016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20">
            <a:extLst>
              <a:ext uri="{FF2B5EF4-FFF2-40B4-BE49-F238E27FC236}">
                <a16:creationId xmlns:a16="http://schemas.microsoft.com/office/drawing/2014/main" id="{AD3EC6F1-DC29-BA3C-7418-706CC2BBC824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258250"/>
            <a:ext cx="647514" cy="245947"/>
            <a:chOff x="7848384" y="2945849"/>
            <a:chExt cx="648272" cy="246221"/>
          </a:xfrm>
        </p:grpSpPr>
        <p:sp>
          <p:nvSpPr>
            <p:cNvPr id="35" name="文本框 49">
              <a:extLst>
                <a:ext uri="{FF2B5EF4-FFF2-40B4-BE49-F238E27FC236}">
                  <a16:creationId xmlns:a16="http://schemas.microsoft.com/office/drawing/2014/main" id="{6722736A-F8DD-B95A-027B-860668EA1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42517267-2BF7-A4E4-C8DB-B44026742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072">
            <a:extLst>
              <a:ext uri="{FF2B5EF4-FFF2-40B4-BE49-F238E27FC236}">
                <a16:creationId xmlns:a16="http://schemas.microsoft.com/office/drawing/2014/main" id="{CBC7E7BF-D0AC-7258-2B40-9D129B4FB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4212" y="2859607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BC7D424-00BB-C5CC-FECC-6EF8CEEE94F7}"/>
              </a:ext>
            </a:extLst>
          </p:cNvPr>
          <p:cNvSpPr/>
          <p:nvPr/>
        </p:nvSpPr>
        <p:spPr>
          <a:xfrm>
            <a:off x="7395864" y="3583317"/>
            <a:ext cx="1992833" cy="48033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46BE02D-DD11-94CA-D94C-E216A1D8EC9B}"/>
              </a:ext>
            </a:extLst>
          </p:cNvPr>
          <p:cNvSpPr/>
          <p:nvPr/>
        </p:nvSpPr>
        <p:spPr>
          <a:xfrm>
            <a:off x="7382375" y="4312147"/>
            <a:ext cx="2006322" cy="38602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8381CCC-34E6-7DDF-71A5-D05218B359CA}"/>
              </a:ext>
            </a:extLst>
          </p:cNvPr>
          <p:cNvSpPr/>
          <p:nvPr/>
        </p:nvSpPr>
        <p:spPr>
          <a:xfrm>
            <a:off x="7382375" y="5164367"/>
            <a:ext cx="1948369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8C87DAD-F6E1-1BAF-7E56-2004DD2AFDA2}"/>
              </a:ext>
            </a:extLst>
          </p:cNvPr>
          <p:cNvSpPr/>
          <p:nvPr/>
        </p:nvSpPr>
        <p:spPr>
          <a:xfrm>
            <a:off x="7333006" y="5909553"/>
            <a:ext cx="2055693" cy="45709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D8AD921-8CF4-B9CC-4C87-32EA3F6C1037}"/>
              </a:ext>
            </a:extLst>
          </p:cNvPr>
          <p:cNvGrpSpPr/>
          <p:nvPr/>
        </p:nvGrpSpPr>
        <p:grpSpPr>
          <a:xfrm>
            <a:off x="5794198" y="1561257"/>
            <a:ext cx="3536546" cy="1083097"/>
            <a:chOff x="3392389" y="1716084"/>
            <a:chExt cx="3536546" cy="1083097"/>
          </a:xfrm>
        </p:grpSpPr>
        <p:sp>
          <p:nvSpPr>
            <p:cNvPr id="43" name="文本框 36">
              <a:extLst>
                <a:ext uri="{FF2B5EF4-FFF2-40B4-BE49-F238E27FC236}">
                  <a16:creationId xmlns:a16="http://schemas.microsoft.com/office/drawing/2014/main" id="{099DE48F-7629-CEEA-F181-E8D57EE2E3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0885" y="1716084"/>
              <a:ext cx="7360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cs typeface="Arial" panose="020B0604020202020204" pitchFamily="34" charset="0"/>
                </a:rPr>
                <a:t>A549</a:t>
              </a:r>
              <a:endParaRPr lang="zh-CN" altLang="en-US" b="1">
                <a:cs typeface="Arial" panose="020B0604020202020204" pitchFamily="34" charset="0"/>
              </a:endParaRP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726F1BAA-118C-924B-849B-7241F5787058}"/>
                </a:ext>
              </a:extLst>
            </p:cNvPr>
            <p:cNvCxnSpPr/>
            <p:nvPr/>
          </p:nvCxnSpPr>
          <p:spPr bwMode="auto">
            <a:xfrm>
              <a:off x="4768935" y="2011697"/>
              <a:ext cx="216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37">
              <a:extLst>
                <a:ext uri="{FF2B5EF4-FFF2-40B4-BE49-F238E27FC236}">
                  <a16:creationId xmlns:a16="http://schemas.microsoft.com/office/drawing/2014/main" id="{0CB4EEA9-E266-DB3A-FECC-A71947AA17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2389" y="1968184"/>
              <a:ext cx="353654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    pcDNA3.1     +           +         -    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pcDNA3.1-DCP1B     -            -         +            +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            siNC      +           -         +             -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           sip53      -            +         -            +</a:t>
              </a:r>
              <a:endParaRPr lang="zh-CN" altLang="en-US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3122299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A1AFB66-2085-D3C6-2237-917991D3FE90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01365921-82B1-9B5F-CA58-1DD45C4692F3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V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48E9DD9-6A83-690B-2143-04879A1AD6A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6DF551A-54C8-E1E7-AE8E-B5035FCA76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502" y="1843408"/>
            <a:ext cx="3600000" cy="317118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65255F0-5F19-3E90-1B79-23147081E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3919221"/>
            <a:ext cx="3240000" cy="5460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800C35A-0C4F-215F-B6DF-D0BFA0586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5980776"/>
            <a:ext cx="3240000" cy="67717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A6DE02E-5385-D709-89AC-98E6B095A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5185260"/>
            <a:ext cx="3240000" cy="65001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7784269-1782-0E2F-8637-6EEAFBBACF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4610788"/>
            <a:ext cx="3240000" cy="42897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D212AD7-0DC4-7EAC-915E-A0D4C2314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2999915"/>
            <a:ext cx="3240000" cy="773806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E0915773-229F-7334-12FA-0F72A394FD14}"/>
              </a:ext>
            </a:extLst>
          </p:cNvPr>
          <p:cNvGrpSpPr/>
          <p:nvPr/>
        </p:nvGrpSpPr>
        <p:grpSpPr>
          <a:xfrm>
            <a:off x="6196724" y="1715373"/>
            <a:ext cx="3794314" cy="1284542"/>
            <a:chOff x="3676143" y="1431773"/>
            <a:chExt cx="3794314" cy="1284542"/>
          </a:xfrm>
        </p:grpSpPr>
        <p:sp>
          <p:nvSpPr>
            <p:cNvPr id="18" name="文本框 36">
              <a:extLst>
                <a:ext uri="{FF2B5EF4-FFF2-40B4-BE49-F238E27FC236}">
                  <a16:creationId xmlns:a16="http://schemas.microsoft.com/office/drawing/2014/main" id="{6D564F03-FE98-1ECC-A969-572427E4C8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2126" y="1431773"/>
              <a:ext cx="7360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cs typeface="Arial" panose="020B0604020202020204" pitchFamily="34" charset="0"/>
                </a:rPr>
                <a:t>H460</a:t>
              </a:r>
              <a:endParaRPr lang="zh-CN" altLang="en-US" b="1">
                <a:cs typeface="Arial" panose="020B0604020202020204" pitchFamily="34" charset="0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63F54402-CBCA-5DBB-7872-CD8F58B372F3}"/>
                </a:ext>
              </a:extLst>
            </p:cNvPr>
            <p:cNvCxnSpPr/>
            <p:nvPr/>
          </p:nvCxnSpPr>
          <p:spPr bwMode="auto">
            <a:xfrm>
              <a:off x="4590457" y="1723241"/>
              <a:ext cx="288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37">
              <a:extLst>
                <a:ext uri="{FF2B5EF4-FFF2-40B4-BE49-F238E27FC236}">
                  <a16:creationId xmlns:a16="http://schemas.microsoft.com/office/drawing/2014/main" id="{49B52734-4743-CF32-E131-49D4CDC891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143" y="1700652"/>
              <a:ext cx="36663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DMSO      +         +         +         -         -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Nutlin-3      -         -          -         +         +        +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siNC      +        -          -         +          -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siDCP1B-1     -         +         -          -         +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siDCP1B-2     -          -         +         -         -         +</a:t>
              </a:r>
              <a:endParaRPr lang="zh-CN" altLang="en-US" sz="1200" b="1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D9C4C00-2020-EBCC-15D7-D9CC3CD5B5DD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6425579"/>
            <a:ext cx="648354" cy="246221"/>
            <a:chOff x="7848198" y="2945849"/>
            <a:chExt cx="649113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E76B3F09-418D-AF81-87CB-3D0DF044F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79CD4A4-E4FD-EC2F-B4D1-19089EC799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0">
            <a:extLst>
              <a:ext uri="{FF2B5EF4-FFF2-40B4-BE49-F238E27FC236}">
                <a16:creationId xmlns:a16="http://schemas.microsoft.com/office/drawing/2014/main" id="{35C75F58-7AF4-7CC2-F93F-4E846FDA5CF1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5568312"/>
            <a:ext cx="648354" cy="246221"/>
            <a:chOff x="7848198" y="2945849"/>
            <a:chExt cx="649113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002DC039-A566-450A-EF12-4B1B2DBFB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8897FBD-9B52-F86E-20FE-9ED8A1E232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0">
            <a:extLst>
              <a:ext uri="{FF2B5EF4-FFF2-40B4-BE49-F238E27FC236}">
                <a16:creationId xmlns:a16="http://schemas.microsoft.com/office/drawing/2014/main" id="{B8681AC2-925E-A411-D80E-BD6AE6A6C807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3572322"/>
            <a:ext cx="647514" cy="245947"/>
            <a:chOff x="7848384" y="2945849"/>
            <a:chExt cx="648272" cy="246221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98B21306-97E1-0684-7C85-816F9DB378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47F9872-B3C3-ED2C-FEAF-C36B0169C9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0">
            <a:extLst>
              <a:ext uri="{FF2B5EF4-FFF2-40B4-BE49-F238E27FC236}">
                <a16:creationId xmlns:a16="http://schemas.microsoft.com/office/drawing/2014/main" id="{3AC7B93E-3CE3-5FD3-299F-0A2A0EB905ED}"/>
              </a:ext>
            </a:extLst>
          </p:cNvPr>
          <p:cNvGrpSpPr>
            <a:grpSpLocks/>
          </p:cNvGrpSpPr>
          <p:nvPr/>
        </p:nvGrpSpPr>
        <p:grpSpPr bwMode="auto">
          <a:xfrm>
            <a:off x="9902376" y="4097349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AC13E154-D04D-BC4B-305F-4CE3F7E10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18F249CA-031D-DB1C-5106-25BF5E9F0F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62">
            <a:extLst>
              <a:ext uri="{FF2B5EF4-FFF2-40B4-BE49-F238E27FC236}">
                <a16:creationId xmlns:a16="http://schemas.microsoft.com/office/drawing/2014/main" id="{086E3465-7FC0-8A05-2466-4742F18DE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4212" y="535286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4" name="文本框 3071">
            <a:extLst>
              <a:ext uri="{FF2B5EF4-FFF2-40B4-BE49-F238E27FC236}">
                <a16:creationId xmlns:a16="http://schemas.microsoft.com/office/drawing/2014/main" id="{1001A531-438B-C554-5391-5B4FFB68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4211" y="466487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5" name="文本框 3072">
            <a:extLst>
              <a:ext uri="{FF2B5EF4-FFF2-40B4-BE49-F238E27FC236}">
                <a16:creationId xmlns:a16="http://schemas.microsoft.com/office/drawing/2014/main" id="{65C4D633-D038-2C82-A4D4-6B0C82A9B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4375" y="4051182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6" name="文本框 3075">
            <a:extLst>
              <a:ext uri="{FF2B5EF4-FFF2-40B4-BE49-F238E27FC236}">
                <a16:creationId xmlns:a16="http://schemas.microsoft.com/office/drawing/2014/main" id="{33B0DC72-F88E-6D19-6826-3A33FA3EB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9566" y="621013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7582FC4-209D-C536-6F8F-633D6E0EDA49}"/>
              </a:ext>
            </a:extLst>
          </p:cNvPr>
          <p:cNvSpPr/>
          <p:nvPr/>
        </p:nvSpPr>
        <p:spPr>
          <a:xfrm>
            <a:off x="7067409" y="3116608"/>
            <a:ext cx="2555161" cy="45571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20">
            <a:extLst>
              <a:ext uri="{FF2B5EF4-FFF2-40B4-BE49-F238E27FC236}">
                <a16:creationId xmlns:a16="http://schemas.microsoft.com/office/drawing/2014/main" id="{9D32478C-1625-6BD2-D057-B86EE58C65AD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4522902"/>
            <a:ext cx="647514" cy="245947"/>
            <a:chOff x="7848384" y="2945849"/>
            <a:chExt cx="648272" cy="246221"/>
          </a:xfrm>
        </p:grpSpPr>
        <p:sp>
          <p:nvSpPr>
            <p:cNvPr id="39" name="文本框 49">
              <a:extLst>
                <a:ext uri="{FF2B5EF4-FFF2-40B4-BE49-F238E27FC236}">
                  <a16:creationId xmlns:a16="http://schemas.microsoft.com/office/drawing/2014/main" id="{54E6909F-4E77-3613-3FC1-417ADB3FF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A38FEE2C-9370-3B2D-0C0F-CD783038D4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3072">
            <a:extLst>
              <a:ext uri="{FF2B5EF4-FFF2-40B4-BE49-F238E27FC236}">
                <a16:creationId xmlns:a16="http://schemas.microsoft.com/office/drawing/2014/main" id="{E0750C72-0325-BE44-3B33-258A07470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0329" y="3259722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F52C6D9-F14B-8FA8-7092-1FD359284ED4}"/>
              </a:ext>
            </a:extLst>
          </p:cNvPr>
          <p:cNvSpPr/>
          <p:nvPr/>
        </p:nvSpPr>
        <p:spPr>
          <a:xfrm>
            <a:off x="6817680" y="3969303"/>
            <a:ext cx="2686928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E774F11-D28C-710C-7848-F880A6212CC6}"/>
              </a:ext>
            </a:extLst>
          </p:cNvPr>
          <p:cNvSpPr/>
          <p:nvPr/>
        </p:nvSpPr>
        <p:spPr>
          <a:xfrm>
            <a:off x="6817680" y="4597703"/>
            <a:ext cx="2744879" cy="31336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DCD4AD2-816F-FD06-05AA-03A70A3E049D}"/>
              </a:ext>
            </a:extLst>
          </p:cNvPr>
          <p:cNvSpPr/>
          <p:nvPr/>
        </p:nvSpPr>
        <p:spPr>
          <a:xfrm>
            <a:off x="6767295" y="5317675"/>
            <a:ext cx="2795267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981FC494-52B3-4CCE-08FC-9108C1B13B85}"/>
              </a:ext>
            </a:extLst>
          </p:cNvPr>
          <p:cNvSpPr/>
          <p:nvPr/>
        </p:nvSpPr>
        <p:spPr>
          <a:xfrm>
            <a:off x="6756095" y="6114891"/>
            <a:ext cx="2851544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325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A6BA404-70E0-8723-C713-151CB0838EFB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AB02B12-4E2C-AEED-5B8B-8A4E1D4D1D5B}"/>
              </a:ext>
            </a:extLst>
          </p:cNvPr>
          <p:cNvSpPr txBox="1"/>
          <p:nvPr/>
        </p:nvSpPr>
        <p:spPr>
          <a:xfrm>
            <a:off x="167304" y="200054"/>
            <a:ext cx="131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4 W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2086950-A420-9F96-7EF4-868B0C245142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9038E3B-0817-6C2B-6154-3529CB1B30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30" y="1574442"/>
            <a:ext cx="4089027" cy="370911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2F7A060-A222-CF7F-2C89-715C1DDBA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284172"/>
            <a:ext cx="2520000" cy="64973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999A115-E5B5-4563-500C-BD07F6226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102822"/>
            <a:ext cx="2520000" cy="55359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B6F12EF-E4F7-0C2C-1FFB-EBC2DF747B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809198"/>
            <a:ext cx="2520000" cy="67160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0F0F17F-CDAD-E78C-C1EE-F6E401B25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307712"/>
            <a:ext cx="2520000" cy="8075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768345-7116-32C7-C711-96D53A431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825329"/>
            <a:ext cx="2520000" cy="814954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A142C70D-9629-1CB1-A125-B60735EF4DFE}"/>
              </a:ext>
            </a:extLst>
          </p:cNvPr>
          <p:cNvGrpSpPr/>
          <p:nvPr/>
        </p:nvGrpSpPr>
        <p:grpSpPr>
          <a:xfrm>
            <a:off x="5768441" y="1224615"/>
            <a:ext cx="3536546" cy="1083097"/>
            <a:chOff x="3392389" y="1716084"/>
            <a:chExt cx="3536546" cy="1083097"/>
          </a:xfrm>
        </p:grpSpPr>
        <p:sp>
          <p:nvSpPr>
            <p:cNvPr id="18" name="文本框 36">
              <a:extLst>
                <a:ext uri="{FF2B5EF4-FFF2-40B4-BE49-F238E27FC236}">
                  <a16:creationId xmlns:a16="http://schemas.microsoft.com/office/drawing/2014/main" id="{0576F056-D09C-C9AF-50A8-67D7148239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0885" y="1716084"/>
              <a:ext cx="7360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cs typeface="Arial" panose="020B0604020202020204" pitchFamily="34" charset="0"/>
                </a:rPr>
                <a:t>H460</a:t>
              </a:r>
              <a:endParaRPr lang="zh-CN" altLang="en-US" b="1">
                <a:cs typeface="Arial" panose="020B0604020202020204" pitchFamily="34" charset="0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CCDB64F-4FD9-89EC-E420-EF8547058A5A}"/>
                </a:ext>
              </a:extLst>
            </p:cNvPr>
            <p:cNvCxnSpPr/>
            <p:nvPr/>
          </p:nvCxnSpPr>
          <p:spPr bwMode="auto">
            <a:xfrm>
              <a:off x="4768935" y="2011697"/>
              <a:ext cx="216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37">
              <a:extLst>
                <a:ext uri="{FF2B5EF4-FFF2-40B4-BE49-F238E27FC236}">
                  <a16:creationId xmlns:a16="http://schemas.microsoft.com/office/drawing/2014/main" id="{9B8042A5-99A9-EFD5-2A4C-6722BC534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2389" y="1968184"/>
              <a:ext cx="353654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    pcDNA3.1     +           +         -          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pcDNA3.1-DCP1B     -            -         +            +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            siNC      +           -         +             -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/>
                <a:t>                    sip53      -            +         -            +</a:t>
              </a:r>
              <a:endParaRPr lang="zh-CN" altLang="en-US" sz="1200" b="1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05B9B06-9118-6815-14DF-F420FA59B6D3}"/>
              </a:ext>
            </a:extLst>
          </p:cNvPr>
          <p:cNvGrpSpPr>
            <a:grpSpLocks/>
          </p:cNvGrpSpPr>
          <p:nvPr/>
        </p:nvGrpSpPr>
        <p:grpSpPr bwMode="auto">
          <a:xfrm>
            <a:off x="9542191" y="6213420"/>
            <a:ext cx="648354" cy="246221"/>
            <a:chOff x="7848198" y="2945849"/>
            <a:chExt cx="649113" cy="246495"/>
          </a:xfrm>
        </p:grpSpPr>
        <p:sp>
          <p:nvSpPr>
            <p:cNvPr id="22" name="文本框 49">
              <a:extLst>
                <a:ext uri="{FF2B5EF4-FFF2-40B4-BE49-F238E27FC236}">
                  <a16:creationId xmlns:a16="http://schemas.microsoft.com/office/drawing/2014/main" id="{7797A0D6-21A9-B025-6F0D-CD7CF2B55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CFDBAB3-E585-9DDD-31E7-BF5311BDE1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0">
            <a:extLst>
              <a:ext uri="{FF2B5EF4-FFF2-40B4-BE49-F238E27FC236}">
                <a16:creationId xmlns:a16="http://schemas.microsoft.com/office/drawing/2014/main" id="{EE67E247-2795-4462-4663-BA84E22BE7BB}"/>
              </a:ext>
            </a:extLst>
          </p:cNvPr>
          <p:cNvGrpSpPr>
            <a:grpSpLocks/>
          </p:cNvGrpSpPr>
          <p:nvPr/>
        </p:nvGrpSpPr>
        <p:grpSpPr bwMode="auto">
          <a:xfrm>
            <a:off x="9542191" y="5352129"/>
            <a:ext cx="648354" cy="246221"/>
            <a:chOff x="7848198" y="2945849"/>
            <a:chExt cx="649113" cy="246495"/>
          </a:xfrm>
        </p:grpSpPr>
        <p:sp>
          <p:nvSpPr>
            <p:cNvPr id="25" name="文本框 49">
              <a:extLst>
                <a:ext uri="{FF2B5EF4-FFF2-40B4-BE49-F238E27FC236}">
                  <a16:creationId xmlns:a16="http://schemas.microsoft.com/office/drawing/2014/main" id="{0C6306CC-F56C-4C28-7346-175E34A88F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61951B5-561C-A221-8223-2EEE663F6C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0">
            <a:extLst>
              <a:ext uri="{FF2B5EF4-FFF2-40B4-BE49-F238E27FC236}">
                <a16:creationId xmlns:a16="http://schemas.microsoft.com/office/drawing/2014/main" id="{BC889862-5425-F47D-BCA9-65EFDAA94236}"/>
              </a:ext>
            </a:extLst>
          </p:cNvPr>
          <p:cNvGrpSpPr>
            <a:grpSpLocks/>
          </p:cNvGrpSpPr>
          <p:nvPr/>
        </p:nvGrpSpPr>
        <p:grpSpPr bwMode="auto">
          <a:xfrm>
            <a:off x="9543031" y="2906502"/>
            <a:ext cx="647514" cy="245947"/>
            <a:chOff x="7848384" y="2945849"/>
            <a:chExt cx="648272" cy="246221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804A2B8B-39DC-F563-4B0C-D13094FA01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C78675A4-C16F-5C13-0C3D-48754BE46D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0">
            <a:extLst>
              <a:ext uri="{FF2B5EF4-FFF2-40B4-BE49-F238E27FC236}">
                <a16:creationId xmlns:a16="http://schemas.microsoft.com/office/drawing/2014/main" id="{327B0E08-3AA8-F7D3-ED31-D6E919C63AF4}"/>
              </a:ext>
            </a:extLst>
          </p:cNvPr>
          <p:cNvGrpSpPr>
            <a:grpSpLocks/>
          </p:cNvGrpSpPr>
          <p:nvPr/>
        </p:nvGrpSpPr>
        <p:grpSpPr bwMode="auto">
          <a:xfrm>
            <a:off x="9542190" y="3539147"/>
            <a:ext cx="648355" cy="246221"/>
            <a:chOff x="7848198" y="2945849"/>
            <a:chExt cx="649112" cy="246495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77F48678-77B0-8C28-B53C-A1011EEE8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D82B1507-F375-FAFA-A9D1-DF3F52E27D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62">
            <a:extLst>
              <a:ext uri="{FF2B5EF4-FFF2-40B4-BE49-F238E27FC236}">
                <a16:creationId xmlns:a16="http://schemas.microsoft.com/office/drawing/2014/main" id="{84FE2159-C716-DB97-2695-0B3FF95B1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453" y="518896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4" name="文本框 3071">
            <a:extLst>
              <a:ext uri="{FF2B5EF4-FFF2-40B4-BE49-F238E27FC236}">
                <a16:creationId xmlns:a16="http://schemas.microsoft.com/office/drawing/2014/main" id="{5ADD470F-64B3-0DD8-1D2E-F6B9B1CF1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324" y="4222884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5" name="文本框 3072">
            <a:extLst>
              <a:ext uri="{FF2B5EF4-FFF2-40B4-BE49-F238E27FC236}">
                <a16:creationId xmlns:a16="http://schemas.microsoft.com/office/drawing/2014/main" id="{FB4FA3DC-2F62-8746-22DF-BC49769CB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488" y="3497025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6" name="文本框 3075">
            <a:extLst>
              <a:ext uri="{FF2B5EF4-FFF2-40B4-BE49-F238E27FC236}">
                <a16:creationId xmlns:a16="http://schemas.microsoft.com/office/drawing/2014/main" id="{C81BB18E-5366-CDB7-13D5-EC5FCD919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2921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C71E498-1A18-B785-8A1C-17B0CC3C5A8E}"/>
              </a:ext>
            </a:extLst>
          </p:cNvPr>
          <p:cNvSpPr/>
          <p:nvPr/>
        </p:nvSpPr>
        <p:spPr>
          <a:xfrm>
            <a:off x="7144986" y="2510578"/>
            <a:ext cx="2089165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20">
            <a:extLst>
              <a:ext uri="{FF2B5EF4-FFF2-40B4-BE49-F238E27FC236}">
                <a16:creationId xmlns:a16="http://schemas.microsoft.com/office/drawing/2014/main" id="{6A4A346D-1161-F903-866A-CC3D1399AD8F}"/>
              </a:ext>
            </a:extLst>
          </p:cNvPr>
          <p:cNvGrpSpPr>
            <a:grpSpLocks/>
          </p:cNvGrpSpPr>
          <p:nvPr/>
        </p:nvGrpSpPr>
        <p:grpSpPr bwMode="auto">
          <a:xfrm>
            <a:off x="9543031" y="4083144"/>
            <a:ext cx="647514" cy="245947"/>
            <a:chOff x="7848384" y="2945849"/>
            <a:chExt cx="648272" cy="246221"/>
          </a:xfrm>
        </p:grpSpPr>
        <p:sp>
          <p:nvSpPr>
            <p:cNvPr id="39" name="文本框 49">
              <a:extLst>
                <a:ext uri="{FF2B5EF4-FFF2-40B4-BE49-F238E27FC236}">
                  <a16:creationId xmlns:a16="http://schemas.microsoft.com/office/drawing/2014/main" id="{ACDDE414-201C-D5B3-37DF-BB660FE76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E47C880-F9CB-F172-810B-0F56E4C866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3072">
            <a:extLst>
              <a:ext uri="{FF2B5EF4-FFF2-40B4-BE49-F238E27FC236}">
                <a16:creationId xmlns:a16="http://schemas.microsoft.com/office/drawing/2014/main" id="{E2781A6E-9AEA-6F09-51C2-7D185D458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442" y="2567948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73B8E66-A2AE-48E1-389F-E06165C2FB62}"/>
              </a:ext>
            </a:extLst>
          </p:cNvPr>
          <p:cNvSpPr/>
          <p:nvPr/>
        </p:nvSpPr>
        <p:spPr>
          <a:xfrm>
            <a:off x="7215049" y="3366486"/>
            <a:ext cx="2175794" cy="46253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D3E6B84-0D36-3DAE-7073-092D68D2C63A}"/>
              </a:ext>
            </a:extLst>
          </p:cNvPr>
          <p:cNvSpPr/>
          <p:nvPr/>
        </p:nvSpPr>
        <p:spPr>
          <a:xfrm>
            <a:off x="7234410" y="4124621"/>
            <a:ext cx="2156433" cy="36366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8BACB65-34FA-9F81-D3D2-B7F08267EBFE}"/>
              </a:ext>
            </a:extLst>
          </p:cNvPr>
          <p:cNvSpPr/>
          <p:nvPr/>
        </p:nvSpPr>
        <p:spPr>
          <a:xfrm>
            <a:off x="7176737" y="5048519"/>
            <a:ext cx="2128250" cy="43950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B60A402-37AB-B047-EAF6-15E795C37AB2}"/>
              </a:ext>
            </a:extLst>
          </p:cNvPr>
          <p:cNvSpPr/>
          <p:nvPr/>
        </p:nvSpPr>
        <p:spPr>
          <a:xfrm>
            <a:off x="7107209" y="5824746"/>
            <a:ext cx="2283635" cy="51178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803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C41EB1C-2B8C-A78C-E634-76B7B0CB55F7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0C0E935-92CA-6CB3-9836-EB1F5CE3530B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5 A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1E440A5-F9CD-DFBE-D3AB-3A9E3D530CD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47D29F-C53A-C6D8-C69F-05DC7FC16C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852" y="2731538"/>
            <a:ext cx="1949541" cy="16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35A797-2BCA-0B2C-2C57-15052AE5C2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0393" y="2731538"/>
            <a:ext cx="1985565" cy="162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CEC3DC0-1CDC-B914-668C-83B75A3ED8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81" y="3925021"/>
            <a:ext cx="2160000" cy="5571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B70E71C-4171-B1C8-E81F-2E0C14BE2F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81" y="4717791"/>
            <a:ext cx="2160000" cy="68416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FE774B9-BEEC-E3A0-CAA1-B1ECE56D18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81" y="2879976"/>
            <a:ext cx="2160000" cy="80937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79EAA8F-F6AC-27C4-9AAA-B5B0ACD90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215" y="3992066"/>
            <a:ext cx="2160000" cy="51561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01D7FB5-2418-898B-1DFD-3363582788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215" y="4724382"/>
            <a:ext cx="2160000" cy="67097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C50453D-CB41-859A-E98D-4B134339EC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215" y="2879976"/>
            <a:ext cx="2160000" cy="802419"/>
          </a:xfrm>
          <a:prstGeom prst="rect">
            <a:avLst/>
          </a:prstGeom>
        </p:spPr>
      </p:pic>
      <p:sp>
        <p:nvSpPr>
          <p:cNvPr id="21" name="文本框 36">
            <a:extLst>
              <a:ext uri="{FF2B5EF4-FFF2-40B4-BE49-F238E27FC236}">
                <a16:creationId xmlns:a16="http://schemas.microsoft.com/office/drawing/2014/main" id="{C67D72F5-9A29-3785-7A7F-113B6EB5F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3732" y="1731369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2" name="文本框 37">
            <a:extLst>
              <a:ext uri="{FF2B5EF4-FFF2-40B4-BE49-F238E27FC236}">
                <a16:creationId xmlns:a16="http://schemas.microsoft.com/office/drawing/2014/main" id="{A8C4C6B4-3D68-9EA4-F08A-479267ADC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7579" y="2049884"/>
            <a:ext cx="27286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oeNC             +         -          +         -</a:t>
            </a:r>
          </a:p>
          <a:p>
            <a:pPr eaLnBrk="1" hangingPunct="1"/>
            <a:r>
              <a:rPr lang="en-US" altLang="zh-CN" sz="1200" b="1"/>
              <a:t>oeDCP1B      -          +         -          +</a:t>
            </a:r>
          </a:p>
          <a:p>
            <a:pPr eaLnBrk="1" hangingPunct="1"/>
            <a:r>
              <a:rPr lang="en-US" altLang="zh-CN" sz="1200" b="1"/>
              <a:t>oeNC             +         +         -          -</a:t>
            </a:r>
          </a:p>
          <a:p>
            <a:pPr eaLnBrk="1" hangingPunct="1"/>
            <a:r>
              <a:rPr lang="en-US" altLang="zh-CN" sz="1200" b="1"/>
              <a:t>oeMAPK4      -          -         +         +</a:t>
            </a:r>
            <a:endParaRPr lang="zh-CN" altLang="en-US" sz="1200" b="1"/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3AE6085-77FE-6D1E-F518-6E963E7DC3A2}"/>
              </a:ext>
            </a:extLst>
          </p:cNvPr>
          <p:cNvCxnSpPr/>
          <p:nvPr/>
        </p:nvCxnSpPr>
        <p:spPr bwMode="auto">
          <a:xfrm>
            <a:off x="6143164" y="2066996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36">
            <a:extLst>
              <a:ext uri="{FF2B5EF4-FFF2-40B4-BE49-F238E27FC236}">
                <a16:creationId xmlns:a16="http://schemas.microsoft.com/office/drawing/2014/main" id="{642CE4B3-E0F1-04DA-4FD2-8455686C6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2271" y="1709905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5" name="文本框 37">
            <a:extLst>
              <a:ext uri="{FF2B5EF4-FFF2-40B4-BE49-F238E27FC236}">
                <a16:creationId xmlns:a16="http://schemas.microsoft.com/office/drawing/2014/main" id="{6E432592-DCA7-0CFC-4E41-8153C4A18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9834" y="2028420"/>
            <a:ext cx="17219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+         -          +         -</a:t>
            </a:r>
          </a:p>
          <a:p>
            <a:pPr eaLnBrk="1" hangingPunct="1"/>
            <a:r>
              <a:rPr lang="en-US" altLang="zh-CN" sz="1200" b="1"/>
              <a:t>-          +         -          +</a:t>
            </a:r>
          </a:p>
          <a:p>
            <a:pPr eaLnBrk="1" hangingPunct="1"/>
            <a:r>
              <a:rPr lang="en-US" altLang="zh-CN" sz="1200" b="1"/>
              <a:t>+         +         -          -</a:t>
            </a:r>
          </a:p>
          <a:p>
            <a:pPr eaLnBrk="1" hangingPunct="1"/>
            <a:r>
              <a:rPr lang="en-US" altLang="zh-CN" sz="1200" b="1"/>
              <a:t>-          -         +         +</a:t>
            </a:r>
            <a:endParaRPr lang="zh-CN" altLang="en-US" sz="1200" b="1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6B795A0B-7045-D141-0538-2EE2CAF99ED1}"/>
              </a:ext>
            </a:extLst>
          </p:cNvPr>
          <p:cNvCxnSpPr/>
          <p:nvPr/>
        </p:nvCxnSpPr>
        <p:spPr bwMode="auto">
          <a:xfrm>
            <a:off x="8671703" y="2045532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0E31931-7939-EED1-7D58-A8083C416BCA}"/>
              </a:ext>
            </a:extLst>
          </p:cNvPr>
          <p:cNvGrpSpPr>
            <a:grpSpLocks/>
          </p:cNvGrpSpPr>
          <p:nvPr/>
        </p:nvGrpSpPr>
        <p:grpSpPr bwMode="auto">
          <a:xfrm>
            <a:off x="10814215" y="5155733"/>
            <a:ext cx="648354" cy="246221"/>
            <a:chOff x="7848198" y="2945849"/>
            <a:chExt cx="649113" cy="246495"/>
          </a:xfrm>
        </p:grpSpPr>
        <p:sp>
          <p:nvSpPr>
            <p:cNvPr id="28" name="文本框 49">
              <a:extLst>
                <a:ext uri="{FF2B5EF4-FFF2-40B4-BE49-F238E27FC236}">
                  <a16:creationId xmlns:a16="http://schemas.microsoft.com/office/drawing/2014/main" id="{C8C0E3EE-4925-53B4-F3A4-AB10F6B51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4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522617C6-A9C8-DDE9-6482-E00AC47167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0">
            <a:extLst>
              <a:ext uri="{FF2B5EF4-FFF2-40B4-BE49-F238E27FC236}">
                <a16:creationId xmlns:a16="http://schemas.microsoft.com/office/drawing/2014/main" id="{1C6D72B1-2C59-97D8-AC17-5FA947C85D02}"/>
              </a:ext>
            </a:extLst>
          </p:cNvPr>
          <p:cNvGrpSpPr>
            <a:grpSpLocks/>
          </p:cNvGrpSpPr>
          <p:nvPr/>
        </p:nvGrpSpPr>
        <p:grpSpPr bwMode="auto">
          <a:xfrm>
            <a:off x="10817070" y="3481546"/>
            <a:ext cx="647514" cy="245947"/>
            <a:chOff x="7848384" y="2945849"/>
            <a:chExt cx="648272" cy="246221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3D085AF3-837C-51FA-7697-7AEC5D2CE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31339D6D-310B-3FDA-9C56-04CCD700C8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20">
            <a:extLst>
              <a:ext uri="{FF2B5EF4-FFF2-40B4-BE49-F238E27FC236}">
                <a16:creationId xmlns:a16="http://schemas.microsoft.com/office/drawing/2014/main" id="{FF1642EA-E0D2-ACAA-3BAF-39ADB7BDCBD9}"/>
              </a:ext>
            </a:extLst>
          </p:cNvPr>
          <p:cNvGrpSpPr>
            <a:grpSpLocks/>
          </p:cNvGrpSpPr>
          <p:nvPr/>
        </p:nvGrpSpPr>
        <p:grpSpPr bwMode="auto">
          <a:xfrm>
            <a:off x="10814215" y="4203573"/>
            <a:ext cx="648355" cy="246221"/>
            <a:chOff x="7848198" y="2945849"/>
            <a:chExt cx="649112" cy="246495"/>
          </a:xfrm>
        </p:grpSpPr>
        <p:sp>
          <p:nvSpPr>
            <p:cNvPr id="34" name="文本框 49">
              <a:extLst>
                <a:ext uri="{FF2B5EF4-FFF2-40B4-BE49-F238E27FC236}">
                  <a16:creationId xmlns:a16="http://schemas.microsoft.com/office/drawing/2014/main" id="{DA3D48FA-9AC4-E189-D1D7-ED204EE4E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423" cy="24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D30A3F8B-9824-72B0-A1EA-5B73808C6B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198" y="3069214"/>
              <a:ext cx="17959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072">
            <a:extLst>
              <a:ext uri="{FF2B5EF4-FFF2-40B4-BE49-F238E27FC236}">
                <a16:creationId xmlns:a16="http://schemas.microsoft.com/office/drawing/2014/main" id="{30B3936E-E9DD-C2A1-D85F-88C8D6E98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5249" y="4055063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7" name="文本框 3075">
            <a:extLst>
              <a:ext uri="{FF2B5EF4-FFF2-40B4-BE49-F238E27FC236}">
                <a16:creationId xmlns:a16="http://schemas.microsoft.com/office/drawing/2014/main" id="{BF5744EC-D12B-EDD5-2E81-B54F6FAC0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1430" y="4890594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F4CF15A-A601-FE73-333A-9F91B12E76E4}"/>
              </a:ext>
            </a:extLst>
          </p:cNvPr>
          <p:cNvSpPr/>
          <p:nvPr/>
        </p:nvSpPr>
        <p:spPr>
          <a:xfrm>
            <a:off x="8770677" y="2974895"/>
            <a:ext cx="1770681" cy="55225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072">
            <a:extLst>
              <a:ext uri="{FF2B5EF4-FFF2-40B4-BE49-F238E27FC236}">
                <a16:creationId xmlns:a16="http://schemas.microsoft.com/office/drawing/2014/main" id="{B7BA1BDD-E819-E812-3687-F30445C7F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1203" y="3121434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ABF5E80-0CAC-41C7-8104-EFCDA9C83753}"/>
              </a:ext>
            </a:extLst>
          </p:cNvPr>
          <p:cNvSpPr/>
          <p:nvPr/>
        </p:nvSpPr>
        <p:spPr>
          <a:xfrm>
            <a:off x="8742802" y="4025002"/>
            <a:ext cx="1728902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0673772-0C6B-0136-D2DF-D42CC2084B07}"/>
              </a:ext>
            </a:extLst>
          </p:cNvPr>
          <p:cNvSpPr/>
          <p:nvPr/>
        </p:nvSpPr>
        <p:spPr>
          <a:xfrm>
            <a:off x="8742801" y="4838236"/>
            <a:ext cx="1738980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4037234-A0E4-495E-1425-8C7C758ED0DC}"/>
              </a:ext>
            </a:extLst>
          </p:cNvPr>
          <p:cNvSpPr/>
          <p:nvPr/>
        </p:nvSpPr>
        <p:spPr>
          <a:xfrm>
            <a:off x="6154502" y="4838236"/>
            <a:ext cx="1871710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F589FF96-A334-C738-43B0-F7CA3E20D57F}"/>
              </a:ext>
            </a:extLst>
          </p:cNvPr>
          <p:cNvSpPr/>
          <p:nvPr/>
        </p:nvSpPr>
        <p:spPr>
          <a:xfrm>
            <a:off x="6177480" y="3971799"/>
            <a:ext cx="1848731" cy="40894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3C08C40-A927-751F-5958-7DEFDE3472E3}"/>
              </a:ext>
            </a:extLst>
          </p:cNvPr>
          <p:cNvSpPr/>
          <p:nvPr/>
        </p:nvSpPr>
        <p:spPr>
          <a:xfrm>
            <a:off x="6142488" y="2926590"/>
            <a:ext cx="1883723" cy="543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782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FACE95D-D7EF-28CA-D545-846A690026A0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E371E75-A4F8-C854-EC0A-B9AD05975268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A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A03AEA-BEF9-DA2C-8E79-8087D69CEF23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AD6526-5EBE-AC62-04FC-F6A6DA426D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926" y="1606639"/>
            <a:ext cx="3335625" cy="364472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E73A7B6-1807-168B-153D-BCF49B6D0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452076"/>
            <a:ext cx="2520000" cy="88344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1721094-92AA-F521-EF79-70D25B584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870093"/>
            <a:ext cx="2520000" cy="94870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5F299BC-50A7-21E6-17CF-706E636BC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174971"/>
            <a:ext cx="2520000" cy="7753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4BC8704-12D3-792C-DDF6-3711324AA9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985071"/>
            <a:ext cx="2520000" cy="85030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751A595-B76E-F563-8675-5D0251B9D7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1533913"/>
            <a:ext cx="2520000" cy="88344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49033E6-11EE-1399-CF77-137DF973CC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370239"/>
            <a:ext cx="2520000" cy="775385"/>
          </a:xfrm>
          <a:prstGeom prst="rect">
            <a:avLst/>
          </a:prstGeom>
        </p:spPr>
      </p:pic>
      <p:sp>
        <p:nvSpPr>
          <p:cNvPr id="21" name="文本框 31">
            <a:extLst>
              <a:ext uri="{FF2B5EF4-FFF2-40B4-BE49-F238E27FC236}">
                <a16:creationId xmlns:a16="http://schemas.microsoft.com/office/drawing/2014/main" id="{CCFFE726-2D89-AA38-A9E6-DBC99B32F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5672" y="4389757"/>
            <a:ext cx="867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2" name="文本框 32">
            <a:extLst>
              <a:ext uri="{FF2B5EF4-FFF2-40B4-BE49-F238E27FC236}">
                <a16:creationId xmlns:a16="http://schemas.microsoft.com/office/drawing/2014/main" id="{CD6CE3DA-BBD5-B49D-0504-6D78CE672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708" y="3588654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4">
            <a:extLst>
              <a:ext uri="{FF2B5EF4-FFF2-40B4-BE49-F238E27FC236}">
                <a16:creationId xmlns:a16="http://schemas.microsoft.com/office/drawing/2014/main" id="{E0EE066E-9587-9CF9-6951-5BB1B692F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566" y="617934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08FBDB5-72CF-9537-3285-06875A788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4600" y="1789618"/>
            <a:ext cx="7986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3">
            <a:extLst>
              <a:ext uri="{FF2B5EF4-FFF2-40B4-BE49-F238E27FC236}">
                <a16:creationId xmlns:a16="http://schemas.microsoft.com/office/drawing/2014/main" id="{2A30DE81-2A3B-9864-5CB0-D3F9B8A48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564" y="2791021"/>
            <a:ext cx="604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3">
            <a:extLst>
              <a:ext uri="{FF2B5EF4-FFF2-40B4-BE49-F238E27FC236}">
                <a16:creationId xmlns:a16="http://schemas.microsoft.com/office/drawing/2014/main" id="{A2182A33-0338-1253-3A89-F7AE281B6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008" y="5226298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7" name="文本框 37">
            <a:extLst>
              <a:ext uri="{FF2B5EF4-FFF2-40B4-BE49-F238E27FC236}">
                <a16:creationId xmlns:a16="http://schemas.microsoft.com/office/drawing/2014/main" id="{A1F20F00-173D-16EC-C2CE-707D67362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4032" y="1286709"/>
            <a:ext cx="21707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        shNC     shMAPK4-1     shMAPK4-2</a:t>
            </a:r>
            <a:endParaRPr lang="zh-CN" altLang="en-US" sz="800" b="1"/>
          </a:p>
        </p:txBody>
      </p:sp>
      <p:grpSp>
        <p:nvGrpSpPr>
          <p:cNvPr id="28" name="组合 19">
            <a:extLst>
              <a:ext uri="{FF2B5EF4-FFF2-40B4-BE49-F238E27FC236}">
                <a16:creationId xmlns:a16="http://schemas.microsoft.com/office/drawing/2014/main" id="{BF3E14CA-25BC-5F31-709F-0F4510401957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165989"/>
            <a:ext cx="647700" cy="246063"/>
            <a:chOff x="7848384" y="2945849"/>
            <a:chExt cx="648272" cy="246221"/>
          </a:xfrm>
        </p:grpSpPr>
        <p:sp>
          <p:nvSpPr>
            <p:cNvPr id="29" name="文本框 46">
              <a:extLst>
                <a:ext uri="{FF2B5EF4-FFF2-40B4-BE49-F238E27FC236}">
                  <a16:creationId xmlns:a16="http://schemas.microsoft.com/office/drawing/2014/main" id="{75CC2C6C-1687-D496-4652-28ABDE0FD3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0CE50ACC-AF37-0203-93FA-023DBE13C3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20">
            <a:extLst>
              <a:ext uri="{FF2B5EF4-FFF2-40B4-BE49-F238E27FC236}">
                <a16:creationId xmlns:a16="http://schemas.microsoft.com/office/drawing/2014/main" id="{89589A8B-D166-DC60-1A62-BF4576AA7349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215026"/>
            <a:ext cx="647700" cy="246062"/>
            <a:chOff x="7848384" y="2945849"/>
            <a:chExt cx="648272" cy="246221"/>
          </a:xfrm>
        </p:grpSpPr>
        <p:sp>
          <p:nvSpPr>
            <p:cNvPr id="32" name="文本框 49">
              <a:extLst>
                <a:ext uri="{FF2B5EF4-FFF2-40B4-BE49-F238E27FC236}">
                  <a16:creationId xmlns:a16="http://schemas.microsoft.com/office/drawing/2014/main" id="{F0A93E94-36DE-A646-58DE-E4F6A33623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29F06989-94DB-A41E-2CEB-2B0126E39F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21">
            <a:extLst>
              <a:ext uri="{FF2B5EF4-FFF2-40B4-BE49-F238E27FC236}">
                <a16:creationId xmlns:a16="http://schemas.microsoft.com/office/drawing/2014/main" id="{503DDB5D-DD77-8F6E-4DE1-563886E5DAEA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690633"/>
            <a:ext cx="648194" cy="246221"/>
            <a:chOff x="7848384" y="2945849"/>
            <a:chExt cx="648766" cy="246379"/>
          </a:xfrm>
        </p:grpSpPr>
        <p:sp>
          <p:nvSpPr>
            <p:cNvPr id="35" name="文本框 52">
              <a:extLst>
                <a:ext uri="{FF2B5EF4-FFF2-40B4-BE49-F238E27FC236}">
                  <a16:creationId xmlns:a16="http://schemas.microsoft.com/office/drawing/2014/main" id="{C20FD09E-1B2C-2779-2CE5-B4800A5794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FC57FFF0-9751-DC65-4778-C24FD62093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22">
            <a:extLst>
              <a:ext uri="{FF2B5EF4-FFF2-40B4-BE49-F238E27FC236}">
                <a16:creationId xmlns:a16="http://schemas.microsoft.com/office/drawing/2014/main" id="{C2832187-599B-DE8E-F162-BDD4992F15CB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6533977"/>
            <a:ext cx="647700" cy="246062"/>
            <a:chOff x="7848384" y="2945849"/>
            <a:chExt cx="648272" cy="246221"/>
          </a:xfrm>
        </p:grpSpPr>
        <p:sp>
          <p:nvSpPr>
            <p:cNvPr id="38" name="文本框 55">
              <a:extLst>
                <a:ext uri="{FF2B5EF4-FFF2-40B4-BE49-F238E27FC236}">
                  <a16:creationId xmlns:a16="http://schemas.microsoft.com/office/drawing/2014/main" id="{3DE64BC6-F683-12B1-DF31-42FEA9C1E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7417D991-47C7-B79B-6BE6-CACCA34CD0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20">
            <a:extLst>
              <a:ext uri="{FF2B5EF4-FFF2-40B4-BE49-F238E27FC236}">
                <a16:creationId xmlns:a16="http://schemas.microsoft.com/office/drawing/2014/main" id="{081BA3E8-D0F5-B22D-B371-475C1BB86B7E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873742"/>
            <a:ext cx="648194" cy="246221"/>
            <a:chOff x="7848384" y="2945849"/>
            <a:chExt cx="648766" cy="246380"/>
          </a:xfrm>
        </p:grpSpPr>
        <p:sp>
          <p:nvSpPr>
            <p:cNvPr id="41" name="文本框 49">
              <a:extLst>
                <a:ext uri="{FF2B5EF4-FFF2-40B4-BE49-F238E27FC236}">
                  <a16:creationId xmlns:a16="http://schemas.microsoft.com/office/drawing/2014/main" id="{87C3FE72-BFEF-553A-4B84-FF491D6F36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216B5AF0-8E11-4194-4446-5DC771F542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20">
            <a:extLst>
              <a:ext uri="{FF2B5EF4-FFF2-40B4-BE49-F238E27FC236}">
                <a16:creationId xmlns:a16="http://schemas.microsoft.com/office/drawing/2014/main" id="{0052E17C-057C-9EEF-458F-AD1391A4B5EA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179363"/>
            <a:ext cx="647700" cy="246062"/>
            <a:chOff x="7848384" y="2945849"/>
            <a:chExt cx="648272" cy="246221"/>
          </a:xfrm>
        </p:grpSpPr>
        <p:sp>
          <p:nvSpPr>
            <p:cNvPr id="44" name="文本框 49">
              <a:extLst>
                <a:ext uri="{FF2B5EF4-FFF2-40B4-BE49-F238E27FC236}">
                  <a16:creationId xmlns:a16="http://schemas.microsoft.com/office/drawing/2014/main" id="{28AFD5CF-D753-0EF0-8995-6D9A7B4741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2BF1716D-E34C-1E67-8998-0985724AD4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8CB9DB39-7BE8-58B3-5C86-E76017E07168}"/>
              </a:ext>
            </a:extLst>
          </p:cNvPr>
          <p:cNvCxnSpPr/>
          <p:nvPr/>
        </p:nvCxnSpPr>
        <p:spPr bwMode="auto">
          <a:xfrm>
            <a:off x="7319734" y="1301715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36">
            <a:extLst>
              <a:ext uri="{FF2B5EF4-FFF2-40B4-BE49-F238E27FC236}">
                <a16:creationId xmlns:a16="http://schemas.microsoft.com/office/drawing/2014/main" id="{26EACE36-F04C-3077-16AD-D027E0E72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257" y="1002155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736A0ED-FC16-04F2-9CAD-AEF14D69DE3E}"/>
              </a:ext>
            </a:extLst>
          </p:cNvPr>
          <p:cNvSpPr/>
          <p:nvPr/>
        </p:nvSpPr>
        <p:spPr>
          <a:xfrm>
            <a:off x="7341355" y="1786707"/>
            <a:ext cx="1923464" cy="543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4D03A9F7-4B2A-25B3-4F17-8E13F6C27B80}"/>
              </a:ext>
            </a:extLst>
          </p:cNvPr>
          <p:cNvSpPr/>
          <p:nvPr/>
        </p:nvSpPr>
        <p:spPr>
          <a:xfrm>
            <a:off x="7276444" y="2727075"/>
            <a:ext cx="1988375" cy="543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EF574FB9-8F4C-765D-8C1B-DC2A3243613F}"/>
              </a:ext>
            </a:extLst>
          </p:cNvPr>
          <p:cNvSpPr/>
          <p:nvPr/>
        </p:nvSpPr>
        <p:spPr>
          <a:xfrm>
            <a:off x="7319734" y="3446982"/>
            <a:ext cx="1945085" cy="543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E9A3393-4400-7D61-1E78-6903E66C76BF}"/>
              </a:ext>
            </a:extLst>
          </p:cNvPr>
          <p:cNvSpPr/>
          <p:nvPr/>
        </p:nvSpPr>
        <p:spPr>
          <a:xfrm>
            <a:off x="7276444" y="4238563"/>
            <a:ext cx="2047860" cy="543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0CBABA8-AFFF-BF1E-CDA7-A393CD6F4C5A}"/>
              </a:ext>
            </a:extLst>
          </p:cNvPr>
          <p:cNvSpPr/>
          <p:nvPr/>
        </p:nvSpPr>
        <p:spPr>
          <a:xfrm>
            <a:off x="7341355" y="5480670"/>
            <a:ext cx="1982949" cy="33855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4710EE0C-0F21-1FDF-8122-B366EF73535B}"/>
              </a:ext>
            </a:extLst>
          </p:cNvPr>
          <p:cNvSpPr/>
          <p:nvPr/>
        </p:nvSpPr>
        <p:spPr>
          <a:xfrm>
            <a:off x="7319734" y="5907457"/>
            <a:ext cx="2004570" cy="543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101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8B7759C-7520-FAD1-8B2B-81F9FC5800CB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4EF2FCA-5050-7F75-B4BA-2FE3BD2130C1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B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02A796-E59E-5930-2FA4-9F48EE7D27EF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C167AA9-AF91-B72E-7D42-76F5C29A5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2" y="1669657"/>
            <a:ext cx="3380691" cy="365116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E7F5DC5-EA42-192A-3A31-A7BBD6E20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473084"/>
            <a:ext cx="2520000" cy="90981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AD672E1-D470-9157-6017-11F568352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83" y="5827632"/>
            <a:ext cx="2520000" cy="87307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B7A75F2-2909-F6EE-1F82-599B30F99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83" y="4192180"/>
            <a:ext cx="2520000" cy="62010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D97BB83-90C2-67B7-D2EA-47599BCB7B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83" y="4901075"/>
            <a:ext cx="2520000" cy="83776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36A9CC-FB47-24B3-C1CA-9A5E71C7F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1647059"/>
            <a:ext cx="2520000" cy="73723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3E14FE8-90C6-7C34-079F-C3C9EAA925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83" y="3471692"/>
            <a:ext cx="2520000" cy="631698"/>
          </a:xfrm>
          <a:prstGeom prst="rect">
            <a:avLst/>
          </a:prstGeom>
        </p:spPr>
      </p:pic>
      <p:sp>
        <p:nvSpPr>
          <p:cNvPr id="21" name="文本框 37">
            <a:extLst>
              <a:ext uri="{FF2B5EF4-FFF2-40B4-BE49-F238E27FC236}">
                <a16:creationId xmlns:a16="http://schemas.microsoft.com/office/drawing/2014/main" id="{CEA9E17C-6954-5F19-C0B8-3451F88AC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0770" y="1389746"/>
            <a:ext cx="217078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        shNC     shMAPK4-1    shMAPK4-2</a:t>
            </a:r>
            <a:endParaRPr lang="zh-CN" altLang="en-US" sz="800" b="1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90F3D2C-30F9-85A5-8361-FB5EC086A237}"/>
              </a:ext>
            </a:extLst>
          </p:cNvPr>
          <p:cNvCxnSpPr/>
          <p:nvPr/>
        </p:nvCxnSpPr>
        <p:spPr bwMode="auto">
          <a:xfrm>
            <a:off x="7506472" y="1404752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6">
            <a:extLst>
              <a:ext uri="{FF2B5EF4-FFF2-40B4-BE49-F238E27FC236}">
                <a16:creationId xmlns:a16="http://schemas.microsoft.com/office/drawing/2014/main" id="{7CE5C7CF-1665-09D8-2023-8DF59B415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6995" y="1105192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4" name="文本框 31">
            <a:extLst>
              <a:ext uri="{FF2B5EF4-FFF2-40B4-BE49-F238E27FC236}">
                <a16:creationId xmlns:a16="http://schemas.microsoft.com/office/drawing/2014/main" id="{D35BCCDC-7B5D-A6A9-E3EF-648C162C1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465" y="4332955"/>
            <a:ext cx="867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2">
            <a:extLst>
              <a:ext uri="{FF2B5EF4-FFF2-40B4-BE49-F238E27FC236}">
                <a16:creationId xmlns:a16="http://schemas.microsoft.com/office/drawing/2014/main" id="{085CAB7B-2888-F622-48FB-2BA6534F2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501" y="3619541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4">
            <a:extLst>
              <a:ext uri="{FF2B5EF4-FFF2-40B4-BE49-F238E27FC236}">
                <a16:creationId xmlns:a16="http://schemas.microsoft.com/office/drawing/2014/main" id="{E9512940-1241-1B4F-1F04-8637DC263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254" y="615000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B94DD93-6E5D-C203-D2A2-EE9F3D632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2737" y="1918862"/>
            <a:ext cx="7986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8" name="文本框 33">
            <a:extLst>
              <a:ext uri="{FF2B5EF4-FFF2-40B4-BE49-F238E27FC236}">
                <a16:creationId xmlns:a16="http://schemas.microsoft.com/office/drawing/2014/main" id="{5B4222CC-4210-BF1B-8ED4-1C821C86E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0781" y="2875444"/>
            <a:ext cx="604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9" name="文本框 33">
            <a:extLst>
              <a:ext uri="{FF2B5EF4-FFF2-40B4-BE49-F238E27FC236}">
                <a16:creationId xmlns:a16="http://schemas.microsoft.com/office/drawing/2014/main" id="{57593D2C-F2D8-B787-8F6E-60F6A82BC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8801" y="5142593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0" name="组合 19">
            <a:extLst>
              <a:ext uri="{FF2B5EF4-FFF2-40B4-BE49-F238E27FC236}">
                <a16:creationId xmlns:a16="http://schemas.microsoft.com/office/drawing/2014/main" id="{89D2E5E5-43C7-7962-C2AA-8D5BA9132B44}"/>
              </a:ext>
            </a:extLst>
          </p:cNvPr>
          <p:cNvGrpSpPr>
            <a:grpSpLocks/>
          </p:cNvGrpSpPr>
          <p:nvPr/>
        </p:nvGrpSpPr>
        <p:grpSpPr bwMode="auto">
          <a:xfrm>
            <a:off x="9565183" y="4936111"/>
            <a:ext cx="647700" cy="246063"/>
            <a:chOff x="7848384" y="2945849"/>
            <a:chExt cx="648272" cy="246221"/>
          </a:xfrm>
        </p:grpSpPr>
        <p:sp>
          <p:nvSpPr>
            <p:cNvPr id="31" name="文本框 46">
              <a:extLst>
                <a:ext uri="{FF2B5EF4-FFF2-40B4-BE49-F238E27FC236}">
                  <a16:creationId xmlns:a16="http://schemas.microsoft.com/office/drawing/2014/main" id="{EF9D6F3B-F831-6FD3-2AD4-E285D91BE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7E91493F-C574-E583-CF40-4675F38BBF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20">
            <a:extLst>
              <a:ext uri="{FF2B5EF4-FFF2-40B4-BE49-F238E27FC236}">
                <a16:creationId xmlns:a16="http://schemas.microsoft.com/office/drawing/2014/main" id="{2F011744-62F8-A269-2488-2DA0529F7DF5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187255"/>
            <a:ext cx="647700" cy="246062"/>
            <a:chOff x="7848384" y="2945849"/>
            <a:chExt cx="648272" cy="246221"/>
          </a:xfrm>
        </p:grpSpPr>
        <p:sp>
          <p:nvSpPr>
            <p:cNvPr id="34" name="文本框 49">
              <a:extLst>
                <a:ext uri="{FF2B5EF4-FFF2-40B4-BE49-F238E27FC236}">
                  <a16:creationId xmlns:a16="http://schemas.microsoft.com/office/drawing/2014/main" id="{32269B5C-55EF-6C57-FB95-69E7CB5C38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BA646F7-C40A-666F-CFF7-116F0B16A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21">
            <a:extLst>
              <a:ext uri="{FF2B5EF4-FFF2-40B4-BE49-F238E27FC236}">
                <a16:creationId xmlns:a16="http://schemas.microsoft.com/office/drawing/2014/main" id="{BFCD6EEC-9F4F-C989-EEE3-077CE05201FF}"/>
              </a:ext>
            </a:extLst>
          </p:cNvPr>
          <p:cNvGrpSpPr>
            <a:grpSpLocks/>
          </p:cNvGrpSpPr>
          <p:nvPr/>
        </p:nvGrpSpPr>
        <p:grpSpPr bwMode="auto">
          <a:xfrm>
            <a:off x="9565183" y="4610458"/>
            <a:ext cx="648194" cy="246221"/>
            <a:chOff x="7848384" y="2945849"/>
            <a:chExt cx="648766" cy="246379"/>
          </a:xfrm>
        </p:grpSpPr>
        <p:sp>
          <p:nvSpPr>
            <p:cNvPr id="37" name="文本框 52">
              <a:extLst>
                <a:ext uri="{FF2B5EF4-FFF2-40B4-BE49-F238E27FC236}">
                  <a16:creationId xmlns:a16="http://schemas.microsoft.com/office/drawing/2014/main" id="{8C815FBD-B32A-47D4-3A1E-1CE0CABDA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51FB19DB-4C10-2601-BBEE-78E1B15792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22">
            <a:extLst>
              <a:ext uri="{FF2B5EF4-FFF2-40B4-BE49-F238E27FC236}">
                <a16:creationId xmlns:a16="http://schemas.microsoft.com/office/drawing/2014/main" id="{956DA74D-F015-427C-EF40-B87C5E0C9F47}"/>
              </a:ext>
            </a:extLst>
          </p:cNvPr>
          <p:cNvGrpSpPr>
            <a:grpSpLocks/>
          </p:cNvGrpSpPr>
          <p:nvPr/>
        </p:nvGrpSpPr>
        <p:grpSpPr bwMode="auto">
          <a:xfrm>
            <a:off x="9565183" y="6365531"/>
            <a:ext cx="647700" cy="246062"/>
            <a:chOff x="7848384" y="2945849"/>
            <a:chExt cx="648272" cy="246221"/>
          </a:xfrm>
        </p:grpSpPr>
        <p:sp>
          <p:nvSpPr>
            <p:cNvPr id="40" name="文本框 55">
              <a:extLst>
                <a:ext uri="{FF2B5EF4-FFF2-40B4-BE49-F238E27FC236}">
                  <a16:creationId xmlns:a16="http://schemas.microsoft.com/office/drawing/2014/main" id="{5814D96B-F557-3EE3-AE0A-7FB7F981C6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1F74F412-C85D-5E40-9C46-37F056533E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20">
            <a:extLst>
              <a:ext uri="{FF2B5EF4-FFF2-40B4-BE49-F238E27FC236}">
                <a16:creationId xmlns:a16="http://schemas.microsoft.com/office/drawing/2014/main" id="{78099B69-7DC4-CEAF-8543-A5FFFE5EEC3A}"/>
              </a:ext>
            </a:extLst>
          </p:cNvPr>
          <p:cNvGrpSpPr>
            <a:grpSpLocks/>
          </p:cNvGrpSpPr>
          <p:nvPr/>
        </p:nvGrpSpPr>
        <p:grpSpPr bwMode="auto">
          <a:xfrm>
            <a:off x="9565183" y="3788180"/>
            <a:ext cx="648194" cy="246221"/>
            <a:chOff x="7848384" y="2945849"/>
            <a:chExt cx="648766" cy="246380"/>
          </a:xfrm>
        </p:grpSpPr>
        <p:sp>
          <p:nvSpPr>
            <p:cNvPr id="43" name="文本框 49">
              <a:extLst>
                <a:ext uri="{FF2B5EF4-FFF2-40B4-BE49-F238E27FC236}">
                  <a16:creationId xmlns:a16="http://schemas.microsoft.com/office/drawing/2014/main" id="{B2108FD0-B2EC-FC6B-D64A-B08C859AA1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E6469C4E-DB31-DA6E-2E01-F5BC6F80C3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20">
            <a:extLst>
              <a:ext uri="{FF2B5EF4-FFF2-40B4-BE49-F238E27FC236}">
                <a16:creationId xmlns:a16="http://schemas.microsoft.com/office/drawing/2014/main" id="{0829FDFF-6B68-4776-6D64-C1B648C95A78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209951"/>
            <a:ext cx="647700" cy="246062"/>
            <a:chOff x="7848384" y="2945849"/>
            <a:chExt cx="648272" cy="246221"/>
          </a:xfrm>
        </p:grpSpPr>
        <p:sp>
          <p:nvSpPr>
            <p:cNvPr id="46" name="文本框 49">
              <a:extLst>
                <a:ext uri="{FF2B5EF4-FFF2-40B4-BE49-F238E27FC236}">
                  <a16:creationId xmlns:a16="http://schemas.microsoft.com/office/drawing/2014/main" id="{9CB2E6ED-AD65-EEC8-6FBD-FD74448FA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84B8725C-2371-941C-B011-99AA23138E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1084FECA-2C30-E2E5-17D7-D673A0ED1045}"/>
              </a:ext>
            </a:extLst>
          </p:cNvPr>
          <p:cNvSpPr/>
          <p:nvPr/>
        </p:nvSpPr>
        <p:spPr>
          <a:xfrm>
            <a:off x="7463181" y="1863968"/>
            <a:ext cx="1777411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5020295B-06B5-C391-2AAF-D6064E85406D}"/>
              </a:ext>
            </a:extLst>
          </p:cNvPr>
          <p:cNvSpPr/>
          <p:nvPr/>
        </p:nvSpPr>
        <p:spPr>
          <a:xfrm>
            <a:off x="7506473" y="2815576"/>
            <a:ext cx="1800000" cy="44811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487CF1FF-EE3A-9E72-DFD1-949C4C1DC752}"/>
              </a:ext>
            </a:extLst>
          </p:cNvPr>
          <p:cNvSpPr/>
          <p:nvPr/>
        </p:nvSpPr>
        <p:spPr>
          <a:xfrm>
            <a:off x="7567834" y="4939050"/>
            <a:ext cx="1779071" cy="47276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1723025E-E73D-0077-692E-92B68506EF5C}"/>
              </a:ext>
            </a:extLst>
          </p:cNvPr>
          <p:cNvSpPr/>
          <p:nvPr/>
        </p:nvSpPr>
        <p:spPr>
          <a:xfrm>
            <a:off x="7463183" y="3490619"/>
            <a:ext cx="1777410" cy="4213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DA51CD85-D5FA-76CA-504C-F653313A201D}"/>
              </a:ext>
            </a:extLst>
          </p:cNvPr>
          <p:cNvSpPr/>
          <p:nvPr/>
        </p:nvSpPr>
        <p:spPr>
          <a:xfrm>
            <a:off x="7463182" y="4192380"/>
            <a:ext cx="1883723" cy="543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B10F5E8A-A9AA-4DAD-8D3F-EE0AC88553E7}"/>
              </a:ext>
            </a:extLst>
          </p:cNvPr>
          <p:cNvSpPr/>
          <p:nvPr/>
        </p:nvSpPr>
        <p:spPr>
          <a:xfrm>
            <a:off x="7424301" y="5827631"/>
            <a:ext cx="1883723" cy="45725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03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2399719-3BD3-4921-45E4-374E772AB5BE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610219CD-9C70-D4A7-DDD1-432301644FC0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C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A6C022-BE71-1985-D359-D5D0BF645779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15D9312-ECA7-7903-D969-674C43CD8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562" y="1598824"/>
            <a:ext cx="3296985" cy="3792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184EA90-F1BC-EB2D-3AE8-E4CC92DD5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608161"/>
            <a:ext cx="1800000" cy="8564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5E00727-71B2-F74E-2C5A-B0252B46D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5041472"/>
            <a:ext cx="1800000" cy="67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E8D7565-16A0-F8F7-28B3-4C29CEFA6C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5803706"/>
            <a:ext cx="1800000" cy="9434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402281E-2497-6C29-30D6-343ADB17CC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297696"/>
            <a:ext cx="1800000" cy="65954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C6D7E06-8862-F457-8DB0-E366ECDB7F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1783604"/>
            <a:ext cx="1800000" cy="74032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20C8A45-EA60-55E9-FAEB-127BA23F58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548847"/>
            <a:ext cx="1800000" cy="664615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CB86700A-6676-8C0B-B19D-B1CF01189681}"/>
              </a:ext>
            </a:extLst>
          </p:cNvPr>
          <p:cNvGrpSpPr>
            <a:grpSpLocks/>
          </p:cNvGrpSpPr>
          <p:nvPr/>
        </p:nvGrpSpPr>
        <p:grpSpPr bwMode="auto">
          <a:xfrm>
            <a:off x="9174927" y="5361869"/>
            <a:ext cx="647700" cy="246063"/>
            <a:chOff x="7848384" y="2945849"/>
            <a:chExt cx="648272" cy="246221"/>
          </a:xfrm>
        </p:grpSpPr>
        <p:sp>
          <p:nvSpPr>
            <p:cNvPr id="21" name="文本框 46">
              <a:extLst>
                <a:ext uri="{FF2B5EF4-FFF2-40B4-BE49-F238E27FC236}">
                  <a16:creationId xmlns:a16="http://schemas.microsoft.com/office/drawing/2014/main" id="{242DE39B-19B6-0E58-627A-9ABA5A917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79111F6-3A48-14CF-6C85-A15042356E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0">
            <a:extLst>
              <a:ext uri="{FF2B5EF4-FFF2-40B4-BE49-F238E27FC236}">
                <a16:creationId xmlns:a16="http://schemas.microsoft.com/office/drawing/2014/main" id="{288DA21D-2B2E-D799-897F-2B529B5F0431}"/>
              </a:ext>
            </a:extLst>
          </p:cNvPr>
          <p:cNvGrpSpPr>
            <a:grpSpLocks/>
          </p:cNvGrpSpPr>
          <p:nvPr/>
        </p:nvGrpSpPr>
        <p:grpSpPr bwMode="auto">
          <a:xfrm>
            <a:off x="9174433" y="4753660"/>
            <a:ext cx="648194" cy="246221"/>
            <a:chOff x="7848384" y="2945849"/>
            <a:chExt cx="648766" cy="246380"/>
          </a:xfrm>
        </p:grpSpPr>
        <p:sp>
          <p:nvSpPr>
            <p:cNvPr id="24" name="文本框 49">
              <a:extLst>
                <a:ext uri="{FF2B5EF4-FFF2-40B4-BE49-F238E27FC236}">
                  <a16:creationId xmlns:a16="http://schemas.microsoft.com/office/drawing/2014/main" id="{4204AA82-441C-AA76-E4C6-868D6DB30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B00053C7-C79E-81D6-4CB6-93149D7872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1">
            <a:extLst>
              <a:ext uri="{FF2B5EF4-FFF2-40B4-BE49-F238E27FC236}">
                <a16:creationId xmlns:a16="http://schemas.microsoft.com/office/drawing/2014/main" id="{5B856DF9-90E7-6BD8-FC4A-D7AE44B381E2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3939596"/>
            <a:ext cx="648194" cy="246221"/>
            <a:chOff x="7848384" y="2945849"/>
            <a:chExt cx="648766" cy="246379"/>
          </a:xfrm>
        </p:grpSpPr>
        <p:sp>
          <p:nvSpPr>
            <p:cNvPr id="27" name="文本框 52">
              <a:extLst>
                <a:ext uri="{FF2B5EF4-FFF2-40B4-BE49-F238E27FC236}">
                  <a16:creationId xmlns:a16="http://schemas.microsoft.com/office/drawing/2014/main" id="{F6758CDA-0CC8-A98A-F5C8-DA3DBF792A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C9BA8923-34CD-D7BA-A74A-8DA3F75363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237EC1DC-125B-60D6-288F-B1EA0D1412BB}"/>
              </a:ext>
            </a:extLst>
          </p:cNvPr>
          <p:cNvGrpSpPr>
            <a:grpSpLocks/>
          </p:cNvGrpSpPr>
          <p:nvPr/>
        </p:nvGrpSpPr>
        <p:grpSpPr bwMode="auto">
          <a:xfrm>
            <a:off x="9176385" y="6298171"/>
            <a:ext cx="647700" cy="246062"/>
            <a:chOff x="7848384" y="2945849"/>
            <a:chExt cx="648272" cy="246221"/>
          </a:xfrm>
        </p:grpSpPr>
        <p:sp>
          <p:nvSpPr>
            <p:cNvPr id="30" name="文本框 55">
              <a:extLst>
                <a:ext uri="{FF2B5EF4-FFF2-40B4-BE49-F238E27FC236}">
                  <a16:creationId xmlns:a16="http://schemas.microsoft.com/office/drawing/2014/main" id="{915A7A71-ACA0-C4A7-7EAA-90D6D9AA8F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D4A67E88-971B-DDF8-62CB-7C02133028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F0F38843-F857-039B-3B4B-ECD2172CD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672" y="4493277"/>
            <a:ext cx="867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6AA8B08-BB27-D2FC-256E-04DA6CE91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698" y="3715336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4" name="文本框 34">
            <a:extLst>
              <a:ext uri="{FF2B5EF4-FFF2-40B4-BE49-F238E27FC236}">
                <a16:creationId xmlns:a16="http://schemas.microsoft.com/office/drawing/2014/main" id="{6CC02160-B111-DB19-2C2C-F5A8B969D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6" y="6146527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5" name="文本框 36">
            <a:extLst>
              <a:ext uri="{FF2B5EF4-FFF2-40B4-BE49-F238E27FC236}">
                <a16:creationId xmlns:a16="http://schemas.microsoft.com/office/drawing/2014/main" id="{AC026394-BF12-8F85-B7A2-67C93F3A6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3947" y="1154133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6" name="文本框 37">
            <a:extLst>
              <a:ext uri="{FF2B5EF4-FFF2-40B4-BE49-F238E27FC236}">
                <a16:creationId xmlns:a16="http://schemas.microsoft.com/office/drawing/2014/main" id="{8BCA4EC5-E686-EC94-B886-658807B63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0572" y="1410506"/>
            <a:ext cx="2146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       PCDH-NC       +                    -</a:t>
            </a:r>
          </a:p>
          <a:p>
            <a:pPr eaLnBrk="1" hangingPunct="1"/>
            <a:r>
              <a:rPr lang="en-US" altLang="zh-CN" sz="1000" b="1"/>
              <a:t>PCDH-MAPK4       -                    +</a:t>
            </a:r>
            <a:endParaRPr lang="zh-CN" altLang="en-US" sz="1000" b="1"/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EC36F696-984F-C073-D22C-80CDDEB8552D}"/>
              </a:ext>
            </a:extLst>
          </p:cNvPr>
          <p:cNvCxnSpPr/>
          <p:nvPr/>
        </p:nvCxnSpPr>
        <p:spPr bwMode="auto">
          <a:xfrm>
            <a:off x="7611997" y="1451301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BFD2C6CF-83E4-8EDF-DA88-D5151D79E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507" y="2006197"/>
            <a:ext cx="7986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9" name="文本框 33">
            <a:extLst>
              <a:ext uri="{FF2B5EF4-FFF2-40B4-BE49-F238E27FC236}">
                <a16:creationId xmlns:a16="http://schemas.microsoft.com/office/drawing/2014/main" id="{6A5244D5-40FA-E85A-FA54-C65033CCC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471" y="2924820"/>
            <a:ext cx="604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0" name="文本框 33">
            <a:extLst>
              <a:ext uri="{FF2B5EF4-FFF2-40B4-BE49-F238E27FC236}">
                <a16:creationId xmlns:a16="http://schemas.microsoft.com/office/drawing/2014/main" id="{8303D6BB-48D2-985B-CC38-05FC5DC60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561" y="5271218"/>
            <a:ext cx="1460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Flag(MAPK4)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41" name="组合 20">
            <a:extLst>
              <a:ext uri="{FF2B5EF4-FFF2-40B4-BE49-F238E27FC236}">
                <a16:creationId xmlns:a16="http://schemas.microsoft.com/office/drawing/2014/main" id="{237BE207-0A4F-FC80-828E-C2F2BA69BB28}"/>
              </a:ext>
            </a:extLst>
          </p:cNvPr>
          <p:cNvGrpSpPr>
            <a:grpSpLocks/>
          </p:cNvGrpSpPr>
          <p:nvPr/>
        </p:nvGrpSpPr>
        <p:grpSpPr bwMode="auto">
          <a:xfrm>
            <a:off x="9183711" y="3302785"/>
            <a:ext cx="647700" cy="246062"/>
            <a:chOff x="7848384" y="2945849"/>
            <a:chExt cx="648272" cy="246221"/>
          </a:xfrm>
        </p:grpSpPr>
        <p:sp>
          <p:nvSpPr>
            <p:cNvPr id="42" name="文本框 49">
              <a:extLst>
                <a:ext uri="{FF2B5EF4-FFF2-40B4-BE49-F238E27FC236}">
                  <a16:creationId xmlns:a16="http://schemas.microsoft.com/office/drawing/2014/main" id="{306A0B45-CAB5-D491-9473-6CAB99887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33391912-6D26-AE85-8506-DA828E7431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20">
            <a:extLst>
              <a:ext uri="{FF2B5EF4-FFF2-40B4-BE49-F238E27FC236}">
                <a16:creationId xmlns:a16="http://schemas.microsoft.com/office/drawing/2014/main" id="{D6F6E7BF-1C7D-864C-90DC-3FB886ED8E4F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2348375"/>
            <a:ext cx="647700" cy="246062"/>
            <a:chOff x="7848384" y="2945849"/>
            <a:chExt cx="648272" cy="246221"/>
          </a:xfrm>
        </p:grpSpPr>
        <p:sp>
          <p:nvSpPr>
            <p:cNvPr id="45" name="文本框 49">
              <a:extLst>
                <a:ext uri="{FF2B5EF4-FFF2-40B4-BE49-F238E27FC236}">
                  <a16:creationId xmlns:a16="http://schemas.microsoft.com/office/drawing/2014/main" id="{B950E42A-9AC2-6AF1-FA33-6C2A583B9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EAE5C1EE-200F-0720-F4C2-E08DB06B61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69AE16D6-1542-3A56-458A-8BEB7A01F3FF}"/>
              </a:ext>
            </a:extLst>
          </p:cNvPr>
          <p:cNvSpPr/>
          <p:nvPr/>
        </p:nvSpPr>
        <p:spPr>
          <a:xfrm>
            <a:off x="7662931" y="1982993"/>
            <a:ext cx="1262130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60E1A553-6791-A768-9939-6D5B0F526368}"/>
              </a:ext>
            </a:extLst>
          </p:cNvPr>
          <p:cNvSpPr/>
          <p:nvPr/>
        </p:nvSpPr>
        <p:spPr>
          <a:xfrm>
            <a:off x="7611998" y="2912036"/>
            <a:ext cx="1313062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9124178-BBAB-73CD-2DCE-E8F2525472CD}"/>
              </a:ext>
            </a:extLst>
          </p:cNvPr>
          <p:cNvSpPr/>
          <p:nvPr/>
        </p:nvSpPr>
        <p:spPr>
          <a:xfrm>
            <a:off x="7662931" y="3568323"/>
            <a:ext cx="1174384" cy="45321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3CCF2B2-CE1D-4388-5C24-DC4BBDC2F543}"/>
              </a:ext>
            </a:extLst>
          </p:cNvPr>
          <p:cNvSpPr/>
          <p:nvPr/>
        </p:nvSpPr>
        <p:spPr>
          <a:xfrm>
            <a:off x="7747152" y="4346620"/>
            <a:ext cx="1229424" cy="50444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CDFB6CF-2C0C-1B48-B23A-144C6831BF3C}"/>
              </a:ext>
            </a:extLst>
          </p:cNvPr>
          <p:cNvSpPr/>
          <p:nvPr/>
        </p:nvSpPr>
        <p:spPr>
          <a:xfrm>
            <a:off x="7662930" y="5112920"/>
            <a:ext cx="1043685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2257160-71D3-69EA-9C8F-9904DE9ACFDA}"/>
              </a:ext>
            </a:extLst>
          </p:cNvPr>
          <p:cNvSpPr/>
          <p:nvPr/>
        </p:nvSpPr>
        <p:spPr>
          <a:xfrm>
            <a:off x="7494231" y="5855933"/>
            <a:ext cx="1343083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727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D0CFD39-1DE0-F7F9-23FA-D52CD08A016E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0A5D2AFD-49B2-D50C-3345-B6367985EA3B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D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23D4F3-7A45-EECB-2FFC-6641698B0593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E0953C-369E-4D71-FB0A-2A7BE86916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537" y="1556967"/>
            <a:ext cx="3335614" cy="387654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3A24128-9367-D831-DD49-D5BFEFCA4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802814"/>
            <a:ext cx="1800000" cy="56810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8B9CBA8-52AE-F72B-3AA8-3DD093F93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880775"/>
            <a:ext cx="1800000" cy="72941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8956B98-BAFF-37A6-397A-B0181D311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5759967"/>
            <a:ext cx="1800000" cy="68026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60E502C-C506-8E48-C8D4-C4D10FC72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294970"/>
            <a:ext cx="1800000" cy="43602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96D6503-5128-9673-B63F-49FE0290A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1964979"/>
            <a:ext cx="1800000" cy="68805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FB55896-BF1A-6721-A158-A783F8158C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520700"/>
            <a:ext cx="1800000" cy="624490"/>
          </a:xfrm>
          <a:prstGeom prst="rect">
            <a:avLst/>
          </a:prstGeom>
        </p:spPr>
      </p:pic>
      <p:grpSp>
        <p:nvGrpSpPr>
          <p:cNvPr id="19" name="组合 19">
            <a:extLst>
              <a:ext uri="{FF2B5EF4-FFF2-40B4-BE49-F238E27FC236}">
                <a16:creationId xmlns:a16="http://schemas.microsoft.com/office/drawing/2014/main" id="{7543989E-1AB3-88E8-FC5B-C08A3F42B677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5109877"/>
            <a:ext cx="647700" cy="246063"/>
            <a:chOff x="7848384" y="2945849"/>
            <a:chExt cx="648272" cy="246221"/>
          </a:xfrm>
        </p:grpSpPr>
        <p:sp>
          <p:nvSpPr>
            <p:cNvPr id="20" name="文本框 46">
              <a:extLst>
                <a:ext uri="{FF2B5EF4-FFF2-40B4-BE49-F238E27FC236}">
                  <a16:creationId xmlns:a16="http://schemas.microsoft.com/office/drawing/2014/main" id="{3A79F9D7-E2A4-E9E8-4D45-D1C148AE4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321E496-BCDD-3CE2-5B3B-3DC88BD3A1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0">
            <a:extLst>
              <a:ext uri="{FF2B5EF4-FFF2-40B4-BE49-F238E27FC236}">
                <a16:creationId xmlns:a16="http://schemas.microsoft.com/office/drawing/2014/main" id="{D305D0D7-6643-C33C-165D-8781E7FB1B0A}"/>
              </a:ext>
            </a:extLst>
          </p:cNvPr>
          <p:cNvGrpSpPr>
            <a:grpSpLocks/>
          </p:cNvGrpSpPr>
          <p:nvPr/>
        </p:nvGrpSpPr>
        <p:grpSpPr bwMode="auto">
          <a:xfrm>
            <a:off x="9180021" y="2470099"/>
            <a:ext cx="647700" cy="246062"/>
            <a:chOff x="7848384" y="2945849"/>
            <a:chExt cx="648272" cy="246221"/>
          </a:xfrm>
        </p:grpSpPr>
        <p:sp>
          <p:nvSpPr>
            <p:cNvPr id="23" name="文本框 49">
              <a:extLst>
                <a:ext uri="{FF2B5EF4-FFF2-40B4-BE49-F238E27FC236}">
                  <a16:creationId xmlns:a16="http://schemas.microsoft.com/office/drawing/2014/main" id="{13C39E7A-57BF-7CD8-A1EC-86E4C7CB3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00569548-933E-2220-4DA7-6A5B8CEFCC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297BEC1-F518-4DE5-7BAF-227FCAD4188C}"/>
              </a:ext>
            </a:extLst>
          </p:cNvPr>
          <p:cNvGrpSpPr>
            <a:grpSpLocks/>
          </p:cNvGrpSpPr>
          <p:nvPr/>
        </p:nvGrpSpPr>
        <p:grpSpPr bwMode="auto">
          <a:xfrm>
            <a:off x="9182723" y="3831116"/>
            <a:ext cx="648194" cy="246221"/>
            <a:chOff x="7848384" y="2945849"/>
            <a:chExt cx="648766" cy="246379"/>
          </a:xfrm>
        </p:grpSpPr>
        <p:sp>
          <p:nvSpPr>
            <p:cNvPr id="26" name="文本框 52">
              <a:extLst>
                <a:ext uri="{FF2B5EF4-FFF2-40B4-BE49-F238E27FC236}">
                  <a16:creationId xmlns:a16="http://schemas.microsoft.com/office/drawing/2014/main" id="{E67A9D6D-903C-10B1-9ABE-4BEC916B5E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AFD1D8E8-71E6-CDC9-AFB5-2BA7A5CCAE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2">
            <a:extLst>
              <a:ext uri="{FF2B5EF4-FFF2-40B4-BE49-F238E27FC236}">
                <a16:creationId xmlns:a16="http://schemas.microsoft.com/office/drawing/2014/main" id="{DE18CF4A-5BDF-A22C-73BA-BAB3C8848EB4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6055511"/>
            <a:ext cx="647700" cy="246062"/>
            <a:chOff x="7848384" y="2945849"/>
            <a:chExt cx="648272" cy="246221"/>
          </a:xfrm>
        </p:grpSpPr>
        <p:sp>
          <p:nvSpPr>
            <p:cNvPr id="29" name="文本框 55">
              <a:extLst>
                <a:ext uri="{FF2B5EF4-FFF2-40B4-BE49-F238E27FC236}">
                  <a16:creationId xmlns:a16="http://schemas.microsoft.com/office/drawing/2014/main" id="{A78C687B-468A-854C-B49D-0AB1618D6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C0D62D88-3636-89C8-08D0-33BCCB2727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1">
            <a:extLst>
              <a:ext uri="{FF2B5EF4-FFF2-40B4-BE49-F238E27FC236}">
                <a16:creationId xmlns:a16="http://schemas.microsoft.com/office/drawing/2014/main" id="{57CA68EC-6F2F-D11D-B949-225630F8F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0936" y="4340680"/>
            <a:ext cx="867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2" name="文本框 32">
            <a:extLst>
              <a:ext uri="{FF2B5EF4-FFF2-40B4-BE49-F238E27FC236}">
                <a16:creationId xmlns:a16="http://schemas.microsoft.com/office/drawing/2014/main" id="{8B2B9431-9F4A-92F8-B798-D34193325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972" y="3658161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3" name="文本框 34">
            <a:extLst>
              <a:ext uri="{FF2B5EF4-FFF2-40B4-BE49-F238E27FC236}">
                <a16:creationId xmlns:a16="http://schemas.microsoft.com/office/drawing/2014/main" id="{72A7360F-1B3D-2505-F6ED-70A922288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6" y="5930824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4" name="文本框 36">
            <a:extLst>
              <a:ext uri="{FF2B5EF4-FFF2-40B4-BE49-F238E27FC236}">
                <a16:creationId xmlns:a16="http://schemas.microsoft.com/office/drawing/2014/main" id="{2B40577A-546C-17BF-AFFE-3FD71C8C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1891" y="1274808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5" name="文本框 37">
            <a:extLst>
              <a:ext uri="{FF2B5EF4-FFF2-40B4-BE49-F238E27FC236}">
                <a16:creationId xmlns:a16="http://schemas.microsoft.com/office/drawing/2014/main" id="{13CB8FAC-2B5E-FC34-00CA-5C378ED46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8482" y="1563705"/>
            <a:ext cx="2060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       PCDH-NC         +               -</a:t>
            </a:r>
          </a:p>
          <a:p>
            <a:pPr eaLnBrk="1" hangingPunct="1"/>
            <a:r>
              <a:rPr lang="en-US" altLang="zh-CN" sz="1000" b="1"/>
              <a:t>PCDH-MAPK4         -               +</a:t>
            </a:r>
            <a:endParaRPr lang="zh-CN" altLang="en-US" sz="1000" b="1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2674E96B-4C6A-AD80-9237-C445351E437D}"/>
              </a:ext>
            </a:extLst>
          </p:cNvPr>
          <p:cNvCxnSpPr/>
          <p:nvPr/>
        </p:nvCxnSpPr>
        <p:spPr bwMode="auto">
          <a:xfrm>
            <a:off x="7474517" y="1584182"/>
            <a:ext cx="10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D42BB5B6-3D28-ED2E-FB57-B6A4417FF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864" y="2138776"/>
            <a:ext cx="7986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8" name="文本框 33">
            <a:extLst>
              <a:ext uri="{FF2B5EF4-FFF2-40B4-BE49-F238E27FC236}">
                <a16:creationId xmlns:a16="http://schemas.microsoft.com/office/drawing/2014/main" id="{0C3FE86D-0134-377F-4E8E-FF894C203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3969" y="2935231"/>
            <a:ext cx="604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9" name="文本框 33">
            <a:extLst>
              <a:ext uri="{FF2B5EF4-FFF2-40B4-BE49-F238E27FC236}">
                <a16:creationId xmlns:a16="http://schemas.microsoft.com/office/drawing/2014/main" id="{2639E683-9333-0D29-4902-7F1A71D7A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966" y="5107090"/>
            <a:ext cx="1460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Flag(MAPK4)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27A42FB3-8647-0791-7A33-E45627121158}"/>
              </a:ext>
            </a:extLst>
          </p:cNvPr>
          <p:cNvGrpSpPr>
            <a:grpSpLocks/>
          </p:cNvGrpSpPr>
          <p:nvPr/>
        </p:nvGrpSpPr>
        <p:grpSpPr bwMode="auto">
          <a:xfrm>
            <a:off x="9182723" y="4556486"/>
            <a:ext cx="648194" cy="246221"/>
            <a:chOff x="7848384" y="2945849"/>
            <a:chExt cx="648766" cy="246379"/>
          </a:xfrm>
        </p:grpSpPr>
        <p:sp>
          <p:nvSpPr>
            <p:cNvPr id="41" name="文本框 52">
              <a:extLst>
                <a:ext uri="{FF2B5EF4-FFF2-40B4-BE49-F238E27FC236}">
                  <a16:creationId xmlns:a16="http://schemas.microsoft.com/office/drawing/2014/main" id="{93A2C593-2F58-E2EB-6F07-1E74F2BEE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13DD7778-9C1F-4023-A03D-6806913010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20">
            <a:extLst>
              <a:ext uri="{FF2B5EF4-FFF2-40B4-BE49-F238E27FC236}">
                <a16:creationId xmlns:a16="http://schemas.microsoft.com/office/drawing/2014/main" id="{E4CEDC19-B2C6-AABE-ABA7-DB90FC9AAF16}"/>
              </a:ext>
            </a:extLst>
          </p:cNvPr>
          <p:cNvGrpSpPr>
            <a:grpSpLocks/>
          </p:cNvGrpSpPr>
          <p:nvPr/>
        </p:nvGrpSpPr>
        <p:grpSpPr bwMode="auto">
          <a:xfrm>
            <a:off x="9180021" y="3208776"/>
            <a:ext cx="647700" cy="246062"/>
            <a:chOff x="7848384" y="2945849"/>
            <a:chExt cx="648272" cy="246221"/>
          </a:xfrm>
        </p:grpSpPr>
        <p:sp>
          <p:nvSpPr>
            <p:cNvPr id="44" name="文本框 49">
              <a:extLst>
                <a:ext uri="{FF2B5EF4-FFF2-40B4-BE49-F238E27FC236}">
                  <a16:creationId xmlns:a16="http://schemas.microsoft.com/office/drawing/2014/main" id="{90595D20-BD3F-D247-2AC7-70F9EDC0C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C069F63E-7B93-3271-AC2F-48133AA967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12281D83-1C65-5FB1-71B3-C6FE88DE8BCE}"/>
              </a:ext>
            </a:extLst>
          </p:cNvPr>
          <p:cNvSpPr/>
          <p:nvPr/>
        </p:nvSpPr>
        <p:spPr>
          <a:xfrm>
            <a:off x="7553404" y="2138776"/>
            <a:ext cx="1158305" cy="43283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B3FCCD8-2E5B-E253-6FE8-2B98ED621770}"/>
              </a:ext>
            </a:extLst>
          </p:cNvPr>
          <p:cNvSpPr/>
          <p:nvPr/>
        </p:nvSpPr>
        <p:spPr>
          <a:xfrm>
            <a:off x="7556020" y="2935231"/>
            <a:ext cx="1155689" cy="41959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57776935-8D12-D807-5F69-35E45978E3F1}"/>
              </a:ext>
            </a:extLst>
          </p:cNvPr>
          <p:cNvSpPr/>
          <p:nvPr/>
        </p:nvSpPr>
        <p:spPr>
          <a:xfrm>
            <a:off x="7556020" y="3548005"/>
            <a:ext cx="1157897" cy="40693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526472AF-8359-901F-724F-14D5D5E150C5}"/>
              </a:ext>
            </a:extLst>
          </p:cNvPr>
          <p:cNvSpPr/>
          <p:nvPr/>
        </p:nvSpPr>
        <p:spPr>
          <a:xfrm>
            <a:off x="7560719" y="4245861"/>
            <a:ext cx="1153198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20AC44CA-2579-178B-11C4-01374FCAF78E}"/>
              </a:ext>
            </a:extLst>
          </p:cNvPr>
          <p:cNvSpPr/>
          <p:nvPr/>
        </p:nvSpPr>
        <p:spPr>
          <a:xfrm>
            <a:off x="7474517" y="4901099"/>
            <a:ext cx="1182169" cy="45484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A4F294DA-D7EE-A5AC-2E3A-4BBBB50E86EB}"/>
              </a:ext>
            </a:extLst>
          </p:cNvPr>
          <p:cNvSpPr/>
          <p:nvPr/>
        </p:nvSpPr>
        <p:spPr>
          <a:xfrm>
            <a:off x="7418162" y="5759968"/>
            <a:ext cx="1326593" cy="40360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419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869C156-094E-37E5-6C75-40C78D0ACCBB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3D19810-B93A-96DF-5805-32D73058854E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E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CA2137-FF24-5233-0AEB-ABB0CF8E984E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32B2F07-2461-5F20-22F2-F52D8B867D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672" y="1844209"/>
            <a:ext cx="3600000" cy="316958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1E70993-F68A-3C35-5F8C-ECB0D7DF97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2307400"/>
            <a:ext cx="3240000" cy="79848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8D769C7-6146-3DDF-D47F-1A80F7A4C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4842277"/>
            <a:ext cx="3240000" cy="94530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07D260E-6877-262A-66BF-91750BE25A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5874693"/>
            <a:ext cx="3240000" cy="86785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E3DBF5C-1AF3-9253-99AA-E2D929FB17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4078596"/>
            <a:ext cx="3240000" cy="67656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1359E09-F4B3-DFB4-EA53-C8487F1EE3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1448493"/>
            <a:ext cx="3240000" cy="77179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13BD0E6-18CA-BF56-F76B-E4B75CC623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3192998"/>
            <a:ext cx="3240000" cy="798483"/>
          </a:xfrm>
          <a:prstGeom prst="rect">
            <a:avLst/>
          </a:prstGeom>
        </p:spPr>
      </p:pic>
      <p:sp>
        <p:nvSpPr>
          <p:cNvPr id="45" name="文本框 31">
            <a:extLst>
              <a:ext uri="{FF2B5EF4-FFF2-40B4-BE49-F238E27FC236}">
                <a16:creationId xmlns:a16="http://schemas.microsoft.com/office/drawing/2014/main" id="{725383C3-1103-AF2B-051D-54D2F330E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672" y="4291899"/>
            <a:ext cx="867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6" name="文本框 32">
            <a:extLst>
              <a:ext uri="{FF2B5EF4-FFF2-40B4-BE49-F238E27FC236}">
                <a16:creationId xmlns:a16="http://schemas.microsoft.com/office/drawing/2014/main" id="{DBC98860-11C8-8BFF-3AC9-A487FFD76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221" y="3444494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7" name="文本框 34">
            <a:extLst>
              <a:ext uri="{FF2B5EF4-FFF2-40B4-BE49-F238E27FC236}">
                <a16:creationId xmlns:a16="http://schemas.microsoft.com/office/drawing/2014/main" id="{00694E9F-98B6-BB81-0E26-4BD0A6610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3079" y="6288862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95005D7-EFB7-280C-F762-29B816A45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357" y="1697673"/>
            <a:ext cx="7986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9" name="文本框 33">
            <a:extLst>
              <a:ext uri="{FF2B5EF4-FFF2-40B4-BE49-F238E27FC236}">
                <a16:creationId xmlns:a16="http://schemas.microsoft.com/office/drawing/2014/main" id="{634696CD-5F39-A0C0-F9CC-11DD33AF6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8564" y="2594665"/>
            <a:ext cx="604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50" name="文本框 33">
            <a:extLst>
              <a:ext uri="{FF2B5EF4-FFF2-40B4-BE49-F238E27FC236}">
                <a16:creationId xmlns:a16="http://schemas.microsoft.com/office/drawing/2014/main" id="{0FD4F9A3-D14D-946F-C5C3-C90758FCF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513" y="5188105"/>
            <a:ext cx="1460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Flag(MAPK4)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51" name="组合 19">
            <a:extLst>
              <a:ext uri="{FF2B5EF4-FFF2-40B4-BE49-F238E27FC236}">
                <a16:creationId xmlns:a16="http://schemas.microsoft.com/office/drawing/2014/main" id="{85FC54D0-4B64-B346-344D-6A197B9D9891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3654390"/>
            <a:ext cx="648194" cy="246221"/>
            <a:chOff x="7848384" y="2945849"/>
            <a:chExt cx="648766" cy="246379"/>
          </a:xfrm>
        </p:grpSpPr>
        <p:sp>
          <p:nvSpPr>
            <p:cNvPr id="52" name="文本框 46">
              <a:extLst>
                <a:ext uri="{FF2B5EF4-FFF2-40B4-BE49-F238E27FC236}">
                  <a16:creationId xmlns:a16="http://schemas.microsoft.com/office/drawing/2014/main" id="{8DCB0D86-3C25-6F24-9BDB-9864330EE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59B09381-ADB6-B76B-7236-D5AFCF33AE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20">
            <a:extLst>
              <a:ext uri="{FF2B5EF4-FFF2-40B4-BE49-F238E27FC236}">
                <a16:creationId xmlns:a16="http://schemas.microsoft.com/office/drawing/2014/main" id="{324C90B5-AD67-B672-87D3-BE946E589E7C}"/>
              </a:ext>
            </a:extLst>
          </p:cNvPr>
          <p:cNvGrpSpPr>
            <a:grpSpLocks/>
          </p:cNvGrpSpPr>
          <p:nvPr/>
        </p:nvGrpSpPr>
        <p:grpSpPr bwMode="auto">
          <a:xfrm>
            <a:off x="9895647" y="2939657"/>
            <a:ext cx="647700" cy="246062"/>
            <a:chOff x="7848384" y="2945849"/>
            <a:chExt cx="648272" cy="246221"/>
          </a:xfrm>
        </p:grpSpPr>
        <p:sp>
          <p:nvSpPr>
            <p:cNvPr id="55" name="文本框 49">
              <a:extLst>
                <a:ext uri="{FF2B5EF4-FFF2-40B4-BE49-F238E27FC236}">
                  <a16:creationId xmlns:a16="http://schemas.microsoft.com/office/drawing/2014/main" id="{2F9BAEEB-7D94-12D2-415E-EE0C05C8E2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47EB869C-06BF-4E64-3935-3A0E2F3F23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21">
            <a:extLst>
              <a:ext uri="{FF2B5EF4-FFF2-40B4-BE49-F238E27FC236}">
                <a16:creationId xmlns:a16="http://schemas.microsoft.com/office/drawing/2014/main" id="{805F8CBA-6279-ACF6-C46F-35645EA9ED26}"/>
              </a:ext>
            </a:extLst>
          </p:cNvPr>
          <p:cNvGrpSpPr>
            <a:grpSpLocks/>
          </p:cNvGrpSpPr>
          <p:nvPr/>
        </p:nvGrpSpPr>
        <p:grpSpPr bwMode="auto">
          <a:xfrm>
            <a:off x="9895647" y="2026146"/>
            <a:ext cx="648194" cy="246221"/>
            <a:chOff x="7848384" y="2945849"/>
            <a:chExt cx="648766" cy="246379"/>
          </a:xfrm>
        </p:grpSpPr>
        <p:sp>
          <p:nvSpPr>
            <p:cNvPr id="58" name="文本框 52">
              <a:extLst>
                <a:ext uri="{FF2B5EF4-FFF2-40B4-BE49-F238E27FC236}">
                  <a16:creationId xmlns:a16="http://schemas.microsoft.com/office/drawing/2014/main" id="{0829D635-CDDC-1E88-6A12-B29A14CE53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A0574F7E-D8FE-9373-7866-A06F26519F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22">
            <a:extLst>
              <a:ext uri="{FF2B5EF4-FFF2-40B4-BE49-F238E27FC236}">
                <a16:creationId xmlns:a16="http://schemas.microsoft.com/office/drawing/2014/main" id="{58AD8D16-C3A3-70A2-36F1-AF2D9AE193BC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6354635"/>
            <a:ext cx="647700" cy="246062"/>
            <a:chOff x="7848384" y="2945849"/>
            <a:chExt cx="648272" cy="246221"/>
          </a:xfrm>
        </p:grpSpPr>
        <p:sp>
          <p:nvSpPr>
            <p:cNvPr id="61" name="文本框 55">
              <a:extLst>
                <a:ext uri="{FF2B5EF4-FFF2-40B4-BE49-F238E27FC236}">
                  <a16:creationId xmlns:a16="http://schemas.microsoft.com/office/drawing/2014/main" id="{DAF57F02-1D63-FB3B-8C0F-779768FA30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7133A289-9D3D-862E-7791-B48437662F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文本框 37">
            <a:extLst>
              <a:ext uri="{FF2B5EF4-FFF2-40B4-BE49-F238E27FC236}">
                <a16:creationId xmlns:a16="http://schemas.microsoft.com/office/drawing/2014/main" id="{23475CAA-BC1A-69A7-356C-47A94B1F6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5146" y="1044341"/>
            <a:ext cx="34644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       PCDH-NC          +                 +                -                   -</a:t>
            </a:r>
          </a:p>
          <a:p>
            <a:pPr eaLnBrk="1" hangingPunct="1"/>
            <a:r>
              <a:rPr lang="en-US" altLang="zh-CN" sz="1000" b="1"/>
              <a:t>PCDH-MAPK4          -                  -                +                  +</a:t>
            </a:r>
            <a:endParaRPr lang="zh-CN" altLang="en-US" sz="1000" b="1"/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0372AB9B-312B-CFD5-5130-F8A2FA8FA7C2}"/>
              </a:ext>
            </a:extLst>
          </p:cNvPr>
          <p:cNvCxnSpPr/>
          <p:nvPr/>
        </p:nvCxnSpPr>
        <p:spPr bwMode="auto">
          <a:xfrm>
            <a:off x="8502788" y="1053851"/>
            <a:ext cx="1154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546432FA-9EA6-03C0-F02B-2EC2CF788365}"/>
              </a:ext>
            </a:extLst>
          </p:cNvPr>
          <p:cNvCxnSpPr/>
          <p:nvPr/>
        </p:nvCxnSpPr>
        <p:spPr bwMode="auto">
          <a:xfrm>
            <a:off x="6943180" y="1052703"/>
            <a:ext cx="1154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33">
            <a:extLst>
              <a:ext uri="{FF2B5EF4-FFF2-40B4-BE49-F238E27FC236}">
                <a16:creationId xmlns:a16="http://schemas.microsoft.com/office/drawing/2014/main" id="{2BBEA17F-95B3-6C38-62DB-0A4103767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8374" y="849230"/>
            <a:ext cx="9893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>
                <a:cs typeface="Arial" panose="020B0604020202020204" pitchFamily="34" charset="0"/>
              </a:rPr>
              <a:t>Alpelisib(μM)</a:t>
            </a:r>
            <a:endParaRPr lang="zh-CN" altLang="en-US" sz="1000" b="1"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4F905C38-0155-43B2-28B0-843230E0B5A0}"/>
              </a:ext>
            </a:extLst>
          </p:cNvPr>
          <p:cNvSpPr txBox="1"/>
          <p:nvPr/>
        </p:nvSpPr>
        <p:spPr>
          <a:xfrm>
            <a:off x="7078245" y="798120"/>
            <a:ext cx="22300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>
                <a:latin typeface="Arial" panose="020B0604020202020204" pitchFamily="34" charset="0"/>
                <a:cs typeface="Arial" panose="020B0604020202020204" pitchFamily="34" charset="0"/>
              </a:rPr>
              <a:t>0                 1                 0               1</a:t>
            </a:r>
            <a:endParaRPr lang="zh-CN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0780639A-2FC8-B0FB-8D0B-971EAA0DCB61}"/>
              </a:ext>
            </a:extLst>
          </p:cNvPr>
          <p:cNvCxnSpPr/>
          <p:nvPr/>
        </p:nvCxnSpPr>
        <p:spPr bwMode="auto">
          <a:xfrm>
            <a:off x="6886168" y="805039"/>
            <a:ext cx="28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组合 19">
            <a:extLst>
              <a:ext uri="{FF2B5EF4-FFF2-40B4-BE49-F238E27FC236}">
                <a16:creationId xmlns:a16="http://schemas.microsoft.com/office/drawing/2014/main" id="{BB7B9C64-7F65-24DF-1DB7-360C7A1CDDE3}"/>
              </a:ext>
            </a:extLst>
          </p:cNvPr>
          <p:cNvGrpSpPr>
            <a:grpSpLocks/>
          </p:cNvGrpSpPr>
          <p:nvPr/>
        </p:nvGrpSpPr>
        <p:grpSpPr bwMode="auto">
          <a:xfrm>
            <a:off x="9895647" y="4592007"/>
            <a:ext cx="648194" cy="246221"/>
            <a:chOff x="7848384" y="2945849"/>
            <a:chExt cx="648766" cy="246379"/>
          </a:xfrm>
        </p:grpSpPr>
        <p:sp>
          <p:nvSpPr>
            <p:cNvPr id="70" name="文本框 46">
              <a:extLst>
                <a:ext uri="{FF2B5EF4-FFF2-40B4-BE49-F238E27FC236}">
                  <a16:creationId xmlns:a16="http://schemas.microsoft.com/office/drawing/2014/main" id="{46E30F9B-0C6D-1EB5-5397-E6CA459DD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C8035BD1-BEB8-B7F8-766E-6E71F0FFE5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19">
            <a:extLst>
              <a:ext uri="{FF2B5EF4-FFF2-40B4-BE49-F238E27FC236}">
                <a16:creationId xmlns:a16="http://schemas.microsoft.com/office/drawing/2014/main" id="{003010D0-6C92-0F96-D356-6510322D65CD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5159066"/>
            <a:ext cx="647700" cy="246063"/>
            <a:chOff x="7848384" y="2945849"/>
            <a:chExt cx="648272" cy="246221"/>
          </a:xfrm>
        </p:grpSpPr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91FE7F76-1938-E3F8-B5D2-96B6F9992C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34183815-B037-77F4-D68F-F13E5A7B99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36">
            <a:extLst>
              <a:ext uri="{FF2B5EF4-FFF2-40B4-BE49-F238E27FC236}">
                <a16:creationId xmlns:a16="http://schemas.microsoft.com/office/drawing/2014/main" id="{3D0DDF62-22F2-CB5A-6696-1D4253764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0761" y="476815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CA372E4A-DD05-27F7-D85D-28C65760FD49}"/>
              </a:ext>
            </a:extLst>
          </p:cNvPr>
          <p:cNvSpPr/>
          <p:nvPr/>
        </p:nvSpPr>
        <p:spPr>
          <a:xfrm>
            <a:off x="6869899" y="1625557"/>
            <a:ext cx="2745656" cy="4827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C6E0045C-8090-844F-81A1-19F68E4180C5}"/>
              </a:ext>
            </a:extLst>
          </p:cNvPr>
          <p:cNvSpPr/>
          <p:nvPr/>
        </p:nvSpPr>
        <p:spPr>
          <a:xfrm>
            <a:off x="6828534" y="2594665"/>
            <a:ext cx="2828366" cy="4827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DA85E5D7-DEF1-0B53-5CCD-25AF3F60268E}"/>
              </a:ext>
            </a:extLst>
          </p:cNvPr>
          <p:cNvSpPr/>
          <p:nvPr/>
        </p:nvSpPr>
        <p:spPr>
          <a:xfrm>
            <a:off x="6828534" y="3247328"/>
            <a:ext cx="2787021" cy="53088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8E68BE11-CAA7-6B6F-6708-54EF3C05A3FB}"/>
              </a:ext>
            </a:extLst>
          </p:cNvPr>
          <p:cNvSpPr/>
          <p:nvPr/>
        </p:nvSpPr>
        <p:spPr>
          <a:xfrm>
            <a:off x="6869899" y="4232331"/>
            <a:ext cx="2834332" cy="4827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FC326896-6CAA-5C34-55E2-D2CA1D32F070}"/>
              </a:ext>
            </a:extLst>
          </p:cNvPr>
          <p:cNvSpPr/>
          <p:nvPr/>
        </p:nvSpPr>
        <p:spPr>
          <a:xfrm>
            <a:off x="6943180" y="4917673"/>
            <a:ext cx="2672375" cy="4827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20027FBE-59FC-4959-94EF-9894F4AEA999}"/>
              </a:ext>
            </a:extLst>
          </p:cNvPr>
          <p:cNvSpPr/>
          <p:nvPr/>
        </p:nvSpPr>
        <p:spPr>
          <a:xfrm>
            <a:off x="6794609" y="5898398"/>
            <a:ext cx="2862291" cy="58006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773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02D2A1B-5C01-59A1-03AC-826E89EA0C91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6F66052C-775C-BB35-2BE2-D227D4418311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F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B8ECB26-DFA8-AAB8-123C-716FB0EC21DE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F599A96-99C8-1666-4C3B-A3E5A67E60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5" y="1833875"/>
            <a:ext cx="3600000" cy="319024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955765A-61F3-BFE8-609E-1A083DB7B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2751355"/>
            <a:ext cx="3240000" cy="71628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D942AA0-7611-B4A1-EC5D-D67B900FB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5228619"/>
            <a:ext cx="3240000" cy="63236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32753AF-79DA-1AFB-9675-BC10BE39F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6012088"/>
            <a:ext cx="3240000" cy="73506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BDC0B0E-389C-8016-B726-214BDC6E48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4446349"/>
            <a:ext cx="3240000" cy="6311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9DE6F1E-7CB8-2D8B-6D8F-03A6FA9865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1891069"/>
            <a:ext cx="3240000" cy="70918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8A69C88-E493-B916-F59F-8F7C988971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3615189"/>
            <a:ext cx="3240000" cy="682105"/>
          </a:xfrm>
          <a:prstGeom prst="rect">
            <a:avLst/>
          </a:prstGeom>
        </p:spPr>
      </p:pic>
      <p:sp>
        <p:nvSpPr>
          <p:cNvPr id="19" name="文本框 31">
            <a:extLst>
              <a:ext uri="{FF2B5EF4-FFF2-40B4-BE49-F238E27FC236}">
                <a16:creationId xmlns:a16="http://schemas.microsoft.com/office/drawing/2014/main" id="{E187D62A-644E-BCFE-7FC9-FCEF81DA7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575" y="4570859"/>
            <a:ext cx="867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2">
            <a:extLst>
              <a:ext uri="{FF2B5EF4-FFF2-40B4-BE49-F238E27FC236}">
                <a16:creationId xmlns:a16="http://schemas.microsoft.com/office/drawing/2014/main" id="{6D6EFFDA-D6C7-A938-DFBB-61A92CB9B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7611" y="3752042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p-GSK3β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1" name="文本框 34">
            <a:extLst>
              <a:ext uri="{FF2B5EF4-FFF2-40B4-BE49-F238E27FC236}">
                <a16:creationId xmlns:a16="http://schemas.microsoft.com/office/drawing/2014/main" id="{5F41A989-44B7-0707-6BE9-25CED872D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469" y="6210344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522C396-A460-60DB-57FC-1F79A4800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284" y="2089976"/>
            <a:ext cx="7986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p-AKT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3">
            <a:extLst>
              <a:ext uri="{FF2B5EF4-FFF2-40B4-BE49-F238E27FC236}">
                <a16:creationId xmlns:a16="http://schemas.microsoft.com/office/drawing/2014/main" id="{EE353DFD-F519-B129-3815-1EF9AD21B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248" y="2957798"/>
            <a:ext cx="604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AKT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3">
            <a:extLst>
              <a:ext uri="{FF2B5EF4-FFF2-40B4-BE49-F238E27FC236}">
                <a16:creationId xmlns:a16="http://schemas.microsoft.com/office/drawing/2014/main" id="{69A976AE-037C-C96E-5F63-C5C32B698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8464" y="5405129"/>
            <a:ext cx="1460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>
                <a:cs typeface="Arial" panose="020B0604020202020204" pitchFamily="34" charset="0"/>
              </a:rPr>
              <a:t>Flag(MAPK4)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25" name="组合 19">
            <a:extLst>
              <a:ext uri="{FF2B5EF4-FFF2-40B4-BE49-F238E27FC236}">
                <a16:creationId xmlns:a16="http://schemas.microsoft.com/office/drawing/2014/main" id="{BB8A9C2C-72BC-A481-7F8D-C94334806C1C}"/>
              </a:ext>
            </a:extLst>
          </p:cNvPr>
          <p:cNvGrpSpPr>
            <a:grpSpLocks/>
          </p:cNvGrpSpPr>
          <p:nvPr/>
        </p:nvGrpSpPr>
        <p:grpSpPr bwMode="auto">
          <a:xfrm>
            <a:off x="9895647" y="4011563"/>
            <a:ext cx="648194" cy="246221"/>
            <a:chOff x="7848384" y="2945849"/>
            <a:chExt cx="648766" cy="246379"/>
          </a:xfrm>
        </p:grpSpPr>
        <p:sp>
          <p:nvSpPr>
            <p:cNvPr id="26" name="文本框 46">
              <a:extLst>
                <a:ext uri="{FF2B5EF4-FFF2-40B4-BE49-F238E27FC236}">
                  <a16:creationId xmlns:a16="http://schemas.microsoft.com/office/drawing/2014/main" id="{EF5973B9-F13B-BBDB-BC82-5E2B2F1273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ADA4AAB5-22C9-44E4-A760-C63885C5B3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0">
            <a:extLst>
              <a:ext uri="{FF2B5EF4-FFF2-40B4-BE49-F238E27FC236}">
                <a16:creationId xmlns:a16="http://schemas.microsoft.com/office/drawing/2014/main" id="{262AAADF-4D4C-1A4D-976D-1E978B5AE9C0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3305968"/>
            <a:ext cx="647700" cy="246062"/>
            <a:chOff x="7848384" y="2945849"/>
            <a:chExt cx="648272" cy="246221"/>
          </a:xfrm>
        </p:grpSpPr>
        <p:sp>
          <p:nvSpPr>
            <p:cNvPr id="29" name="文本框 49">
              <a:extLst>
                <a:ext uri="{FF2B5EF4-FFF2-40B4-BE49-F238E27FC236}">
                  <a16:creationId xmlns:a16="http://schemas.microsoft.com/office/drawing/2014/main" id="{8EB7FA05-6767-A1B0-0FEB-1B0D505CB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60CC6965-79AB-A3E0-4261-6A8D94AA69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21">
            <a:extLst>
              <a:ext uri="{FF2B5EF4-FFF2-40B4-BE49-F238E27FC236}">
                <a16:creationId xmlns:a16="http://schemas.microsoft.com/office/drawing/2014/main" id="{D4FEA232-5926-9716-25B9-E00F03A9BE08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2425096"/>
            <a:ext cx="648194" cy="246221"/>
            <a:chOff x="7848384" y="2945849"/>
            <a:chExt cx="648766" cy="246379"/>
          </a:xfrm>
        </p:grpSpPr>
        <p:sp>
          <p:nvSpPr>
            <p:cNvPr id="32" name="文本框 52">
              <a:extLst>
                <a:ext uri="{FF2B5EF4-FFF2-40B4-BE49-F238E27FC236}">
                  <a16:creationId xmlns:a16="http://schemas.microsoft.com/office/drawing/2014/main" id="{DF488F27-1D32-38FB-34C8-C67009972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B6AAD59E-7E5F-3D28-FD71-A4B70DFF7F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22">
            <a:extLst>
              <a:ext uri="{FF2B5EF4-FFF2-40B4-BE49-F238E27FC236}">
                <a16:creationId xmlns:a16="http://schemas.microsoft.com/office/drawing/2014/main" id="{CD427FA7-13CE-762D-8CAD-3306BB9AE799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6500881"/>
            <a:ext cx="647700" cy="246062"/>
            <a:chOff x="7848384" y="2945849"/>
            <a:chExt cx="648272" cy="246221"/>
          </a:xfrm>
        </p:grpSpPr>
        <p:sp>
          <p:nvSpPr>
            <p:cNvPr id="35" name="文本框 55">
              <a:extLst>
                <a:ext uri="{FF2B5EF4-FFF2-40B4-BE49-F238E27FC236}">
                  <a16:creationId xmlns:a16="http://schemas.microsoft.com/office/drawing/2014/main" id="{74A65FC8-0D18-A441-9337-2CB17632AD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35B8D06C-2517-61B5-2823-D44C48ACD1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7">
            <a:extLst>
              <a:ext uri="{FF2B5EF4-FFF2-40B4-BE49-F238E27FC236}">
                <a16:creationId xmlns:a16="http://schemas.microsoft.com/office/drawing/2014/main" id="{E144E2F4-81FF-E2BE-5546-00CA7C8E4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206" y="1443580"/>
            <a:ext cx="34131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       PCDH-NC          +                 +                -                -</a:t>
            </a:r>
          </a:p>
          <a:p>
            <a:pPr eaLnBrk="1" hangingPunct="1"/>
            <a:r>
              <a:rPr lang="en-US" altLang="zh-CN" sz="1000" b="1"/>
              <a:t>PCDH-MAPK4          -                  -                +               +</a:t>
            </a:r>
            <a:endParaRPr lang="zh-CN" altLang="en-US" sz="1000" b="1"/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9B05EBC7-820D-BAAF-093E-BA3287622BF9}"/>
              </a:ext>
            </a:extLst>
          </p:cNvPr>
          <p:cNvCxnSpPr/>
          <p:nvPr/>
        </p:nvCxnSpPr>
        <p:spPr bwMode="auto">
          <a:xfrm>
            <a:off x="8708848" y="1453090"/>
            <a:ext cx="1154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9DD1CB66-8A24-41F2-1E6A-784B5FF38F65}"/>
              </a:ext>
            </a:extLst>
          </p:cNvPr>
          <p:cNvCxnSpPr/>
          <p:nvPr/>
        </p:nvCxnSpPr>
        <p:spPr bwMode="auto">
          <a:xfrm>
            <a:off x="7149240" y="1451942"/>
            <a:ext cx="1154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3">
            <a:extLst>
              <a:ext uri="{FF2B5EF4-FFF2-40B4-BE49-F238E27FC236}">
                <a16:creationId xmlns:a16="http://schemas.microsoft.com/office/drawing/2014/main" id="{7263FFF3-7B11-3EB7-6D43-9BA7C6BB8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434" y="1248469"/>
            <a:ext cx="9893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>
                <a:cs typeface="Arial" panose="020B0604020202020204" pitchFamily="34" charset="0"/>
              </a:rPr>
              <a:t>Alpelisib(μM)</a:t>
            </a:r>
            <a:endParaRPr lang="zh-CN" altLang="en-US" sz="1000" b="1"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FDBA87D-BB8F-82EC-5504-C7648133ECCF}"/>
              </a:ext>
            </a:extLst>
          </p:cNvPr>
          <p:cNvSpPr txBox="1"/>
          <p:nvPr/>
        </p:nvSpPr>
        <p:spPr>
          <a:xfrm>
            <a:off x="7284305" y="1197359"/>
            <a:ext cx="22300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>
                <a:latin typeface="Arial" panose="020B0604020202020204" pitchFamily="34" charset="0"/>
                <a:cs typeface="Arial" panose="020B0604020202020204" pitchFamily="34" charset="0"/>
              </a:rPr>
              <a:t>0                 1                 0               1</a:t>
            </a:r>
            <a:endParaRPr lang="zh-CN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CC9CCF00-BB73-9200-6E76-83E1D51A1D34}"/>
              </a:ext>
            </a:extLst>
          </p:cNvPr>
          <p:cNvCxnSpPr/>
          <p:nvPr/>
        </p:nvCxnSpPr>
        <p:spPr bwMode="auto">
          <a:xfrm>
            <a:off x="7092228" y="1204278"/>
            <a:ext cx="28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19">
            <a:extLst>
              <a:ext uri="{FF2B5EF4-FFF2-40B4-BE49-F238E27FC236}">
                <a16:creationId xmlns:a16="http://schemas.microsoft.com/office/drawing/2014/main" id="{A85F8037-A69B-186F-C4B4-E2D0A8054948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4901013"/>
            <a:ext cx="648194" cy="246221"/>
            <a:chOff x="7848384" y="2945849"/>
            <a:chExt cx="648766" cy="246379"/>
          </a:xfrm>
        </p:grpSpPr>
        <p:sp>
          <p:nvSpPr>
            <p:cNvPr id="44" name="文本框 46">
              <a:extLst>
                <a:ext uri="{FF2B5EF4-FFF2-40B4-BE49-F238E27FC236}">
                  <a16:creationId xmlns:a16="http://schemas.microsoft.com/office/drawing/2014/main" id="{61251FA6-EE7E-41CF-0551-45E7E408D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40kDa</a:t>
              </a:r>
              <a:endParaRPr lang="zh-CN" altLang="en-US" sz="1000" b="1"/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BDFF86CF-F657-F075-A97B-21C1B630F0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19">
            <a:extLst>
              <a:ext uri="{FF2B5EF4-FFF2-40B4-BE49-F238E27FC236}">
                <a16:creationId xmlns:a16="http://schemas.microsoft.com/office/drawing/2014/main" id="{06CEAC02-711E-679F-A05F-F8C24144BEA9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5497620"/>
            <a:ext cx="647700" cy="246063"/>
            <a:chOff x="7848384" y="2945849"/>
            <a:chExt cx="648272" cy="246221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7094069-8770-5289-D539-4110B6DE11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595CA7B5-ED04-64E5-0576-8D79A89D5C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36">
            <a:extLst>
              <a:ext uri="{FF2B5EF4-FFF2-40B4-BE49-F238E27FC236}">
                <a16:creationId xmlns:a16="http://schemas.microsoft.com/office/drawing/2014/main" id="{8513B7E6-0432-7BE7-92D5-1B270EBDB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6821" y="876054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3FEBA03-8251-ADED-5A0D-436A32D4DC3F}"/>
              </a:ext>
            </a:extLst>
          </p:cNvPr>
          <p:cNvSpPr/>
          <p:nvPr/>
        </p:nvSpPr>
        <p:spPr>
          <a:xfrm>
            <a:off x="7216827" y="2047694"/>
            <a:ext cx="2403691" cy="48278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493EBB6-3BAE-B32D-D24C-A328856EDF21}"/>
              </a:ext>
            </a:extLst>
          </p:cNvPr>
          <p:cNvSpPr/>
          <p:nvPr/>
        </p:nvSpPr>
        <p:spPr>
          <a:xfrm>
            <a:off x="7171751" y="2957798"/>
            <a:ext cx="2493843" cy="48913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2C306EB4-CE8C-9C01-3BA3-7CD1023E2CB8}"/>
              </a:ext>
            </a:extLst>
          </p:cNvPr>
          <p:cNvSpPr/>
          <p:nvPr/>
        </p:nvSpPr>
        <p:spPr>
          <a:xfrm>
            <a:off x="7194313" y="3619577"/>
            <a:ext cx="2426205" cy="5158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4ED61C31-67B3-10F5-F3C6-99CD6B3189DF}"/>
              </a:ext>
            </a:extLst>
          </p:cNvPr>
          <p:cNvSpPr/>
          <p:nvPr/>
        </p:nvSpPr>
        <p:spPr>
          <a:xfrm>
            <a:off x="7092228" y="4468178"/>
            <a:ext cx="2618442" cy="57306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0DC4926-1366-AA9C-C542-07DCF9A0F638}"/>
              </a:ext>
            </a:extLst>
          </p:cNvPr>
          <p:cNvSpPr/>
          <p:nvPr/>
        </p:nvSpPr>
        <p:spPr>
          <a:xfrm>
            <a:off x="7092228" y="5240780"/>
            <a:ext cx="2658917" cy="43283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15ED4122-341D-400D-8CF5-17F8048A0C2D}"/>
              </a:ext>
            </a:extLst>
          </p:cNvPr>
          <p:cNvSpPr/>
          <p:nvPr/>
        </p:nvSpPr>
        <p:spPr>
          <a:xfrm>
            <a:off x="6898362" y="6029355"/>
            <a:ext cx="2812308" cy="51954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783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63DE676-1F22-49B4-6180-ACB242C2EA87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ABE41CB-DDD4-9D8F-0D1A-FC98DDABC724}"/>
              </a:ext>
            </a:extLst>
          </p:cNvPr>
          <p:cNvSpPr txBox="1"/>
          <p:nvPr/>
        </p:nvSpPr>
        <p:spPr>
          <a:xfrm>
            <a:off x="167304" y="200054"/>
            <a:ext cx="1249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H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5D015F8-F188-2EB2-AFCD-3E119A9E59FB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93BFEE1-6413-4EE9-D364-3D3868F5F2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578" y="1979278"/>
            <a:ext cx="3600000" cy="28994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9780CF9-0669-F76F-CE39-4A2303766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2671793"/>
            <a:ext cx="3240000" cy="9156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D791BDA-DC57-808C-A20B-4EF832A0E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5589496"/>
            <a:ext cx="3240000" cy="8244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C58BDB1-C2D1-8239-2F98-D65A6AD13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1808996"/>
            <a:ext cx="3240000" cy="74337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7FAA218-0242-65FE-7D81-F2EF94C9E3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4506833"/>
            <a:ext cx="3240000" cy="96324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6410C5D-3877-8FE2-146E-F0558A84F6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217" y="3706865"/>
            <a:ext cx="3240000" cy="680548"/>
          </a:xfrm>
          <a:prstGeom prst="rect">
            <a:avLst/>
          </a:prstGeom>
        </p:spPr>
      </p:pic>
      <p:grpSp>
        <p:nvGrpSpPr>
          <p:cNvPr id="17" name="组合 19">
            <a:extLst>
              <a:ext uri="{FF2B5EF4-FFF2-40B4-BE49-F238E27FC236}">
                <a16:creationId xmlns:a16="http://schemas.microsoft.com/office/drawing/2014/main" id="{451AE10A-8426-23B5-06F1-A4294E1CDD20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2316083"/>
            <a:ext cx="648194" cy="246221"/>
            <a:chOff x="7848384" y="2945849"/>
            <a:chExt cx="648766" cy="246379"/>
          </a:xfrm>
        </p:grpSpPr>
        <p:sp>
          <p:nvSpPr>
            <p:cNvPr id="18" name="文本框 46">
              <a:extLst>
                <a:ext uri="{FF2B5EF4-FFF2-40B4-BE49-F238E27FC236}">
                  <a16:creationId xmlns:a16="http://schemas.microsoft.com/office/drawing/2014/main" id="{AD64AC38-B836-7277-0CDD-A858702F94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E963913-F4B9-FDCD-7A12-48595BC805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20">
            <a:extLst>
              <a:ext uri="{FF2B5EF4-FFF2-40B4-BE49-F238E27FC236}">
                <a16:creationId xmlns:a16="http://schemas.microsoft.com/office/drawing/2014/main" id="{69BF7727-0A2A-047B-6808-785F165567D7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3643831"/>
            <a:ext cx="647700" cy="246062"/>
            <a:chOff x="7848384" y="2945849"/>
            <a:chExt cx="648272" cy="246221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128069B8-BD85-85E2-1152-3519293DB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B7FC170-767E-34CF-0C60-8D2DA6F544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1">
            <a:extLst>
              <a:ext uri="{FF2B5EF4-FFF2-40B4-BE49-F238E27FC236}">
                <a16:creationId xmlns:a16="http://schemas.microsoft.com/office/drawing/2014/main" id="{07D27045-2CA0-1D86-315A-BC1751E47D24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5106219"/>
            <a:ext cx="647700" cy="246063"/>
            <a:chOff x="7848384" y="2945849"/>
            <a:chExt cx="648272" cy="246221"/>
          </a:xfrm>
        </p:grpSpPr>
        <p:sp>
          <p:nvSpPr>
            <p:cNvPr id="24" name="文本框 52">
              <a:extLst>
                <a:ext uri="{FF2B5EF4-FFF2-40B4-BE49-F238E27FC236}">
                  <a16:creationId xmlns:a16="http://schemas.microsoft.com/office/drawing/2014/main" id="{480E162F-95BB-86B7-21A1-4EFC78A16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5BC04AE0-9EEE-7055-9D68-8C79E39063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079A51E-6634-C306-C5C2-E6C9C854C4B6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6093047"/>
            <a:ext cx="647700" cy="246062"/>
            <a:chOff x="7848384" y="2945849"/>
            <a:chExt cx="648272" cy="246221"/>
          </a:xfrm>
        </p:grpSpPr>
        <p:sp>
          <p:nvSpPr>
            <p:cNvPr id="27" name="文本框 55">
              <a:extLst>
                <a:ext uri="{FF2B5EF4-FFF2-40B4-BE49-F238E27FC236}">
                  <a16:creationId xmlns:a16="http://schemas.microsoft.com/office/drawing/2014/main" id="{050B8D2E-BE7C-5BDD-DA43-1172901D4E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286A43B-2A62-8EC0-F1AD-9D74E620AE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31">
            <a:extLst>
              <a:ext uri="{FF2B5EF4-FFF2-40B4-BE49-F238E27FC236}">
                <a16:creationId xmlns:a16="http://schemas.microsoft.com/office/drawing/2014/main" id="{D373B0AA-5F99-36A3-13D0-57DCAD27E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078" y="481917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0" name="文本框 32">
            <a:extLst>
              <a:ext uri="{FF2B5EF4-FFF2-40B4-BE49-F238E27FC236}">
                <a16:creationId xmlns:a16="http://schemas.microsoft.com/office/drawing/2014/main" id="{DBBB160C-CF76-A076-C030-D93BC0BF6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078" y="3905791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3">
            <a:extLst>
              <a:ext uri="{FF2B5EF4-FFF2-40B4-BE49-F238E27FC236}">
                <a16:creationId xmlns:a16="http://schemas.microsoft.com/office/drawing/2014/main" id="{5F5757FC-300C-D6DA-2C55-D1CE478EF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054" y="2939891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2" name="文本框 34">
            <a:extLst>
              <a:ext uri="{FF2B5EF4-FFF2-40B4-BE49-F238E27FC236}">
                <a16:creationId xmlns:a16="http://schemas.microsoft.com/office/drawing/2014/main" id="{3FD04C11-DD5B-C494-DC86-ADB138C6E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754" y="583245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3" name="文本框 36">
            <a:extLst>
              <a:ext uri="{FF2B5EF4-FFF2-40B4-BE49-F238E27FC236}">
                <a16:creationId xmlns:a16="http://schemas.microsoft.com/office/drawing/2014/main" id="{02158CD5-51AD-F56E-4BB5-409007527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6148" y="1194949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4" name="文本框 37">
            <a:extLst>
              <a:ext uri="{FF2B5EF4-FFF2-40B4-BE49-F238E27FC236}">
                <a16:creationId xmlns:a16="http://schemas.microsoft.com/office/drawing/2014/main" id="{DCF31003-665F-2AEC-11A7-791018DB9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844" y="1481177"/>
            <a:ext cx="38798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APG-115(μM)     </a:t>
            </a:r>
            <a:r>
              <a:rPr lang="en-US" altLang="zh-CN" sz="1600" b="1"/>
              <a:t>0         10      20       30</a:t>
            </a:r>
            <a:endParaRPr lang="zh-CN" altLang="en-US" sz="1600" b="1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F3673E7-E242-71AF-ADAA-761C869FA877}"/>
              </a:ext>
            </a:extLst>
          </p:cNvPr>
          <p:cNvCxnSpPr/>
          <p:nvPr/>
        </p:nvCxnSpPr>
        <p:spPr bwMode="auto">
          <a:xfrm>
            <a:off x="7124479" y="1500287"/>
            <a:ext cx="25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19">
            <a:extLst>
              <a:ext uri="{FF2B5EF4-FFF2-40B4-BE49-F238E27FC236}">
                <a16:creationId xmlns:a16="http://schemas.microsoft.com/office/drawing/2014/main" id="{0DE1A8D5-A5CD-7ECA-E514-1053ABF6960B}"/>
              </a:ext>
            </a:extLst>
          </p:cNvPr>
          <p:cNvGrpSpPr>
            <a:grpSpLocks/>
          </p:cNvGrpSpPr>
          <p:nvPr/>
        </p:nvGrpSpPr>
        <p:grpSpPr bwMode="auto">
          <a:xfrm>
            <a:off x="9903217" y="3062941"/>
            <a:ext cx="647700" cy="246063"/>
            <a:chOff x="7848384" y="2945849"/>
            <a:chExt cx="648272" cy="246221"/>
          </a:xfrm>
        </p:grpSpPr>
        <p:sp>
          <p:nvSpPr>
            <p:cNvPr id="37" name="文本框 46">
              <a:extLst>
                <a:ext uri="{FF2B5EF4-FFF2-40B4-BE49-F238E27FC236}">
                  <a16:creationId xmlns:a16="http://schemas.microsoft.com/office/drawing/2014/main" id="{F3EC9DA3-05AA-D51C-B131-9C13450BFA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B2638942-A147-3358-21B5-7324A7530A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3">
            <a:extLst>
              <a:ext uri="{FF2B5EF4-FFF2-40B4-BE49-F238E27FC236}">
                <a16:creationId xmlns:a16="http://schemas.microsoft.com/office/drawing/2014/main" id="{3488AF1E-0DAC-4575-EC06-D5A109A79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008" y="2010485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CA3A3FF-E714-7ECA-184F-F4E43C84C66A}"/>
              </a:ext>
            </a:extLst>
          </p:cNvPr>
          <p:cNvSpPr/>
          <p:nvPr/>
        </p:nvSpPr>
        <p:spPr>
          <a:xfrm>
            <a:off x="7137358" y="1890212"/>
            <a:ext cx="2477331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9E1049E-A447-F789-C8C7-32FFBB642DF2}"/>
              </a:ext>
            </a:extLst>
          </p:cNvPr>
          <p:cNvSpPr/>
          <p:nvPr/>
        </p:nvSpPr>
        <p:spPr>
          <a:xfrm>
            <a:off x="7137358" y="2796862"/>
            <a:ext cx="2477331" cy="51214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B9B1D02-6B0C-C357-C83B-DC75FD5E0FB7}"/>
              </a:ext>
            </a:extLst>
          </p:cNvPr>
          <p:cNvSpPr/>
          <p:nvPr/>
        </p:nvSpPr>
        <p:spPr>
          <a:xfrm>
            <a:off x="7097578" y="3710298"/>
            <a:ext cx="2600214" cy="35298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20FD63B-4FF5-39C6-F878-FBCEDDA189FB}"/>
              </a:ext>
            </a:extLst>
          </p:cNvPr>
          <p:cNvSpPr/>
          <p:nvPr/>
        </p:nvSpPr>
        <p:spPr>
          <a:xfrm>
            <a:off x="7031675" y="4864174"/>
            <a:ext cx="2666117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027077C-CE79-5748-F967-D6DF745E896F}"/>
              </a:ext>
            </a:extLst>
          </p:cNvPr>
          <p:cNvSpPr/>
          <p:nvPr/>
        </p:nvSpPr>
        <p:spPr>
          <a:xfrm>
            <a:off x="7031675" y="5617424"/>
            <a:ext cx="2666117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20">
            <a:extLst>
              <a:ext uri="{FF2B5EF4-FFF2-40B4-BE49-F238E27FC236}">
                <a16:creationId xmlns:a16="http://schemas.microsoft.com/office/drawing/2014/main" id="{61B493AF-3FAF-28E2-2981-D7BB728B24E5}"/>
              </a:ext>
            </a:extLst>
          </p:cNvPr>
          <p:cNvGrpSpPr>
            <a:grpSpLocks/>
          </p:cNvGrpSpPr>
          <p:nvPr/>
        </p:nvGrpSpPr>
        <p:grpSpPr bwMode="auto">
          <a:xfrm>
            <a:off x="9903711" y="3643831"/>
            <a:ext cx="647700" cy="246062"/>
            <a:chOff x="7848384" y="2945849"/>
            <a:chExt cx="648272" cy="246221"/>
          </a:xfrm>
        </p:grpSpPr>
        <p:sp>
          <p:nvSpPr>
            <p:cNvPr id="46" name="文本框 49">
              <a:extLst>
                <a:ext uri="{FF2B5EF4-FFF2-40B4-BE49-F238E27FC236}">
                  <a16:creationId xmlns:a16="http://schemas.microsoft.com/office/drawing/2014/main" id="{748CC813-2112-0937-B860-DE74C9DFA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E5712B64-622E-8FCC-5197-05823F2734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21">
            <a:extLst>
              <a:ext uri="{FF2B5EF4-FFF2-40B4-BE49-F238E27FC236}">
                <a16:creationId xmlns:a16="http://schemas.microsoft.com/office/drawing/2014/main" id="{DDCF1BE4-E2C7-C4BD-D98F-0CCE41096A47}"/>
              </a:ext>
            </a:extLst>
          </p:cNvPr>
          <p:cNvGrpSpPr>
            <a:grpSpLocks/>
          </p:cNvGrpSpPr>
          <p:nvPr/>
        </p:nvGrpSpPr>
        <p:grpSpPr bwMode="auto">
          <a:xfrm>
            <a:off x="9903711" y="5106219"/>
            <a:ext cx="647700" cy="246063"/>
            <a:chOff x="7848384" y="2945849"/>
            <a:chExt cx="648272" cy="246221"/>
          </a:xfrm>
        </p:grpSpPr>
        <p:sp>
          <p:nvSpPr>
            <p:cNvPr id="49" name="文本框 52">
              <a:extLst>
                <a:ext uri="{FF2B5EF4-FFF2-40B4-BE49-F238E27FC236}">
                  <a16:creationId xmlns:a16="http://schemas.microsoft.com/office/drawing/2014/main" id="{063448A2-EC89-E9B1-E2F1-F3EC402820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BEB0C865-A11E-2FAF-7E7E-1DF6E9C7D6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37B36674-E186-0F6B-31EF-00A1605ECEEB}"/>
              </a:ext>
            </a:extLst>
          </p:cNvPr>
          <p:cNvGrpSpPr>
            <a:grpSpLocks/>
          </p:cNvGrpSpPr>
          <p:nvPr/>
        </p:nvGrpSpPr>
        <p:grpSpPr bwMode="auto">
          <a:xfrm>
            <a:off x="9903711" y="6093047"/>
            <a:ext cx="647700" cy="246062"/>
            <a:chOff x="7848384" y="2945849"/>
            <a:chExt cx="648272" cy="246221"/>
          </a:xfrm>
        </p:grpSpPr>
        <p:sp>
          <p:nvSpPr>
            <p:cNvPr id="52" name="文本框 55">
              <a:extLst>
                <a:ext uri="{FF2B5EF4-FFF2-40B4-BE49-F238E27FC236}">
                  <a16:creationId xmlns:a16="http://schemas.microsoft.com/office/drawing/2014/main" id="{BF416528-181A-D9B4-F4E3-8132F3A80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7F508909-49A2-B13B-A4E4-0EFBB111A9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31">
            <a:extLst>
              <a:ext uri="{FF2B5EF4-FFF2-40B4-BE49-F238E27FC236}">
                <a16:creationId xmlns:a16="http://schemas.microsoft.com/office/drawing/2014/main" id="{2B2C6619-2C5A-29EF-19A4-1A50CAAE1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572" y="481917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55" name="文本框 32">
            <a:extLst>
              <a:ext uri="{FF2B5EF4-FFF2-40B4-BE49-F238E27FC236}">
                <a16:creationId xmlns:a16="http://schemas.microsoft.com/office/drawing/2014/main" id="{015BCE48-91E3-4883-3E24-D370D42B3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572" y="3905791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56" name="文本框 33">
            <a:extLst>
              <a:ext uri="{FF2B5EF4-FFF2-40B4-BE49-F238E27FC236}">
                <a16:creationId xmlns:a16="http://schemas.microsoft.com/office/drawing/2014/main" id="{1E1FA9CE-704D-E4A4-01AA-90CF15ADB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548" y="2939891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57" name="文本框 34">
            <a:extLst>
              <a:ext uri="{FF2B5EF4-FFF2-40B4-BE49-F238E27FC236}">
                <a16:creationId xmlns:a16="http://schemas.microsoft.com/office/drawing/2014/main" id="{1B4679AE-E6E2-0C29-8105-82700B11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248" y="583245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58" name="文本框 36">
            <a:extLst>
              <a:ext uri="{FF2B5EF4-FFF2-40B4-BE49-F238E27FC236}">
                <a16:creationId xmlns:a16="http://schemas.microsoft.com/office/drawing/2014/main" id="{26DBB44D-587C-A94C-2270-8E641F5A4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6642" y="1194949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59" name="文本框 37">
            <a:extLst>
              <a:ext uri="{FF2B5EF4-FFF2-40B4-BE49-F238E27FC236}">
                <a16:creationId xmlns:a16="http://schemas.microsoft.com/office/drawing/2014/main" id="{AEDF4579-D185-7F64-80CF-C7CC7DAFE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338" y="1481177"/>
            <a:ext cx="38798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APG-115(μM)     </a:t>
            </a:r>
            <a:r>
              <a:rPr lang="en-US" altLang="zh-CN" sz="1600" b="1"/>
              <a:t>0         10      20       30</a:t>
            </a:r>
            <a:endParaRPr lang="zh-CN" altLang="en-US" sz="1600" b="1"/>
          </a:p>
        </p:txBody>
      </p: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A2749A0A-90A6-E366-4B2C-59CEEACDB299}"/>
              </a:ext>
            </a:extLst>
          </p:cNvPr>
          <p:cNvCxnSpPr/>
          <p:nvPr/>
        </p:nvCxnSpPr>
        <p:spPr bwMode="auto">
          <a:xfrm>
            <a:off x="7124973" y="1500287"/>
            <a:ext cx="25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19">
            <a:extLst>
              <a:ext uri="{FF2B5EF4-FFF2-40B4-BE49-F238E27FC236}">
                <a16:creationId xmlns:a16="http://schemas.microsoft.com/office/drawing/2014/main" id="{AC0E3F6E-20BC-1B5F-320A-EAD695D55BDC}"/>
              </a:ext>
            </a:extLst>
          </p:cNvPr>
          <p:cNvGrpSpPr>
            <a:grpSpLocks/>
          </p:cNvGrpSpPr>
          <p:nvPr/>
        </p:nvGrpSpPr>
        <p:grpSpPr bwMode="auto">
          <a:xfrm>
            <a:off x="9903711" y="3062941"/>
            <a:ext cx="647700" cy="246063"/>
            <a:chOff x="7848384" y="2945849"/>
            <a:chExt cx="648272" cy="246221"/>
          </a:xfrm>
        </p:grpSpPr>
        <p:sp>
          <p:nvSpPr>
            <p:cNvPr id="62" name="文本框 46">
              <a:extLst>
                <a:ext uri="{FF2B5EF4-FFF2-40B4-BE49-F238E27FC236}">
                  <a16:creationId xmlns:a16="http://schemas.microsoft.com/office/drawing/2014/main" id="{5261D9EB-AD7A-3E9B-BC0D-CA0651ADA4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FACE1E4D-64CC-20E8-B0EE-8B3E2AD21B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文本框 33">
            <a:extLst>
              <a:ext uri="{FF2B5EF4-FFF2-40B4-BE49-F238E27FC236}">
                <a16:creationId xmlns:a16="http://schemas.microsoft.com/office/drawing/2014/main" id="{16E3440A-91BF-1C1A-5BFE-60A8F0E65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502" y="2010485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26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922B46B-A02D-DF74-61FC-A615A0FB2AE3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A714F66-9142-86D0-C60F-B6CECDEFEA2C}"/>
              </a:ext>
            </a:extLst>
          </p:cNvPr>
          <p:cNvSpPr txBox="1"/>
          <p:nvPr/>
        </p:nvSpPr>
        <p:spPr>
          <a:xfrm>
            <a:off x="167304" y="200054"/>
            <a:ext cx="1172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6 J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5DFAFC4-A363-CAA2-5426-8014AC2F705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BAAA4E1-C280-AA28-A2D6-A6B8063F3D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365" y="1991566"/>
            <a:ext cx="3600000" cy="28748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7E9CD52-8CD7-4E5E-89E3-730B659C6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155" y="2706507"/>
            <a:ext cx="3240000" cy="10402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4662B09-A7FC-FB42-E637-9A56C04BB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155" y="5793946"/>
            <a:ext cx="3240000" cy="864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5BB8F2C-E76E-02A5-B4DF-2692BB35EF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155" y="1810855"/>
            <a:ext cx="3240000" cy="79826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9C8263-8E04-1EAE-C223-857C27B8C9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155" y="4690528"/>
            <a:ext cx="3240000" cy="100602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6252B96-D01A-9251-2248-42D30D3FE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155" y="3844192"/>
            <a:ext cx="3240000" cy="748945"/>
          </a:xfrm>
          <a:prstGeom prst="rect">
            <a:avLst/>
          </a:prstGeom>
        </p:spPr>
      </p:pic>
      <p:grpSp>
        <p:nvGrpSpPr>
          <p:cNvPr id="17" name="组合 19">
            <a:extLst>
              <a:ext uri="{FF2B5EF4-FFF2-40B4-BE49-F238E27FC236}">
                <a16:creationId xmlns:a16="http://schemas.microsoft.com/office/drawing/2014/main" id="{C816794A-AB8C-F149-32A3-4936D2FDC574}"/>
              </a:ext>
            </a:extLst>
          </p:cNvPr>
          <p:cNvGrpSpPr>
            <a:grpSpLocks/>
          </p:cNvGrpSpPr>
          <p:nvPr/>
        </p:nvGrpSpPr>
        <p:grpSpPr bwMode="auto">
          <a:xfrm>
            <a:off x="9816661" y="2433622"/>
            <a:ext cx="648194" cy="246221"/>
            <a:chOff x="7848384" y="2945849"/>
            <a:chExt cx="648766" cy="246379"/>
          </a:xfrm>
        </p:grpSpPr>
        <p:sp>
          <p:nvSpPr>
            <p:cNvPr id="18" name="文本框 46">
              <a:extLst>
                <a:ext uri="{FF2B5EF4-FFF2-40B4-BE49-F238E27FC236}">
                  <a16:creationId xmlns:a16="http://schemas.microsoft.com/office/drawing/2014/main" id="{02660344-DF03-5C21-24C6-A4FD8CA2E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B0B9B27-9D2B-CFC9-A7FE-D8911978F0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20">
            <a:extLst>
              <a:ext uri="{FF2B5EF4-FFF2-40B4-BE49-F238E27FC236}">
                <a16:creationId xmlns:a16="http://schemas.microsoft.com/office/drawing/2014/main" id="{FFF8BFAB-D3B9-BDF5-7CBB-5BC22583B29A}"/>
              </a:ext>
            </a:extLst>
          </p:cNvPr>
          <p:cNvGrpSpPr>
            <a:grpSpLocks/>
          </p:cNvGrpSpPr>
          <p:nvPr/>
        </p:nvGrpSpPr>
        <p:grpSpPr bwMode="auto">
          <a:xfrm>
            <a:off x="9817155" y="3810435"/>
            <a:ext cx="647700" cy="246062"/>
            <a:chOff x="7848384" y="2945849"/>
            <a:chExt cx="648272" cy="246221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51934317-ECAC-0A48-554A-F7C8FC7C2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7DB6186-7FEB-1B16-E49A-0B892CB45F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1">
            <a:extLst>
              <a:ext uri="{FF2B5EF4-FFF2-40B4-BE49-F238E27FC236}">
                <a16:creationId xmlns:a16="http://schemas.microsoft.com/office/drawing/2014/main" id="{5ABFDB4A-AFCC-375C-AFC3-39F41A05FD5A}"/>
              </a:ext>
            </a:extLst>
          </p:cNvPr>
          <p:cNvGrpSpPr>
            <a:grpSpLocks/>
          </p:cNvGrpSpPr>
          <p:nvPr/>
        </p:nvGrpSpPr>
        <p:grpSpPr bwMode="auto">
          <a:xfrm>
            <a:off x="9817925" y="5263128"/>
            <a:ext cx="647700" cy="246063"/>
            <a:chOff x="7848384" y="2945849"/>
            <a:chExt cx="648272" cy="246221"/>
          </a:xfrm>
        </p:grpSpPr>
        <p:sp>
          <p:nvSpPr>
            <p:cNvPr id="24" name="文本框 52">
              <a:extLst>
                <a:ext uri="{FF2B5EF4-FFF2-40B4-BE49-F238E27FC236}">
                  <a16:creationId xmlns:a16="http://schemas.microsoft.com/office/drawing/2014/main" id="{0A6681E6-AC36-A672-D555-967A205E7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D07E45FC-EB28-D662-1916-14E300FF1F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2B7B623-6BC3-95DB-AFF2-F2A7F7DFF22B}"/>
              </a:ext>
            </a:extLst>
          </p:cNvPr>
          <p:cNvGrpSpPr>
            <a:grpSpLocks/>
          </p:cNvGrpSpPr>
          <p:nvPr/>
        </p:nvGrpSpPr>
        <p:grpSpPr bwMode="auto">
          <a:xfrm>
            <a:off x="9817155" y="6385355"/>
            <a:ext cx="647700" cy="246062"/>
            <a:chOff x="7848384" y="2945849"/>
            <a:chExt cx="648272" cy="246221"/>
          </a:xfrm>
        </p:grpSpPr>
        <p:sp>
          <p:nvSpPr>
            <p:cNvPr id="27" name="文本框 55">
              <a:extLst>
                <a:ext uri="{FF2B5EF4-FFF2-40B4-BE49-F238E27FC236}">
                  <a16:creationId xmlns:a16="http://schemas.microsoft.com/office/drawing/2014/main" id="{2FF21947-E473-9775-A131-CDB7B11CFA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CB97156B-5CAF-82FE-3A85-7216BA3A51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31">
            <a:extLst>
              <a:ext uri="{FF2B5EF4-FFF2-40B4-BE49-F238E27FC236}">
                <a16:creationId xmlns:a16="http://schemas.microsoft.com/office/drawing/2014/main" id="{E7B33E4A-E717-656F-D9FE-2AB6CB5B8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975" y="5047606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0" name="文本框 32">
            <a:extLst>
              <a:ext uri="{FF2B5EF4-FFF2-40B4-BE49-F238E27FC236}">
                <a16:creationId xmlns:a16="http://schemas.microsoft.com/office/drawing/2014/main" id="{CA330F65-F49A-C932-B745-30F26BBB8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974" y="4074496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3">
            <a:extLst>
              <a:ext uri="{FF2B5EF4-FFF2-40B4-BE49-F238E27FC236}">
                <a16:creationId xmlns:a16="http://schemas.microsoft.com/office/drawing/2014/main" id="{BC1785DA-D864-C0D8-9B1E-6226A6727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992" y="3109127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2" name="文本框 34">
            <a:extLst>
              <a:ext uri="{FF2B5EF4-FFF2-40B4-BE49-F238E27FC236}">
                <a16:creationId xmlns:a16="http://schemas.microsoft.com/office/drawing/2014/main" id="{236B723D-D638-D7E0-1D39-70098E6AA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4174" y="6169832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3" name="文本框 36">
            <a:extLst>
              <a:ext uri="{FF2B5EF4-FFF2-40B4-BE49-F238E27FC236}">
                <a16:creationId xmlns:a16="http://schemas.microsoft.com/office/drawing/2014/main" id="{1B881A7C-761B-B506-AE1F-DA457D374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013" y="1169193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4" name="文本框 37">
            <a:extLst>
              <a:ext uri="{FF2B5EF4-FFF2-40B4-BE49-F238E27FC236}">
                <a16:creationId xmlns:a16="http://schemas.microsoft.com/office/drawing/2014/main" id="{CBE80A78-B781-F31A-446A-D0C9513F1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3709" y="1455421"/>
            <a:ext cx="39375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APG-115(μM)     </a:t>
            </a:r>
            <a:r>
              <a:rPr lang="en-US" altLang="zh-CN" sz="1600" b="1"/>
              <a:t>0         10        20        30</a:t>
            </a:r>
            <a:endParaRPr lang="zh-CN" altLang="en-US" sz="1600" b="1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1C15404C-A1FB-5AD1-9BE1-2B494481B1D7}"/>
              </a:ext>
            </a:extLst>
          </p:cNvPr>
          <p:cNvCxnSpPr/>
          <p:nvPr/>
        </p:nvCxnSpPr>
        <p:spPr bwMode="auto">
          <a:xfrm>
            <a:off x="6873344" y="1474531"/>
            <a:ext cx="25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19">
            <a:extLst>
              <a:ext uri="{FF2B5EF4-FFF2-40B4-BE49-F238E27FC236}">
                <a16:creationId xmlns:a16="http://schemas.microsoft.com/office/drawing/2014/main" id="{DED56ABD-B4B9-2AB6-133E-A282D4F70C7E}"/>
              </a:ext>
            </a:extLst>
          </p:cNvPr>
          <p:cNvGrpSpPr>
            <a:grpSpLocks/>
          </p:cNvGrpSpPr>
          <p:nvPr/>
        </p:nvGrpSpPr>
        <p:grpSpPr bwMode="auto">
          <a:xfrm>
            <a:off x="9817155" y="3135697"/>
            <a:ext cx="647700" cy="246063"/>
            <a:chOff x="7848384" y="2945849"/>
            <a:chExt cx="648272" cy="246221"/>
          </a:xfrm>
        </p:grpSpPr>
        <p:sp>
          <p:nvSpPr>
            <p:cNvPr id="37" name="文本框 46">
              <a:extLst>
                <a:ext uri="{FF2B5EF4-FFF2-40B4-BE49-F238E27FC236}">
                  <a16:creationId xmlns:a16="http://schemas.microsoft.com/office/drawing/2014/main" id="{BC2BD558-5D6A-2885-DC1D-EDA27D56A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8179030D-EBDE-67DD-D9CD-8FD40ECBB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3">
            <a:extLst>
              <a:ext uri="{FF2B5EF4-FFF2-40B4-BE49-F238E27FC236}">
                <a16:creationId xmlns:a16="http://schemas.microsoft.com/office/drawing/2014/main" id="{7C50601C-29D9-5259-9373-BB675B6F7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946" y="2104309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E701BFC3-01CF-0D5D-A0D8-DEF23CC928A8}"/>
              </a:ext>
            </a:extLst>
          </p:cNvPr>
          <p:cNvSpPr/>
          <p:nvPr/>
        </p:nvSpPr>
        <p:spPr>
          <a:xfrm>
            <a:off x="6774603" y="1989023"/>
            <a:ext cx="2768642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3153790-DC7B-BC61-551F-48BEB47034AC}"/>
              </a:ext>
            </a:extLst>
          </p:cNvPr>
          <p:cNvSpPr/>
          <p:nvPr/>
        </p:nvSpPr>
        <p:spPr>
          <a:xfrm>
            <a:off x="6602913" y="3851047"/>
            <a:ext cx="2888817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E78349F-76C0-1B59-7620-062AB3A54E49}"/>
              </a:ext>
            </a:extLst>
          </p:cNvPr>
          <p:cNvSpPr/>
          <p:nvPr/>
        </p:nvSpPr>
        <p:spPr>
          <a:xfrm>
            <a:off x="6774603" y="2910844"/>
            <a:ext cx="2768642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D722B67-35B9-1EBB-2B46-FF7A525214DD}"/>
              </a:ext>
            </a:extLst>
          </p:cNvPr>
          <p:cNvSpPr/>
          <p:nvPr/>
        </p:nvSpPr>
        <p:spPr>
          <a:xfrm>
            <a:off x="6872282" y="4979071"/>
            <a:ext cx="2742407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34C602C-14AA-F299-9638-0A22ACE633DC}"/>
              </a:ext>
            </a:extLst>
          </p:cNvPr>
          <p:cNvSpPr/>
          <p:nvPr/>
        </p:nvSpPr>
        <p:spPr>
          <a:xfrm>
            <a:off x="6774603" y="5863486"/>
            <a:ext cx="2897431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873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8DE3ACE8-7FF2-BB9C-362D-F3705157F382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34CC62DE-AB77-A1E2-282F-3C182E0FBC22}"/>
              </a:ext>
            </a:extLst>
          </p:cNvPr>
          <p:cNvSpPr txBox="1"/>
          <p:nvPr/>
        </p:nvSpPr>
        <p:spPr>
          <a:xfrm>
            <a:off x="167304" y="200054"/>
            <a:ext cx="1364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A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33CE6D3-55C7-DF1C-046A-3F0F2008EFE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D0590EB-BB8E-0B57-18F4-CEB9C27139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289" y="2649545"/>
            <a:ext cx="3600000" cy="15589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769469-EAEB-297F-4E1F-4B9B88E85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4597062"/>
            <a:ext cx="3600000" cy="64586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9425AE1-37F5-4657-6061-DE4F9EA87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3687996"/>
            <a:ext cx="3600000" cy="61036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FBDBADC-B2E8-74AF-6CB8-EA8E6AB51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2609385"/>
            <a:ext cx="3600000" cy="779906"/>
          </a:xfrm>
          <a:prstGeom prst="rect">
            <a:avLst/>
          </a:prstGeom>
        </p:spPr>
      </p:pic>
      <p:grpSp>
        <p:nvGrpSpPr>
          <p:cNvPr id="13" name="组合 20">
            <a:extLst>
              <a:ext uri="{FF2B5EF4-FFF2-40B4-BE49-F238E27FC236}">
                <a16:creationId xmlns:a16="http://schemas.microsoft.com/office/drawing/2014/main" id="{59A9318D-876A-184E-C10F-DBE50B65413A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2777135"/>
            <a:ext cx="647700" cy="246062"/>
            <a:chOff x="7848384" y="2945849"/>
            <a:chExt cx="648272" cy="246221"/>
          </a:xfrm>
        </p:grpSpPr>
        <p:sp>
          <p:nvSpPr>
            <p:cNvPr id="14" name="文本框 49">
              <a:extLst>
                <a:ext uri="{FF2B5EF4-FFF2-40B4-BE49-F238E27FC236}">
                  <a16:creationId xmlns:a16="http://schemas.microsoft.com/office/drawing/2014/main" id="{B178CFF3-19FB-A5EA-11A5-A1EC70D9A3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2BF5C95-038A-D18D-EB6B-760A86439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1">
            <a:extLst>
              <a:ext uri="{FF2B5EF4-FFF2-40B4-BE49-F238E27FC236}">
                <a16:creationId xmlns:a16="http://schemas.microsoft.com/office/drawing/2014/main" id="{C63D24F1-5C79-3B62-B5D4-8B105F886AD4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4066466"/>
            <a:ext cx="647700" cy="246063"/>
            <a:chOff x="7848384" y="2945849"/>
            <a:chExt cx="648272" cy="246221"/>
          </a:xfrm>
        </p:grpSpPr>
        <p:sp>
          <p:nvSpPr>
            <p:cNvPr id="17" name="文本框 52">
              <a:extLst>
                <a:ext uri="{FF2B5EF4-FFF2-40B4-BE49-F238E27FC236}">
                  <a16:creationId xmlns:a16="http://schemas.microsoft.com/office/drawing/2014/main" id="{505DD574-2CE5-A586-BEEF-99CE72114C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4D01A70-EB32-87E7-FB5C-39F6ACB1D2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CF22447-84B0-B845-753C-EFAE9FF2EF73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5042303"/>
            <a:ext cx="647700" cy="246062"/>
            <a:chOff x="7848384" y="2945849"/>
            <a:chExt cx="648272" cy="246221"/>
          </a:xfrm>
        </p:grpSpPr>
        <p:sp>
          <p:nvSpPr>
            <p:cNvPr id="20" name="文本框 55">
              <a:extLst>
                <a:ext uri="{FF2B5EF4-FFF2-40B4-BE49-F238E27FC236}">
                  <a16:creationId xmlns:a16="http://schemas.microsoft.com/office/drawing/2014/main" id="{5246ADC3-B3EF-B5FE-1FC3-18E53F191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6507593B-C465-399D-1E55-3C16AF651A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1">
            <a:extLst>
              <a:ext uri="{FF2B5EF4-FFF2-40B4-BE49-F238E27FC236}">
                <a16:creationId xmlns:a16="http://schemas.microsoft.com/office/drawing/2014/main" id="{4007C8BA-05B3-91CC-B088-5B30F23EC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9026" y="389236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2">
            <a:extLst>
              <a:ext uri="{FF2B5EF4-FFF2-40B4-BE49-F238E27FC236}">
                <a16:creationId xmlns:a16="http://schemas.microsoft.com/office/drawing/2014/main" id="{2A6DFF9A-2DC3-9191-41CA-C8D852FCD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293" y="2897841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3255ED46-5360-F33D-FA7B-A41DD5B3E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566" y="4769102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6">
            <a:extLst>
              <a:ext uri="{FF2B5EF4-FFF2-40B4-BE49-F238E27FC236}">
                <a16:creationId xmlns:a16="http://schemas.microsoft.com/office/drawing/2014/main" id="{BAD89320-9CE7-E683-D75D-A873968B6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9868" y="1971357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6" name="文本框 37">
            <a:extLst>
              <a:ext uri="{FF2B5EF4-FFF2-40B4-BE49-F238E27FC236}">
                <a16:creationId xmlns:a16="http://schemas.microsoft.com/office/drawing/2014/main" id="{27FA70AE-54DC-7ADB-9D54-7A4C0F9AF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5568" y="2358590"/>
            <a:ext cx="30652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 sgNC-1    sgNC-2   sgNC-3   sgp53-1     sgp53-2     sgp53-3</a:t>
            </a:r>
            <a:endParaRPr lang="zh-CN" altLang="en-US" sz="800" b="1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793D57C-C671-1718-5A5A-3682BB4F5B71}"/>
              </a:ext>
            </a:extLst>
          </p:cNvPr>
          <p:cNvCxnSpPr/>
          <p:nvPr/>
        </p:nvCxnSpPr>
        <p:spPr bwMode="auto">
          <a:xfrm>
            <a:off x="6942346" y="2308648"/>
            <a:ext cx="28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21962429-D0ED-3D3A-1403-6F50D94F980F}"/>
              </a:ext>
            </a:extLst>
          </p:cNvPr>
          <p:cNvSpPr/>
          <p:nvPr/>
        </p:nvSpPr>
        <p:spPr>
          <a:xfrm>
            <a:off x="6826276" y="2729080"/>
            <a:ext cx="2996063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73C81DE-8437-F025-3213-A47B5ED977EF}"/>
              </a:ext>
            </a:extLst>
          </p:cNvPr>
          <p:cNvSpPr/>
          <p:nvPr/>
        </p:nvSpPr>
        <p:spPr>
          <a:xfrm>
            <a:off x="6844115" y="3892367"/>
            <a:ext cx="2978225" cy="42016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38131D4-9994-C712-F600-A4A52E8FE4DD}"/>
              </a:ext>
            </a:extLst>
          </p:cNvPr>
          <p:cNvSpPr/>
          <p:nvPr/>
        </p:nvSpPr>
        <p:spPr>
          <a:xfrm>
            <a:off x="6774603" y="4614082"/>
            <a:ext cx="3156228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756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020F83F-5190-71A1-20AA-60EEEFA732BE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00F0CA5E-C751-886E-83F1-60D1988E853F}"/>
              </a:ext>
            </a:extLst>
          </p:cNvPr>
          <p:cNvSpPr txBox="1"/>
          <p:nvPr/>
        </p:nvSpPr>
        <p:spPr>
          <a:xfrm>
            <a:off x="167304" y="200054"/>
            <a:ext cx="1334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E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8E2F8C-84FF-0017-C13D-5A142E91EBC9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2E3C26C-D8A1-8583-977E-52D09F789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172" y="2611893"/>
            <a:ext cx="3600000" cy="163421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707D19-8CA4-3D2B-90C4-4A675400E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1964436"/>
            <a:ext cx="3600000" cy="4869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FE75157-4AAB-9D67-84CA-19568193D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4557745"/>
            <a:ext cx="3600000" cy="77102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D0E52EB-0F34-B65F-5EEA-8712E1C726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3495238"/>
            <a:ext cx="3600000" cy="89710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20CEAEC-F9ED-9A39-EAED-7571138F1D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2616794"/>
            <a:ext cx="3600000" cy="713043"/>
          </a:xfrm>
          <a:prstGeom prst="rect">
            <a:avLst/>
          </a:prstGeom>
        </p:spPr>
      </p:pic>
      <p:grpSp>
        <p:nvGrpSpPr>
          <p:cNvPr id="15" name="组合 20">
            <a:extLst>
              <a:ext uri="{FF2B5EF4-FFF2-40B4-BE49-F238E27FC236}">
                <a16:creationId xmlns:a16="http://schemas.microsoft.com/office/drawing/2014/main" id="{CB5F8D1C-26C1-9B39-3CC9-98A17B79F23A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2686808"/>
            <a:ext cx="647700" cy="246062"/>
            <a:chOff x="7848384" y="2945849"/>
            <a:chExt cx="648272" cy="246221"/>
          </a:xfrm>
        </p:grpSpPr>
        <p:sp>
          <p:nvSpPr>
            <p:cNvPr id="16" name="文本框 49">
              <a:extLst>
                <a:ext uri="{FF2B5EF4-FFF2-40B4-BE49-F238E27FC236}">
                  <a16:creationId xmlns:a16="http://schemas.microsoft.com/office/drawing/2014/main" id="{D3228C16-EAA7-0526-8062-9E6888E894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B3572FE-5B5C-A8FD-FAC4-DD26ECBE1B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1">
            <a:extLst>
              <a:ext uri="{FF2B5EF4-FFF2-40B4-BE49-F238E27FC236}">
                <a16:creationId xmlns:a16="http://schemas.microsoft.com/office/drawing/2014/main" id="{0A11F4EA-8523-D08C-C4FF-A1894F0070B8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4177772"/>
            <a:ext cx="647700" cy="246063"/>
            <a:chOff x="7848384" y="2945849"/>
            <a:chExt cx="648272" cy="246221"/>
          </a:xfrm>
        </p:grpSpPr>
        <p:sp>
          <p:nvSpPr>
            <p:cNvPr id="19" name="文本框 52">
              <a:extLst>
                <a:ext uri="{FF2B5EF4-FFF2-40B4-BE49-F238E27FC236}">
                  <a16:creationId xmlns:a16="http://schemas.microsoft.com/office/drawing/2014/main" id="{7284C11B-581D-0BBA-0CB4-79A7CF1065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15kDa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0779FD16-C30C-F247-157D-7811E88E81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5D4EB9C-75CC-CC5A-C571-FB812A1F36A4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5082707"/>
            <a:ext cx="647700" cy="246062"/>
            <a:chOff x="7848384" y="2945849"/>
            <a:chExt cx="648272" cy="246221"/>
          </a:xfrm>
        </p:grpSpPr>
        <p:sp>
          <p:nvSpPr>
            <p:cNvPr id="22" name="文本框 55">
              <a:extLst>
                <a:ext uri="{FF2B5EF4-FFF2-40B4-BE49-F238E27FC236}">
                  <a16:creationId xmlns:a16="http://schemas.microsoft.com/office/drawing/2014/main" id="{5DACAD52-5AC7-E9B7-9D08-2C3496D91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8A5896C-86D6-A1C8-7B06-699E231087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31">
            <a:extLst>
              <a:ext uri="{FF2B5EF4-FFF2-40B4-BE49-F238E27FC236}">
                <a16:creationId xmlns:a16="http://schemas.microsoft.com/office/drawing/2014/main" id="{4A249AC3-A447-5544-59DF-247B513F2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293" y="386011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p21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2">
            <a:extLst>
              <a:ext uri="{FF2B5EF4-FFF2-40B4-BE49-F238E27FC236}">
                <a16:creationId xmlns:a16="http://schemas.microsoft.com/office/drawing/2014/main" id="{577C9BCD-D5B7-72DF-2AFA-72036DCE9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4052" y="276359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4">
            <a:extLst>
              <a:ext uri="{FF2B5EF4-FFF2-40B4-BE49-F238E27FC236}">
                <a16:creationId xmlns:a16="http://schemas.microsoft.com/office/drawing/2014/main" id="{E07ADC92-3E4F-BB74-A4BD-82584195D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566" y="4778593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7" name="文本框 36">
            <a:extLst>
              <a:ext uri="{FF2B5EF4-FFF2-40B4-BE49-F238E27FC236}">
                <a16:creationId xmlns:a16="http://schemas.microsoft.com/office/drawing/2014/main" id="{33BA7FE4-2594-4A68-1525-50824B3F1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098" y="1349511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8" name="文本框 37">
            <a:extLst>
              <a:ext uri="{FF2B5EF4-FFF2-40B4-BE49-F238E27FC236}">
                <a16:creationId xmlns:a16="http://schemas.microsoft.com/office/drawing/2014/main" id="{0CDE1FB7-74E0-7AA4-2A21-AC3F41A5E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7398" y="1725583"/>
            <a:ext cx="30652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 sgNC-1    sgNC-2   sgNC-3   sgp53-1     sgp53-2     sgp53-3</a:t>
            </a:r>
            <a:endParaRPr lang="zh-CN" altLang="en-US" sz="800" b="1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89B131C-9068-2F6F-F3B3-4173D7EB1A06}"/>
              </a:ext>
            </a:extLst>
          </p:cNvPr>
          <p:cNvCxnSpPr/>
          <p:nvPr/>
        </p:nvCxnSpPr>
        <p:spPr bwMode="auto">
          <a:xfrm>
            <a:off x="6690029" y="1709597"/>
            <a:ext cx="28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B5FC29D1-5588-7FBB-8478-B2BC12531A17}"/>
              </a:ext>
            </a:extLst>
          </p:cNvPr>
          <p:cNvSpPr/>
          <p:nvPr/>
        </p:nvSpPr>
        <p:spPr>
          <a:xfrm>
            <a:off x="6618348" y="1990968"/>
            <a:ext cx="2996063" cy="44414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4">
            <a:extLst>
              <a:ext uri="{FF2B5EF4-FFF2-40B4-BE49-F238E27FC236}">
                <a16:creationId xmlns:a16="http://schemas.microsoft.com/office/drawing/2014/main" id="{A3066F75-5D8A-0726-4394-B1F2FEC29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4457" y="2049373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2" name="组合 20">
            <a:extLst>
              <a:ext uri="{FF2B5EF4-FFF2-40B4-BE49-F238E27FC236}">
                <a16:creationId xmlns:a16="http://schemas.microsoft.com/office/drawing/2014/main" id="{88283FF3-97A2-9F5D-D2C7-20C773FD0C39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2220557"/>
            <a:ext cx="648194" cy="246221"/>
            <a:chOff x="7848384" y="2945849"/>
            <a:chExt cx="648766" cy="246380"/>
          </a:xfrm>
        </p:grpSpPr>
        <p:sp>
          <p:nvSpPr>
            <p:cNvPr id="33" name="文本框 49">
              <a:extLst>
                <a:ext uri="{FF2B5EF4-FFF2-40B4-BE49-F238E27FC236}">
                  <a16:creationId xmlns:a16="http://schemas.microsoft.com/office/drawing/2014/main" id="{2CBBF863-E367-17B2-53DC-77397BA63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60263" cy="246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5166EBDE-AA42-E784-97DF-57528E77C2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A93CC1E2-AFCE-B867-7FB1-C784383DE5C8}"/>
              </a:ext>
            </a:extLst>
          </p:cNvPr>
          <p:cNvSpPr/>
          <p:nvPr/>
        </p:nvSpPr>
        <p:spPr>
          <a:xfrm>
            <a:off x="6607310" y="2781072"/>
            <a:ext cx="2986151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0186ED7-1767-2409-0C3E-09CB5A13FA4E}"/>
              </a:ext>
            </a:extLst>
          </p:cNvPr>
          <p:cNvSpPr/>
          <p:nvPr/>
        </p:nvSpPr>
        <p:spPr>
          <a:xfrm>
            <a:off x="6673877" y="3916721"/>
            <a:ext cx="2862930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A3D861C-CB5A-7C16-C25C-4FF83AF31297}"/>
              </a:ext>
            </a:extLst>
          </p:cNvPr>
          <p:cNvSpPr/>
          <p:nvPr/>
        </p:nvSpPr>
        <p:spPr>
          <a:xfrm>
            <a:off x="6597398" y="4641524"/>
            <a:ext cx="2996063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901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D501E30D-0022-F55C-7A71-7D268B734C56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69BAB9B2-9C5F-73C9-4283-737286DBE202}"/>
              </a:ext>
            </a:extLst>
          </p:cNvPr>
          <p:cNvSpPr txBox="1"/>
          <p:nvPr/>
        </p:nvSpPr>
        <p:spPr>
          <a:xfrm>
            <a:off x="167304" y="200054"/>
            <a:ext cx="1372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G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7EDD2F-D945-4E64-3164-D892F62AEE7D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2616C6-486F-4189-1831-DA18D87721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213" y="2537107"/>
            <a:ext cx="3600000" cy="178378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2B26DCD-F79D-1015-F418-494D0DE7D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2452041"/>
            <a:ext cx="2880000" cy="50914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3E696CB-5358-55AB-ED0B-BE9BF4E23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4600108"/>
            <a:ext cx="2880000" cy="56781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DBD6040-3DC5-AD1E-7B65-F0E2C0138D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3495238"/>
            <a:ext cx="2880000" cy="567742"/>
          </a:xfrm>
          <a:prstGeom prst="rect">
            <a:avLst/>
          </a:prstGeom>
        </p:spPr>
      </p:pic>
      <p:grpSp>
        <p:nvGrpSpPr>
          <p:cNvPr id="13" name="组合 19">
            <a:extLst>
              <a:ext uri="{FF2B5EF4-FFF2-40B4-BE49-F238E27FC236}">
                <a16:creationId xmlns:a16="http://schemas.microsoft.com/office/drawing/2014/main" id="{243415B0-6509-62AF-BD51-6418442A1805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2661252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AAC5C111-6392-AE01-7B94-EF0518502A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0D100B40-0D19-DA6A-3D38-3125EA213C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0">
            <a:extLst>
              <a:ext uri="{FF2B5EF4-FFF2-40B4-BE49-F238E27FC236}">
                <a16:creationId xmlns:a16="http://schemas.microsoft.com/office/drawing/2014/main" id="{55E1CC13-D17B-A92A-3956-D787CFCBD2AB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3479388"/>
            <a:ext cx="647700" cy="246062"/>
            <a:chOff x="7848384" y="2945849"/>
            <a:chExt cx="648272" cy="246221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1B33BE72-25EB-4458-9EEA-FC4CD99CF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882FAE4-ABB4-D5AD-8E21-52A0B5A732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2">
            <a:extLst>
              <a:ext uri="{FF2B5EF4-FFF2-40B4-BE49-F238E27FC236}">
                <a16:creationId xmlns:a16="http://schemas.microsoft.com/office/drawing/2014/main" id="{7B402E73-B119-EA78-3864-17BB09275C07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5028584"/>
            <a:ext cx="647700" cy="246062"/>
            <a:chOff x="7848384" y="2945849"/>
            <a:chExt cx="648272" cy="246221"/>
          </a:xfrm>
        </p:grpSpPr>
        <p:sp>
          <p:nvSpPr>
            <p:cNvPr id="20" name="文本框 55">
              <a:extLst>
                <a:ext uri="{FF2B5EF4-FFF2-40B4-BE49-F238E27FC236}">
                  <a16:creationId xmlns:a16="http://schemas.microsoft.com/office/drawing/2014/main" id="{E32CBA7C-8189-EC58-EAA3-D0F05F4EA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85755127-2D8E-9C7D-0501-BE42BB941F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2">
            <a:extLst>
              <a:ext uri="{FF2B5EF4-FFF2-40B4-BE49-F238E27FC236}">
                <a16:creationId xmlns:a16="http://schemas.microsoft.com/office/drawing/2014/main" id="{1848C39C-5B0E-E4A9-B1CF-7A7C6E6EB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890" y="3602419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3">
            <a:extLst>
              <a:ext uri="{FF2B5EF4-FFF2-40B4-BE49-F238E27FC236}">
                <a16:creationId xmlns:a16="http://schemas.microsoft.com/office/drawing/2014/main" id="{C66B5988-D4CE-E06B-CA87-EC62E22EE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054" y="2565343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4E545A44-BAA9-141B-5D9F-5606903B3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566" y="481306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6">
            <a:extLst>
              <a:ext uri="{FF2B5EF4-FFF2-40B4-BE49-F238E27FC236}">
                <a16:creationId xmlns:a16="http://schemas.microsoft.com/office/drawing/2014/main" id="{45F85347-71AC-F4C4-4E1C-6295979DB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3201" y="1917313"/>
            <a:ext cx="1146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r>
              <a:rPr lang="en-US" altLang="zh-CN" b="1" baseline="30000">
                <a:cs typeface="Arial" panose="020B0604020202020204" pitchFamily="34" charset="0"/>
              </a:rPr>
              <a:t>p53-/-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6" name="文本框 37">
            <a:extLst>
              <a:ext uri="{FF2B5EF4-FFF2-40B4-BE49-F238E27FC236}">
                <a16:creationId xmlns:a16="http://schemas.microsoft.com/office/drawing/2014/main" id="{69E10D6F-1E11-4DC5-B9A4-46C6FA3B8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4169" y="2244509"/>
            <a:ext cx="245451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DMSO  Nutlin-3     5-Fu     Cisplatin  Etoposide</a:t>
            </a:r>
            <a:endParaRPr lang="zh-CN" altLang="en-US" sz="800" b="1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A5CCE1F-E0C0-8E34-073B-B5281723B88A}"/>
              </a:ext>
            </a:extLst>
          </p:cNvPr>
          <p:cNvCxnSpPr/>
          <p:nvPr/>
        </p:nvCxnSpPr>
        <p:spPr bwMode="auto">
          <a:xfrm>
            <a:off x="7376435" y="2240485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73C23886-68BA-37F8-6A9F-117F2DB97D6F}"/>
              </a:ext>
            </a:extLst>
          </p:cNvPr>
          <p:cNvSpPr/>
          <p:nvPr/>
        </p:nvSpPr>
        <p:spPr>
          <a:xfrm>
            <a:off x="7294252" y="3538517"/>
            <a:ext cx="2184599" cy="47562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758E418-2E92-B25B-D001-9948445B708F}"/>
              </a:ext>
            </a:extLst>
          </p:cNvPr>
          <p:cNvSpPr/>
          <p:nvPr/>
        </p:nvSpPr>
        <p:spPr>
          <a:xfrm>
            <a:off x="7253669" y="4720107"/>
            <a:ext cx="2282766" cy="40155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7FDAF5D-F745-C3A8-5836-3B29632806F4}"/>
              </a:ext>
            </a:extLst>
          </p:cNvPr>
          <p:cNvSpPr/>
          <p:nvPr/>
        </p:nvSpPr>
        <p:spPr>
          <a:xfrm>
            <a:off x="7284169" y="2465196"/>
            <a:ext cx="2252266" cy="38404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3870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397940C-540D-AC33-30D9-099071198896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06BB28FE-F150-8545-4A62-A83A498FC7CE}"/>
              </a:ext>
            </a:extLst>
          </p:cNvPr>
          <p:cNvSpPr txBox="1"/>
          <p:nvPr/>
        </p:nvSpPr>
        <p:spPr>
          <a:xfrm>
            <a:off x="167304" y="200054"/>
            <a:ext cx="1278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I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491C062-2081-353C-67B0-CF0C4878EF18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8B86548-43B9-76B8-F987-7A149354BF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972" y="2560692"/>
            <a:ext cx="3600000" cy="173661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F2FE6C0-603C-AE43-0EF5-623F3297F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2809677"/>
            <a:ext cx="2880000" cy="4586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7BA9F4E-3205-3232-FE08-AAA013E63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4689498"/>
            <a:ext cx="2880000" cy="5875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37FD2CD-D696-E15E-F109-1BC1B53C79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17" y="3706274"/>
            <a:ext cx="2880000" cy="545294"/>
          </a:xfrm>
          <a:prstGeom prst="rect">
            <a:avLst/>
          </a:prstGeom>
        </p:spPr>
      </p:pic>
      <p:grpSp>
        <p:nvGrpSpPr>
          <p:cNvPr id="13" name="组合 19">
            <a:extLst>
              <a:ext uri="{FF2B5EF4-FFF2-40B4-BE49-F238E27FC236}">
                <a16:creationId xmlns:a16="http://schemas.microsoft.com/office/drawing/2014/main" id="{3B76ACF0-0962-534C-A752-1B33292BE424}"/>
              </a:ext>
            </a:extLst>
          </p:cNvPr>
          <p:cNvGrpSpPr>
            <a:grpSpLocks/>
          </p:cNvGrpSpPr>
          <p:nvPr/>
        </p:nvGrpSpPr>
        <p:grpSpPr bwMode="auto">
          <a:xfrm>
            <a:off x="9722107" y="2913430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1419331B-2A22-B655-8AE2-AA7C5C77B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6E1A848-F15B-FE54-9F7F-3C503C04DF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0">
            <a:extLst>
              <a:ext uri="{FF2B5EF4-FFF2-40B4-BE49-F238E27FC236}">
                <a16:creationId xmlns:a16="http://schemas.microsoft.com/office/drawing/2014/main" id="{A416C4D6-7FE7-99F8-B71D-95F311A405CC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3664860"/>
            <a:ext cx="647700" cy="246062"/>
            <a:chOff x="7848384" y="2945849"/>
            <a:chExt cx="648272" cy="246221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CE961BB7-8CB0-B262-7AD0-9121B5D771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49A06F63-CD88-71B3-DB4C-0E96E9202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2">
            <a:extLst>
              <a:ext uri="{FF2B5EF4-FFF2-40B4-BE49-F238E27FC236}">
                <a16:creationId xmlns:a16="http://schemas.microsoft.com/office/drawing/2014/main" id="{07A52EF8-5962-C503-80DE-73CCCA72E3EA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5038353"/>
            <a:ext cx="647700" cy="246062"/>
            <a:chOff x="7848384" y="2945849"/>
            <a:chExt cx="648272" cy="246221"/>
          </a:xfrm>
        </p:grpSpPr>
        <p:sp>
          <p:nvSpPr>
            <p:cNvPr id="20" name="文本框 55">
              <a:extLst>
                <a:ext uri="{FF2B5EF4-FFF2-40B4-BE49-F238E27FC236}">
                  <a16:creationId xmlns:a16="http://schemas.microsoft.com/office/drawing/2014/main" id="{0219F05D-6D7E-ABC9-C4FA-5123BAB459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F43AA68-F62B-0835-9A58-89B52B3455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2">
            <a:extLst>
              <a:ext uri="{FF2B5EF4-FFF2-40B4-BE49-F238E27FC236}">
                <a16:creationId xmlns:a16="http://schemas.microsoft.com/office/drawing/2014/main" id="{DA59ED35-0775-E94B-B166-DE758F09D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890" y="387291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3">
            <a:extLst>
              <a:ext uri="{FF2B5EF4-FFF2-40B4-BE49-F238E27FC236}">
                <a16:creationId xmlns:a16="http://schemas.microsoft.com/office/drawing/2014/main" id="{386D3CF1-119C-3B77-B200-6D4579E21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054" y="2949841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7BDEF096-2820-91A8-F66A-6D69937ED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566" y="486907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6">
            <a:extLst>
              <a:ext uri="{FF2B5EF4-FFF2-40B4-BE49-F238E27FC236}">
                <a16:creationId xmlns:a16="http://schemas.microsoft.com/office/drawing/2014/main" id="{ADC9C67C-6B90-D5E2-EFEB-F8EDF8DE3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8850" y="2239122"/>
            <a:ext cx="864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H1299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6" name="文本框 37">
            <a:extLst>
              <a:ext uri="{FF2B5EF4-FFF2-40B4-BE49-F238E27FC236}">
                <a16:creationId xmlns:a16="http://schemas.microsoft.com/office/drawing/2014/main" id="{785BA09B-040D-FA08-4A34-0E69EBC1A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1529" y="2596802"/>
            <a:ext cx="245451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DMSO  Nutlin-3     5-Fu     Cisplatin  Etoposide</a:t>
            </a:r>
            <a:endParaRPr lang="zh-CN" altLang="en-US" sz="800" b="1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13B88E1F-B169-815F-3DC7-BC49F7685F9A}"/>
              </a:ext>
            </a:extLst>
          </p:cNvPr>
          <p:cNvCxnSpPr/>
          <p:nvPr/>
        </p:nvCxnSpPr>
        <p:spPr bwMode="auto">
          <a:xfrm>
            <a:off x="7093795" y="2577045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77D19BEF-3288-62E7-8DCB-7EE011A17722}"/>
              </a:ext>
            </a:extLst>
          </p:cNvPr>
          <p:cNvSpPr/>
          <p:nvPr/>
        </p:nvSpPr>
        <p:spPr>
          <a:xfrm>
            <a:off x="7001529" y="2844438"/>
            <a:ext cx="2252266" cy="38404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9AEAA34-B3B5-3E42-5B34-CF1A74A4D8CF}"/>
              </a:ext>
            </a:extLst>
          </p:cNvPr>
          <p:cNvSpPr/>
          <p:nvPr/>
        </p:nvSpPr>
        <p:spPr>
          <a:xfrm>
            <a:off x="6967138" y="3786898"/>
            <a:ext cx="2287765" cy="38404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CAD39B7-3CB9-016E-F7E3-6858B38455B0}"/>
              </a:ext>
            </a:extLst>
          </p:cNvPr>
          <p:cNvSpPr/>
          <p:nvPr/>
        </p:nvSpPr>
        <p:spPr>
          <a:xfrm>
            <a:off x="6931641" y="4777338"/>
            <a:ext cx="2323263" cy="43029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2997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CCC6357-1D6E-EB78-D7D0-72B14262FA29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2F150D98-EB0F-276E-D05D-118F19465464}"/>
              </a:ext>
            </a:extLst>
          </p:cNvPr>
          <p:cNvSpPr txBox="1"/>
          <p:nvPr/>
        </p:nvSpPr>
        <p:spPr>
          <a:xfrm>
            <a:off x="167304" y="200054"/>
            <a:ext cx="1350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K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A72745C-C18E-A70E-A25C-58A87B1B37D9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C77451E-B890-89F0-5C5D-117F89379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581" y="2418008"/>
            <a:ext cx="2788258" cy="202198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BE27D99-7814-2619-6774-6FD5555D3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654368"/>
            <a:ext cx="1800000" cy="34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F7958F7-EA3C-9C3F-11E6-68D01B0F45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338796"/>
            <a:ext cx="1800000" cy="405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4B8FEC2-F944-BD0F-AB9C-CF2075E5CB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428999"/>
            <a:ext cx="1800000" cy="480000"/>
          </a:xfrm>
          <a:prstGeom prst="rect">
            <a:avLst/>
          </a:prstGeom>
        </p:spPr>
      </p:pic>
      <p:grpSp>
        <p:nvGrpSpPr>
          <p:cNvPr id="13" name="组合 19">
            <a:extLst>
              <a:ext uri="{FF2B5EF4-FFF2-40B4-BE49-F238E27FC236}">
                <a16:creationId xmlns:a16="http://schemas.microsoft.com/office/drawing/2014/main" id="{4659FB8E-7D9E-9C6E-2863-861FF47FEBA7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2819410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23792E88-ACC4-4461-D031-857E7C99F0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1972EA39-3C98-7598-F8F5-FE66F57CBF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0">
            <a:extLst>
              <a:ext uri="{FF2B5EF4-FFF2-40B4-BE49-F238E27FC236}">
                <a16:creationId xmlns:a16="http://schemas.microsoft.com/office/drawing/2014/main" id="{E038D51B-D307-9982-783F-196AE27869C6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3441131"/>
            <a:ext cx="647700" cy="246062"/>
            <a:chOff x="7848384" y="2945849"/>
            <a:chExt cx="648272" cy="246221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4CF3D0E7-B33C-9DF9-82E9-98818CC00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42915B2A-FAE0-7E64-36E1-B327103BD8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2">
            <a:extLst>
              <a:ext uri="{FF2B5EF4-FFF2-40B4-BE49-F238E27FC236}">
                <a16:creationId xmlns:a16="http://schemas.microsoft.com/office/drawing/2014/main" id="{7AABB124-2037-EEAD-FD96-F2FE4F96F476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4541296"/>
            <a:ext cx="647700" cy="246062"/>
            <a:chOff x="7848384" y="2945849"/>
            <a:chExt cx="648272" cy="246221"/>
          </a:xfrm>
        </p:grpSpPr>
        <p:sp>
          <p:nvSpPr>
            <p:cNvPr id="20" name="文本框 55">
              <a:extLst>
                <a:ext uri="{FF2B5EF4-FFF2-40B4-BE49-F238E27FC236}">
                  <a16:creationId xmlns:a16="http://schemas.microsoft.com/office/drawing/2014/main" id="{8BDE0E4F-7C23-2B6A-D4EB-BA7322AA55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5E97F2F-0BFD-ED9E-77AD-226ED55D9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2">
            <a:extLst>
              <a:ext uri="{FF2B5EF4-FFF2-40B4-BE49-F238E27FC236}">
                <a16:creationId xmlns:a16="http://schemas.microsoft.com/office/drawing/2014/main" id="{7FC9200A-FC70-2237-BCDB-6C1DCD0ED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339" y="3522842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3">
            <a:extLst>
              <a:ext uri="{FF2B5EF4-FFF2-40B4-BE49-F238E27FC236}">
                <a16:creationId xmlns:a16="http://schemas.microsoft.com/office/drawing/2014/main" id="{C8F186D2-731B-A081-9998-A29A8CC3E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503" y="2699569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50132321-754C-A146-CA43-7E0659278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9809" y="4372019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6">
            <a:extLst>
              <a:ext uri="{FF2B5EF4-FFF2-40B4-BE49-F238E27FC236}">
                <a16:creationId xmlns:a16="http://schemas.microsoft.com/office/drawing/2014/main" id="{9D010AEB-BF86-70DE-6123-ABE776C74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715" y="2100370"/>
            <a:ext cx="864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H1975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6" name="文本框 37">
            <a:extLst>
              <a:ext uri="{FF2B5EF4-FFF2-40B4-BE49-F238E27FC236}">
                <a16:creationId xmlns:a16="http://schemas.microsoft.com/office/drawing/2014/main" id="{EA294A2C-AD01-B685-F1BF-E1BBA2C1B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354" y="2362604"/>
            <a:ext cx="12298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siNC      sip53</a:t>
            </a:r>
            <a:endParaRPr lang="zh-CN" altLang="en-US" sz="1200" b="1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4D27D57-C365-9601-5BA9-65E079C04A94}"/>
              </a:ext>
            </a:extLst>
          </p:cNvPr>
          <p:cNvCxnSpPr/>
          <p:nvPr/>
        </p:nvCxnSpPr>
        <p:spPr bwMode="auto">
          <a:xfrm>
            <a:off x="7481885" y="2418008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BB2A6C49-598F-442B-2480-F9876C0D061B}"/>
              </a:ext>
            </a:extLst>
          </p:cNvPr>
          <p:cNvSpPr/>
          <p:nvPr/>
        </p:nvSpPr>
        <p:spPr>
          <a:xfrm>
            <a:off x="7578651" y="2736779"/>
            <a:ext cx="1136251" cy="25945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79208C7-9B94-667A-0B0C-D50EF544B7BD}"/>
              </a:ext>
            </a:extLst>
          </p:cNvPr>
          <p:cNvSpPr/>
          <p:nvPr/>
        </p:nvSpPr>
        <p:spPr>
          <a:xfrm>
            <a:off x="7578651" y="3465786"/>
            <a:ext cx="1136254" cy="38404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59396B3-A2F2-D3C0-CB80-1D878ED0BF3A}"/>
              </a:ext>
            </a:extLst>
          </p:cNvPr>
          <p:cNvSpPr/>
          <p:nvPr/>
        </p:nvSpPr>
        <p:spPr>
          <a:xfrm>
            <a:off x="7481885" y="4338797"/>
            <a:ext cx="1300673" cy="32632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9232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A22E7-2858-62B6-1AA7-D6316D1B6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A87C4D0-3496-EFA0-D584-ED1705A862E8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5D3073A-6D7D-3B06-F36D-7C16794CCC5D}"/>
              </a:ext>
            </a:extLst>
          </p:cNvPr>
          <p:cNvSpPr txBox="1"/>
          <p:nvPr/>
        </p:nvSpPr>
        <p:spPr>
          <a:xfrm>
            <a:off x="167304" y="200054"/>
            <a:ext cx="1433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M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937F7C-0C99-3BE1-49D7-DC1A155C04AD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51DBC2-E941-7F14-96D0-8A0781134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850" y="2668895"/>
            <a:ext cx="3600000" cy="15202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C00DB12-8794-C556-622B-B265136CB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2368747"/>
            <a:ext cx="3600000" cy="3956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475AD8B-5FEA-BC84-E316-120FC4E09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4255083"/>
            <a:ext cx="3600000" cy="43891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B44C84E-F1D2-F03A-36F9-74C12C0D3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3234840"/>
            <a:ext cx="3600000" cy="549754"/>
          </a:xfrm>
          <a:prstGeom prst="rect">
            <a:avLst/>
          </a:prstGeom>
        </p:spPr>
      </p:pic>
      <p:grpSp>
        <p:nvGrpSpPr>
          <p:cNvPr id="13" name="组合 19">
            <a:extLst>
              <a:ext uri="{FF2B5EF4-FFF2-40B4-BE49-F238E27FC236}">
                <a16:creationId xmlns:a16="http://schemas.microsoft.com/office/drawing/2014/main" id="{DD1413D4-D596-D812-8410-67BE100D6906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2616821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9E441BC5-7CF2-7F40-7411-A25291EC2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EB2C9A0-D754-CF9C-8249-E34B04A8D2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0">
            <a:extLst>
              <a:ext uri="{FF2B5EF4-FFF2-40B4-BE49-F238E27FC236}">
                <a16:creationId xmlns:a16="http://schemas.microsoft.com/office/drawing/2014/main" id="{76E87781-F0BD-CCE0-33D0-FF67917EAA63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3308839"/>
            <a:ext cx="647700" cy="246062"/>
            <a:chOff x="7848384" y="2945849"/>
            <a:chExt cx="648272" cy="246221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04F4C5C7-50C9-C766-0807-0A0EE2F2D0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58E7D01B-F75F-9785-797E-54C99F3188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2">
            <a:extLst>
              <a:ext uri="{FF2B5EF4-FFF2-40B4-BE49-F238E27FC236}">
                <a16:creationId xmlns:a16="http://schemas.microsoft.com/office/drawing/2014/main" id="{A0467A79-CE60-6340-4BFD-98B08565EC6F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4520787"/>
            <a:ext cx="647700" cy="246062"/>
            <a:chOff x="7848384" y="2945849"/>
            <a:chExt cx="648272" cy="246221"/>
          </a:xfrm>
        </p:grpSpPr>
        <p:sp>
          <p:nvSpPr>
            <p:cNvPr id="20" name="文本框 55">
              <a:extLst>
                <a:ext uri="{FF2B5EF4-FFF2-40B4-BE49-F238E27FC236}">
                  <a16:creationId xmlns:a16="http://schemas.microsoft.com/office/drawing/2014/main" id="{EA46F5F1-446D-1288-3073-CBD418489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352F0D1-5E34-1C7B-E339-49CD8A3896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2">
            <a:extLst>
              <a:ext uri="{FF2B5EF4-FFF2-40B4-BE49-F238E27FC236}">
                <a16:creationId xmlns:a16="http://schemas.microsoft.com/office/drawing/2014/main" id="{4D7C0131-2388-5756-BFAE-3F79E055D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5890" y="3340440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3">
            <a:extLst>
              <a:ext uri="{FF2B5EF4-FFF2-40B4-BE49-F238E27FC236}">
                <a16:creationId xmlns:a16="http://schemas.microsoft.com/office/drawing/2014/main" id="{3B4038C8-8039-276C-94B9-64ECA398D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054" y="2404783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29E109C5-268C-E76A-255E-B46FBFEA5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566" y="4305264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6">
            <a:extLst>
              <a:ext uri="{FF2B5EF4-FFF2-40B4-BE49-F238E27FC236}">
                <a16:creationId xmlns:a16="http://schemas.microsoft.com/office/drawing/2014/main" id="{366B7D8A-60F4-E366-2E1E-54722B411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0745" y="1819194"/>
            <a:ext cx="864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H1975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6" name="文本框 37">
            <a:extLst>
              <a:ext uri="{FF2B5EF4-FFF2-40B4-BE49-F238E27FC236}">
                <a16:creationId xmlns:a16="http://schemas.microsoft.com/office/drawing/2014/main" id="{0AE3FF8F-5BA2-B2B5-07F2-60AAB8355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723" y="2142359"/>
            <a:ext cx="30187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b="1"/>
              <a:t>DMSO      Nutlin-3       5-Fu       Cisplatin   Etoposide</a:t>
            </a:r>
            <a:endParaRPr lang="zh-CN" altLang="en-US" sz="900" b="1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2431494C-F156-9AA8-0A6F-714DECB65B48}"/>
              </a:ext>
            </a:extLst>
          </p:cNvPr>
          <p:cNvCxnSpPr/>
          <p:nvPr/>
        </p:nvCxnSpPr>
        <p:spPr bwMode="auto">
          <a:xfrm>
            <a:off x="7015723" y="2142359"/>
            <a:ext cx="288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1269A4CA-B3EE-8215-B623-316EFED027F3}"/>
              </a:ext>
            </a:extLst>
          </p:cNvPr>
          <p:cNvSpPr/>
          <p:nvPr/>
        </p:nvSpPr>
        <p:spPr>
          <a:xfrm>
            <a:off x="6924494" y="2511691"/>
            <a:ext cx="2971229" cy="25162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879E8CD-A6CC-5AEF-E337-38DAA896DB72}"/>
              </a:ext>
            </a:extLst>
          </p:cNvPr>
          <p:cNvSpPr/>
          <p:nvPr/>
        </p:nvSpPr>
        <p:spPr>
          <a:xfrm>
            <a:off x="6838940" y="3365512"/>
            <a:ext cx="3056783" cy="31348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F96641F-7BBF-4A00-9DB4-B216335B171B}"/>
              </a:ext>
            </a:extLst>
          </p:cNvPr>
          <p:cNvSpPr/>
          <p:nvPr/>
        </p:nvSpPr>
        <p:spPr>
          <a:xfrm>
            <a:off x="6838742" y="4274957"/>
            <a:ext cx="3056981" cy="33855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3712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F1F3F-6CB9-F11F-4948-618142709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5D448BB-D6F6-0DAE-CBE8-CF08CA76F296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803A18D8-FD18-866A-6C3F-68D12C0E9F57}"/>
              </a:ext>
            </a:extLst>
          </p:cNvPr>
          <p:cNvSpPr txBox="1"/>
          <p:nvPr/>
        </p:nvSpPr>
        <p:spPr>
          <a:xfrm>
            <a:off x="167304" y="200054"/>
            <a:ext cx="1382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O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013F97-96E3-685D-CE13-BF502382EBE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2CE50BE-34B6-D680-73E3-1D0FECC6FC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919" y="2427667"/>
            <a:ext cx="2781818" cy="20026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4079242-E34E-DE60-5551-E31A131E7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427667"/>
            <a:ext cx="1800000" cy="66039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E6E65C6-4E05-6399-2D72-FE59645A8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541391"/>
            <a:ext cx="1800000" cy="6440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3A3FA92-1437-8AF9-8011-D96FA646AD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533111"/>
            <a:ext cx="1800000" cy="563226"/>
          </a:xfrm>
          <a:prstGeom prst="rect">
            <a:avLst/>
          </a:prstGeom>
        </p:spPr>
      </p:pic>
      <p:grpSp>
        <p:nvGrpSpPr>
          <p:cNvPr id="13" name="组合 19">
            <a:extLst>
              <a:ext uri="{FF2B5EF4-FFF2-40B4-BE49-F238E27FC236}">
                <a16:creationId xmlns:a16="http://schemas.microsoft.com/office/drawing/2014/main" id="{2A48834F-C953-BAD8-F329-F8B2CC90D91E}"/>
              </a:ext>
            </a:extLst>
          </p:cNvPr>
          <p:cNvGrpSpPr>
            <a:grpSpLocks/>
          </p:cNvGrpSpPr>
          <p:nvPr/>
        </p:nvGrpSpPr>
        <p:grpSpPr bwMode="auto">
          <a:xfrm>
            <a:off x="9142699" y="2659955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33BCEF2F-F280-6E1A-82C8-3BA8EBCD9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8967420-98CE-C547-16F6-30C3659295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0">
            <a:extLst>
              <a:ext uri="{FF2B5EF4-FFF2-40B4-BE49-F238E27FC236}">
                <a16:creationId xmlns:a16="http://schemas.microsoft.com/office/drawing/2014/main" id="{8BA57F92-EB9A-CF5A-3FC9-E1573CD9F6F5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3486878"/>
            <a:ext cx="647700" cy="246062"/>
            <a:chOff x="7848384" y="2945849"/>
            <a:chExt cx="648272" cy="246221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85116F6F-9770-5F30-7684-B47D3580AE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4BE9F2B-1CEB-7183-F446-A22D57C40E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2">
            <a:extLst>
              <a:ext uri="{FF2B5EF4-FFF2-40B4-BE49-F238E27FC236}">
                <a16:creationId xmlns:a16="http://schemas.microsoft.com/office/drawing/2014/main" id="{35026A9F-B8F1-7FD9-8D3C-39A295C66BEB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4939418"/>
            <a:ext cx="647700" cy="246062"/>
            <a:chOff x="7848384" y="2945849"/>
            <a:chExt cx="648272" cy="246221"/>
          </a:xfrm>
        </p:grpSpPr>
        <p:sp>
          <p:nvSpPr>
            <p:cNvPr id="20" name="文本框 55">
              <a:extLst>
                <a:ext uri="{FF2B5EF4-FFF2-40B4-BE49-F238E27FC236}">
                  <a16:creationId xmlns:a16="http://schemas.microsoft.com/office/drawing/2014/main" id="{AA700201-7569-6350-D9D3-48A9DC01B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FCC5ACA-0EEA-B202-38E5-C9BF78B2E4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2">
            <a:extLst>
              <a:ext uri="{FF2B5EF4-FFF2-40B4-BE49-F238E27FC236}">
                <a16:creationId xmlns:a16="http://schemas.microsoft.com/office/drawing/2014/main" id="{BE58FEA3-5C07-8B49-4CEE-AEC4C6B6D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90" y="368587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3">
            <a:extLst>
              <a:ext uri="{FF2B5EF4-FFF2-40B4-BE49-F238E27FC236}">
                <a16:creationId xmlns:a16="http://schemas.microsoft.com/office/drawing/2014/main" id="{0685BB85-D519-74C1-3830-553224A7E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511" y="2581150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00CFBF69-00DE-818F-D1B7-2DD10E796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6" y="4694158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6">
            <a:extLst>
              <a:ext uri="{FF2B5EF4-FFF2-40B4-BE49-F238E27FC236}">
                <a16:creationId xmlns:a16="http://schemas.microsoft.com/office/drawing/2014/main" id="{731F3E49-41D5-F862-05C3-3EAD01D69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8466" y="1860507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PC9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6" name="文本框 37">
            <a:extLst>
              <a:ext uri="{FF2B5EF4-FFF2-40B4-BE49-F238E27FC236}">
                <a16:creationId xmlns:a16="http://schemas.microsoft.com/office/drawing/2014/main" id="{91E64BCC-F4E6-3339-6F7F-DDD6C0EFD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689" y="2124344"/>
            <a:ext cx="12298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siNC      sip53</a:t>
            </a:r>
            <a:endParaRPr lang="zh-CN" altLang="en-US" sz="1200" b="1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BB7B396-51AF-42BF-8F6D-E7D241F9B149}"/>
              </a:ext>
            </a:extLst>
          </p:cNvPr>
          <p:cNvCxnSpPr/>
          <p:nvPr/>
        </p:nvCxnSpPr>
        <p:spPr bwMode="auto">
          <a:xfrm>
            <a:off x="7765220" y="2179748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4725B8BF-87E8-BF82-E517-7251FD5E4353}"/>
              </a:ext>
            </a:extLst>
          </p:cNvPr>
          <p:cNvSpPr/>
          <p:nvPr/>
        </p:nvSpPr>
        <p:spPr>
          <a:xfrm>
            <a:off x="7824690" y="2479360"/>
            <a:ext cx="1173548" cy="36703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FBA1489-C929-5BC6-9D69-011BF31DED69}"/>
              </a:ext>
            </a:extLst>
          </p:cNvPr>
          <p:cNvSpPr/>
          <p:nvPr/>
        </p:nvSpPr>
        <p:spPr>
          <a:xfrm>
            <a:off x="7747710" y="3534943"/>
            <a:ext cx="1169679" cy="39058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9660448-961C-397C-D09B-A3BCB82A835D}"/>
              </a:ext>
            </a:extLst>
          </p:cNvPr>
          <p:cNvSpPr/>
          <p:nvPr/>
        </p:nvSpPr>
        <p:spPr>
          <a:xfrm>
            <a:off x="7781138" y="4655742"/>
            <a:ext cx="1217099" cy="28367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5512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86390-6251-C7B5-35DD-65E0021DF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274F07F-9292-4F08-E785-4777C8DA3736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6C2B420E-3E6D-CEB2-D168-9234773496B2}"/>
              </a:ext>
            </a:extLst>
          </p:cNvPr>
          <p:cNvSpPr txBox="1"/>
          <p:nvPr/>
        </p:nvSpPr>
        <p:spPr>
          <a:xfrm>
            <a:off x="167304" y="200054"/>
            <a:ext cx="1385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S1 Q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4DED774-0B10-34E3-6C36-8EFC17F37EA9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41791E-F9F7-C3DD-28D0-C302D526B0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501" y="2414788"/>
            <a:ext cx="3870101" cy="202842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EFAC63-F5C9-F843-4C5D-99D939000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2616494"/>
            <a:ext cx="3600000" cy="5578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1F414F0-E54B-6591-A3BC-0E9B2C2B5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17" y="3728443"/>
            <a:ext cx="3600000" cy="629189"/>
          </a:xfrm>
          <a:prstGeom prst="rect">
            <a:avLst/>
          </a:prstGeom>
        </p:spPr>
      </p:pic>
      <p:grpSp>
        <p:nvGrpSpPr>
          <p:cNvPr id="13" name="组合 19">
            <a:extLst>
              <a:ext uri="{FF2B5EF4-FFF2-40B4-BE49-F238E27FC236}">
                <a16:creationId xmlns:a16="http://schemas.microsoft.com/office/drawing/2014/main" id="{FAACD516-892A-619E-5FB6-877EC97923ED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3006525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2B58B51F-3799-2FBE-B904-CAE0180E14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01E432C7-364F-A6CA-ABE3-87DF90C543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0">
            <a:extLst>
              <a:ext uri="{FF2B5EF4-FFF2-40B4-BE49-F238E27FC236}">
                <a16:creationId xmlns:a16="http://schemas.microsoft.com/office/drawing/2014/main" id="{3062D370-8545-EEB7-D69E-937950DCA358}"/>
              </a:ext>
            </a:extLst>
          </p:cNvPr>
          <p:cNvGrpSpPr>
            <a:grpSpLocks/>
          </p:cNvGrpSpPr>
          <p:nvPr/>
        </p:nvGrpSpPr>
        <p:grpSpPr bwMode="auto">
          <a:xfrm>
            <a:off x="10083217" y="3665779"/>
            <a:ext cx="647700" cy="246062"/>
            <a:chOff x="7848384" y="2945849"/>
            <a:chExt cx="648272" cy="246221"/>
          </a:xfrm>
        </p:grpSpPr>
        <p:sp>
          <p:nvSpPr>
            <p:cNvPr id="17" name="文本框 49">
              <a:extLst>
                <a:ext uri="{FF2B5EF4-FFF2-40B4-BE49-F238E27FC236}">
                  <a16:creationId xmlns:a16="http://schemas.microsoft.com/office/drawing/2014/main" id="{D58A71A4-4187-8810-35C2-3035FB7CE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1824AE2-021A-4778-7F3F-3F10AA7500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22">
            <a:extLst>
              <a:ext uri="{FF2B5EF4-FFF2-40B4-BE49-F238E27FC236}">
                <a16:creationId xmlns:a16="http://schemas.microsoft.com/office/drawing/2014/main" id="{0B703B09-8998-1CD2-8AB2-B9D68BB9CB19}"/>
              </a:ext>
            </a:extLst>
          </p:cNvPr>
          <p:cNvGrpSpPr>
            <a:grpSpLocks/>
          </p:cNvGrpSpPr>
          <p:nvPr/>
        </p:nvGrpSpPr>
        <p:grpSpPr bwMode="auto">
          <a:xfrm>
            <a:off x="10034498" y="5329010"/>
            <a:ext cx="647700" cy="246062"/>
            <a:chOff x="7848384" y="2945849"/>
            <a:chExt cx="648272" cy="246221"/>
          </a:xfrm>
        </p:grpSpPr>
        <p:sp>
          <p:nvSpPr>
            <p:cNvPr id="20" name="文本框 55">
              <a:extLst>
                <a:ext uri="{FF2B5EF4-FFF2-40B4-BE49-F238E27FC236}">
                  <a16:creationId xmlns:a16="http://schemas.microsoft.com/office/drawing/2014/main" id="{BAFFDF51-6FE5-051A-C58A-B55051B2FE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FE7E4AE-27D3-47EE-57C6-511E2A1A61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32">
            <a:extLst>
              <a:ext uri="{FF2B5EF4-FFF2-40B4-BE49-F238E27FC236}">
                <a16:creationId xmlns:a16="http://schemas.microsoft.com/office/drawing/2014/main" id="{BAF2E1B1-5A1E-E6A1-2521-41F168BEF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5890" y="394538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文本框 33">
            <a:extLst>
              <a:ext uri="{FF2B5EF4-FFF2-40B4-BE49-F238E27FC236}">
                <a16:creationId xmlns:a16="http://schemas.microsoft.com/office/drawing/2014/main" id="{BE4FC064-1D7B-A07F-5CF5-D12D311BA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6054" y="2791003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ED41C2D6-FA0C-5B88-20F7-949373B87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566" y="5113487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6">
            <a:extLst>
              <a:ext uri="{FF2B5EF4-FFF2-40B4-BE49-F238E27FC236}">
                <a16:creationId xmlns:a16="http://schemas.microsoft.com/office/drawing/2014/main" id="{9DD50D10-93B9-D44B-D4DA-C7DBB00AC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5314" y="2045015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PC9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6" name="文本框 37">
            <a:extLst>
              <a:ext uri="{FF2B5EF4-FFF2-40B4-BE49-F238E27FC236}">
                <a16:creationId xmlns:a16="http://schemas.microsoft.com/office/drawing/2014/main" id="{E12C40E4-4AAF-DEF7-40E2-1A9E956ED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723" y="2386708"/>
            <a:ext cx="233269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00" b="1"/>
              <a:t>DMSO      Nutlin-3       5-Fu       Cisplatin</a:t>
            </a:r>
            <a:endParaRPr lang="zh-CN" altLang="en-US" sz="900" b="1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358A6FA-3AF9-9082-4A18-E82651DC02D4}"/>
              </a:ext>
            </a:extLst>
          </p:cNvPr>
          <p:cNvCxnSpPr/>
          <p:nvPr/>
        </p:nvCxnSpPr>
        <p:spPr bwMode="auto">
          <a:xfrm>
            <a:off x="7074153" y="2378295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2E2C6DF8-DA3F-948C-2A45-1CB7CE8FC978}"/>
              </a:ext>
            </a:extLst>
          </p:cNvPr>
          <p:cNvSpPr/>
          <p:nvPr/>
        </p:nvSpPr>
        <p:spPr>
          <a:xfrm>
            <a:off x="7008743" y="2791003"/>
            <a:ext cx="2225410" cy="36278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F5328CA-1FCF-1ADF-D718-521EF25B4ED7}"/>
              </a:ext>
            </a:extLst>
          </p:cNvPr>
          <p:cNvSpPr/>
          <p:nvPr/>
        </p:nvSpPr>
        <p:spPr>
          <a:xfrm>
            <a:off x="6948562" y="3733531"/>
            <a:ext cx="2343546" cy="32035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AB6EA978-D690-83A5-812A-20B189DA4E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378" y="4761927"/>
            <a:ext cx="3600000" cy="781495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40109F9B-F861-FE2A-DA6D-6AC74C8F6EF4}"/>
              </a:ext>
            </a:extLst>
          </p:cNvPr>
          <p:cNvSpPr/>
          <p:nvPr/>
        </p:nvSpPr>
        <p:spPr>
          <a:xfrm>
            <a:off x="6947318" y="4792567"/>
            <a:ext cx="2286835" cy="4813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6895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02A61-6E03-00D4-8285-4267703E8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62725A7-9318-B3D2-A085-09853E37BD9C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A7FDA14B-8EB7-57BE-BA54-1E3C400459D4}"/>
              </a:ext>
            </a:extLst>
          </p:cNvPr>
          <p:cNvSpPr txBox="1"/>
          <p:nvPr/>
        </p:nvSpPr>
        <p:spPr>
          <a:xfrm>
            <a:off x="167304" y="200054"/>
            <a:ext cx="1364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S2 A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66AA4C-260F-14A9-39E8-F9039D1A3650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4CEE609-DA45-FD09-A832-758D928EED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62" t="35584" r="36567" b="40713"/>
          <a:stretch/>
        </p:blipFill>
        <p:spPr>
          <a:xfrm>
            <a:off x="134796" y="2404598"/>
            <a:ext cx="3960000" cy="20488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6C585D5-FF28-18F2-0C96-F2C82507B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217" y="2671357"/>
            <a:ext cx="2880000" cy="8238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B4462E6-F587-7E82-3800-891BC466A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217" y="3882325"/>
            <a:ext cx="2880000" cy="1319137"/>
          </a:xfrm>
          <a:prstGeom prst="rect">
            <a:avLst/>
          </a:prstGeom>
        </p:spPr>
      </p:pic>
      <p:grpSp>
        <p:nvGrpSpPr>
          <p:cNvPr id="39" name="组合 19">
            <a:extLst>
              <a:ext uri="{FF2B5EF4-FFF2-40B4-BE49-F238E27FC236}">
                <a16:creationId xmlns:a16="http://schemas.microsoft.com/office/drawing/2014/main" id="{088CD393-FC7F-8A23-C37A-190491A71F81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3101396"/>
            <a:ext cx="647700" cy="246063"/>
            <a:chOff x="7848384" y="2945849"/>
            <a:chExt cx="648272" cy="246221"/>
          </a:xfrm>
        </p:grpSpPr>
        <p:sp>
          <p:nvSpPr>
            <p:cNvPr id="40" name="文本框 46">
              <a:extLst>
                <a:ext uri="{FF2B5EF4-FFF2-40B4-BE49-F238E27FC236}">
                  <a16:creationId xmlns:a16="http://schemas.microsoft.com/office/drawing/2014/main" id="{FD5D0021-BCE6-7FE1-CA34-EB2BB29AA0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3C2B9A47-C3F7-B8FD-5933-994EE930C1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22">
            <a:extLst>
              <a:ext uri="{FF2B5EF4-FFF2-40B4-BE49-F238E27FC236}">
                <a16:creationId xmlns:a16="http://schemas.microsoft.com/office/drawing/2014/main" id="{E78A900F-3B01-8F0A-3174-EE6B8AB0DC0E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4932330"/>
            <a:ext cx="647700" cy="246062"/>
            <a:chOff x="7848384" y="2945849"/>
            <a:chExt cx="648272" cy="246221"/>
          </a:xfrm>
        </p:grpSpPr>
        <p:sp>
          <p:nvSpPr>
            <p:cNvPr id="43" name="文本框 55">
              <a:extLst>
                <a:ext uri="{FF2B5EF4-FFF2-40B4-BE49-F238E27FC236}">
                  <a16:creationId xmlns:a16="http://schemas.microsoft.com/office/drawing/2014/main" id="{4E4A0377-67D0-73D1-DBE0-28E1583BC4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B1C68E14-EFE5-8E50-138E-0E7197C4D2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33">
            <a:extLst>
              <a:ext uri="{FF2B5EF4-FFF2-40B4-BE49-F238E27FC236}">
                <a16:creationId xmlns:a16="http://schemas.microsoft.com/office/drawing/2014/main" id="{855A8B2C-A4D6-C899-8C75-4383D6809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7745" y="3021783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6" name="文本框 34">
            <a:extLst>
              <a:ext uri="{FF2B5EF4-FFF2-40B4-BE49-F238E27FC236}">
                <a16:creationId xmlns:a16="http://schemas.microsoft.com/office/drawing/2014/main" id="{2970623B-E787-D259-8D35-3B18B9F79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340" y="459377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47" name="文本框 36">
            <a:extLst>
              <a:ext uri="{FF2B5EF4-FFF2-40B4-BE49-F238E27FC236}">
                <a16:creationId xmlns:a16="http://schemas.microsoft.com/office/drawing/2014/main" id="{4808A6BA-F8D9-F8A4-0E22-182ED53AE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1948" y="2084935"/>
            <a:ext cx="1377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H1299</a:t>
            </a:r>
            <a:r>
              <a:rPr lang="en-US" altLang="zh-CN" b="1" baseline="70000">
                <a:cs typeface="Arial" panose="020B0604020202020204" pitchFamily="34" charset="0"/>
              </a:rPr>
              <a:t>(p53-/-)</a:t>
            </a:r>
            <a:endParaRPr lang="zh-CN" altLang="en-US" b="1" baseline="70000">
              <a:cs typeface="Arial" panose="020B0604020202020204" pitchFamily="34" charset="0"/>
            </a:endParaRPr>
          </a:p>
        </p:txBody>
      </p:sp>
      <p:sp>
        <p:nvSpPr>
          <p:cNvPr id="48" name="文本框 37">
            <a:extLst>
              <a:ext uri="{FF2B5EF4-FFF2-40B4-BE49-F238E27FC236}">
                <a16:creationId xmlns:a16="http://schemas.microsoft.com/office/drawing/2014/main" id="{7EC63A60-A198-E059-6E46-362B1F36F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6764" y="2404598"/>
            <a:ext cx="18742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siNC         siDCP1B-1    siDCP1B-2</a:t>
            </a:r>
            <a:endParaRPr lang="zh-CN" altLang="en-US" sz="800" b="1"/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CD926D4B-D8A5-2AF7-5AB0-2E912CF7EE2C}"/>
              </a:ext>
            </a:extLst>
          </p:cNvPr>
          <p:cNvCxnSpPr/>
          <p:nvPr/>
        </p:nvCxnSpPr>
        <p:spPr bwMode="auto">
          <a:xfrm>
            <a:off x="7592123" y="2404598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201646D6-D52B-3744-6064-C2B58A04A6B0}"/>
              </a:ext>
            </a:extLst>
          </p:cNvPr>
          <p:cNvSpPr/>
          <p:nvPr/>
        </p:nvSpPr>
        <p:spPr>
          <a:xfrm>
            <a:off x="7461272" y="2971789"/>
            <a:ext cx="1979723" cy="388548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5CE52521-4883-509F-1219-45B4AE43A9F9}"/>
              </a:ext>
            </a:extLst>
          </p:cNvPr>
          <p:cNvSpPr/>
          <p:nvPr/>
        </p:nvSpPr>
        <p:spPr>
          <a:xfrm>
            <a:off x="7391174" y="4541892"/>
            <a:ext cx="2049821" cy="46798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0562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40FB6-9D0D-CEF2-DB76-A16D3DAE6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9CB4CE2-6CD2-60F1-0519-EF99AC3ECB2F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7506F995-A9A5-1C41-A60E-005E44F9E261}"/>
              </a:ext>
            </a:extLst>
          </p:cNvPr>
          <p:cNvSpPr txBox="1"/>
          <p:nvPr/>
        </p:nvSpPr>
        <p:spPr>
          <a:xfrm>
            <a:off x="167304" y="200054"/>
            <a:ext cx="1345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S2 B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E5A22E-2242-7C0D-9129-3245D4FF6E04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CF06115-14C5-C772-BC88-608C64719D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981" t="33991" r="40049" b="42217"/>
          <a:stretch/>
        </p:blipFill>
        <p:spPr>
          <a:xfrm>
            <a:off x="167304" y="2408655"/>
            <a:ext cx="3960000" cy="20406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243B48D-F0B6-CDEF-BFB9-F391294CA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217" y="2331484"/>
            <a:ext cx="2880000" cy="10334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DE14A48-8B65-A35F-AD93-E8F23AA68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217" y="3843689"/>
            <a:ext cx="2880000" cy="1585245"/>
          </a:xfrm>
          <a:prstGeom prst="rect">
            <a:avLst/>
          </a:prstGeom>
        </p:spPr>
      </p:pic>
      <p:sp>
        <p:nvSpPr>
          <p:cNvPr id="10" name="文本框 36">
            <a:extLst>
              <a:ext uri="{FF2B5EF4-FFF2-40B4-BE49-F238E27FC236}">
                <a16:creationId xmlns:a16="http://schemas.microsoft.com/office/drawing/2014/main" id="{01317A34-7043-BEA4-477A-3E91BFB74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134" y="1777487"/>
            <a:ext cx="1707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>
                <a:cs typeface="Arial" panose="020B0604020202020204" pitchFamily="34" charset="0"/>
              </a:rPr>
              <a:t>H1975</a:t>
            </a:r>
            <a:r>
              <a:rPr lang="en-US" altLang="zh-CN" b="1" baseline="70000">
                <a:cs typeface="Arial" panose="020B0604020202020204" pitchFamily="34" charset="0"/>
              </a:rPr>
              <a:t>(p53R273H)</a:t>
            </a:r>
            <a:endParaRPr lang="zh-CN" altLang="en-US" b="1" baseline="70000">
              <a:cs typeface="Arial" panose="020B0604020202020204" pitchFamily="34" charset="0"/>
            </a:endParaRPr>
          </a:p>
        </p:txBody>
      </p:sp>
      <p:sp>
        <p:nvSpPr>
          <p:cNvPr id="11" name="文本框 37">
            <a:extLst>
              <a:ext uri="{FF2B5EF4-FFF2-40B4-BE49-F238E27FC236}">
                <a16:creationId xmlns:a16="http://schemas.microsoft.com/office/drawing/2014/main" id="{3B1D73C6-1498-95A5-7069-54690A10C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033" y="2116040"/>
            <a:ext cx="21916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  siNC             siDCP1B-1         siDCP1B-2</a:t>
            </a:r>
            <a:endParaRPr lang="zh-CN" altLang="en-US" sz="800" b="1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8D65AA59-954E-068A-A7C6-61DA9C546D82}"/>
              </a:ext>
            </a:extLst>
          </p:cNvPr>
          <p:cNvCxnSpPr>
            <a:cxnSpLocks/>
          </p:cNvCxnSpPr>
          <p:nvPr/>
        </p:nvCxnSpPr>
        <p:spPr bwMode="auto">
          <a:xfrm>
            <a:off x="7128490" y="2116040"/>
            <a:ext cx="22151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9">
            <a:extLst>
              <a:ext uri="{FF2B5EF4-FFF2-40B4-BE49-F238E27FC236}">
                <a16:creationId xmlns:a16="http://schemas.microsoft.com/office/drawing/2014/main" id="{8AE87D1F-9248-2693-EC3B-3186A3996CA1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2942391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89301BE5-0613-D44D-4C58-5AC81EC35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ED1A45AC-FD47-FB90-6201-7A2D2FAF9C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2">
            <a:extLst>
              <a:ext uri="{FF2B5EF4-FFF2-40B4-BE49-F238E27FC236}">
                <a16:creationId xmlns:a16="http://schemas.microsoft.com/office/drawing/2014/main" id="{8B72D20D-9D67-D1D4-5293-3C543B78AE07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5057582"/>
            <a:ext cx="647700" cy="246062"/>
            <a:chOff x="7848384" y="2945849"/>
            <a:chExt cx="648272" cy="246221"/>
          </a:xfrm>
        </p:grpSpPr>
        <p:sp>
          <p:nvSpPr>
            <p:cNvPr id="17" name="文本框 55">
              <a:extLst>
                <a:ext uri="{FF2B5EF4-FFF2-40B4-BE49-F238E27FC236}">
                  <a16:creationId xmlns:a16="http://schemas.microsoft.com/office/drawing/2014/main" id="{56255EDA-CDF8-4808-8FCF-31A49622A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8D9CBCA-9E2C-47FB-4CE9-61EEA59B4C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33">
            <a:extLst>
              <a:ext uri="{FF2B5EF4-FFF2-40B4-BE49-F238E27FC236}">
                <a16:creationId xmlns:a16="http://schemas.microsoft.com/office/drawing/2014/main" id="{26FEB191-9350-9ECC-09F2-47AC8311A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054" y="2849900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4">
            <a:extLst>
              <a:ext uri="{FF2B5EF4-FFF2-40B4-BE49-F238E27FC236}">
                <a16:creationId xmlns:a16="http://schemas.microsoft.com/office/drawing/2014/main" id="{E508ED42-1F02-DD77-2ABF-6B7E8C09F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566" y="478101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042C6DB-D0AB-898A-924C-1AE3B38604FA}"/>
              </a:ext>
            </a:extLst>
          </p:cNvPr>
          <p:cNvSpPr/>
          <p:nvPr/>
        </p:nvSpPr>
        <p:spPr>
          <a:xfrm>
            <a:off x="7128490" y="2827199"/>
            <a:ext cx="2215133" cy="42471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6438095-38F4-4650-DEB6-7DF4078E102F}"/>
              </a:ext>
            </a:extLst>
          </p:cNvPr>
          <p:cNvSpPr/>
          <p:nvPr/>
        </p:nvSpPr>
        <p:spPr>
          <a:xfrm>
            <a:off x="7066320" y="4636311"/>
            <a:ext cx="2277303" cy="54509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7987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A8DD3-F3F1-7E52-156D-ECDAC5890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F75D068-18EA-C9C4-1349-188A6859BF01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7D044AD3-5E35-E786-B871-B459C6AB97D2}"/>
              </a:ext>
            </a:extLst>
          </p:cNvPr>
          <p:cNvSpPr txBox="1"/>
          <p:nvPr/>
        </p:nvSpPr>
        <p:spPr>
          <a:xfrm>
            <a:off x="167304" y="200054"/>
            <a:ext cx="1345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S2 C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0666CED-07D2-60CB-28E1-F2D55716B5C7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E46267F-C9A2-8EF3-3040-F4DB39BDBE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886" t="27445" r="39751" b="42394"/>
          <a:stretch/>
        </p:blipFill>
        <p:spPr>
          <a:xfrm>
            <a:off x="175657" y="2201399"/>
            <a:ext cx="3960000" cy="24552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018CA99-719A-B1CB-5A4C-8A97594C4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217" y="2780948"/>
            <a:ext cx="2880000" cy="10828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87D2BD9-93D3-7A47-D678-F54A4E3FB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217" y="4198234"/>
            <a:ext cx="2880000" cy="1192500"/>
          </a:xfrm>
          <a:prstGeom prst="rect">
            <a:avLst/>
          </a:prstGeom>
        </p:spPr>
      </p:pic>
      <p:sp>
        <p:nvSpPr>
          <p:cNvPr id="10" name="文本框 37">
            <a:extLst>
              <a:ext uri="{FF2B5EF4-FFF2-40B4-BE49-F238E27FC236}">
                <a16:creationId xmlns:a16="http://schemas.microsoft.com/office/drawing/2014/main" id="{3E3D61BC-EB37-8E0A-1F4D-B0AFD11B5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14" y="2254179"/>
            <a:ext cx="3005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     pcDNA3.1      +                        -</a:t>
            </a:r>
          </a:p>
          <a:p>
            <a:pPr eaLnBrk="1" hangingPunct="1"/>
            <a:r>
              <a:rPr lang="en-US" altLang="zh-CN" sz="1200" b="1"/>
              <a:t>pcDNA3.1-DCP1B       -                       +</a:t>
            </a:r>
            <a:endParaRPr lang="zh-CN" altLang="en-US" sz="1200" b="1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A724843-7A29-CD71-939E-7919B2924455}"/>
              </a:ext>
            </a:extLst>
          </p:cNvPr>
          <p:cNvCxnSpPr>
            <a:cxnSpLocks/>
          </p:cNvCxnSpPr>
          <p:nvPr/>
        </p:nvCxnSpPr>
        <p:spPr bwMode="auto">
          <a:xfrm>
            <a:off x="7347909" y="2244067"/>
            <a:ext cx="1841167" cy="101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36">
            <a:extLst>
              <a:ext uri="{FF2B5EF4-FFF2-40B4-BE49-F238E27FC236}">
                <a16:creationId xmlns:a16="http://schemas.microsoft.com/office/drawing/2014/main" id="{182E3127-0163-7A30-FD57-8E43A30FD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2057" y="1902310"/>
            <a:ext cx="1377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H1299</a:t>
            </a:r>
            <a:r>
              <a:rPr lang="en-US" altLang="zh-CN" b="1" baseline="70000">
                <a:cs typeface="Arial" panose="020B0604020202020204" pitchFamily="34" charset="0"/>
              </a:rPr>
              <a:t>(p53-/-)</a:t>
            </a:r>
            <a:endParaRPr lang="zh-CN" altLang="en-US" b="1" baseline="70000">
              <a:cs typeface="Arial" panose="020B0604020202020204" pitchFamily="34" charset="0"/>
            </a:endParaRPr>
          </a:p>
        </p:txBody>
      </p:sp>
      <p:grpSp>
        <p:nvGrpSpPr>
          <p:cNvPr id="13" name="组合 19">
            <a:extLst>
              <a:ext uri="{FF2B5EF4-FFF2-40B4-BE49-F238E27FC236}">
                <a16:creationId xmlns:a16="http://schemas.microsoft.com/office/drawing/2014/main" id="{80DD27A6-036A-06F2-6712-17B60C394662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3519579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F6AEF5FD-DFF6-991C-1E87-10B9158A56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85947E99-F786-0E84-F408-CD3E852401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2">
            <a:extLst>
              <a:ext uri="{FF2B5EF4-FFF2-40B4-BE49-F238E27FC236}">
                <a16:creationId xmlns:a16="http://schemas.microsoft.com/office/drawing/2014/main" id="{6E5E66D7-8E4F-1804-9827-18034C1120D8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4939592"/>
            <a:ext cx="647700" cy="246062"/>
            <a:chOff x="7848384" y="2945849"/>
            <a:chExt cx="648272" cy="246221"/>
          </a:xfrm>
        </p:grpSpPr>
        <p:sp>
          <p:nvSpPr>
            <p:cNvPr id="17" name="文本框 55">
              <a:extLst>
                <a:ext uri="{FF2B5EF4-FFF2-40B4-BE49-F238E27FC236}">
                  <a16:creationId xmlns:a16="http://schemas.microsoft.com/office/drawing/2014/main" id="{3A9790F4-1834-CD86-EAFF-5ED4F7902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8EDC029-0A20-5A65-EDB1-49A862BBDD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33">
            <a:extLst>
              <a:ext uri="{FF2B5EF4-FFF2-40B4-BE49-F238E27FC236}">
                <a16:creationId xmlns:a16="http://schemas.microsoft.com/office/drawing/2014/main" id="{84CD93FA-FA6C-6BB0-1A71-849B2468E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054" y="3389052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4">
            <a:extLst>
              <a:ext uri="{FF2B5EF4-FFF2-40B4-BE49-F238E27FC236}">
                <a16:creationId xmlns:a16="http://schemas.microsoft.com/office/drawing/2014/main" id="{D53D5537-8F9C-54D6-3FA5-0FECD71A7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566" y="4466531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665D4D0-8209-0267-808C-D3F42F7C74A9}"/>
              </a:ext>
            </a:extLst>
          </p:cNvPr>
          <p:cNvSpPr/>
          <p:nvPr/>
        </p:nvSpPr>
        <p:spPr>
          <a:xfrm>
            <a:off x="7302321" y="3246189"/>
            <a:ext cx="2041565" cy="57119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62E7939-8A09-524E-8111-FC951EDE38AA}"/>
              </a:ext>
            </a:extLst>
          </p:cNvPr>
          <p:cNvSpPr/>
          <p:nvPr/>
        </p:nvSpPr>
        <p:spPr>
          <a:xfrm>
            <a:off x="7160925" y="4358798"/>
            <a:ext cx="2292168" cy="65108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163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01358-CBB6-49F2-A587-5ABDC12BF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F0C0F5B-3367-3E3C-3297-31B7877178B1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7C0D41E-84D8-F56B-BE53-1BB2DFA0F874}"/>
              </a:ext>
            </a:extLst>
          </p:cNvPr>
          <p:cNvSpPr txBox="1"/>
          <p:nvPr/>
        </p:nvSpPr>
        <p:spPr>
          <a:xfrm>
            <a:off x="167304" y="200054"/>
            <a:ext cx="137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S2 D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8084B67-A7D6-6B59-2711-343615D4C0A2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CA7C0A9-BDF6-C7A8-E98C-FED9687C02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836" t="30011" r="39651" b="42570"/>
          <a:stretch/>
        </p:blipFill>
        <p:spPr>
          <a:xfrm>
            <a:off x="167304" y="2319053"/>
            <a:ext cx="3960000" cy="22198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D0AC671-E8D6-9F94-1534-B16F1CF24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217" y="2942704"/>
            <a:ext cx="2880000" cy="972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CEF5887-CE3A-81D9-4C3E-89D2F4C68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217" y="4257713"/>
            <a:ext cx="2880000" cy="1008485"/>
          </a:xfrm>
          <a:prstGeom prst="rect">
            <a:avLst/>
          </a:prstGeom>
        </p:spPr>
      </p:pic>
      <p:sp>
        <p:nvSpPr>
          <p:cNvPr id="10" name="文本框 37">
            <a:extLst>
              <a:ext uri="{FF2B5EF4-FFF2-40B4-BE49-F238E27FC236}">
                <a16:creationId xmlns:a16="http://schemas.microsoft.com/office/drawing/2014/main" id="{4B2EDFAD-47E3-56C3-9256-DAD658B40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127" y="2533624"/>
            <a:ext cx="28680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            pcDNA3.1      +                     -</a:t>
            </a:r>
          </a:p>
          <a:p>
            <a:pPr eaLnBrk="1" hangingPunct="1"/>
            <a:r>
              <a:rPr lang="en-US" altLang="zh-CN" sz="1200" b="1"/>
              <a:t>pcDNA3.1-DCP1B       -                    +</a:t>
            </a:r>
            <a:endParaRPr lang="zh-CN" altLang="en-US" sz="1200" b="1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25CE982-A265-85E7-BCEC-020E8EB4F061}"/>
              </a:ext>
            </a:extLst>
          </p:cNvPr>
          <p:cNvCxnSpPr>
            <a:cxnSpLocks/>
          </p:cNvCxnSpPr>
          <p:nvPr/>
        </p:nvCxnSpPr>
        <p:spPr bwMode="auto">
          <a:xfrm>
            <a:off x="7270064" y="2572258"/>
            <a:ext cx="158576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9">
            <a:extLst>
              <a:ext uri="{FF2B5EF4-FFF2-40B4-BE49-F238E27FC236}">
                <a16:creationId xmlns:a16="http://schemas.microsoft.com/office/drawing/2014/main" id="{5E910D6A-FF81-E54E-6962-0755A5314F41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3312266"/>
            <a:ext cx="647700" cy="246063"/>
            <a:chOff x="7848384" y="2945849"/>
            <a:chExt cx="648272" cy="246221"/>
          </a:xfrm>
        </p:grpSpPr>
        <p:sp>
          <p:nvSpPr>
            <p:cNvPr id="14" name="文本框 46">
              <a:extLst>
                <a:ext uri="{FF2B5EF4-FFF2-40B4-BE49-F238E27FC236}">
                  <a16:creationId xmlns:a16="http://schemas.microsoft.com/office/drawing/2014/main" id="{B4C0CAEF-42FF-163E-DF4A-E3ACEBCAF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10D59586-3513-C54C-F4C9-F232D18C02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2">
            <a:extLst>
              <a:ext uri="{FF2B5EF4-FFF2-40B4-BE49-F238E27FC236}">
                <a16:creationId xmlns:a16="http://schemas.microsoft.com/office/drawing/2014/main" id="{7EB7830F-6315-CB37-E39A-4D29A0F1A4D1}"/>
              </a:ext>
            </a:extLst>
          </p:cNvPr>
          <p:cNvGrpSpPr>
            <a:grpSpLocks/>
          </p:cNvGrpSpPr>
          <p:nvPr/>
        </p:nvGrpSpPr>
        <p:grpSpPr bwMode="auto">
          <a:xfrm>
            <a:off x="9723217" y="4521071"/>
            <a:ext cx="647700" cy="246062"/>
            <a:chOff x="7848384" y="2945849"/>
            <a:chExt cx="648272" cy="246221"/>
          </a:xfrm>
        </p:grpSpPr>
        <p:sp>
          <p:nvSpPr>
            <p:cNvPr id="17" name="文本框 55">
              <a:extLst>
                <a:ext uri="{FF2B5EF4-FFF2-40B4-BE49-F238E27FC236}">
                  <a16:creationId xmlns:a16="http://schemas.microsoft.com/office/drawing/2014/main" id="{6C8B70F3-7FA0-0B94-F65C-8703282A1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37089A9-F745-7BE6-4D98-B12BEA8826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33">
            <a:extLst>
              <a:ext uri="{FF2B5EF4-FFF2-40B4-BE49-F238E27FC236}">
                <a16:creationId xmlns:a16="http://schemas.microsoft.com/office/drawing/2014/main" id="{F036AA9B-41DA-CB04-0191-44A738460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054" y="3412350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4">
            <a:extLst>
              <a:ext uri="{FF2B5EF4-FFF2-40B4-BE49-F238E27FC236}">
                <a16:creationId xmlns:a16="http://schemas.microsoft.com/office/drawing/2014/main" id="{1DFAEF2D-61D8-1A87-A75D-44E37CB9B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566" y="4474825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9ADD51E-39FE-7825-EDA5-0AD827426FCA}"/>
              </a:ext>
            </a:extLst>
          </p:cNvPr>
          <p:cNvSpPr/>
          <p:nvPr/>
        </p:nvSpPr>
        <p:spPr>
          <a:xfrm>
            <a:off x="7222548" y="3251162"/>
            <a:ext cx="1711122" cy="57119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B8F67D7-59C7-30CA-3DFE-EA66D39161CA}"/>
              </a:ext>
            </a:extLst>
          </p:cNvPr>
          <p:cNvSpPr/>
          <p:nvPr/>
        </p:nvSpPr>
        <p:spPr>
          <a:xfrm>
            <a:off x="7146582" y="4369859"/>
            <a:ext cx="1920145" cy="48547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36">
            <a:extLst>
              <a:ext uri="{FF2B5EF4-FFF2-40B4-BE49-F238E27FC236}">
                <a16:creationId xmlns:a16="http://schemas.microsoft.com/office/drawing/2014/main" id="{D16832A0-9A50-A1FD-0D9E-77BD0C9CB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8891" y="2243831"/>
            <a:ext cx="1707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>
                <a:cs typeface="Arial" panose="020B0604020202020204" pitchFamily="34" charset="0"/>
              </a:rPr>
              <a:t>H1975</a:t>
            </a:r>
            <a:r>
              <a:rPr lang="en-US" altLang="zh-CN" b="1" baseline="70000">
                <a:cs typeface="Arial" panose="020B0604020202020204" pitchFamily="34" charset="0"/>
              </a:rPr>
              <a:t>(p53R273H)</a:t>
            </a:r>
            <a:endParaRPr lang="zh-CN" altLang="en-US" b="1" baseline="70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781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E59A2-65CF-FE1D-51E7-DA472B13A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38CA423-B208-9692-E789-178FE696BED0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346B6174-5D79-79AB-6015-9A0090D0D2C4}"/>
              </a:ext>
            </a:extLst>
          </p:cNvPr>
          <p:cNvSpPr txBox="1"/>
          <p:nvPr/>
        </p:nvSpPr>
        <p:spPr>
          <a:xfrm>
            <a:off x="167304" y="200054"/>
            <a:ext cx="1345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S4 C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AF01D6-803B-73B6-12AE-2A2E2D528492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ECCACA-259C-A402-76D9-1A6FB69D08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109" y="2125014"/>
            <a:ext cx="3190754" cy="260797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EF39784-7F65-F859-B493-28987294F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196247"/>
            <a:ext cx="2520000" cy="84250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B530375-6437-C2CA-BE89-C4A2C02CE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200500"/>
            <a:ext cx="2520000" cy="78704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D1883AC-B0F4-5264-236F-A0518A3CD6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167012"/>
            <a:ext cx="2520000" cy="82994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7CF15D0-85F6-DD9A-A886-FC7C19EAF9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238050"/>
            <a:ext cx="2520000" cy="763155"/>
          </a:xfrm>
          <a:prstGeom prst="rect">
            <a:avLst/>
          </a:prstGeom>
        </p:spPr>
      </p:pic>
      <p:grpSp>
        <p:nvGrpSpPr>
          <p:cNvPr id="15" name="组合 19">
            <a:extLst>
              <a:ext uri="{FF2B5EF4-FFF2-40B4-BE49-F238E27FC236}">
                <a16:creationId xmlns:a16="http://schemas.microsoft.com/office/drawing/2014/main" id="{31D145DA-47F6-7969-6E3D-74F6A3FE4E35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451935"/>
            <a:ext cx="647700" cy="246063"/>
            <a:chOff x="7848384" y="2945849"/>
            <a:chExt cx="648272" cy="246221"/>
          </a:xfrm>
        </p:grpSpPr>
        <p:sp>
          <p:nvSpPr>
            <p:cNvPr id="16" name="文本框 46">
              <a:extLst>
                <a:ext uri="{FF2B5EF4-FFF2-40B4-BE49-F238E27FC236}">
                  <a16:creationId xmlns:a16="http://schemas.microsoft.com/office/drawing/2014/main" id="{D8D555D3-E577-52EC-7C80-0E5C67BA0E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529C99F-1C55-D95F-93C1-C3CE2F7D64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0">
            <a:extLst>
              <a:ext uri="{FF2B5EF4-FFF2-40B4-BE49-F238E27FC236}">
                <a16:creationId xmlns:a16="http://schemas.microsoft.com/office/drawing/2014/main" id="{3AE7B07C-652D-B389-73B0-26A9B07F9372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813400"/>
            <a:ext cx="647700" cy="246062"/>
            <a:chOff x="7848384" y="2945849"/>
            <a:chExt cx="648272" cy="246221"/>
          </a:xfrm>
        </p:grpSpPr>
        <p:sp>
          <p:nvSpPr>
            <p:cNvPr id="19" name="文本框 49">
              <a:extLst>
                <a:ext uri="{FF2B5EF4-FFF2-40B4-BE49-F238E27FC236}">
                  <a16:creationId xmlns:a16="http://schemas.microsoft.com/office/drawing/2014/main" id="{11D080B5-3434-A156-B7FE-C37BAC8C1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A690EE18-6CEA-2737-F55F-FBF17037C8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2">
            <a:extLst>
              <a:ext uri="{FF2B5EF4-FFF2-40B4-BE49-F238E27FC236}">
                <a16:creationId xmlns:a16="http://schemas.microsoft.com/office/drawing/2014/main" id="{8F353F3F-3AFF-57AF-DF19-FDDA89711085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689626"/>
            <a:ext cx="647700" cy="246062"/>
            <a:chOff x="7848384" y="2945849"/>
            <a:chExt cx="648272" cy="246221"/>
          </a:xfrm>
        </p:grpSpPr>
        <p:sp>
          <p:nvSpPr>
            <p:cNvPr id="22" name="文本框 55">
              <a:extLst>
                <a:ext uri="{FF2B5EF4-FFF2-40B4-BE49-F238E27FC236}">
                  <a16:creationId xmlns:a16="http://schemas.microsoft.com/office/drawing/2014/main" id="{240006F0-663B-9426-1620-DD9B83B96C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F835C69A-7B19-C035-115A-CA81E623EF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32">
            <a:extLst>
              <a:ext uri="{FF2B5EF4-FFF2-40B4-BE49-F238E27FC236}">
                <a16:creationId xmlns:a16="http://schemas.microsoft.com/office/drawing/2014/main" id="{2403FAE0-E7B7-04BE-074A-2AD30342E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6553" y="446035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3">
            <a:extLst>
              <a:ext uri="{FF2B5EF4-FFF2-40B4-BE49-F238E27FC236}">
                <a16:creationId xmlns:a16="http://schemas.microsoft.com/office/drawing/2014/main" id="{7A4B76A6-58F9-79FC-F0A8-BB7CED42D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054" y="3448224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4">
            <a:extLst>
              <a:ext uri="{FF2B5EF4-FFF2-40B4-BE49-F238E27FC236}">
                <a16:creationId xmlns:a16="http://schemas.microsoft.com/office/drawing/2014/main" id="{330CE533-7297-41F6-9CC0-D155126B7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1103" y="5424747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8" name="文本框 37">
            <a:extLst>
              <a:ext uri="{FF2B5EF4-FFF2-40B4-BE49-F238E27FC236}">
                <a16:creationId xmlns:a16="http://schemas.microsoft.com/office/drawing/2014/main" id="{921130AC-1C89-BEEB-96EE-4DEC03B9C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8979" y="1863270"/>
            <a:ext cx="19752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DMSO      Nutlin-3     Cisplatin</a:t>
            </a:r>
            <a:endParaRPr lang="zh-CN" altLang="en-US" sz="1000" b="1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1C53C74-CFE9-C6AE-447B-F8F8EFBBD8BC}"/>
              </a:ext>
            </a:extLst>
          </p:cNvPr>
          <p:cNvCxnSpPr/>
          <p:nvPr/>
        </p:nvCxnSpPr>
        <p:spPr bwMode="auto">
          <a:xfrm>
            <a:off x="7114200" y="1863270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A1386B2A-BFE0-950F-21C6-C240A1215EF8}"/>
              </a:ext>
            </a:extLst>
          </p:cNvPr>
          <p:cNvSpPr/>
          <p:nvPr/>
        </p:nvSpPr>
        <p:spPr>
          <a:xfrm>
            <a:off x="7176952" y="2498501"/>
            <a:ext cx="2147004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4">
            <a:extLst>
              <a:ext uri="{FF2B5EF4-FFF2-40B4-BE49-F238E27FC236}">
                <a16:creationId xmlns:a16="http://schemas.microsoft.com/office/drawing/2014/main" id="{3711DA78-023E-A294-E156-1A8EF40A6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008" y="2436090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2" name="组合 20">
            <a:extLst>
              <a:ext uri="{FF2B5EF4-FFF2-40B4-BE49-F238E27FC236}">
                <a16:creationId xmlns:a16="http://schemas.microsoft.com/office/drawing/2014/main" id="{FDAB25A4-3992-F412-A4C1-1F95CB1524C8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214296"/>
            <a:ext cx="647700" cy="246062"/>
            <a:chOff x="7848384" y="2945849"/>
            <a:chExt cx="648272" cy="246221"/>
          </a:xfrm>
        </p:grpSpPr>
        <p:sp>
          <p:nvSpPr>
            <p:cNvPr id="33" name="文本框 49">
              <a:extLst>
                <a:ext uri="{FF2B5EF4-FFF2-40B4-BE49-F238E27FC236}">
                  <a16:creationId xmlns:a16="http://schemas.microsoft.com/office/drawing/2014/main" id="{F87124CF-660B-9314-9E63-56E3FBBC03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C6CBF424-E156-28F4-1AE5-9806FB63A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F82B3DF5-1B67-5F88-C744-05AD0A36FDC7}"/>
              </a:ext>
            </a:extLst>
          </p:cNvPr>
          <p:cNvSpPr/>
          <p:nvPr/>
        </p:nvSpPr>
        <p:spPr>
          <a:xfrm>
            <a:off x="7176952" y="3342068"/>
            <a:ext cx="2057201" cy="41428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D3AFC64-39A8-F572-FA9A-24DA49587AE6}"/>
              </a:ext>
            </a:extLst>
          </p:cNvPr>
          <p:cNvSpPr/>
          <p:nvPr/>
        </p:nvSpPr>
        <p:spPr>
          <a:xfrm>
            <a:off x="7098546" y="4278966"/>
            <a:ext cx="2225410" cy="519945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C8D5442-994F-89C7-59D8-9483965D325C}"/>
              </a:ext>
            </a:extLst>
          </p:cNvPr>
          <p:cNvSpPr/>
          <p:nvPr/>
        </p:nvSpPr>
        <p:spPr>
          <a:xfrm>
            <a:off x="7137182" y="5323711"/>
            <a:ext cx="2096971" cy="48973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6">
            <a:extLst>
              <a:ext uri="{FF2B5EF4-FFF2-40B4-BE49-F238E27FC236}">
                <a16:creationId xmlns:a16="http://schemas.microsoft.com/office/drawing/2014/main" id="{94EF0568-04AE-0CA7-22F5-FABEABF04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9983" y="1499778"/>
            <a:ext cx="1146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r>
              <a:rPr lang="en-US" altLang="zh-CN" b="1" baseline="30000">
                <a:cs typeface="Arial" panose="020B0604020202020204" pitchFamily="34" charset="0"/>
              </a:rPr>
              <a:t>p53-/-</a:t>
            </a:r>
            <a:endParaRPr lang="zh-CN" altLang="en-US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8230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E47F0-1D6D-D84C-77A9-07C247F33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963CA67-5776-CE49-AA37-3B197FCDA467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37C2E096-C50F-07D5-22D9-475CCF61417D}"/>
              </a:ext>
            </a:extLst>
          </p:cNvPr>
          <p:cNvSpPr txBox="1"/>
          <p:nvPr/>
        </p:nvSpPr>
        <p:spPr>
          <a:xfrm>
            <a:off x="167304" y="200054"/>
            <a:ext cx="137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S4 D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4317157-B4EE-CCFF-56B8-77E7328598B5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8E1B43A-0F58-4DE1-0447-197FCD7282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306" y="2125013"/>
            <a:ext cx="3132792" cy="26079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17E5701-0EC0-BFA7-23D5-4DBE16DED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780377"/>
            <a:ext cx="2520000" cy="84242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2F81181-D7EC-96ED-3A0F-809D5C9D28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028794"/>
            <a:ext cx="2520000" cy="7742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9B3C141-8AB0-7F18-F9D1-A335D98A8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1829206"/>
            <a:ext cx="2520000" cy="7137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14C66A4-8F83-69CF-24D6-5EA030B5BC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946322"/>
            <a:ext cx="2520000" cy="758947"/>
          </a:xfrm>
          <a:prstGeom prst="rect">
            <a:avLst/>
          </a:prstGeom>
        </p:spPr>
      </p:pic>
      <p:grpSp>
        <p:nvGrpSpPr>
          <p:cNvPr id="15" name="组合 19">
            <a:extLst>
              <a:ext uri="{FF2B5EF4-FFF2-40B4-BE49-F238E27FC236}">
                <a16:creationId xmlns:a16="http://schemas.microsoft.com/office/drawing/2014/main" id="{54EDA568-DF72-FA44-6D00-639EF401090E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082693"/>
            <a:ext cx="647700" cy="246063"/>
            <a:chOff x="7848384" y="2945849"/>
            <a:chExt cx="648272" cy="246221"/>
          </a:xfrm>
        </p:grpSpPr>
        <p:sp>
          <p:nvSpPr>
            <p:cNvPr id="16" name="文本框 46">
              <a:extLst>
                <a:ext uri="{FF2B5EF4-FFF2-40B4-BE49-F238E27FC236}">
                  <a16:creationId xmlns:a16="http://schemas.microsoft.com/office/drawing/2014/main" id="{887FA17B-6771-6EA8-11A8-8508ABC5F3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8721116-B7B8-C855-C546-8AE368E891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0">
            <a:extLst>
              <a:ext uri="{FF2B5EF4-FFF2-40B4-BE49-F238E27FC236}">
                <a16:creationId xmlns:a16="http://schemas.microsoft.com/office/drawing/2014/main" id="{43ECC354-430F-E779-8333-6775346BEE0B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357545"/>
            <a:ext cx="647700" cy="246062"/>
            <a:chOff x="7848384" y="2945849"/>
            <a:chExt cx="648272" cy="246221"/>
          </a:xfrm>
        </p:grpSpPr>
        <p:sp>
          <p:nvSpPr>
            <p:cNvPr id="19" name="文本框 49">
              <a:extLst>
                <a:ext uri="{FF2B5EF4-FFF2-40B4-BE49-F238E27FC236}">
                  <a16:creationId xmlns:a16="http://schemas.microsoft.com/office/drawing/2014/main" id="{FC7AC569-13E2-6274-D1A1-6D4588D40B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18FE023C-9B83-C214-BB33-890FB2404A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2">
            <a:extLst>
              <a:ext uri="{FF2B5EF4-FFF2-40B4-BE49-F238E27FC236}">
                <a16:creationId xmlns:a16="http://schemas.microsoft.com/office/drawing/2014/main" id="{1B71E5FF-F98B-6C6D-6AFF-65195AC0ACDA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556949"/>
            <a:ext cx="647700" cy="246062"/>
            <a:chOff x="7848384" y="2945849"/>
            <a:chExt cx="648272" cy="246221"/>
          </a:xfrm>
        </p:grpSpPr>
        <p:sp>
          <p:nvSpPr>
            <p:cNvPr id="22" name="文本框 55">
              <a:extLst>
                <a:ext uri="{FF2B5EF4-FFF2-40B4-BE49-F238E27FC236}">
                  <a16:creationId xmlns:a16="http://schemas.microsoft.com/office/drawing/2014/main" id="{1BD84141-4D55-F938-0FF4-F9EB73716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BA73212-4A5A-AC7C-388F-B59B529616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32">
            <a:extLst>
              <a:ext uri="{FF2B5EF4-FFF2-40B4-BE49-F238E27FC236}">
                <a16:creationId xmlns:a16="http://schemas.microsoft.com/office/drawing/2014/main" id="{4A639FDD-D829-79FF-AE84-0EC9E1F75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324" y="4156518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3">
            <a:extLst>
              <a:ext uri="{FF2B5EF4-FFF2-40B4-BE49-F238E27FC236}">
                <a16:creationId xmlns:a16="http://schemas.microsoft.com/office/drawing/2014/main" id="{CDBE8CED-F094-C0E8-D720-E01E58E56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488" y="3059462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4">
            <a:extLst>
              <a:ext uri="{FF2B5EF4-FFF2-40B4-BE49-F238E27FC236}">
                <a16:creationId xmlns:a16="http://schemas.microsoft.com/office/drawing/2014/main" id="{75D77393-F8CE-E931-6780-417F59899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246625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7" name="文本框 37">
            <a:extLst>
              <a:ext uri="{FF2B5EF4-FFF2-40B4-BE49-F238E27FC236}">
                <a16:creationId xmlns:a16="http://schemas.microsoft.com/office/drawing/2014/main" id="{3025DED1-C6E1-3172-67B8-657FA1693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8979" y="1547738"/>
            <a:ext cx="19752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DMSO      Nutlin-3     Cisplatin</a:t>
            </a:r>
            <a:endParaRPr lang="zh-CN" altLang="en-US" sz="1000" b="1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B5EF95A-8CD0-A22D-3E8F-5A77E23D6BDE}"/>
              </a:ext>
            </a:extLst>
          </p:cNvPr>
          <p:cNvCxnSpPr/>
          <p:nvPr/>
        </p:nvCxnSpPr>
        <p:spPr bwMode="auto">
          <a:xfrm>
            <a:off x="7114200" y="1547738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F4CA75D4-01F4-505E-71D1-AFEADD1CEE0A}"/>
              </a:ext>
            </a:extLst>
          </p:cNvPr>
          <p:cNvSpPr/>
          <p:nvPr/>
        </p:nvSpPr>
        <p:spPr>
          <a:xfrm>
            <a:off x="7209367" y="2924646"/>
            <a:ext cx="2064833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34">
            <a:extLst>
              <a:ext uri="{FF2B5EF4-FFF2-40B4-BE49-F238E27FC236}">
                <a16:creationId xmlns:a16="http://schemas.microsoft.com/office/drawing/2014/main" id="{16542137-DF3F-6DD2-DE0D-91942BFCD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442" y="2039787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1" name="组合 20">
            <a:extLst>
              <a:ext uri="{FF2B5EF4-FFF2-40B4-BE49-F238E27FC236}">
                <a16:creationId xmlns:a16="http://schemas.microsoft.com/office/drawing/2014/main" id="{9ECE770C-0B6E-0C5D-DE31-FFB07354F6B3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988937"/>
            <a:ext cx="647700" cy="246062"/>
            <a:chOff x="7848384" y="2945849"/>
            <a:chExt cx="648272" cy="246221"/>
          </a:xfrm>
        </p:grpSpPr>
        <p:sp>
          <p:nvSpPr>
            <p:cNvPr id="32" name="文本框 49">
              <a:extLst>
                <a:ext uri="{FF2B5EF4-FFF2-40B4-BE49-F238E27FC236}">
                  <a16:creationId xmlns:a16="http://schemas.microsoft.com/office/drawing/2014/main" id="{D4F9C7E4-B279-9D46-E578-F4ECDCB2C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D4B85C6F-9D80-CA62-3EC3-5BBF416611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6">
            <a:extLst>
              <a:ext uri="{FF2B5EF4-FFF2-40B4-BE49-F238E27FC236}">
                <a16:creationId xmlns:a16="http://schemas.microsoft.com/office/drawing/2014/main" id="{CB1DB691-C6AA-AEE6-DFB3-967A23481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9983" y="1184246"/>
            <a:ext cx="1274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H1299</a:t>
            </a:r>
            <a:r>
              <a:rPr lang="en-US" altLang="zh-CN" b="1" baseline="30000">
                <a:cs typeface="Arial" panose="020B0604020202020204" pitchFamily="34" charset="0"/>
              </a:rPr>
              <a:t>p53-/-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C600564-080F-57C6-EBB1-3031F2717BB5}"/>
              </a:ext>
            </a:extLst>
          </p:cNvPr>
          <p:cNvSpPr/>
          <p:nvPr/>
        </p:nvSpPr>
        <p:spPr>
          <a:xfrm>
            <a:off x="7209715" y="2045302"/>
            <a:ext cx="2094508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077994D-DF7E-C20A-66F0-57095C052ECE}"/>
              </a:ext>
            </a:extLst>
          </p:cNvPr>
          <p:cNvSpPr/>
          <p:nvPr/>
        </p:nvSpPr>
        <p:spPr>
          <a:xfrm>
            <a:off x="7180577" y="4089830"/>
            <a:ext cx="2147004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25D17B9-97E7-3F0C-798D-2CF7A0847D5A}"/>
              </a:ext>
            </a:extLst>
          </p:cNvPr>
          <p:cNvSpPr/>
          <p:nvPr/>
        </p:nvSpPr>
        <p:spPr>
          <a:xfrm>
            <a:off x="7157219" y="5181069"/>
            <a:ext cx="2147004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1047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92170-DD3C-1701-255D-28597F374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3EB2A0A-C073-D98F-D913-62719444AD64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3DAF55F5-2E5F-F108-3A17-5AC3EDE5B0B7}"/>
              </a:ext>
            </a:extLst>
          </p:cNvPr>
          <p:cNvSpPr txBox="1"/>
          <p:nvPr/>
        </p:nvSpPr>
        <p:spPr>
          <a:xfrm>
            <a:off x="167304" y="193615"/>
            <a:ext cx="1334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S4 E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9387C1-E4DE-BBAF-BC11-57E9ECED5CC5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DA9D37A-7ED4-AC1A-5329-2243B20D0A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307" y="2125014"/>
            <a:ext cx="3168200" cy="26079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D45FD75-1C50-865C-D5E5-E6141E5B6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308555"/>
            <a:ext cx="2520000" cy="72849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7F1DAA1-3E99-484A-DB95-EA12ECF94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5070606"/>
            <a:ext cx="2520000" cy="74289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CF9A1B2-0BB0-0400-B8E3-8B109AE423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500811"/>
            <a:ext cx="2520000" cy="6229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01D1C4A-5995-C35B-695F-7B1F0C679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221874"/>
            <a:ext cx="2520000" cy="663909"/>
          </a:xfrm>
          <a:prstGeom prst="rect">
            <a:avLst/>
          </a:prstGeom>
        </p:spPr>
      </p:pic>
      <p:grpSp>
        <p:nvGrpSpPr>
          <p:cNvPr id="17" name="组合 19">
            <a:extLst>
              <a:ext uri="{FF2B5EF4-FFF2-40B4-BE49-F238E27FC236}">
                <a16:creationId xmlns:a16="http://schemas.microsoft.com/office/drawing/2014/main" id="{D14325A2-244C-A250-CB4D-1F08CAB1108E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533223"/>
            <a:ext cx="647700" cy="246063"/>
            <a:chOff x="7848384" y="2945849"/>
            <a:chExt cx="648272" cy="246221"/>
          </a:xfrm>
        </p:grpSpPr>
        <p:sp>
          <p:nvSpPr>
            <p:cNvPr id="18" name="文本框 46">
              <a:extLst>
                <a:ext uri="{FF2B5EF4-FFF2-40B4-BE49-F238E27FC236}">
                  <a16:creationId xmlns:a16="http://schemas.microsoft.com/office/drawing/2014/main" id="{65C0EB27-31CC-153D-F11E-0520E6CC7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7DFBAD6-9B1D-918A-E2B1-0BA31B7385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20">
            <a:extLst>
              <a:ext uri="{FF2B5EF4-FFF2-40B4-BE49-F238E27FC236}">
                <a16:creationId xmlns:a16="http://schemas.microsoft.com/office/drawing/2014/main" id="{5180823C-AC83-7D93-B4D6-DA1E752F585D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934724"/>
            <a:ext cx="647700" cy="246062"/>
            <a:chOff x="7848384" y="2945849"/>
            <a:chExt cx="648272" cy="246221"/>
          </a:xfrm>
        </p:grpSpPr>
        <p:sp>
          <p:nvSpPr>
            <p:cNvPr id="21" name="文本框 49">
              <a:extLst>
                <a:ext uri="{FF2B5EF4-FFF2-40B4-BE49-F238E27FC236}">
                  <a16:creationId xmlns:a16="http://schemas.microsoft.com/office/drawing/2014/main" id="{B67694A0-0C73-A830-EE5A-71F6C2765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F9F972D1-D5E3-48C4-B554-2212B6805D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B1CF077-B855-E978-EAC4-2889FBAB36A5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567434"/>
            <a:ext cx="647700" cy="246062"/>
            <a:chOff x="7848384" y="2945849"/>
            <a:chExt cx="648272" cy="246221"/>
          </a:xfrm>
        </p:grpSpPr>
        <p:sp>
          <p:nvSpPr>
            <p:cNvPr id="24" name="文本框 55">
              <a:extLst>
                <a:ext uri="{FF2B5EF4-FFF2-40B4-BE49-F238E27FC236}">
                  <a16:creationId xmlns:a16="http://schemas.microsoft.com/office/drawing/2014/main" id="{2F407273-F337-F2EE-A260-37126AEB5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A0C6C556-5981-AEBD-0C34-2AAE732181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32">
            <a:extLst>
              <a:ext uri="{FF2B5EF4-FFF2-40B4-BE49-F238E27FC236}">
                <a16:creationId xmlns:a16="http://schemas.microsoft.com/office/drawing/2014/main" id="{9E014CE0-74C3-87E3-4EC4-EBE0D21E8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403" y="4384551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7" name="文本框 33">
            <a:extLst>
              <a:ext uri="{FF2B5EF4-FFF2-40B4-BE49-F238E27FC236}">
                <a16:creationId xmlns:a16="http://schemas.microsoft.com/office/drawing/2014/main" id="{17BB1620-DB02-BA03-658C-5FE20AD0C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054" y="3486978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8" name="文本框 34">
            <a:extLst>
              <a:ext uri="{FF2B5EF4-FFF2-40B4-BE49-F238E27FC236}">
                <a16:creationId xmlns:a16="http://schemas.microsoft.com/office/drawing/2014/main" id="{E1E4466C-7BCC-E94A-4815-5F166F11B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079" y="5312653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9" name="文本框 37">
            <a:extLst>
              <a:ext uri="{FF2B5EF4-FFF2-40B4-BE49-F238E27FC236}">
                <a16:creationId xmlns:a16="http://schemas.microsoft.com/office/drawing/2014/main" id="{AB3FF03A-AAD3-5DD4-5983-1D9A09214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5606" y="2222899"/>
            <a:ext cx="19752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DMSO      Nutlin-3     Cisplatin</a:t>
            </a:r>
            <a:endParaRPr lang="zh-CN" altLang="en-US" sz="1000" b="1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08D72B0D-2123-2AEE-B627-70A736CC2CFC}"/>
              </a:ext>
            </a:extLst>
          </p:cNvPr>
          <p:cNvCxnSpPr/>
          <p:nvPr/>
        </p:nvCxnSpPr>
        <p:spPr bwMode="auto">
          <a:xfrm>
            <a:off x="7138202" y="2222899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4">
            <a:extLst>
              <a:ext uri="{FF2B5EF4-FFF2-40B4-BE49-F238E27FC236}">
                <a16:creationId xmlns:a16="http://schemas.microsoft.com/office/drawing/2014/main" id="{1E011246-621B-BC3C-B202-A1EC36349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008" y="2642994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2" name="组合 20">
            <a:extLst>
              <a:ext uri="{FF2B5EF4-FFF2-40B4-BE49-F238E27FC236}">
                <a16:creationId xmlns:a16="http://schemas.microsoft.com/office/drawing/2014/main" id="{D0AD40E0-5866-B635-DAD0-24170F4C30E4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221874"/>
            <a:ext cx="647700" cy="246062"/>
            <a:chOff x="7848384" y="2945849"/>
            <a:chExt cx="648272" cy="246221"/>
          </a:xfrm>
        </p:grpSpPr>
        <p:sp>
          <p:nvSpPr>
            <p:cNvPr id="33" name="文本框 49">
              <a:extLst>
                <a:ext uri="{FF2B5EF4-FFF2-40B4-BE49-F238E27FC236}">
                  <a16:creationId xmlns:a16="http://schemas.microsoft.com/office/drawing/2014/main" id="{731CC63A-4019-AA9C-9A4E-D0A24E783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647D59F-1CE6-3DA0-E486-F7AA78AA92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6">
            <a:extLst>
              <a:ext uri="{FF2B5EF4-FFF2-40B4-BE49-F238E27FC236}">
                <a16:creationId xmlns:a16="http://schemas.microsoft.com/office/drawing/2014/main" id="{9FCA7F6A-0A51-DD4B-E95F-2762F7F60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056" y="1863132"/>
            <a:ext cx="13837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PC9</a:t>
            </a:r>
            <a:r>
              <a:rPr lang="en-US" altLang="zh-CN" b="1" baseline="30000">
                <a:cs typeface="Arial" panose="020B0604020202020204" pitchFamily="34" charset="0"/>
              </a:rPr>
              <a:t>p53R248Q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D9A071B-3372-EFAB-C968-AAC3806206DA}"/>
              </a:ext>
            </a:extLst>
          </p:cNvPr>
          <p:cNvSpPr/>
          <p:nvPr/>
        </p:nvSpPr>
        <p:spPr>
          <a:xfrm>
            <a:off x="7213028" y="2593516"/>
            <a:ext cx="2067611" cy="4734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85C854B-EE9E-CEEA-A71F-91ED5F10E2D4}"/>
              </a:ext>
            </a:extLst>
          </p:cNvPr>
          <p:cNvSpPr/>
          <p:nvPr/>
        </p:nvSpPr>
        <p:spPr>
          <a:xfrm>
            <a:off x="7213028" y="3333677"/>
            <a:ext cx="2067611" cy="47814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ADB12FC-9358-64C6-13EF-8C045DAE911B}"/>
              </a:ext>
            </a:extLst>
          </p:cNvPr>
          <p:cNvSpPr/>
          <p:nvPr/>
        </p:nvSpPr>
        <p:spPr>
          <a:xfrm>
            <a:off x="7138202" y="4221873"/>
            <a:ext cx="2205421" cy="50123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3472583-A6A6-14B0-60AB-D8C57F077392}"/>
              </a:ext>
            </a:extLst>
          </p:cNvPr>
          <p:cNvSpPr/>
          <p:nvPr/>
        </p:nvSpPr>
        <p:spPr>
          <a:xfrm>
            <a:off x="7183451" y="5163323"/>
            <a:ext cx="2160172" cy="48788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5877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B7BDB-1AF5-3EED-5CFD-A348135C9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41675D6-672F-0A1A-F1B5-B315B6028AFE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9759A7DD-10F5-B7EC-62CB-92D5BDF458FB}"/>
              </a:ext>
            </a:extLst>
          </p:cNvPr>
          <p:cNvSpPr txBox="1"/>
          <p:nvPr/>
        </p:nvSpPr>
        <p:spPr>
          <a:xfrm>
            <a:off x="167304" y="200054"/>
            <a:ext cx="132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S4 F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FE3919F-947C-0DE4-09FB-7592121BAB40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2E0A5E9-FAAE-D126-A7A1-315BD2518F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400" y="2121794"/>
            <a:ext cx="3232368" cy="261441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296D83A-70B7-FF06-E544-6C402BD90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2477380"/>
            <a:ext cx="2520000" cy="82723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13C185F-D96A-AB24-4A96-60F30BF54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568597"/>
            <a:ext cx="2520000" cy="9582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8BAF625-E3F6-181D-A349-E76C5F319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1348715"/>
            <a:ext cx="2520000" cy="83507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08EA3A6-0C19-6E55-EEF3-5623467624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598205"/>
            <a:ext cx="2520000" cy="676800"/>
          </a:xfrm>
          <a:prstGeom prst="rect">
            <a:avLst/>
          </a:prstGeom>
        </p:spPr>
      </p:pic>
      <p:grpSp>
        <p:nvGrpSpPr>
          <p:cNvPr id="15" name="组合 19">
            <a:extLst>
              <a:ext uri="{FF2B5EF4-FFF2-40B4-BE49-F238E27FC236}">
                <a16:creationId xmlns:a16="http://schemas.microsoft.com/office/drawing/2014/main" id="{4039A786-CA35-0FA9-1179-CC0441DAE79B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793076"/>
            <a:ext cx="647700" cy="246063"/>
            <a:chOff x="7848384" y="2945849"/>
            <a:chExt cx="648272" cy="246221"/>
          </a:xfrm>
        </p:grpSpPr>
        <p:sp>
          <p:nvSpPr>
            <p:cNvPr id="16" name="文本框 46">
              <a:extLst>
                <a:ext uri="{FF2B5EF4-FFF2-40B4-BE49-F238E27FC236}">
                  <a16:creationId xmlns:a16="http://schemas.microsoft.com/office/drawing/2014/main" id="{16F37AB7-6946-1BB0-94D4-5F68A98E0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8F7DE157-ABA4-D90B-A079-B2DE85C147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0">
            <a:extLst>
              <a:ext uri="{FF2B5EF4-FFF2-40B4-BE49-F238E27FC236}">
                <a16:creationId xmlns:a16="http://schemas.microsoft.com/office/drawing/2014/main" id="{E9D4014B-E6AC-00B9-A6CD-891C3FC420BB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2011558"/>
            <a:ext cx="647700" cy="246062"/>
            <a:chOff x="7848384" y="2945849"/>
            <a:chExt cx="648272" cy="246221"/>
          </a:xfrm>
        </p:grpSpPr>
        <p:sp>
          <p:nvSpPr>
            <p:cNvPr id="19" name="文本框 49">
              <a:extLst>
                <a:ext uri="{FF2B5EF4-FFF2-40B4-BE49-F238E27FC236}">
                  <a16:creationId xmlns:a16="http://schemas.microsoft.com/office/drawing/2014/main" id="{6B297702-90E6-A3E7-8A23-D49BF8227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6084226-E730-D79E-02C7-7084F1C5AF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2">
            <a:extLst>
              <a:ext uri="{FF2B5EF4-FFF2-40B4-BE49-F238E27FC236}">
                <a16:creationId xmlns:a16="http://schemas.microsoft.com/office/drawing/2014/main" id="{6AA55070-9CE0-9B0E-E261-CC338306496E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5176287"/>
            <a:ext cx="647700" cy="246062"/>
            <a:chOff x="7848384" y="2945849"/>
            <a:chExt cx="648272" cy="246221"/>
          </a:xfrm>
        </p:grpSpPr>
        <p:sp>
          <p:nvSpPr>
            <p:cNvPr id="22" name="文本框 55">
              <a:extLst>
                <a:ext uri="{FF2B5EF4-FFF2-40B4-BE49-F238E27FC236}">
                  <a16:creationId xmlns:a16="http://schemas.microsoft.com/office/drawing/2014/main" id="{2537194D-4580-A81E-0509-C2ED9941F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0D0D55A4-30F4-7BC3-3A36-8F4B4AB6DB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32">
            <a:extLst>
              <a:ext uri="{FF2B5EF4-FFF2-40B4-BE49-F238E27FC236}">
                <a16:creationId xmlns:a16="http://schemas.microsoft.com/office/drawing/2014/main" id="{3D874581-B24D-F607-BD50-4C8797817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9403" y="3808713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3">
            <a:extLst>
              <a:ext uri="{FF2B5EF4-FFF2-40B4-BE49-F238E27FC236}">
                <a16:creationId xmlns:a16="http://schemas.microsoft.com/office/drawing/2014/main" id="{8DDB97F6-2913-77AC-920F-881C730B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6054" y="2737572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4">
            <a:extLst>
              <a:ext uri="{FF2B5EF4-FFF2-40B4-BE49-F238E27FC236}">
                <a16:creationId xmlns:a16="http://schemas.microsoft.com/office/drawing/2014/main" id="{6B1ABAB7-D680-4C05-D50D-17B8993A4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079" y="4960764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7" name="文本框 37">
            <a:extLst>
              <a:ext uri="{FF2B5EF4-FFF2-40B4-BE49-F238E27FC236}">
                <a16:creationId xmlns:a16="http://schemas.microsoft.com/office/drawing/2014/main" id="{4DFE9EA4-4EBC-273C-966F-0A872FB8B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418" y="1090539"/>
            <a:ext cx="19752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/>
              <a:t>DMSO      Nutlin-3     Cisplatin</a:t>
            </a:r>
            <a:endParaRPr lang="zh-CN" altLang="en-US" sz="1000" b="1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3EC5EBE7-7103-A16A-D99D-FFB647448499}"/>
              </a:ext>
            </a:extLst>
          </p:cNvPr>
          <p:cNvCxnSpPr/>
          <p:nvPr/>
        </p:nvCxnSpPr>
        <p:spPr bwMode="auto">
          <a:xfrm>
            <a:off x="7120639" y="1096978"/>
            <a:ext cx="21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34">
            <a:extLst>
              <a:ext uri="{FF2B5EF4-FFF2-40B4-BE49-F238E27FC236}">
                <a16:creationId xmlns:a16="http://schemas.microsoft.com/office/drawing/2014/main" id="{D65B71EF-930F-78A2-2ECA-EF7397DEF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2008" y="1632121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0" name="组合 20">
            <a:extLst>
              <a:ext uri="{FF2B5EF4-FFF2-40B4-BE49-F238E27FC236}">
                <a16:creationId xmlns:a16="http://schemas.microsoft.com/office/drawing/2014/main" id="{BD59A3E2-0D03-A3FD-C6F3-64E156ABF7AE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524601"/>
            <a:ext cx="647700" cy="246062"/>
            <a:chOff x="7848384" y="2945849"/>
            <a:chExt cx="648272" cy="246221"/>
          </a:xfrm>
        </p:grpSpPr>
        <p:sp>
          <p:nvSpPr>
            <p:cNvPr id="31" name="文本框 49">
              <a:extLst>
                <a:ext uri="{FF2B5EF4-FFF2-40B4-BE49-F238E27FC236}">
                  <a16:creationId xmlns:a16="http://schemas.microsoft.com/office/drawing/2014/main" id="{EA2BA460-C509-E466-2C50-68CF8C271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ADEB83B6-21B5-73CF-3D6A-86ED6DDDB6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6">
            <a:extLst>
              <a:ext uri="{FF2B5EF4-FFF2-40B4-BE49-F238E27FC236}">
                <a16:creationId xmlns:a16="http://schemas.microsoft.com/office/drawing/2014/main" id="{77E2A9EA-8C4C-6D8A-2C9F-C11507E09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8175" y="796947"/>
            <a:ext cx="16049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H1975</a:t>
            </a:r>
            <a:r>
              <a:rPr lang="en-US" altLang="zh-CN" b="1" baseline="30000">
                <a:cs typeface="Arial" panose="020B0604020202020204" pitchFamily="34" charset="0"/>
              </a:rPr>
              <a:t>p53R273H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ED8785E-3D28-438F-1EA8-A23BF73569FA}"/>
              </a:ext>
            </a:extLst>
          </p:cNvPr>
          <p:cNvSpPr/>
          <p:nvPr/>
        </p:nvSpPr>
        <p:spPr>
          <a:xfrm>
            <a:off x="7298979" y="1507070"/>
            <a:ext cx="1975221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0A3EDD0-7654-E7FC-C543-FA81FDB215C9}"/>
              </a:ext>
            </a:extLst>
          </p:cNvPr>
          <p:cNvSpPr/>
          <p:nvPr/>
        </p:nvSpPr>
        <p:spPr>
          <a:xfrm>
            <a:off x="7268991" y="2656920"/>
            <a:ext cx="2005209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4259D6A-BAD6-79F0-D3C9-F7D089480F1E}"/>
              </a:ext>
            </a:extLst>
          </p:cNvPr>
          <p:cNvSpPr/>
          <p:nvPr/>
        </p:nvSpPr>
        <p:spPr>
          <a:xfrm>
            <a:off x="7328267" y="3606658"/>
            <a:ext cx="1975956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AD47A98-061F-4B54-A5E7-7FDADB13B188}"/>
              </a:ext>
            </a:extLst>
          </p:cNvPr>
          <p:cNvSpPr/>
          <p:nvPr/>
        </p:nvSpPr>
        <p:spPr>
          <a:xfrm>
            <a:off x="7179692" y="4643589"/>
            <a:ext cx="2094508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1046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BFF91-0703-7D8A-8776-2011BA674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CC08D30-7AB7-10FB-D9EF-73E00E807556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04185BDA-DABC-19C3-41BA-771BF9C728BB}"/>
              </a:ext>
            </a:extLst>
          </p:cNvPr>
          <p:cNvSpPr txBox="1"/>
          <p:nvPr/>
        </p:nvSpPr>
        <p:spPr>
          <a:xfrm>
            <a:off x="167304" y="200054"/>
            <a:ext cx="1372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S4 G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5130B6-6F34-69A2-4928-DD29AA8B4700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08EFBB3-CDD5-F6EF-0B13-814BC81476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095" y="2128233"/>
            <a:ext cx="2852641" cy="26015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988DD62-3254-0BC9-E033-52E72436A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979" y="3285575"/>
            <a:ext cx="1800000" cy="8601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5239CDF-EFE7-FCE4-5FBE-C76CFE609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979" y="2314967"/>
            <a:ext cx="1800000" cy="75833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246AE1A-B875-A67A-341B-CBE2BC026E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979" y="4358027"/>
            <a:ext cx="1800000" cy="74347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9E5BB6D-827E-1956-6C3F-F212037090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979" y="5313780"/>
            <a:ext cx="1800000" cy="767213"/>
          </a:xfrm>
          <a:prstGeom prst="rect">
            <a:avLst/>
          </a:prstGeom>
        </p:spPr>
      </p:pic>
      <p:grpSp>
        <p:nvGrpSpPr>
          <p:cNvPr id="19" name="组合 19">
            <a:extLst>
              <a:ext uri="{FF2B5EF4-FFF2-40B4-BE49-F238E27FC236}">
                <a16:creationId xmlns:a16="http://schemas.microsoft.com/office/drawing/2014/main" id="{0E7940D6-0F76-24A5-6A20-07BA7ED3DB87}"/>
              </a:ext>
            </a:extLst>
          </p:cNvPr>
          <p:cNvGrpSpPr>
            <a:grpSpLocks/>
          </p:cNvGrpSpPr>
          <p:nvPr/>
        </p:nvGrpSpPr>
        <p:grpSpPr bwMode="auto">
          <a:xfrm>
            <a:off x="8947792" y="3683685"/>
            <a:ext cx="647700" cy="246063"/>
            <a:chOff x="7848384" y="2945849"/>
            <a:chExt cx="648272" cy="246221"/>
          </a:xfrm>
        </p:grpSpPr>
        <p:sp>
          <p:nvSpPr>
            <p:cNvPr id="20" name="文本框 46">
              <a:extLst>
                <a:ext uri="{FF2B5EF4-FFF2-40B4-BE49-F238E27FC236}">
                  <a16:creationId xmlns:a16="http://schemas.microsoft.com/office/drawing/2014/main" id="{F0614617-B840-F94A-46BD-4E35B418C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329BD4B6-4490-B306-BC79-10F06F81C6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0">
            <a:extLst>
              <a:ext uri="{FF2B5EF4-FFF2-40B4-BE49-F238E27FC236}">
                <a16:creationId xmlns:a16="http://schemas.microsoft.com/office/drawing/2014/main" id="{574AA9A1-0C1D-EDD1-891C-7D7CA298D43E}"/>
              </a:ext>
            </a:extLst>
          </p:cNvPr>
          <p:cNvGrpSpPr>
            <a:grpSpLocks/>
          </p:cNvGrpSpPr>
          <p:nvPr/>
        </p:nvGrpSpPr>
        <p:grpSpPr bwMode="auto">
          <a:xfrm>
            <a:off x="8944979" y="2859234"/>
            <a:ext cx="647700" cy="246062"/>
            <a:chOff x="7848384" y="2945849"/>
            <a:chExt cx="648272" cy="246221"/>
          </a:xfrm>
        </p:grpSpPr>
        <p:sp>
          <p:nvSpPr>
            <p:cNvPr id="23" name="文本框 49">
              <a:extLst>
                <a:ext uri="{FF2B5EF4-FFF2-40B4-BE49-F238E27FC236}">
                  <a16:creationId xmlns:a16="http://schemas.microsoft.com/office/drawing/2014/main" id="{F25319E5-4483-BDA4-5B8E-2EE7D597E5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42C67A2-CB9E-8011-03A6-2C5CA89966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2">
            <a:extLst>
              <a:ext uri="{FF2B5EF4-FFF2-40B4-BE49-F238E27FC236}">
                <a16:creationId xmlns:a16="http://schemas.microsoft.com/office/drawing/2014/main" id="{82E4B191-B7EA-7311-29A6-AAC23137021F}"/>
              </a:ext>
            </a:extLst>
          </p:cNvPr>
          <p:cNvGrpSpPr>
            <a:grpSpLocks/>
          </p:cNvGrpSpPr>
          <p:nvPr/>
        </p:nvGrpSpPr>
        <p:grpSpPr bwMode="auto">
          <a:xfrm>
            <a:off x="8947792" y="5834931"/>
            <a:ext cx="647700" cy="246062"/>
            <a:chOff x="7848384" y="2945849"/>
            <a:chExt cx="648272" cy="246221"/>
          </a:xfrm>
        </p:grpSpPr>
        <p:sp>
          <p:nvSpPr>
            <p:cNvPr id="26" name="文本框 55">
              <a:extLst>
                <a:ext uri="{FF2B5EF4-FFF2-40B4-BE49-F238E27FC236}">
                  <a16:creationId xmlns:a16="http://schemas.microsoft.com/office/drawing/2014/main" id="{59FF8CA8-6F2B-F7A8-CCD5-571215DF5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657FE147-85F6-F092-B1FB-0998FDFAFB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32">
            <a:extLst>
              <a:ext uri="{FF2B5EF4-FFF2-40B4-BE49-F238E27FC236}">
                <a16:creationId xmlns:a16="http://schemas.microsoft.com/office/drawing/2014/main" id="{ED50F326-0081-E3F2-9355-1481E0E76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839" y="4498377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9" name="文本框 33">
            <a:extLst>
              <a:ext uri="{FF2B5EF4-FFF2-40B4-BE49-F238E27FC236}">
                <a16:creationId xmlns:a16="http://schemas.microsoft.com/office/drawing/2014/main" id="{F8CFBAA3-B8F7-ECC0-8D83-36031C06A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5003" y="3553616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0" name="文本框 34">
            <a:extLst>
              <a:ext uri="{FF2B5EF4-FFF2-40B4-BE49-F238E27FC236}">
                <a16:creationId xmlns:a16="http://schemas.microsoft.com/office/drawing/2014/main" id="{37279E0E-11FF-14A1-491F-43CD2E4A5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1328" y="5528109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31" name="文本框 37">
            <a:extLst>
              <a:ext uri="{FF2B5EF4-FFF2-40B4-BE49-F238E27FC236}">
                <a16:creationId xmlns:a16="http://schemas.microsoft.com/office/drawing/2014/main" id="{6C8808BC-5AE4-D11F-6EFF-619C926E5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331" y="2012334"/>
            <a:ext cx="13163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siNC        sip53</a:t>
            </a:r>
            <a:endParaRPr lang="zh-CN" altLang="en-US" sz="1200" b="1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8D4BDE77-1844-9818-E347-108F1919FFCA}"/>
              </a:ext>
            </a:extLst>
          </p:cNvPr>
          <p:cNvCxnSpPr/>
          <p:nvPr/>
        </p:nvCxnSpPr>
        <p:spPr bwMode="auto">
          <a:xfrm>
            <a:off x="7401935" y="2012334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DDA8D385-7E20-64EE-ED9D-8634A6B7F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662" y="2531625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5" name="组合 20">
            <a:extLst>
              <a:ext uri="{FF2B5EF4-FFF2-40B4-BE49-F238E27FC236}">
                <a16:creationId xmlns:a16="http://schemas.microsoft.com/office/drawing/2014/main" id="{6EFDBCA6-1E8F-05E6-571C-042F0C6CEC59}"/>
              </a:ext>
            </a:extLst>
          </p:cNvPr>
          <p:cNvGrpSpPr>
            <a:grpSpLocks/>
          </p:cNvGrpSpPr>
          <p:nvPr/>
        </p:nvGrpSpPr>
        <p:grpSpPr bwMode="auto">
          <a:xfrm>
            <a:off x="8947792" y="4309854"/>
            <a:ext cx="647700" cy="246062"/>
            <a:chOff x="7848384" y="2945849"/>
            <a:chExt cx="648272" cy="246221"/>
          </a:xfrm>
        </p:grpSpPr>
        <p:sp>
          <p:nvSpPr>
            <p:cNvPr id="36" name="文本框 49">
              <a:extLst>
                <a:ext uri="{FF2B5EF4-FFF2-40B4-BE49-F238E27FC236}">
                  <a16:creationId xmlns:a16="http://schemas.microsoft.com/office/drawing/2014/main" id="{96144D56-A979-8774-DA8F-AB257E741B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AB8DD1A-727A-026E-CD51-FC944C05EB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6">
            <a:extLst>
              <a:ext uri="{FF2B5EF4-FFF2-40B4-BE49-F238E27FC236}">
                <a16:creationId xmlns:a16="http://schemas.microsoft.com/office/drawing/2014/main" id="{74CA8B72-DA8A-2577-A023-70080F1C9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9243" y="1676352"/>
            <a:ext cx="13837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PC9</a:t>
            </a:r>
            <a:r>
              <a:rPr lang="en-US" altLang="zh-CN" b="1" baseline="30000">
                <a:cs typeface="Arial" panose="020B0604020202020204" pitchFamily="34" charset="0"/>
              </a:rPr>
              <a:t>p53R248Q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4A592D3-2896-9952-1AC6-2FAE29ED6974}"/>
              </a:ext>
            </a:extLst>
          </p:cNvPr>
          <p:cNvSpPr/>
          <p:nvPr/>
        </p:nvSpPr>
        <p:spPr>
          <a:xfrm>
            <a:off x="7232004" y="2499503"/>
            <a:ext cx="1712976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5179A0C-2E8D-0C44-0DE1-6553C842C716}"/>
              </a:ext>
            </a:extLst>
          </p:cNvPr>
          <p:cNvSpPr/>
          <p:nvPr/>
        </p:nvSpPr>
        <p:spPr>
          <a:xfrm>
            <a:off x="7230592" y="4421878"/>
            <a:ext cx="1668710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C919CD8-A1B4-DF6C-E662-0A50C02084A9}"/>
              </a:ext>
            </a:extLst>
          </p:cNvPr>
          <p:cNvSpPr/>
          <p:nvPr/>
        </p:nvSpPr>
        <p:spPr>
          <a:xfrm>
            <a:off x="7337820" y="3499400"/>
            <a:ext cx="1561482" cy="40411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CA65651-7603-8894-56BF-88454B066D8C}"/>
              </a:ext>
            </a:extLst>
          </p:cNvPr>
          <p:cNvSpPr/>
          <p:nvPr/>
        </p:nvSpPr>
        <p:spPr>
          <a:xfrm>
            <a:off x="7295606" y="5380367"/>
            <a:ext cx="1546329" cy="45795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0008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5E9AF-566F-33B8-73DA-D8EF4943A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A2C4585-2E73-43DE-3969-104754AE568B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25150B7E-51FA-BF02-E335-AF00BA7CB783}"/>
              </a:ext>
            </a:extLst>
          </p:cNvPr>
          <p:cNvSpPr txBox="1"/>
          <p:nvPr/>
        </p:nvSpPr>
        <p:spPr>
          <a:xfrm>
            <a:off x="167304" y="200054"/>
            <a:ext cx="137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S4 H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096C43B-6619-41B6-37DB-537D0E1FAF60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FDC4D6-2A66-F505-E460-A86D61AD15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898" y="2131453"/>
            <a:ext cx="2846229" cy="25950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483ED67-0715-BC6F-43B7-254B497D0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3334417"/>
            <a:ext cx="1800000" cy="7578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25C379-6D83-BCFB-F6F4-62CEBDD5F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889045"/>
            <a:ext cx="1800000" cy="76633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8C40A86-86DC-963F-14F6-CE225D271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501047"/>
            <a:ext cx="1800000" cy="684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4A6C490-14F8-3996-C2A5-78CBCB88BC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246561"/>
            <a:ext cx="1800000" cy="488235"/>
          </a:xfrm>
          <a:prstGeom prst="rect">
            <a:avLst/>
          </a:prstGeom>
        </p:spPr>
      </p:pic>
      <p:grpSp>
        <p:nvGrpSpPr>
          <p:cNvPr id="15" name="组合 19">
            <a:extLst>
              <a:ext uri="{FF2B5EF4-FFF2-40B4-BE49-F238E27FC236}">
                <a16:creationId xmlns:a16="http://schemas.microsoft.com/office/drawing/2014/main" id="{92B5DE2E-9F2D-A07A-328D-3722E1A52578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3658914"/>
            <a:ext cx="647700" cy="246063"/>
            <a:chOff x="7848384" y="2945849"/>
            <a:chExt cx="648272" cy="246221"/>
          </a:xfrm>
        </p:grpSpPr>
        <p:sp>
          <p:nvSpPr>
            <p:cNvPr id="16" name="文本框 46">
              <a:extLst>
                <a:ext uri="{FF2B5EF4-FFF2-40B4-BE49-F238E27FC236}">
                  <a16:creationId xmlns:a16="http://schemas.microsoft.com/office/drawing/2014/main" id="{2D04233D-180D-8816-683B-0D9D7B475A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39478C3F-7AD8-6A43-1E61-F1F55F16F5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0">
            <a:extLst>
              <a:ext uri="{FF2B5EF4-FFF2-40B4-BE49-F238E27FC236}">
                <a16:creationId xmlns:a16="http://schemas.microsoft.com/office/drawing/2014/main" id="{31564659-89CF-41FA-835B-D71A4CAABC41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3011231"/>
            <a:ext cx="647700" cy="246062"/>
            <a:chOff x="7848384" y="2945849"/>
            <a:chExt cx="648272" cy="246221"/>
          </a:xfrm>
        </p:grpSpPr>
        <p:sp>
          <p:nvSpPr>
            <p:cNvPr id="19" name="文本框 49">
              <a:extLst>
                <a:ext uri="{FF2B5EF4-FFF2-40B4-BE49-F238E27FC236}">
                  <a16:creationId xmlns:a16="http://schemas.microsoft.com/office/drawing/2014/main" id="{25557C6C-C5E9-F623-8BF5-53958D936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932236E8-662B-2034-2CE9-2AF13C3952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2">
            <a:extLst>
              <a:ext uri="{FF2B5EF4-FFF2-40B4-BE49-F238E27FC236}">
                <a16:creationId xmlns:a16="http://schemas.microsoft.com/office/drawing/2014/main" id="{EE579110-740D-5462-2EFD-E426B1FB7F1A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5409320"/>
            <a:ext cx="647700" cy="246062"/>
            <a:chOff x="7848384" y="2945849"/>
            <a:chExt cx="648272" cy="246221"/>
          </a:xfrm>
        </p:grpSpPr>
        <p:sp>
          <p:nvSpPr>
            <p:cNvPr id="22" name="文本框 55">
              <a:extLst>
                <a:ext uri="{FF2B5EF4-FFF2-40B4-BE49-F238E27FC236}">
                  <a16:creationId xmlns:a16="http://schemas.microsoft.com/office/drawing/2014/main" id="{A91A1742-2D18-177C-36E5-C6A2597E52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133C5DF-F440-FBA2-A3CB-7B83F2E53B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32">
            <a:extLst>
              <a:ext uri="{FF2B5EF4-FFF2-40B4-BE49-F238E27FC236}">
                <a16:creationId xmlns:a16="http://schemas.microsoft.com/office/drawing/2014/main" id="{6FCF414E-E6E8-0778-06CA-D9C6C40C5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0848" y="4333911"/>
            <a:ext cx="5373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p53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5" name="文本框 33">
            <a:extLst>
              <a:ext uri="{FF2B5EF4-FFF2-40B4-BE49-F238E27FC236}">
                <a16:creationId xmlns:a16="http://schemas.microsoft.com/office/drawing/2014/main" id="{10CF07F1-8176-CA8A-8739-75FB7BBB8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1012" y="3567545"/>
            <a:ext cx="877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DCP1B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6" name="文本框 34">
            <a:extLst>
              <a:ext uri="{FF2B5EF4-FFF2-40B4-BE49-F238E27FC236}">
                <a16:creationId xmlns:a16="http://schemas.microsoft.com/office/drawing/2014/main" id="{2679F15C-199D-1195-C32E-E88C671F7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4524" y="5102936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8" name="文本框 37">
            <a:extLst>
              <a:ext uri="{FF2B5EF4-FFF2-40B4-BE49-F238E27FC236}">
                <a16:creationId xmlns:a16="http://schemas.microsoft.com/office/drawing/2014/main" id="{32E1EE59-F25A-04ED-03D0-9BD6392D8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9454" y="2179760"/>
            <a:ext cx="10999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siNC   sip53</a:t>
            </a:r>
            <a:endParaRPr lang="zh-CN" altLang="en-US" sz="1200" b="1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517857C6-3222-3825-2129-13588054673F}"/>
              </a:ext>
            </a:extLst>
          </p:cNvPr>
          <p:cNvCxnSpPr/>
          <p:nvPr/>
        </p:nvCxnSpPr>
        <p:spPr bwMode="auto">
          <a:xfrm>
            <a:off x="7633759" y="2179760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D652D52A-B251-1F80-91B3-21903691D45C}"/>
              </a:ext>
            </a:extLst>
          </p:cNvPr>
          <p:cNvSpPr/>
          <p:nvPr/>
        </p:nvSpPr>
        <p:spPr>
          <a:xfrm>
            <a:off x="7866852" y="2611350"/>
            <a:ext cx="1055034" cy="294077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6">
            <a:extLst>
              <a:ext uri="{FF2B5EF4-FFF2-40B4-BE49-F238E27FC236}">
                <a16:creationId xmlns:a16="http://schemas.microsoft.com/office/drawing/2014/main" id="{1951509A-C130-855B-D27F-7FCD4021A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8290" y="1852095"/>
            <a:ext cx="16049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H1975</a:t>
            </a:r>
            <a:r>
              <a:rPr lang="en-US" altLang="zh-CN" b="1" baseline="30000">
                <a:cs typeface="Arial" panose="020B0604020202020204" pitchFamily="34" charset="0"/>
              </a:rPr>
              <a:t>p53R273H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33" name="文本框 33">
            <a:extLst>
              <a:ext uri="{FF2B5EF4-FFF2-40B4-BE49-F238E27FC236}">
                <a16:creationId xmlns:a16="http://schemas.microsoft.com/office/drawing/2014/main" id="{37A9FE4D-C4FD-2286-821A-2EF02EB23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008" y="2611351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grpSp>
        <p:nvGrpSpPr>
          <p:cNvPr id="34" name="组合 20">
            <a:extLst>
              <a:ext uri="{FF2B5EF4-FFF2-40B4-BE49-F238E27FC236}">
                <a16:creationId xmlns:a16="http://schemas.microsoft.com/office/drawing/2014/main" id="{004C2772-EDC2-641A-4B23-FB27E737361C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4215522"/>
            <a:ext cx="647700" cy="246062"/>
            <a:chOff x="7848384" y="2945849"/>
            <a:chExt cx="648272" cy="246221"/>
          </a:xfrm>
        </p:grpSpPr>
        <p:sp>
          <p:nvSpPr>
            <p:cNvPr id="35" name="文本框 49">
              <a:extLst>
                <a:ext uri="{FF2B5EF4-FFF2-40B4-BE49-F238E27FC236}">
                  <a16:creationId xmlns:a16="http://schemas.microsoft.com/office/drawing/2014/main" id="{7DDFFDEF-8C85-A958-38D8-E7911062E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DA73B11-427C-E0D9-3267-68A36FF847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CF38267C-23A8-B7B4-2DC0-B36EC0EEC0DC}"/>
              </a:ext>
            </a:extLst>
          </p:cNvPr>
          <p:cNvSpPr/>
          <p:nvPr/>
        </p:nvSpPr>
        <p:spPr>
          <a:xfrm>
            <a:off x="7956432" y="3607097"/>
            <a:ext cx="965454" cy="29788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98B5886-9152-3BCE-B58B-A6FF924FA8F3}"/>
              </a:ext>
            </a:extLst>
          </p:cNvPr>
          <p:cNvSpPr/>
          <p:nvPr/>
        </p:nvSpPr>
        <p:spPr>
          <a:xfrm>
            <a:off x="7892385" y="4260364"/>
            <a:ext cx="1110717" cy="33855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12B2A3B-200F-07D5-5ADF-B7C3CF02C1DB}"/>
              </a:ext>
            </a:extLst>
          </p:cNvPr>
          <p:cNvSpPr/>
          <p:nvPr/>
        </p:nvSpPr>
        <p:spPr>
          <a:xfrm>
            <a:off x="7785634" y="4930736"/>
            <a:ext cx="1136251" cy="338554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8246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E9A7B-D4E3-931C-05CC-FB74B4C2C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F18E4B7-2350-9694-8F10-43417FAF750F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6695C176-F3AB-847F-CB60-07D17EF91E26}"/>
              </a:ext>
            </a:extLst>
          </p:cNvPr>
          <p:cNvSpPr txBox="1"/>
          <p:nvPr/>
        </p:nvSpPr>
        <p:spPr>
          <a:xfrm>
            <a:off x="167304" y="200054"/>
            <a:ext cx="1364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S5 A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1775B92-B636-28D5-913A-E4B53F475EE0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4360B5B-9FD2-5632-6B7E-17D38354C4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2669146"/>
            <a:ext cx="3155319" cy="151970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F09E480-03A2-1CD4-D539-418F3F3B5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329577"/>
            <a:ext cx="2520000" cy="55422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74549DE-C7B5-096E-5EB5-F99F0BDAE5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287493"/>
            <a:ext cx="2520000" cy="586552"/>
          </a:xfrm>
          <a:prstGeom prst="rect">
            <a:avLst/>
          </a:prstGeom>
        </p:spPr>
      </p:pic>
      <p:grpSp>
        <p:nvGrpSpPr>
          <p:cNvPr id="13" name="组合 20">
            <a:extLst>
              <a:ext uri="{FF2B5EF4-FFF2-40B4-BE49-F238E27FC236}">
                <a16:creationId xmlns:a16="http://schemas.microsoft.com/office/drawing/2014/main" id="{FAFC701D-E5E9-1572-0161-1293372D1D00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654243"/>
            <a:ext cx="647700" cy="246062"/>
            <a:chOff x="7848384" y="2945849"/>
            <a:chExt cx="648272" cy="246221"/>
          </a:xfrm>
        </p:grpSpPr>
        <p:sp>
          <p:nvSpPr>
            <p:cNvPr id="14" name="文本框 49">
              <a:extLst>
                <a:ext uri="{FF2B5EF4-FFF2-40B4-BE49-F238E27FC236}">
                  <a16:creationId xmlns:a16="http://schemas.microsoft.com/office/drawing/2014/main" id="{6B058A10-AF9C-558A-3652-F17DC00608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4DADD3D4-845B-0CFC-C7BF-6261B1E6AA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22">
            <a:extLst>
              <a:ext uri="{FF2B5EF4-FFF2-40B4-BE49-F238E27FC236}">
                <a16:creationId xmlns:a16="http://schemas.microsoft.com/office/drawing/2014/main" id="{D56903FB-146D-5605-8E61-43FAE870FE76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608765"/>
            <a:ext cx="647700" cy="246062"/>
            <a:chOff x="7848384" y="2945849"/>
            <a:chExt cx="648272" cy="246221"/>
          </a:xfrm>
        </p:grpSpPr>
        <p:sp>
          <p:nvSpPr>
            <p:cNvPr id="17" name="文本框 55">
              <a:extLst>
                <a:ext uri="{FF2B5EF4-FFF2-40B4-BE49-F238E27FC236}">
                  <a16:creationId xmlns:a16="http://schemas.microsoft.com/office/drawing/2014/main" id="{95659DE5-24D0-DD82-A23F-B92A85E70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93D14FC9-A06C-8E15-17ED-DDAA8DD1BE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33">
            <a:extLst>
              <a:ext uri="{FF2B5EF4-FFF2-40B4-BE49-F238E27FC236}">
                <a16:creationId xmlns:a16="http://schemas.microsoft.com/office/drawing/2014/main" id="{06AD4CD2-DF0B-A4EB-301F-AB1176698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442" y="3429000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0" name="文本框 34">
            <a:extLst>
              <a:ext uri="{FF2B5EF4-FFF2-40B4-BE49-F238E27FC236}">
                <a16:creationId xmlns:a16="http://schemas.microsoft.com/office/drawing/2014/main" id="{4FE4D2E4-600A-6ACF-4E82-1D69025D2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437413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21" name="文本框 36">
            <a:extLst>
              <a:ext uri="{FF2B5EF4-FFF2-40B4-BE49-F238E27FC236}">
                <a16:creationId xmlns:a16="http://schemas.microsoft.com/office/drawing/2014/main" id="{BDBF2E47-3018-16EE-54A5-E74148E4B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070" y="2708852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2" name="文本框 37">
            <a:extLst>
              <a:ext uri="{FF2B5EF4-FFF2-40B4-BE49-F238E27FC236}">
                <a16:creationId xmlns:a16="http://schemas.microsoft.com/office/drawing/2014/main" id="{FCEDED65-5CAD-3341-CC9F-472FEC7B2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1851" y="3080587"/>
            <a:ext cx="191110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shNC        shMAPK4-1  shMAPK4-2</a:t>
            </a:r>
            <a:endParaRPr lang="zh-CN" altLang="en-US" sz="800" b="1"/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06B3CED-CA01-A9BA-380F-C6A11E42550E}"/>
              </a:ext>
            </a:extLst>
          </p:cNvPr>
          <p:cNvCxnSpPr/>
          <p:nvPr/>
        </p:nvCxnSpPr>
        <p:spPr bwMode="auto">
          <a:xfrm>
            <a:off x="7321645" y="3067739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1586DCB-5111-DA41-3268-A04E57728AA0}"/>
              </a:ext>
            </a:extLst>
          </p:cNvPr>
          <p:cNvSpPr/>
          <p:nvPr/>
        </p:nvSpPr>
        <p:spPr>
          <a:xfrm>
            <a:off x="7291616" y="3325457"/>
            <a:ext cx="1736473" cy="39668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6C84BE7-FFEA-6389-56D6-108DB5EDEE9F}"/>
              </a:ext>
            </a:extLst>
          </p:cNvPr>
          <p:cNvSpPr/>
          <p:nvPr/>
        </p:nvSpPr>
        <p:spPr>
          <a:xfrm>
            <a:off x="7210022" y="4335115"/>
            <a:ext cx="1818068" cy="44085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1826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1CD19-E431-1431-1779-CABB51D6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2ACA45C-AB6C-B39C-D8E5-EE30DC532565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E87DD099-3C58-2CE0-3B9A-184716E31F82}"/>
              </a:ext>
            </a:extLst>
          </p:cNvPr>
          <p:cNvSpPr txBox="1"/>
          <p:nvPr/>
        </p:nvSpPr>
        <p:spPr>
          <a:xfrm>
            <a:off x="167304" y="200054"/>
            <a:ext cx="135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S5 B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8A1A29-0BBB-0A01-32A7-250574C0859E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BC02A89-1C64-1CBB-C8A0-A0AEA5F2A5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127" y="2653047"/>
            <a:ext cx="3506906" cy="155190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89615C2-2348-51A8-CD53-B6F203603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4403802"/>
            <a:ext cx="2520000" cy="57450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67C5F37-8BD1-FF48-E798-0BD7DF357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217" y="3365185"/>
            <a:ext cx="2520000" cy="549343"/>
          </a:xfrm>
          <a:prstGeom prst="rect">
            <a:avLst/>
          </a:prstGeom>
        </p:spPr>
      </p:pic>
      <p:grpSp>
        <p:nvGrpSpPr>
          <p:cNvPr id="11" name="组合 20">
            <a:extLst>
              <a:ext uri="{FF2B5EF4-FFF2-40B4-BE49-F238E27FC236}">
                <a16:creationId xmlns:a16="http://schemas.microsoft.com/office/drawing/2014/main" id="{56DE27DD-F9B0-5126-33F7-453BE2021625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3700489"/>
            <a:ext cx="647700" cy="246062"/>
            <a:chOff x="7848384" y="2945849"/>
            <a:chExt cx="648272" cy="246221"/>
          </a:xfrm>
        </p:grpSpPr>
        <p:sp>
          <p:nvSpPr>
            <p:cNvPr id="12" name="文本框 49">
              <a:extLst>
                <a:ext uri="{FF2B5EF4-FFF2-40B4-BE49-F238E27FC236}">
                  <a16:creationId xmlns:a16="http://schemas.microsoft.com/office/drawing/2014/main" id="{AC8AAC11-E5F4-3B87-DF94-A3D0F43E7A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55kDa</a:t>
              </a:r>
              <a:endParaRPr lang="zh-CN" altLang="en-US" sz="1000" b="1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FC1D50C-0198-F1B5-31AA-79BF9FABAD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22">
            <a:extLst>
              <a:ext uri="{FF2B5EF4-FFF2-40B4-BE49-F238E27FC236}">
                <a16:creationId xmlns:a16="http://schemas.microsoft.com/office/drawing/2014/main" id="{5D00398F-0971-1CC4-5580-991698FF5732}"/>
              </a:ext>
            </a:extLst>
          </p:cNvPr>
          <p:cNvGrpSpPr>
            <a:grpSpLocks/>
          </p:cNvGrpSpPr>
          <p:nvPr/>
        </p:nvGrpSpPr>
        <p:grpSpPr bwMode="auto">
          <a:xfrm>
            <a:off x="9543217" y="4729700"/>
            <a:ext cx="647700" cy="246062"/>
            <a:chOff x="7848384" y="2945849"/>
            <a:chExt cx="648272" cy="246221"/>
          </a:xfrm>
        </p:grpSpPr>
        <p:sp>
          <p:nvSpPr>
            <p:cNvPr id="15" name="文本框 55">
              <a:extLst>
                <a:ext uri="{FF2B5EF4-FFF2-40B4-BE49-F238E27FC236}">
                  <a16:creationId xmlns:a16="http://schemas.microsoft.com/office/drawing/2014/main" id="{D89780E7-F67E-D4BD-E508-194389A9C2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BFA6FFB-B3D3-9DBF-1312-9711E66B72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33">
            <a:extLst>
              <a:ext uri="{FF2B5EF4-FFF2-40B4-BE49-F238E27FC236}">
                <a16:creationId xmlns:a16="http://schemas.microsoft.com/office/drawing/2014/main" id="{C87F0FF7-F808-E689-F054-C26C91108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442" y="3484966"/>
            <a:ext cx="9012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MAPK4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4">
            <a:extLst>
              <a:ext uri="{FF2B5EF4-FFF2-40B4-BE49-F238E27FC236}">
                <a16:creationId xmlns:a16="http://schemas.microsoft.com/office/drawing/2014/main" id="{ACC914A9-5305-C65C-4866-7587D066C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079" y="4514177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6">
            <a:extLst>
              <a:ext uri="{FF2B5EF4-FFF2-40B4-BE49-F238E27FC236}">
                <a16:creationId xmlns:a16="http://schemas.microsoft.com/office/drawing/2014/main" id="{7F003B1B-74BC-E38C-52F6-A40365EC0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034" y="2884643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0" name="文本框 37">
            <a:extLst>
              <a:ext uri="{FF2B5EF4-FFF2-40B4-BE49-F238E27FC236}">
                <a16:creationId xmlns:a16="http://schemas.microsoft.com/office/drawing/2014/main" id="{E68BE773-2826-FC42-024B-44046836A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6534" y="3204655"/>
            <a:ext cx="191110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00" b="1"/>
              <a:t> shNC        shMAPK4-1  shMAPK4-2</a:t>
            </a:r>
            <a:endParaRPr lang="zh-CN" altLang="en-US" sz="800" b="1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E9B5CE2-46AC-1A5A-E235-76C3E2FE3DD2}"/>
              </a:ext>
            </a:extLst>
          </p:cNvPr>
          <p:cNvCxnSpPr/>
          <p:nvPr/>
        </p:nvCxnSpPr>
        <p:spPr bwMode="auto">
          <a:xfrm>
            <a:off x="7566534" y="3204655"/>
            <a:ext cx="1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CD936A97-5607-6C61-C908-ADE6A7867DF6}"/>
              </a:ext>
            </a:extLst>
          </p:cNvPr>
          <p:cNvSpPr/>
          <p:nvPr/>
        </p:nvSpPr>
        <p:spPr>
          <a:xfrm>
            <a:off x="7537374" y="3437297"/>
            <a:ext cx="1736473" cy="39668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AA06C5-B123-0E46-6DA0-B6C08F9FAFC7}"/>
              </a:ext>
            </a:extLst>
          </p:cNvPr>
          <p:cNvSpPr/>
          <p:nvPr/>
        </p:nvSpPr>
        <p:spPr>
          <a:xfrm>
            <a:off x="7474039" y="4463028"/>
            <a:ext cx="1863144" cy="440851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7678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B71DD-A16C-0879-45E6-655D604C2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F028668-6243-4963-EC11-73FD89F17D3B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ACBACD5-1F63-1354-2D32-1AA90C5C124C}"/>
              </a:ext>
            </a:extLst>
          </p:cNvPr>
          <p:cNvSpPr txBox="1"/>
          <p:nvPr/>
        </p:nvSpPr>
        <p:spPr>
          <a:xfrm>
            <a:off x="167304" y="200054"/>
            <a:ext cx="1334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S5 E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8C7480-6F54-0BB1-8B95-0A8CFDE2F038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5F7F37-4C0E-3BE4-9846-8080FC0037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87" y="2508160"/>
            <a:ext cx="3284108" cy="184167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304905D-E9D3-F4A4-5895-D4BAE3BB6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92" y="3013350"/>
            <a:ext cx="1800000" cy="83129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F3065B5-80C7-9581-84DE-9C748084D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92" y="4219001"/>
            <a:ext cx="1800000" cy="885366"/>
          </a:xfrm>
          <a:prstGeom prst="rect">
            <a:avLst/>
          </a:prstGeom>
        </p:spPr>
      </p:pic>
      <p:grpSp>
        <p:nvGrpSpPr>
          <p:cNvPr id="11" name="组合 19">
            <a:extLst>
              <a:ext uri="{FF2B5EF4-FFF2-40B4-BE49-F238E27FC236}">
                <a16:creationId xmlns:a16="http://schemas.microsoft.com/office/drawing/2014/main" id="{4F14A871-EB7B-BDCC-6AD8-A97114C11CD5}"/>
              </a:ext>
            </a:extLst>
          </p:cNvPr>
          <p:cNvGrpSpPr>
            <a:grpSpLocks/>
          </p:cNvGrpSpPr>
          <p:nvPr/>
        </p:nvGrpSpPr>
        <p:grpSpPr bwMode="auto">
          <a:xfrm>
            <a:off x="9120992" y="3305967"/>
            <a:ext cx="647700" cy="246063"/>
            <a:chOff x="7848384" y="2945849"/>
            <a:chExt cx="648272" cy="246221"/>
          </a:xfrm>
        </p:grpSpPr>
        <p:sp>
          <p:nvSpPr>
            <p:cNvPr id="12" name="文本框 46">
              <a:extLst>
                <a:ext uri="{FF2B5EF4-FFF2-40B4-BE49-F238E27FC236}">
                  <a16:creationId xmlns:a16="http://schemas.microsoft.com/office/drawing/2014/main" id="{478F770E-4705-76C7-065A-29DF7F2703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15730043-A37F-02E1-BBDB-E40C344A9C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22">
            <a:extLst>
              <a:ext uri="{FF2B5EF4-FFF2-40B4-BE49-F238E27FC236}">
                <a16:creationId xmlns:a16="http://schemas.microsoft.com/office/drawing/2014/main" id="{D4C32067-3FDB-E71B-FB28-257ECB127525}"/>
              </a:ext>
            </a:extLst>
          </p:cNvPr>
          <p:cNvGrpSpPr>
            <a:grpSpLocks/>
          </p:cNvGrpSpPr>
          <p:nvPr/>
        </p:nvGrpSpPr>
        <p:grpSpPr bwMode="auto">
          <a:xfrm>
            <a:off x="9120992" y="4800060"/>
            <a:ext cx="647700" cy="246062"/>
            <a:chOff x="7848384" y="2945849"/>
            <a:chExt cx="648272" cy="246221"/>
          </a:xfrm>
        </p:grpSpPr>
        <p:sp>
          <p:nvSpPr>
            <p:cNvPr id="15" name="文本框 55">
              <a:extLst>
                <a:ext uri="{FF2B5EF4-FFF2-40B4-BE49-F238E27FC236}">
                  <a16:creationId xmlns:a16="http://schemas.microsoft.com/office/drawing/2014/main" id="{DC07CFBA-7952-F746-C74F-B00CA68851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50E3B64-2654-872C-2D58-149F32779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33">
            <a:extLst>
              <a:ext uri="{FF2B5EF4-FFF2-40B4-BE49-F238E27FC236}">
                <a16:creationId xmlns:a16="http://schemas.microsoft.com/office/drawing/2014/main" id="{A22BA614-EF16-3A0A-5FBF-0EE82F3EC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0336" y="3259722"/>
            <a:ext cx="1460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Flag(MAPK4)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4">
            <a:extLst>
              <a:ext uri="{FF2B5EF4-FFF2-40B4-BE49-F238E27FC236}">
                <a16:creationId xmlns:a16="http://schemas.microsoft.com/office/drawing/2014/main" id="{BE991264-FA43-8860-78CD-98DFD2BD4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341" y="4519314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6">
            <a:extLst>
              <a:ext uri="{FF2B5EF4-FFF2-40B4-BE49-F238E27FC236}">
                <a16:creationId xmlns:a16="http://schemas.microsoft.com/office/drawing/2014/main" id="{F08278FC-DA69-2DAA-D8A3-C0E21A8E2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2439" y="2271469"/>
            <a:ext cx="736662" cy="36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A549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0" name="文本框 37">
            <a:extLst>
              <a:ext uri="{FF2B5EF4-FFF2-40B4-BE49-F238E27FC236}">
                <a16:creationId xmlns:a16="http://schemas.microsoft.com/office/drawing/2014/main" id="{96910D34-17E3-CE38-353A-EB21262A0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6018" y="2563541"/>
            <a:ext cx="23871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PCDH-NC               +               -</a:t>
            </a:r>
          </a:p>
          <a:p>
            <a:pPr eaLnBrk="1" hangingPunct="1"/>
            <a:r>
              <a:rPr lang="en-US" altLang="zh-CN" sz="1200" b="1"/>
              <a:t>PCDH-MAPK4         -               +</a:t>
            </a:r>
            <a:endParaRPr lang="zh-CN" altLang="en-US" sz="1200" b="1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C41A74A6-4621-F36F-F19F-1FA99133E009}"/>
              </a:ext>
            </a:extLst>
          </p:cNvPr>
          <p:cNvCxnSpPr/>
          <p:nvPr/>
        </p:nvCxnSpPr>
        <p:spPr bwMode="auto">
          <a:xfrm>
            <a:off x="7470770" y="2577749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42629E6D-C369-4661-D175-3C8E27437937}"/>
              </a:ext>
            </a:extLst>
          </p:cNvPr>
          <p:cNvSpPr/>
          <p:nvPr/>
        </p:nvSpPr>
        <p:spPr>
          <a:xfrm>
            <a:off x="7682248" y="3064126"/>
            <a:ext cx="1185612" cy="39668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56AE7D6-12EB-9BF9-DBDA-B2359F7C6B47}"/>
              </a:ext>
            </a:extLst>
          </p:cNvPr>
          <p:cNvSpPr/>
          <p:nvPr/>
        </p:nvSpPr>
        <p:spPr>
          <a:xfrm>
            <a:off x="7475798" y="4310327"/>
            <a:ext cx="1434971" cy="489733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4088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656DB-34B9-D1E5-825E-3DEE43637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DECBE9A-E609-BC4C-E3C4-5C5FAC295DB4}"/>
              </a:ext>
            </a:extLst>
          </p:cNvPr>
          <p:cNvCxnSpPr/>
          <p:nvPr/>
        </p:nvCxnSpPr>
        <p:spPr>
          <a:xfrm>
            <a:off x="4342547" y="243323"/>
            <a:ext cx="0" cy="6503831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5EF919F5-6B7E-74B6-C5FA-7FE028B4B8A7}"/>
              </a:ext>
            </a:extLst>
          </p:cNvPr>
          <p:cNvSpPr txBox="1"/>
          <p:nvPr/>
        </p:nvSpPr>
        <p:spPr>
          <a:xfrm>
            <a:off x="167304" y="200054"/>
            <a:ext cx="1326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Figure S5 F</a:t>
            </a:r>
            <a:endParaRPr lang="zh-CN" altLang="en-US" sz="2000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4500B67-8615-B03F-977E-66C46EA6A758}"/>
              </a:ext>
            </a:extLst>
          </p:cNvPr>
          <p:cNvSpPr txBox="1"/>
          <p:nvPr/>
        </p:nvSpPr>
        <p:spPr>
          <a:xfrm>
            <a:off x="4549438" y="200054"/>
            <a:ext cx="373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/>
              <a:t>Uncropped original western blots</a:t>
            </a:r>
            <a:endParaRPr lang="zh-CN" altLang="en-US" sz="2000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8A730F8-B6F0-3422-E879-B1F8B1133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261" y="2540357"/>
            <a:ext cx="3136005" cy="17772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0740273-3AD2-6DDF-4CD1-AC4C1787E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2976951"/>
            <a:ext cx="1800000" cy="7012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183C9A5-0152-4534-EA9A-BC4AABB1F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17" y="4185279"/>
            <a:ext cx="1800000" cy="700633"/>
          </a:xfrm>
          <a:prstGeom prst="rect">
            <a:avLst/>
          </a:prstGeom>
        </p:spPr>
      </p:pic>
      <p:grpSp>
        <p:nvGrpSpPr>
          <p:cNvPr id="11" name="组合 19">
            <a:extLst>
              <a:ext uri="{FF2B5EF4-FFF2-40B4-BE49-F238E27FC236}">
                <a16:creationId xmlns:a16="http://schemas.microsoft.com/office/drawing/2014/main" id="{294F678D-B52E-BC32-6989-EA45234CBA07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3259722"/>
            <a:ext cx="647700" cy="246063"/>
            <a:chOff x="7848384" y="2945849"/>
            <a:chExt cx="648272" cy="246221"/>
          </a:xfrm>
        </p:grpSpPr>
        <p:sp>
          <p:nvSpPr>
            <p:cNvPr id="12" name="文本框 46">
              <a:extLst>
                <a:ext uri="{FF2B5EF4-FFF2-40B4-BE49-F238E27FC236}">
                  <a16:creationId xmlns:a16="http://schemas.microsoft.com/office/drawing/2014/main" id="{69844FB3-0EA2-FC78-0A1B-38277D1E21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70kDa</a:t>
              </a:r>
              <a:endParaRPr lang="zh-CN" altLang="en-US" sz="1000" b="1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93CE034-C9BD-2D12-D109-1F01770686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22">
            <a:extLst>
              <a:ext uri="{FF2B5EF4-FFF2-40B4-BE49-F238E27FC236}">
                <a16:creationId xmlns:a16="http://schemas.microsoft.com/office/drawing/2014/main" id="{E10AD212-4014-B6FC-1DA0-DC4980DF217C}"/>
              </a:ext>
            </a:extLst>
          </p:cNvPr>
          <p:cNvGrpSpPr>
            <a:grpSpLocks/>
          </p:cNvGrpSpPr>
          <p:nvPr/>
        </p:nvGrpSpPr>
        <p:grpSpPr bwMode="auto">
          <a:xfrm>
            <a:off x="9183217" y="4611806"/>
            <a:ext cx="647700" cy="246062"/>
            <a:chOff x="7848384" y="2945849"/>
            <a:chExt cx="648272" cy="246221"/>
          </a:xfrm>
        </p:grpSpPr>
        <p:sp>
          <p:nvSpPr>
            <p:cNvPr id="15" name="文本框 55">
              <a:extLst>
                <a:ext uri="{FF2B5EF4-FFF2-40B4-BE49-F238E27FC236}">
                  <a16:creationId xmlns:a16="http://schemas.microsoft.com/office/drawing/2014/main" id="{5A0D072F-8E70-9B60-3AEE-2A45E71608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6887" y="2945849"/>
              <a:ext cx="5597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b="1"/>
                <a:t>35kDa</a:t>
              </a:r>
              <a:endParaRPr lang="zh-CN" altLang="en-US" sz="1000" b="1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99A0535F-34C2-8282-14B8-03877FA695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8384" y="3069754"/>
              <a:ext cx="1795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33">
            <a:extLst>
              <a:ext uri="{FF2B5EF4-FFF2-40B4-BE49-F238E27FC236}">
                <a16:creationId xmlns:a16="http://schemas.microsoft.com/office/drawing/2014/main" id="{070FBC89-0D6C-D7E4-A180-AA898E8A3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856" y="3213476"/>
            <a:ext cx="1460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Flag(MAPK4)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8" name="文本框 34">
            <a:extLst>
              <a:ext uri="{FF2B5EF4-FFF2-40B4-BE49-F238E27FC236}">
                <a16:creationId xmlns:a16="http://schemas.microsoft.com/office/drawing/2014/main" id="{F05D4F3A-910F-4FC2-A1FE-34C752F3E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566" y="4442529"/>
            <a:ext cx="9236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cs typeface="Arial" panose="020B0604020202020204" pitchFamily="34" charset="0"/>
              </a:rPr>
              <a:t>GAPDH</a:t>
            </a:r>
            <a:endParaRPr lang="zh-CN" altLang="en-US" sz="1600" b="1">
              <a:cs typeface="Arial" panose="020B0604020202020204" pitchFamily="34" charset="0"/>
            </a:endParaRPr>
          </a:p>
        </p:txBody>
      </p:sp>
      <p:sp>
        <p:nvSpPr>
          <p:cNvPr id="19" name="文本框 36">
            <a:extLst>
              <a:ext uri="{FF2B5EF4-FFF2-40B4-BE49-F238E27FC236}">
                <a16:creationId xmlns:a16="http://schemas.microsoft.com/office/drawing/2014/main" id="{468B1FD4-7459-19A2-3A0F-FC7953D38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2585" y="2271469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cs typeface="Arial" panose="020B0604020202020204" pitchFamily="34" charset="0"/>
              </a:rPr>
              <a:t>H460</a:t>
            </a:r>
            <a:endParaRPr lang="zh-CN" altLang="en-US" b="1">
              <a:cs typeface="Arial" panose="020B0604020202020204" pitchFamily="34" charset="0"/>
            </a:endParaRPr>
          </a:p>
        </p:txBody>
      </p:sp>
      <p:sp>
        <p:nvSpPr>
          <p:cNvPr id="20" name="文本框 37">
            <a:extLst>
              <a:ext uri="{FF2B5EF4-FFF2-40B4-BE49-F238E27FC236}">
                <a16:creationId xmlns:a16="http://schemas.microsoft.com/office/drawing/2014/main" id="{7F1A5DC6-9119-72B9-2C81-3964562A5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6164" y="2563541"/>
            <a:ext cx="23871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/>
              <a:t> PCDH-NC               +               -</a:t>
            </a:r>
          </a:p>
          <a:p>
            <a:pPr eaLnBrk="1" hangingPunct="1"/>
            <a:r>
              <a:rPr lang="en-US" altLang="zh-CN" sz="1200" b="1"/>
              <a:t>PCDH-MAPK4         -               +</a:t>
            </a:r>
            <a:endParaRPr lang="zh-CN" altLang="en-US" sz="1200" b="1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E0A646D-CAC9-4525-995C-ED0C06B649DA}"/>
              </a:ext>
            </a:extLst>
          </p:cNvPr>
          <p:cNvCxnSpPr/>
          <p:nvPr/>
        </p:nvCxnSpPr>
        <p:spPr bwMode="auto">
          <a:xfrm>
            <a:off x="7560916" y="2577749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897A4B7D-18FD-E8D1-CFD5-3408C948740E}"/>
              </a:ext>
            </a:extLst>
          </p:cNvPr>
          <p:cNvSpPr/>
          <p:nvPr/>
        </p:nvSpPr>
        <p:spPr>
          <a:xfrm>
            <a:off x="7805444" y="3025205"/>
            <a:ext cx="1148375" cy="480579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D1BDFEB-A639-8C2C-FD6D-3C871D402D29}"/>
              </a:ext>
            </a:extLst>
          </p:cNvPr>
          <p:cNvSpPr/>
          <p:nvPr/>
        </p:nvSpPr>
        <p:spPr>
          <a:xfrm>
            <a:off x="7805445" y="4207498"/>
            <a:ext cx="1185612" cy="47397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573251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1387</Words>
  <Application>Microsoft Office PowerPoint</Application>
  <PresentationFormat>宽屏</PresentationFormat>
  <Paragraphs>709</Paragraphs>
  <Slides>57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0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Shiqi Chen</dc:creator>
  <cp:lastModifiedBy>Shiqi Chen</cp:lastModifiedBy>
  <cp:revision>80</cp:revision>
  <dcterms:created xsi:type="dcterms:W3CDTF">2023-08-09T12:44:55Z</dcterms:created>
  <dcterms:modified xsi:type="dcterms:W3CDTF">2025-03-17T14:37:56Z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