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95" r:id="rId3"/>
    <p:sldId id="302" r:id="rId4"/>
    <p:sldId id="275" r:id="rId5"/>
    <p:sldId id="283" r:id="rId6"/>
    <p:sldId id="284" r:id="rId7"/>
    <p:sldId id="260" r:id="rId8"/>
    <p:sldId id="285" r:id="rId9"/>
    <p:sldId id="276" r:id="rId10"/>
    <p:sldId id="294" r:id="rId11"/>
    <p:sldId id="288" r:id="rId12"/>
    <p:sldId id="259" r:id="rId13"/>
    <p:sldId id="277" r:id="rId14"/>
    <p:sldId id="261" r:id="rId15"/>
    <p:sldId id="291" r:id="rId16"/>
    <p:sldId id="290" r:id="rId17"/>
    <p:sldId id="281" r:id="rId18"/>
    <p:sldId id="292" r:id="rId19"/>
    <p:sldId id="257" r:id="rId20"/>
    <p:sldId id="256" r:id="rId21"/>
    <p:sldId id="272" r:id="rId22"/>
    <p:sldId id="296" r:id="rId23"/>
    <p:sldId id="278" r:id="rId24"/>
    <p:sldId id="279" r:id="rId25"/>
    <p:sldId id="297" r:id="rId26"/>
    <p:sldId id="268" r:id="rId27"/>
    <p:sldId id="287" r:id="rId28"/>
    <p:sldId id="298" r:id="rId29"/>
    <p:sldId id="262" r:id="rId30"/>
    <p:sldId id="269" r:id="rId31"/>
    <p:sldId id="263" r:id="rId32"/>
    <p:sldId id="265" r:id="rId33"/>
    <p:sldId id="273" r:id="rId34"/>
    <p:sldId id="266" r:id="rId35"/>
    <p:sldId id="267" r:id="rId36"/>
    <p:sldId id="280" r:id="rId37"/>
    <p:sldId id="293" r:id="rId38"/>
    <p:sldId id="282" r:id="rId39"/>
    <p:sldId id="299" r:id="rId40"/>
    <p:sldId id="300" r:id="rId41"/>
    <p:sldId id="301" r:id="rId42"/>
    <p:sldId id="264" r:id="rId43"/>
    <p:sldId id="271" r:id="rId44"/>
    <p:sldId id="286" r:id="rId4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27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78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565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52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36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125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835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205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534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794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394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64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CA9E7-F492-4A72-B88B-CB0467946FD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76AB9-64A8-496A-BE5F-024F4FE8823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825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tiff"/><Relationship Id="rId5" Type="http://schemas.openxmlformats.org/officeDocument/2006/relationships/image" Target="../media/image53.tiff"/><Relationship Id="rId4" Type="http://schemas.openxmlformats.org/officeDocument/2006/relationships/image" Target="../media/image52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f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iff"/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tiff"/><Relationship Id="rId4" Type="http://schemas.openxmlformats.org/officeDocument/2006/relationships/image" Target="../media/image66.tif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tiff"/><Relationship Id="rId2" Type="http://schemas.openxmlformats.org/officeDocument/2006/relationships/image" Target="../media/image69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tiff"/><Relationship Id="rId4" Type="http://schemas.openxmlformats.org/officeDocument/2006/relationships/image" Target="../media/image71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f"/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tiff"/><Relationship Id="rId4" Type="http://schemas.openxmlformats.org/officeDocument/2006/relationships/image" Target="../media/image77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image" Target="../media/image79.tif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iff"/><Relationship Id="rId2" Type="http://schemas.openxmlformats.org/officeDocument/2006/relationships/image" Target="../media/image81.tif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iff"/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tiff"/><Relationship Id="rId4" Type="http://schemas.openxmlformats.org/officeDocument/2006/relationships/image" Target="../media/image85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tiff"/><Relationship Id="rId2" Type="http://schemas.openxmlformats.org/officeDocument/2006/relationships/image" Target="../media/image89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tiff"/><Relationship Id="rId4" Type="http://schemas.openxmlformats.org/officeDocument/2006/relationships/image" Target="../media/image69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tiff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tiff"/><Relationship Id="rId2" Type="http://schemas.openxmlformats.org/officeDocument/2006/relationships/image" Target="../media/image93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tiff"/><Relationship Id="rId4" Type="http://schemas.openxmlformats.org/officeDocument/2006/relationships/image" Target="../media/image95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tiff"/><Relationship Id="rId2" Type="http://schemas.openxmlformats.org/officeDocument/2006/relationships/image" Target="../media/image97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tiff"/><Relationship Id="rId2" Type="http://schemas.openxmlformats.org/officeDocument/2006/relationships/image" Target="../media/image100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tiff"/><Relationship Id="rId2" Type="http://schemas.openxmlformats.org/officeDocument/2006/relationships/image" Target="../media/image103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tiff"/><Relationship Id="rId2" Type="http://schemas.openxmlformats.org/officeDocument/2006/relationships/image" Target="../media/image106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tiff"/><Relationship Id="rId2" Type="http://schemas.openxmlformats.org/officeDocument/2006/relationships/image" Target="../media/image109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tif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tiff"/><Relationship Id="rId2" Type="http://schemas.openxmlformats.org/officeDocument/2006/relationships/image" Target="../media/image112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tiff"/><Relationship Id="rId2" Type="http://schemas.openxmlformats.org/officeDocument/2006/relationships/image" Target="../media/image115.tif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tiff"/><Relationship Id="rId2" Type="http://schemas.openxmlformats.org/officeDocument/2006/relationships/image" Target="../media/image117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tif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77110E22-A64A-6B74-595D-765FAAD0B605}"/>
              </a:ext>
            </a:extLst>
          </p:cNvPr>
          <p:cNvCxnSpPr>
            <a:cxnSpLocks/>
          </p:cNvCxnSpPr>
          <p:nvPr/>
        </p:nvCxnSpPr>
        <p:spPr>
          <a:xfrm flipH="1">
            <a:off x="763778" y="341353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E7BC4D97-104A-D580-A0D1-6F4F76EFC4ED}"/>
              </a:ext>
            </a:extLst>
          </p:cNvPr>
          <p:cNvCxnSpPr>
            <a:cxnSpLocks/>
          </p:cNvCxnSpPr>
          <p:nvPr/>
        </p:nvCxnSpPr>
        <p:spPr>
          <a:xfrm flipH="1">
            <a:off x="763778" y="324717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F01A6AA7-B525-9AFF-B2EC-91BA7F1C646A}"/>
              </a:ext>
            </a:extLst>
          </p:cNvPr>
          <p:cNvCxnSpPr>
            <a:cxnSpLocks/>
          </p:cNvCxnSpPr>
          <p:nvPr/>
        </p:nvCxnSpPr>
        <p:spPr>
          <a:xfrm flipH="1">
            <a:off x="763778" y="542265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5A787F18-0E57-8BF8-CC3F-C0DB958C6EEF}"/>
              </a:ext>
            </a:extLst>
          </p:cNvPr>
          <p:cNvCxnSpPr>
            <a:cxnSpLocks/>
          </p:cNvCxnSpPr>
          <p:nvPr/>
        </p:nvCxnSpPr>
        <p:spPr>
          <a:xfrm flipH="1">
            <a:off x="763778" y="771250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E010098-AB07-27ED-2657-2FBCA677D0FE}"/>
              </a:ext>
            </a:extLst>
          </p:cNvPr>
          <p:cNvCxnSpPr>
            <a:cxnSpLocks/>
          </p:cNvCxnSpPr>
          <p:nvPr/>
        </p:nvCxnSpPr>
        <p:spPr>
          <a:xfrm flipH="1">
            <a:off x="763778" y="782294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0D0F345-449E-90D2-EF8D-1B9E90DFB85F}"/>
              </a:ext>
            </a:extLst>
          </p:cNvPr>
          <p:cNvCxnSpPr>
            <a:cxnSpLocks/>
          </p:cNvCxnSpPr>
          <p:nvPr/>
        </p:nvCxnSpPr>
        <p:spPr>
          <a:xfrm flipH="1">
            <a:off x="763778" y="137197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F437B8C-AAF6-D957-7444-3BFFE25ADAFC}"/>
              </a:ext>
            </a:extLst>
          </p:cNvPr>
          <p:cNvCxnSpPr>
            <a:cxnSpLocks/>
          </p:cNvCxnSpPr>
          <p:nvPr/>
        </p:nvCxnSpPr>
        <p:spPr>
          <a:xfrm flipH="1">
            <a:off x="763778" y="153731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AE7B6CDE-48CB-E4A8-F4AB-C67E548D0D21}"/>
              </a:ext>
            </a:extLst>
          </p:cNvPr>
          <p:cNvCxnSpPr>
            <a:cxnSpLocks/>
          </p:cNvCxnSpPr>
          <p:nvPr/>
        </p:nvCxnSpPr>
        <p:spPr>
          <a:xfrm flipH="1">
            <a:off x="763778" y="190176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C98DA701-CFCD-B160-8326-D86819367750}"/>
              </a:ext>
            </a:extLst>
          </p:cNvPr>
          <p:cNvCxnSpPr>
            <a:cxnSpLocks/>
          </p:cNvCxnSpPr>
          <p:nvPr/>
        </p:nvCxnSpPr>
        <p:spPr>
          <a:xfrm flipH="1">
            <a:off x="763778" y="206710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DE43B686-7FFE-6CEA-5F9C-768388F1429A}"/>
              </a:ext>
            </a:extLst>
          </p:cNvPr>
          <p:cNvCxnSpPr>
            <a:cxnSpLocks/>
          </p:cNvCxnSpPr>
          <p:nvPr/>
        </p:nvCxnSpPr>
        <p:spPr>
          <a:xfrm flipH="1">
            <a:off x="763778" y="421981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F0C5F7CB-3A71-46CF-C54F-66507177B5CE}"/>
              </a:ext>
            </a:extLst>
          </p:cNvPr>
          <p:cNvCxnSpPr>
            <a:cxnSpLocks/>
          </p:cNvCxnSpPr>
          <p:nvPr/>
        </p:nvCxnSpPr>
        <p:spPr>
          <a:xfrm flipH="1">
            <a:off x="763778" y="405346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C76A066C-E2D0-B14A-8608-F2D5122B9BA2}"/>
              </a:ext>
            </a:extLst>
          </p:cNvPr>
          <p:cNvCxnSpPr>
            <a:cxnSpLocks/>
          </p:cNvCxnSpPr>
          <p:nvPr/>
        </p:nvCxnSpPr>
        <p:spPr>
          <a:xfrm flipH="1">
            <a:off x="763778" y="615621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2A58026E-D8A9-EAB3-3B50-8587CEC1B5A8}"/>
              </a:ext>
            </a:extLst>
          </p:cNvPr>
          <p:cNvCxnSpPr>
            <a:cxnSpLocks/>
          </p:cNvCxnSpPr>
          <p:nvPr/>
        </p:nvCxnSpPr>
        <p:spPr>
          <a:xfrm flipH="1">
            <a:off x="763778" y="816820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C80D7BAB-B749-616B-7195-FEB96A9FC1EC}"/>
              </a:ext>
            </a:extLst>
          </p:cNvPr>
          <p:cNvCxnSpPr>
            <a:cxnSpLocks/>
          </p:cNvCxnSpPr>
          <p:nvPr/>
        </p:nvCxnSpPr>
        <p:spPr>
          <a:xfrm flipH="1">
            <a:off x="763778" y="827863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00AAA8B5-8A5B-51BD-A425-42EAD8E3582B}"/>
              </a:ext>
            </a:extLst>
          </p:cNvPr>
          <p:cNvSpPr txBox="1"/>
          <p:nvPr/>
        </p:nvSpPr>
        <p:spPr>
          <a:xfrm>
            <a:off x="0" y="92765"/>
            <a:ext cx="3585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1 </a:t>
            </a:r>
            <a:r>
              <a:rPr lang="en-GB" sz="2000" b="1" dirty="0" smtClean="0"/>
              <a:t>B and Suppl. Figure 1 A</a:t>
            </a:r>
            <a:r>
              <a:rPr lang="en-GB" dirty="0" smtClean="0"/>
              <a:t> </a:t>
            </a:r>
            <a:endParaRPr lang="en-GB" dirty="0"/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019F5259-C045-A859-0142-61B4F3E9FBD3}"/>
              </a:ext>
            </a:extLst>
          </p:cNvPr>
          <p:cNvCxnSpPr>
            <a:cxnSpLocks/>
          </p:cNvCxnSpPr>
          <p:nvPr/>
        </p:nvCxnSpPr>
        <p:spPr>
          <a:xfrm flipH="1">
            <a:off x="3732620" y="824272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690DAAEC-A121-3A1B-8D08-8007B1223D0B}"/>
              </a:ext>
            </a:extLst>
          </p:cNvPr>
          <p:cNvCxnSpPr>
            <a:cxnSpLocks/>
          </p:cNvCxnSpPr>
          <p:nvPr/>
        </p:nvCxnSpPr>
        <p:spPr>
          <a:xfrm flipH="1">
            <a:off x="3732620" y="141552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1CED1561-AED1-8B21-5124-6E2A35CAA480}"/>
              </a:ext>
            </a:extLst>
          </p:cNvPr>
          <p:cNvCxnSpPr>
            <a:cxnSpLocks/>
          </p:cNvCxnSpPr>
          <p:nvPr/>
        </p:nvCxnSpPr>
        <p:spPr>
          <a:xfrm flipH="1">
            <a:off x="3732620" y="341353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583FCCCB-2D15-D014-9423-CF1A9AB27960}"/>
              </a:ext>
            </a:extLst>
          </p:cNvPr>
          <p:cNvSpPr txBox="1"/>
          <p:nvPr/>
        </p:nvSpPr>
        <p:spPr>
          <a:xfrm>
            <a:off x="4412165" y="805806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ED2AE93-106A-C209-5E95-3A27F3367935}"/>
              </a:ext>
            </a:extLst>
          </p:cNvPr>
          <p:cNvSpPr txBox="1"/>
          <p:nvPr/>
        </p:nvSpPr>
        <p:spPr>
          <a:xfrm>
            <a:off x="4412165" y="1230856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A9D7590B-43EB-6CEF-4F01-E49C3DE8E16F}"/>
              </a:ext>
            </a:extLst>
          </p:cNvPr>
          <p:cNvSpPr txBox="1"/>
          <p:nvPr/>
        </p:nvSpPr>
        <p:spPr>
          <a:xfrm>
            <a:off x="4412165" y="3228869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p53</a:t>
            </a:r>
          </a:p>
        </p:txBody>
      </p: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A842615D-5DC7-1D00-EAC8-F3E54DC82FA8}"/>
              </a:ext>
            </a:extLst>
          </p:cNvPr>
          <p:cNvCxnSpPr>
            <a:cxnSpLocks/>
          </p:cNvCxnSpPr>
          <p:nvPr/>
        </p:nvCxnSpPr>
        <p:spPr>
          <a:xfrm flipH="1">
            <a:off x="3732620" y="558373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feld 27">
            <a:extLst>
              <a:ext uri="{FF2B5EF4-FFF2-40B4-BE49-F238E27FC236}">
                <a16:creationId xmlns:a16="http://schemas.microsoft.com/office/drawing/2014/main" id="{8C4AF47C-32B9-D332-75D5-29AEFAA4590F}"/>
              </a:ext>
            </a:extLst>
          </p:cNvPr>
          <p:cNvSpPr txBox="1"/>
          <p:nvPr/>
        </p:nvSpPr>
        <p:spPr>
          <a:xfrm>
            <a:off x="4412165" y="5399071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p21</a:t>
            </a:r>
          </a:p>
        </p:txBody>
      </p:sp>
      <p:pic>
        <p:nvPicPr>
          <p:cNvPr id="4" name="Grafik 3" descr="Ein Bild, das Screenshot, Schwarzweiß, monochrom enthält.&#10;&#10;KI-generierte Inhalte können fehlerhaft sein.">
            <a:extLst>
              <a:ext uri="{FF2B5EF4-FFF2-40B4-BE49-F238E27FC236}">
                <a16:creationId xmlns:a16="http://schemas.microsoft.com/office/drawing/2014/main" id="{9B0831FC-3D41-0740-9AC8-C3E87D04A5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0" b="-1379"/>
          <a:stretch>
            <a:fillRect/>
          </a:stretch>
        </p:blipFill>
        <p:spPr>
          <a:xfrm>
            <a:off x="983756" y="2887340"/>
            <a:ext cx="2692368" cy="2160000"/>
          </a:xfrm>
          <a:prstGeom prst="rect">
            <a:avLst/>
          </a:prstGeom>
          <a:ln>
            <a:noFill/>
          </a:ln>
        </p:spPr>
      </p:pic>
      <p:pic>
        <p:nvPicPr>
          <p:cNvPr id="6" name="Grafik 5" descr="Ein Bild, das Screenshot, Schwarz, weiß, Schwarzweiß enthält.&#10;&#10;KI-generierte Inhalte können fehlerhaft sein.">
            <a:extLst>
              <a:ext uri="{FF2B5EF4-FFF2-40B4-BE49-F238E27FC236}">
                <a16:creationId xmlns:a16="http://schemas.microsoft.com/office/drawing/2014/main" id="{D22D1666-411E-BD23-D853-8261E22A87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35" y="5086506"/>
            <a:ext cx="2694489" cy="2160000"/>
          </a:xfrm>
          <a:prstGeom prst="rect">
            <a:avLst/>
          </a:prstGeom>
          <a:ln>
            <a:noFill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3138C8A-CB65-35AE-1387-47FCDF89F9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21" y="7303572"/>
            <a:ext cx="2692703" cy="2160000"/>
          </a:xfrm>
          <a:prstGeom prst="rect">
            <a:avLst/>
          </a:prstGeom>
          <a:ln>
            <a:noFill/>
          </a:ln>
        </p:spPr>
      </p:pic>
      <p:pic>
        <p:nvPicPr>
          <p:cNvPr id="13" name="Grafik 12" descr="Ein Bild, das Screenshot, Schwarzweiß, Schwarz, weiß enthält.&#10;&#10;KI-generierte Inhalte können fehlerhaft sein.">
            <a:extLst>
              <a:ext uri="{FF2B5EF4-FFF2-40B4-BE49-F238E27FC236}">
                <a16:creationId xmlns:a16="http://schemas.microsoft.com/office/drawing/2014/main" id="{BC12CCEE-24A2-F116-5F30-D4A748B3B0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57" y="677541"/>
            <a:ext cx="2692367" cy="2160000"/>
          </a:xfrm>
          <a:prstGeom prst="rect">
            <a:avLst/>
          </a:prstGeom>
          <a:ln>
            <a:noFill/>
          </a:ln>
        </p:spPr>
      </p:pic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A734801A-AD6E-01CB-622E-CF375D6135A0}"/>
              </a:ext>
            </a:extLst>
          </p:cNvPr>
          <p:cNvCxnSpPr>
            <a:cxnSpLocks/>
          </p:cNvCxnSpPr>
          <p:nvPr/>
        </p:nvCxnSpPr>
        <p:spPr>
          <a:xfrm flipH="1">
            <a:off x="3732620" y="419692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A1744CA5-4375-496D-1B4D-A49C543AACCC}"/>
              </a:ext>
            </a:extLst>
          </p:cNvPr>
          <p:cNvSpPr txBox="1"/>
          <p:nvPr/>
        </p:nvSpPr>
        <p:spPr>
          <a:xfrm>
            <a:off x="4412165" y="4012261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p53</a:t>
            </a:r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586C7294-54A8-3533-C22F-CC2FF1CE586A}"/>
              </a:ext>
            </a:extLst>
          </p:cNvPr>
          <p:cNvCxnSpPr>
            <a:cxnSpLocks/>
          </p:cNvCxnSpPr>
          <p:nvPr/>
        </p:nvCxnSpPr>
        <p:spPr>
          <a:xfrm flipH="1">
            <a:off x="3732620" y="1969520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6583718E-1853-2CFC-075E-3B82C4468385}"/>
              </a:ext>
            </a:extLst>
          </p:cNvPr>
          <p:cNvSpPr txBox="1"/>
          <p:nvPr/>
        </p:nvSpPr>
        <p:spPr>
          <a:xfrm>
            <a:off x="4412165" y="1784854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B363C818-9CF5-EC32-19F8-AFE57C397F4D}"/>
              </a:ext>
            </a:extLst>
          </p:cNvPr>
          <p:cNvCxnSpPr>
            <a:cxnSpLocks/>
          </p:cNvCxnSpPr>
          <p:nvPr/>
        </p:nvCxnSpPr>
        <p:spPr>
          <a:xfrm flipH="1">
            <a:off x="3732620" y="621061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9BC27A93-4E1F-33AA-CE7C-46F8191DC25D}"/>
              </a:ext>
            </a:extLst>
          </p:cNvPr>
          <p:cNvSpPr txBox="1"/>
          <p:nvPr/>
        </p:nvSpPr>
        <p:spPr>
          <a:xfrm>
            <a:off x="4412165" y="6025952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p21</a:t>
            </a:r>
          </a:p>
        </p:txBody>
      </p: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2D8923B6-902E-EC6B-648D-1881F912EB54}"/>
              </a:ext>
            </a:extLst>
          </p:cNvPr>
          <p:cNvCxnSpPr>
            <a:cxnSpLocks/>
          </p:cNvCxnSpPr>
          <p:nvPr/>
        </p:nvCxnSpPr>
        <p:spPr>
          <a:xfrm flipH="1">
            <a:off x="3732620" y="780051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feld 33">
            <a:extLst>
              <a:ext uri="{FF2B5EF4-FFF2-40B4-BE49-F238E27FC236}">
                <a16:creationId xmlns:a16="http://schemas.microsoft.com/office/drawing/2014/main" id="{1BE52FD4-A69C-D03A-1C03-5FA9ED7DDB6D}"/>
              </a:ext>
            </a:extLst>
          </p:cNvPr>
          <p:cNvSpPr txBox="1"/>
          <p:nvPr/>
        </p:nvSpPr>
        <p:spPr>
          <a:xfrm>
            <a:off x="4412165" y="761584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12EC2759-2525-4A75-5E62-2FF71CAF2A84}"/>
              </a:ext>
            </a:extLst>
          </p:cNvPr>
          <p:cNvSpPr/>
          <p:nvPr/>
        </p:nvSpPr>
        <p:spPr>
          <a:xfrm>
            <a:off x="2298394" y="1265185"/>
            <a:ext cx="953813" cy="31529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6BBEAF36-1926-AB05-EDCB-6BB1E92061CB}"/>
              </a:ext>
            </a:extLst>
          </p:cNvPr>
          <p:cNvSpPr/>
          <p:nvPr/>
        </p:nvSpPr>
        <p:spPr>
          <a:xfrm>
            <a:off x="2439034" y="3255886"/>
            <a:ext cx="813173" cy="31529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B0BB82D0-F79E-067E-57D1-98989E0F4EB4}"/>
              </a:ext>
            </a:extLst>
          </p:cNvPr>
          <p:cNvSpPr/>
          <p:nvPr/>
        </p:nvSpPr>
        <p:spPr>
          <a:xfrm>
            <a:off x="2358375" y="5363233"/>
            <a:ext cx="813173" cy="31529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524A111B-19FB-09F6-51B2-A00E8ED94202}"/>
              </a:ext>
            </a:extLst>
          </p:cNvPr>
          <p:cNvSpPr/>
          <p:nvPr/>
        </p:nvSpPr>
        <p:spPr>
          <a:xfrm>
            <a:off x="2407367" y="7615845"/>
            <a:ext cx="923669" cy="31529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B611B38-3671-FBE5-9E85-AE05FFB83A5B}"/>
              </a:ext>
            </a:extLst>
          </p:cNvPr>
          <p:cNvSpPr txBox="1"/>
          <p:nvPr/>
        </p:nvSpPr>
        <p:spPr>
          <a:xfrm>
            <a:off x="-67084" y="116252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E8C996B-7C14-E868-0555-CC798EFC74F6}"/>
              </a:ext>
            </a:extLst>
          </p:cNvPr>
          <p:cNvSpPr txBox="1"/>
          <p:nvPr/>
        </p:nvSpPr>
        <p:spPr>
          <a:xfrm>
            <a:off x="37111" y="139378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33D8B901-7A82-DDB0-6B30-0E9C9A82B51F}"/>
              </a:ext>
            </a:extLst>
          </p:cNvPr>
          <p:cNvSpPr txBox="1"/>
          <p:nvPr/>
        </p:nvSpPr>
        <p:spPr>
          <a:xfrm>
            <a:off x="37111" y="302189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5CD67F5E-063B-9394-1975-9CE259E24574}"/>
              </a:ext>
            </a:extLst>
          </p:cNvPr>
          <p:cNvSpPr txBox="1"/>
          <p:nvPr/>
        </p:nvSpPr>
        <p:spPr>
          <a:xfrm>
            <a:off x="37111" y="321615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AA1AC004-8995-83C6-D02F-A28BDCA96BF6}"/>
              </a:ext>
            </a:extLst>
          </p:cNvPr>
          <p:cNvSpPr txBox="1"/>
          <p:nvPr/>
        </p:nvSpPr>
        <p:spPr>
          <a:xfrm>
            <a:off x="37111" y="524518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77FF0F51-8DF2-BD4D-D789-1D752AB3D08E}"/>
              </a:ext>
            </a:extLst>
          </p:cNvPr>
          <p:cNvSpPr txBox="1"/>
          <p:nvPr/>
        </p:nvSpPr>
        <p:spPr>
          <a:xfrm>
            <a:off x="37111" y="748671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96A6323-343D-3DD5-0445-73F41443B720}"/>
              </a:ext>
            </a:extLst>
          </p:cNvPr>
          <p:cNvSpPr txBox="1"/>
          <p:nvPr/>
        </p:nvSpPr>
        <p:spPr>
          <a:xfrm>
            <a:off x="37111" y="771250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3D611B4-5F59-281F-A247-EC3360223C9A}"/>
              </a:ext>
            </a:extLst>
          </p:cNvPr>
          <p:cNvSpPr txBox="1"/>
          <p:nvPr/>
        </p:nvSpPr>
        <p:spPr>
          <a:xfrm>
            <a:off x="285998" y="9798075"/>
            <a:ext cx="6780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Note </a:t>
            </a:r>
            <a:r>
              <a:rPr lang="de-DE" dirty="0" err="1"/>
              <a:t>that</a:t>
            </a:r>
            <a:r>
              <a:rPr lang="de-DE" dirty="0"/>
              <a:t> in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,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distinct</a:t>
            </a:r>
            <a:r>
              <a:rPr lang="de-DE" dirty="0"/>
              <a:t> </a:t>
            </a:r>
            <a:r>
              <a:rPr lang="de-DE" dirty="0" err="1"/>
              <a:t>membranes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exposed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camera</a:t>
            </a:r>
            <a:r>
              <a:rPr lang="de-DE" dirty="0"/>
              <a:t> </a:t>
            </a:r>
            <a:r>
              <a:rPr lang="de-DE" dirty="0" err="1"/>
              <a:t>simultaneously</a:t>
            </a:r>
            <a:r>
              <a:rPr lang="de-DE" dirty="0"/>
              <a:t>.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5E39759A-F2EC-DD21-E794-1621D0938095}"/>
              </a:ext>
            </a:extLst>
          </p:cNvPr>
          <p:cNvSpPr txBox="1"/>
          <p:nvPr/>
        </p:nvSpPr>
        <p:spPr>
          <a:xfrm>
            <a:off x="-67084" y="169231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96341238-61E9-6C82-EFAD-F40531BFF48E}"/>
              </a:ext>
            </a:extLst>
          </p:cNvPr>
          <p:cNvSpPr txBox="1"/>
          <p:nvPr/>
        </p:nvSpPr>
        <p:spPr>
          <a:xfrm>
            <a:off x="37111" y="192357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BC7E1E7A-4102-019F-7834-E834F94C10B5}"/>
              </a:ext>
            </a:extLst>
          </p:cNvPr>
          <p:cNvSpPr txBox="1"/>
          <p:nvPr/>
        </p:nvSpPr>
        <p:spPr>
          <a:xfrm>
            <a:off x="37111" y="382817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10696FDC-F57B-4D1E-2751-24A6D62895BA}"/>
              </a:ext>
            </a:extLst>
          </p:cNvPr>
          <p:cNvSpPr txBox="1"/>
          <p:nvPr/>
        </p:nvSpPr>
        <p:spPr>
          <a:xfrm>
            <a:off x="37111" y="402243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405FB771-1CC4-2C70-06FA-B82D6E6A620B}"/>
              </a:ext>
            </a:extLst>
          </p:cNvPr>
          <p:cNvSpPr txBox="1"/>
          <p:nvPr/>
        </p:nvSpPr>
        <p:spPr>
          <a:xfrm>
            <a:off x="37111" y="597873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68DC9F01-B98C-61AB-2D7E-DE4FEE122F63}"/>
              </a:ext>
            </a:extLst>
          </p:cNvPr>
          <p:cNvSpPr txBox="1"/>
          <p:nvPr/>
        </p:nvSpPr>
        <p:spPr>
          <a:xfrm>
            <a:off x="37111" y="794241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CCDC0926-6BE3-CE53-9EBD-73F967CB7007}"/>
              </a:ext>
            </a:extLst>
          </p:cNvPr>
          <p:cNvSpPr txBox="1"/>
          <p:nvPr/>
        </p:nvSpPr>
        <p:spPr>
          <a:xfrm>
            <a:off x="37111" y="816820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5879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00AAA8B5-8A5B-51BD-A425-42EAD8E3582B}"/>
              </a:ext>
            </a:extLst>
          </p:cNvPr>
          <p:cNvSpPr txBox="1"/>
          <p:nvPr/>
        </p:nvSpPr>
        <p:spPr>
          <a:xfrm>
            <a:off x="0" y="92765"/>
            <a:ext cx="1359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</a:t>
            </a:r>
            <a:r>
              <a:rPr lang="en-GB" sz="2000" b="1" dirty="0" smtClean="0"/>
              <a:t>1 D 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563"/>
            <a:ext cx="4612002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34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0AAA8B5-8A5B-51BD-A425-42EAD8E3582B}"/>
              </a:ext>
            </a:extLst>
          </p:cNvPr>
          <p:cNvSpPr txBox="1"/>
          <p:nvPr/>
        </p:nvSpPr>
        <p:spPr>
          <a:xfrm>
            <a:off x="0" y="92765"/>
            <a:ext cx="3205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Quantification in </a:t>
            </a:r>
            <a:r>
              <a:rPr lang="en-GB" sz="2000" b="1" dirty="0" smtClean="0"/>
              <a:t>Figure </a:t>
            </a:r>
            <a:r>
              <a:rPr lang="en-GB" sz="2000" b="1" dirty="0"/>
              <a:t>1 </a:t>
            </a:r>
            <a:r>
              <a:rPr lang="en-GB" sz="2000" b="1" dirty="0" smtClean="0"/>
              <a:t>G 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88" y="853389"/>
            <a:ext cx="3612016" cy="54000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12EC2759-2525-4A75-5E62-2FF71CAF2A84}"/>
              </a:ext>
            </a:extLst>
          </p:cNvPr>
          <p:cNvSpPr/>
          <p:nvPr/>
        </p:nvSpPr>
        <p:spPr>
          <a:xfrm>
            <a:off x="1027289" y="3104444"/>
            <a:ext cx="567416" cy="1411151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2EC2759-2525-4A75-5E62-2FF71CAF2A84}"/>
              </a:ext>
            </a:extLst>
          </p:cNvPr>
          <p:cNvSpPr/>
          <p:nvPr/>
        </p:nvSpPr>
        <p:spPr>
          <a:xfrm>
            <a:off x="2003463" y="3104444"/>
            <a:ext cx="567416" cy="1411151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2EC2759-2525-4A75-5E62-2FF71CAF2A84}"/>
              </a:ext>
            </a:extLst>
          </p:cNvPr>
          <p:cNvSpPr/>
          <p:nvPr/>
        </p:nvSpPr>
        <p:spPr>
          <a:xfrm>
            <a:off x="2957059" y="3104444"/>
            <a:ext cx="567416" cy="1411151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7678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FC555-AC14-B169-483B-29384ED0E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F479D77C-FC8B-C9C6-3A3F-700B1B9D8A1C}"/>
              </a:ext>
            </a:extLst>
          </p:cNvPr>
          <p:cNvCxnSpPr>
            <a:cxnSpLocks/>
          </p:cNvCxnSpPr>
          <p:nvPr/>
        </p:nvCxnSpPr>
        <p:spPr>
          <a:xfrm flipH="1">
            <a:off x="804664" y="89560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BFF0D623-085A-34C2-9691-2CFE3E65744E}"/>
              </a:ext>
            </a:extLst>
          </p:cNvPr>
          <p:cNvCxnSpPr>
            <a:cxnSpLocks/>
          </p:cNvCxnSpPr>
          <p:nvPr/>
        </p:nvCxnSpPr>
        <p:spPr>
          <a:xfrm flipH="1">
            <a:off x="804664" y="104788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336A9E2-8F6B-AD9C-DC7A-1D251CB3FC04}"/>
              </a:ext>
            </a:extLst>
          </p:cNvPr>
          <p:cNvCxnSpPr>
            <a:cxnSpLocks/>
          </p:cNvCxnSpPr>
          <p:nvPr/>
        </p:nvCxnSpPr>
        <p:spPr>
          <a:xfrm flipH="1">
            <a:off x="804664" y="365633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54147427-3E0D-6645-CB32-F204F4025822}"/>
              </a:ext>
            </a:extLst>
          </p:cNvPr>
          <p:cNvCxnSpPr>
            <a:cxnSpLocks/>
          </p:cNvCxnSpPr>
          <p:nvPr/>
        </p:nvCxnSpPr>
        <p:spPr>
          <a:xfrm flipH="1">
            <a:off x="804664" y="380861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DADA94CC-64D2-B011-7ABF-6DE895EE8A3D}"/>
              </a:ext>
            </a:extLst>
          </p:cNvPr>
          <p:cNvCxnSpPr>
            <a:cxnSpLocks/>
          </p:cNvCxnSpPr>
          <p:nvPr/>
        </p:nvCxnSpPr>
        <p:spPr>
          <a:xfrm flipH="1">
            <a:off x="804664" y="605685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5479E092-72C9-8686-F801-466977B6AE68}"/>
              </a:ext>
            </a:extLst>
          </p:cNvPr>
          <p:cNvCxnSpPr>
            <a:cxnSpLocks/>
          </p:cNvCxnSpPr>
          <p:nvPr/>
        </p:nvCxnSpPr>
        <p:spPr>
          <a:xfrm flipH="1">
            <a:off x="804664" y="622219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6145B4A8-D8DF-7C5E-C399-D3ADEB66AEEC}"/>
              </a:ext>
            </a:extLst>
          </p:cNvPr>
          <p:cNvCxnSpPr>
            <a:cxnSpLocks/>
          </p:cNvCxnSpPr>
          <p:nvPr/>
        </p:nvCxnSpPr>
        <p:spPr>
          <a:xfrm flipH="1">
            <a:off x="804664" y="148336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30022D46-B2B7-9EA3-1225-47B8681C5BF6}"/>
              </a:ext>
            </a:extLst>
          </p:cNvPr>
          <p:cNvCxnSpPr>
            <a:cxnSpLocks/>
          </p:cNvCxnSpPr>
          <p:nvPr/>
        </p:nvCxnSpPr>
        <p:spPr>
          <a:xfrm flipH="1">
            <a:off x="804664" y="163564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C6E1FAA6-68F1-6C32-F1DC-563B39CE03A4}"/>
              </a:ext>
            </a:extLst>
          </p:cNvPr>
          <p:cNvCxnSpPr>
            <a:cxnSpLocks/>
          </p:cNvCxnSpPr>
          <p:nvPr/>
        </p:nvCxnSpPr>
        <p:spPr>
          <a:xfrm flipH="1">
            <a:off x="804664" y="424022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F397B252-DA62-D11D-F774-11AEBDBB19DC}"/>
              </a:ext>
            </a:extLst>
          </p:cNvPr>
          <p:cNvCxnSpPr>
            <a:cxnSpLocks/>
          </p:cNvCxnSpPr>
          <p:nvPr/>
        </p:nvCxnSpPr>
        <p:spPr>
          <a:xfrm flipH="1">
            <a:off x="804664" y="439250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63DA5C2E-4D0C-8972-E9AE-7B1B70F49D85}"/>
              </a:ext>
            </a:extLst>
          </p:cNvPr>
          <p:cNvCxnSpPr>
            <a:cxnSpLocks/>
          </p:cNvCxnSpPr>
          <p:nvPr/>
        </p:nvCxnSpPr>
        <p:spPr>
          <a:xfrm flipH="1">
            <a:off x="804664" y="661555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E428B5B2-005C-3595-BCCB-1606AC466D93}"/>
              </a:ext>
            </a:extLst>
          </p:cNvPr>
          <p:cNvCxnSpPr>
            <a:cxnSpLocks/>
          </p:cNvCxnSpPr>
          <p:nvPr/>
        </p:nvCxnSpPr>
        <p:spPr>
          <a:xfrm flipH="1">
            <a:off x="804664" y="678089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989937CA-0C15-AE5C-3B68-DC386E69A319}"/>
              </a:ext>
            </a:extLst>
          </p:cNvPr>
          <p:cNvSpPr txBox="1"/>
          <p:nvPr/>
        </p:nvSpPr>
        <p:spPr>
          <a:xfrm>
            <a:off x="0" y="92765"/>
            <a:ext cx="128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2 B</a:t>
            </a:r>
            <a:r>
              <a:rPr lang="en-GB" dirty="0"/>
              <a:t> </a:t>
            </a: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71F35B40-C482-D3CF-8610-A67166584E7D}"/>
              </a:ext>
            </a:extLst>
          </p:cNvPr>
          <p:cNvCxnSpPr>
            <a:cxnSpLocks/>
          </p:cNvCxnSpPr>
          <p:nvPr/>
        </p:nvCxnSpPr>
        <p:spPr>
          <a:xfrm flipH="1">
            <a:off x="3795959" y="609028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3F91879A-9D2D-678A-7BCD-AE0E838D3185}"/>
              </a:ext>
            </a:extLst>
          </p:cNvPr>
          <p:cNvSpPr txBox="1"/>
          <p:nvPr/>
        </p:nvSpPr>
        <p:spPr>
          <a:xfrm>
            <a:off x="4553036" y="5905623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EF113AAA-87E2-A619-D9F9-15BE7B8903E2}"/>
              </a:ext>
            </a:extLst>
          </p:cNvPr>
          <p:cNvCxnSpPr>
            <a:cxnSpLocks/>
          </p:cNvCxnSpPr>
          <p:nvPr/>
        </p:nvCxnSpPr>
        <p:spPr>
          <a:xfrm flipH="1">
            <a:off x="3795959" y="103080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A810260A-6F15-16C9-1598-0683119AC193}"/>
              </a:ext>
            </a:extLst>
          </p:cNvPr>
          <p:cNvSpPr txBox="1"/>
          <p:nvPr/>
        </p:nvSpPr>
        <p:spPr>
          <a:xfrm>
            <a:off x="4553036" y="846142"/>
            <a:ext cx="92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CE447D1-F9EC-12E1-A0F6-DAA613B15E87}"/>
              </a:ext>
            </a:extLst>
          </p:cNvPr>
          <p:cNvSpPr txBox="1"/>
          <p:nvPr/>
        </p:nvSpPr>
        <p:spPr>
          <a:xfrm>
            <a:off x="5495007" y="1215474"/>
            <a:ext cx="2064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The </a:t>
            </a:r>
            <a:r>
              <a:rPr lang="de-DE" sz="1400" dirty="0" err="1"/>
              <a:t>left</a:t>
            </a:r>
            <a:r>
              <a:rPr lang="de-DE" sz="1400" dirty="0"/>
              <a:t> </a:t>
            </a:r>
            <a:r>
              <a:rPr lang="de-DE" sz="1400" dirty="0" err="1"/>
              <a:t>side</a:t>
            </a:r>
            <a:r>
              <a:rPr lang="de-DE" sz="1400" dirty="0"/>
              <a:t> was </a:t>
            </a:r>
            <a:r>
              <a:rPr lang="de-DE" sz="1400" dirty="0" err="1"/>
              <a:t>covered</a:t>
            </a:r>
            <a:r>
              <a:rPr lang="de-DE" sz="1400" dirty="0"/>
              <a:t> </a:t>
            </a:r>
          </a:p>
          <a:p>
            <a:r>
              <a:rPr lang="de-DE" sz="1400" dirty="0" err="1"/>
              <a:t>as</a:t>
            </a:r>
            <a:r>
              <a:rPr lang="de-DE" sz="1400" dirty="0"/>
              <a:t> </a:t>
            </a:r>
            <a:r>
              <a:rPr lang="de-DE" sz="1400" dirty="0" err="1"/>
              <a:t>signal</a:t>
            </a:r>
            <a:r>
              <a:rPr lang="de-DE" sz="1400" dirty="0"/>
              <a:t> was strong</a:t>
            </a:r>
          </a:p>
        </p:txBody>
      </p:sp>
      <p:pic>
        <p:nvPicPr>
          <p:cNvPr id="19" name="Picture 13">
            <a:extLst>
              <a:ext uri="{FF2B5EF4-FFF2-40B4-BE49-F238E27FC236}">
                <a16:creationId xmlns:a16="http://schemas.microsoft.com/office/drawing/2014/main" id="{BC36F8F1-296A-6217-FC68-37D5D0A61A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" t="547" r="148" b="-142"/>
          <a:stretch>
            <a:fillRect/>
          </a:stretch>
        </p:blipFill>
        <p:spPr bwMode="auto">
          <a:xfrm>
            <a:off x="1007823" y="658694"/>
            <a:ext cx="256627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7">
            <a:extLst>
              <a:ext uri="{FF2B5EF4-FFF2-40B4-BE49-F238E27FC236}">
                <a16:creationId xmlns:a16="http://schemas.microsoft.com/office/drawing/2014/main" id="{5AEB5106-ADE7-51B4-F24E-A9839BC59D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1" t="-1794" r="-200" b="699"/>
          <a:stretch>
            <a:fillRect/>
          </a:stretch>
        </p:blipFill>
        <p:spPr bwMode="auto">
          <a:xfrm>
            <a:off x="1004208" y="2849260"/>
            <a:ext cx="256627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2">
            <a:extLst>
              <a:ext uri="{FF2B5EF4-FFF2-40B4-BE49-F238E27FC236}">
                <a16:creationId xmlns:a16="http://schemas.microsoft.com/office/drawing/2014/main" id="{CDEF7D12-B388-9A32-530B-E9E7E54710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" t="-254" r="5367" b="439"/>
          <a:stretch>
            <a:fillRect/>
          </a:stretch>
        </p:blipFill>
        <p:spPr bwMode="auto">
          <a:xfrm>
            <a:off x="1004208" y="5081271"/>
            <a:ext cx="2562656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8AA490A4-0754-34EF-5C2D-A4F90A8A0270}"/>
              </a:ext>
            </a:extLst>
          </p:cNvPr>
          <p:cNvCxnSpPr>
            <a:cxnSpLocks/>
          </p:cNvCxnSpPr>
          <p:nvPr/>
        </p:nvCxnSpPr>
        <p:spPr>
          <a:xfrm flipH="1">
            <a:off x="3795959" y="158480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049356CF-0F9A-D805-6745-A9FF60EE8784}"/>
              </a:ext>
            </a:extLst>
          </p:cNvPr>
          <p:cNvSpPr txBox="1"/>
          <p:nvPr/>
        </p:nvSpPr>
        <p:spPr>
          <a:xfrm>
            <a:off x="4553036" y="1400140"/>
            <a:ext cx="92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POLR3A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0C69C728-97B4-29BE-2225-DE3BAFF7057C}"/>
              </a:ext>
            </a:extLst>
          </p:cNvPr>
          <p:cNvCxnSpPr>
            <a:cxnSpLocks/>
          </p:cNvCxnSpPr>
          <p:nvPr/>
        </p:nvCxnSpPr>
        <p:spPr>
          <a:xfrm flipH="1">
            <a:off x="3795959" y="3678194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403E98D0-248F-ED92-F17E-B303150EBAAD}"/>
              </a:ext>
            </a:extLst>
          </p:cNvPr>
          <p:cNvSpPr txBox="1"/>
          <p:nvPr/>
        </p:nvSpPr>
        <p:spPr>
          <a:xfrm>
            <a:off x="4553036" y="3493528"/>
            <a:ext cx="92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POLR3A</a:t>
            </a:r>
          </a:p>
        </p:txBody>
      </p: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276033FC-8F03-0CB3-86BF-212E67C70279}"/>
              </a:ext>
            </a:extLst>
          </p:cNvPr>
          <p:cNvCxnSpPr>
            <a:cxnSpLocks/>
          </p:cNvCxnSpPr>
          <p:nvPr/>
        </p:nvCxnSpPr>
        <p:spPr>
          <a:xfrm flipH="1">
            <a:off x="3795959" y="423219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feld 27">
            <a:extLst>
              <a:ext uri="{FF2B5EF4-FFF2-40B4-BE49-F238E27FC236}">
                <a16:creationId xmlns:a16="http://schemas.microsoft.com/office/drawing/2014/main" id="{DA4333CE-2C13-34CC-D290-0C2366833FC3}"/>
              </a:ext>
            </a:extLst>
          </p:cNvPr>
          <p:cNvSpPr txBox="1"/>
          <p:nvPr/>
        </p:nvSpPr>
        <p:spPr>
          <a:xfrm>
            <a:off x="4553036" y="4047526"/>
            <a:ext cx="928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POLR3A</a:t>
            </a:r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156B6B13-594D-76AB-E3F3-CD54E2E28C46}"/>
              </a:ext>
            </a:extLst>
          </p:cNvPr>
          <p:cNvCxnSpPr>
            <a:cxnSpLocks/>
          </p:cNvCxnSpPr>
          <p:nvPr/>
        </p:nvCxnSpPr>
        <p:spPr>
          <a:xfrm flipH="1">
            <a:off x="3795959" y="664428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5676CD0A-AE2D-7402-0D0C-84132634B8C6}"/>
              </a:ext>
            </a:extLst>
          </p:cNvPr>
          <p:cNvSpPr txBox="1"/>
          <p:nvPr/>
        </p:nvSpPr>
        <p:spPr>
          <a:xfrm>
            <a:off x="4553036" y="6459620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0C9B3636-7847-495F-6A41-7724B3D6F629}"/>
              </a:ext>
            </a:extLst>
          </p:cNvPr>
          <p:cNvSpPr/>
          <p:nvPr/>
        </p:nvSpPr>
        <p:spPr>
          <a:xfrm>
            <a:off x="1557177" y="846142"/>
            <a:ext cx="953415" cy="31529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2B9A91DD-9B7C-95E9-3F08-36D4DE506B38}"/>
              </a:ext>
            </a:extLst>
          </p:cNvPr>
          <p:cNvSpPr/>
          <p:nvPr/>
        </p:nvSpPr>
        <p:spPr>
          <a:xfrm>
            <a:off x="2319524" y="3547562"/>
            <a:ext cx="718782" cy="31529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0A9E340F-E9FC-528B-965A-6084FE5342C7}"/>
              </a:ext>
            </a:extLst>
          </p:cNvPr>
          <p:cNvSpPr/>
          <p:nvPr/>
        </p:nvSpPr>
        <p:spPr>
          <a:xfrm>
            <a:off x="1566753" y="5932640"/>
            <a:ext cx="1735409" cy="31529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E492F5B-591F-3034-FC69-8A44ECEACFAA}"/>
              </a:ext>
            </a:extLst>
          </p:cNvPr>
          <p:cNvSpPr txBox="1"/>
          <p:nvPr/>
        </p:nvSpPr>
        <p:spPr>
          <a:xfrm>
            <a:off x="-12442" y="67309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9E3AAEF-3084-C93A-2897-493B9BBFAE16}"/>
              </a:ext>
            </a:extLst>
          </p:cNvPr>
          <p:cNvSpPr txBox="1"/>
          <p:nvPr/>
        </p:nvSpPr>
        <p:spPr>
          <a:xfrm>
            <a:off x="-12442" y="90434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3B8C21C-3722-829F-2439-F07481251C6B}"/>
              </a:ext>
            </a:extLst>
          </p:cNvPr>
          <p:cNvSpPr txBox="1"/>
          <p:nvPr/>
        </p:nvSpPr>
        <p:spPr>
          <a:xfrm>
            <a:off x="-12442" y="343382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487BA65-9125-B73E-C925-9492C115A54C}"/>
              </a:ext>
            </a:extLst>
          </p:cNvPr>
          <p:cNvSpPr txBox="1"/>
          <p:nvPr/>
        </p:nvSpPr>
        <p:spPr>
          <a:xfrm>
            <a:off x="-12442" y="366507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AD7B61B-304E-F59F-2E3E-BC14275BAA7F}"/>
              </a:ext>
            </a:extLst>
          </p:cNvPr>
          <p:cNvSpPr txBox="1"/>
          <p:nvPr/>
        </p:nvSpPr>
        <p:spPr>
          <a:xfrm>
            <a:off x="-12442" y="5847407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B66565B-050B-8C6F-6883-9A9178D1F056}"/>
              </a:ext>
            </a:extLst>
          </p:cNvPr>
          <p:cNvSpPr txBox="1"/>
          <p:nvPr/>
        </p:nvSpPr>
        <p:spPr>
          <a:xfrm>
            <a:off x="91753" y="607866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F6DAB3E2-6710-8DD8-9092-FA3368497E93}"/>
              </a:ext>
            </a:extLst>
          </p:cNvPr>
          <p:cNvSpPr txBox="1"/>
          <p:nvPr/>
        </p:nvSpPr>
        <p:spPr>
          <a:xfrm>
            <a:off x="285998" y="9798075"/>
            <a:ext cx="6780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Note </a:t>
            </a:r>
            <a:r>
              <a:rPr lang="de-DE" dirty="0" err="1"/>
              <a:t>that</a:t>
            </a:r>
            <a:r>
              <a:rPr lang="de-DE" dirty="0"/>
              <a:t> in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,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distinct</a:t>
            </a:r>
            <a:r>
              <a:rPr lang="de-DE" dirty="0"/>
              <a:t> </a:t>
            </a:r>
            <a:r>
              <a:rPr lang="de-DE" dirty="0" err="1"/>
              <a:t>membranes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exposed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camera</a:t>
            </a:r>
            <a:r>
              <a:rPr lang="de-DE" dirty="0"/>
              <a:t> </a:t>
            </a:r>
            <a:r>
              <a:rPr lang="de-DE" dirty="0" err="1"/>
              <a:t>simultaneously</a:t>
            </a:r>
            <a:r>
              <a:rPr lang="de-DE" dirty="0"/>
              <a:t>.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40C05D91-4677-55FE-57BE-4986955F3D07}"/>
              </a:ext>
            </a:extLst>
          </p:cNvPr>
          <p:cNvSpPr txBox="1"/>
          <p:nvPr/>
        </p:nvSpPr>
        <p:spPr>
          <a:xfrm>
            <a:off x="-12442" y="126085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9450D49B-2E7A-9A9C-3BCB-79836EB52523}"/>
              </a:ext>
            </a:extLst>
          </p:cNvPr>
          <p:cNvSpPr txBox="1"/>
          <p:nvPr/>
        </p:nvSpPr>
        <p:spPr>
          <a:xfrm>
            <a:off x="-12442" y="149210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8F4CAFCE-C548-5ADB-946F-C24DA518FC8F}"/>
              </a:ext>
            </a:extLst>
          </p:cNvPr>
          <p:cNvSpPr txBox="1"/>
          <p:nvPr/>
        </p:nvSpPr>
        <p:spPr>
          <a:xfrm>
            <a:off x="-12442" y="401771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05BB9D41-4F45-A5A1-C0CE-4A0080163ABB}"/>
              </a:ext>
            </a:extLst>
          </p:cNvPr>
          <p:cNvSpPr txBox="1"/>
          <p:nvPr/>
        </p:nvSpPr>
        <p:spPr>
          <a:xfrm>
            <a:off x="-12442" y="4248967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EE3B9C52-117E-F191-47DA-1C18B6CB229E}"/>
              </a:ext>
            </a:extLst>
          </p:cNvPr>
          <p:cNvSpPr txBox="1"/>
          <p:nvPr/>
        </p:nvSpPr>
        <p:spPr>
          <a:xfrm>
            <a:off x="-12442" y="640610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76AEEC98-5340-95F3-B480-1B279319017B}"/>
              </a:ext>
            </a:extLst>
          </p:cNvPr>
          <p:cNvSpPr txBox="1"/>
          <p:nvPr/>
        </p:nvSpPr>
        <p:spPr>
          <a:xfrm>
            <a:off x="91753" y="663735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060387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BA5B9-551E-C9D2-9A4D-C9A0977E2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66EACFC-417C-F5EA-163B-AE8BFD8CE499}"/>
              </a:ext>
            </a:extLst>
          </p:cNvPr>
          <p:cNvCxnSpPr>
            <a:cxnSpLocks/>
          </p:cNvCxnSpPr>
          <p:nvPr/>
        </p:nvCxnSpPr>
        <p:spPr>
          <a:xfrm flipH="1">
            <a:off x="1021821" y="165556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9EBDDDE5-929B-E4A0-D166-F64676B7A704}"/>
              </a:ext>
            </a:extLst>
          </p:cNvPr>
          <p:cNvCxnSpPr>
            <a:cxnSpLocks/>
          </p:cNvCxnSpPr>
          <p:nvPr/>
        </p:nvCxnSpPr>
        <p:spPr>
          <a:xfrm flipH="1">
            <a:off x="1021821" y="180783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213EDC4-9A72-4937-5D92-BD5462184350}"/>
              </a:ext>
            </a:extLst>
          </p:cNvPr>
          <p:cNvCxnSpPr>
            <a:cxnSpLocks/>
          </p:cNvCxnSpPr>
          <p:nvPr/>
        </p:nvCxnSpPr>
        <p:spPr>
          <a:xfrm flipH="1">
            <a:off x="1021821" y="652881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F8740496-F625-67AD-E2F6-C6446E35980F}"/>
              </a:ext>
            </a:extLst>
          </p:cNvPr>
          <p:cNvCxnSpPr>
            <a:cxnSpLocks/>
          </p:cNvCxnSpPr>
          <p:nvPr/>
        </p:nvCxnSpPr>
        <p:spPr>
          <a:xfrm flipH="1">
            <a:off x="1021821" y="668109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95310A0-3DEA-87D5-2790-7A85AF6EE82C}"/>
              </a:ext>
            </a:extLst>
          </p:cNvPr>
          <p:cNvCxnSpPr>
            <a:cxnSpLocks/>
          </p:cNvCxnSpPr>
          <p:nvPr/>
        </p:nvCxnSpPr>
        <p:spPr>
          <a:xfrm flipH="1">
            <a:off x="1021821" y="324753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DADAB47D-82F7-F5A4-0514-A894D0AEF793}"/>
              </a:ext>
            </a:extLst>
          </p:cNvPr>
          <p:cNvCxnSpPr>
            <a:cxnSpLocks/>
          </p:cNvCxnSpPr>
          <p:nvPr/>
        </p:nvCxnSpPr>
        <p:spPr>
          <a:xfrm flipH="1">
            <a:off x="1021821" y="341287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7B60B17C-9392-F140-1694-86A866F3AC26}"/>
              </a:ext>
            </a:extLst>
          </p:cNvPr>
          <p:cNvCxnSpPr>
            <a:cxnSpLocks/>
          </p:cNvCxnSpPr>
          <p:nvPr/>
        </p:nvCxnSpPr>
        <p:spPr>
          <a:xfrm flipH="1">
            <a:off x="1021821" y="367666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1A78130F-FBAC-02E0-5E47-94146F2F61B8}"/>
              </a:ext>
            </a:extLst>
          </p:cNvPr>
          <p:cNvCxnSpPr>
            <a:cxnSpLocks/>
          </p:cNvCxnSpPr>
          <p:nvPr/>
        </p:nvCxnSpPr>
        <p:spPr>
          <a:xfrm flipH="1">
            <a:off x="1021821" y="395867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EB756264-0300-389A-DE93-CAA957EA2FC5}"/>
              </a:ext>
            </a:extLst>
          </p:cNvPr>
          <p:cNvCxnSpPr>
            <a:cxnSpLocks/>
          </p:cNvCxnSpPr>
          <p:nvPr/>
        </p:nvCxnSpPr>
        <p:spPr>
          <a:xfrm flipH="1">
            <a:off x="1021821" y="428828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00DBF138-E464-06B2-5F12-1434094CC92D}"/>
              </a:ext>
            </a:extLst>
          </p:cNvPr>
          <p:cNvCxnSpPr>
            <a:cxnSpLocks/>
          </p:cNvCxnSpPr>
          <p:nvPr/>
        </p:nvCxnSpPr>
        <p:spPr>
          <a:xfrm flipH="1">
            <a:off x="1021821" y="458600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61990B6C-188D-FC26-0EB2-7A21D7AC9E83}"/>
              </a:ext>
            </a:extLst>
          </p:cNvPr>
          <p:cNvCxnSpPr>
            <a:cxnSpLocks/>
          </p:cNvCxnSpPr>
          <p:nvPr/>
        </p:nvCxnSpPr>
        <p:spPr>
          <a:xfrm flipH="1">
            <a:off x="1021821" y="815686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315E005D-E686-B10A-E0B1-47EF41F45E23}"/>
              </a:ext>
            </a:extLst>
          </p:cNvPr>
          <p:cNvCxnSpPr>
            <a:cxnSpLocks/>
          </p:cNvCxnSpPr>
          <p:nvPr/>
        </p:nvCxnSpPr>
        <p:spPr>
          <a:xfrm flipH="1">
            <a:off x="1021821" y="832220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85ACE238-97E4-C9DD-F303-CC4C996AA328}"/>
              </a:ext>
            </a:extLst>
          </p:cNvPr>
          <p:cNvCxnSpPr>
            <a:cxnSpLocks/>
          </p:cNvCxnSpPr>
          <p:nvPr/>
        </p:nvCxnSpPr>
        <p:spPr>
          <a:xfrm flipH="1">
            <a:off x="1021821" y="858599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41365FE3-98B7-40C1-794E-FB88B6D7164A}"/>
              </a:ext>
            </a:extLst>
          </p:cNvPr>
          <p:cNvCxnSpPr>
            <a:cxnSpLocks/>
          </p:cNvCxnSpPr>
          <p:nvPr/>
        </p:nvCxnSpPr>
        <p:spPr>
          <a:xfrm flipH="1">
            <a:off x="1021821" y="879485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D0EAAC71-F0E7-D98D-E823-E23CCA407814}"/>
              </a:ext>
            </a:extLst>
          </p:cNvPr>
          <p:cNvCxnSpPr>
            <a:cxnSpLocks/>
          </p:cNvCxnSpPr>
          <p:nvPr/>
        </p:nvCxnSpPr>
        <p:spPr>
          <a:xfrm flipH="1">
            <a:off x="1021821" y="905131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C31B3BBE-962E-64C4-30BE-4A96D8D14975}"/>
              </a:ext>
            </a:extLst>
          </p:cNvPr>
          <p:cNvCxnSpPr>
            <a:cxnSpLocks/>
          </p:cNvCxnSpPr>
          <p:nvPr/>
        </p:nvCxnSpPr>
        <p:spPr>
          <a:xfrm flipH="1">
            <a:off x="1021821" y="934902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FA2F0F58-27AD-7CDF-393F-5D32E23F57C2}"/>
              </a:ext>
            </a:extLst>
          </p:cNvPr>
          <p:cNvSpPr txBox="1"/>
          <p:nvPr/>
        </p:nvSpPr>
        <p:spPr>
          <a:xfrm>
            <a:off x="0" y="92765"/>
            <a:ext cx="2627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2 C (same as 3B)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31344D5-5CB0-B437-36AD-4727F6A82964}"/>
              </a:ext>
            </a:extLst>
          </p:cNvPr>
          <p:cNvSpPr txBox="1"/>
          <p:nvPr/>
        </p:nvSpPr>
        <p:spPr>
          <a:xfrm>
            <a:off x="1140836" y="428356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input</a:t>
            </a:r>
            <a:endParaRPr lang="de-DE" dirty="0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054C533A-E4D9-0E9E-5A02-DC6F4039E514}"/>
              </a:ext>
            </a:extLst>
          </p:cNvPr>
          <p:cNvCxnSpPr>
            <a:cxnSpLocks/>
          </p:cNvCxnSpPr>
          <p:nvPr/>
        </p:nvCxnSpPr>
        <p:spPr>
          <a:xfrm flipH="1">
            <a:off x="3976489" y="166430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8F2CFAA6-80E3-92D0-77A4-6ED995916377}"/>
              </a:ext>
            </a:extLst>
          </p:cNvPr>
          <p:cNvCxnSpPr>
            <a:cxnSpLocks/>
          </p:cNvCxnSpPr>
          <p:nvPr/>
        </p:nvCxnSpPr>
        <p:spPr>
          <a:xfrm flipH="1">
            <a:off x="3976489" y="326272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9A46B4DF-724A-CCD0-BEEF-85D0FAAA6D6D}"/>
              </a:ext>
            </a:extLst>
          </p:cNvPr>
          <p:cNvCxnSpPr>
            <a:cxnSpLocks/>
          </p:cNvCxnSpPr>
          <p:nvPr/>
        </p:nvCxnSpPr>
        <p:spPr>
          <a:xfrm flipH="1">
            <a:off x="3976489" y="349199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BFDB22C9-4C41-8C59-95E5-73D80CD57A56}"/>
              </a:ext>
            </a:extLst>
          </p:cNvPr>
          <p:cNvSpPr txBox="1"/>
          <p:nvPr/>
        </p:nvSpPr>
        <p:spPr>
          <a:xfrm>
            <a:off x="4729222" y="1479636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6E0A8C9-A463-1AE0-AEFE-E85C63E623C3}"/>
              </a:ext>
            </a:extLst>
          </p:cNvPr>
          <p:cNvSpPr txBox="1"/>
          <p:nvPr/>
        </p:nvSpPr>
        <p:spPr>
          <a:xfrm>
            <a:off x="4729222" y="3078057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1F036D4-30A4-578C-F4A6-7DA71E3418EF}"/>
              </a:ext>
            </a:extLst>
          </p:cNvPr>
          <p:cNvSpPr txBox="1"/>
          <p:nvPr/>
        </p:nvSpPr>
        <p:spPr>
          <a:xfrm>
            <a:off x="4729222" y="3307332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el-GR" dirty="0"/>
              <a:t>Δ</a:t>
            </a:r>
            <a:r>
              <a:rPr lang="de-DE" dirty="0"/>
              <a:t>222-325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125E308-083A-6AEB-04E4-EB6403F07BF7}"/>
              </a:ext>
            </a:extLst>
          </p:cNvPr>
          <p:cNvSpPr txBox="1"/>
          <p:nvPr/>
        </p:nvSpPr>
        <p:spPr>
          <a:xfrm>
            <a:off x="1217419" y="551524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</a:t>
            </a:r>
            <a:r>
              <a:rPr lang="el-GR" dirty="0"/>
              <a:t>β</a:t>
            </a:r>
            <a:r>
              <a:rPr lang="de-DE" dirty="0"/>
              <a:t>-Gal</a:t>
            </a:r>
          </a:p>
        </p:txBody>
      </p:sp>
      <p:pic>
        <p:nvPicPr>
          <p:cNvPr id="41" name="Grafik 40">
            <a:extLst>
              <a:ext uri="{FF2B5EF4-FFF2-40B4-BE49-F238E27FC236}">
                <a16:creationId xmlns:a16="http://schemas.microsoft.com/office/drawing/2014/main" id="{B20EFE08-5737-70F9-4A37-44052C3C26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-826" t="60" r="1589" b="-715"/>
          <a:stretch>
            <a:fillRect/>
          </a:stretch>
        </p:blipFill>
        <p:spPr>
          <a:xfrm>
            <a:off x="1217419" y="778000"/>
            <a:ext cx="2663183" cy="2160000"/>
          </a:xfrm>
          <a:prstGeom prst="rect">
            <a:avLst/>
          </a:prstGeom>
          <a:ln>
            <a:noFill/>
          </a:ln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2D46045F-6CA5-806A-AF4C-082C0AB958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09" t="-688" r="255" b="-6"/>
          <a:stretch>
            <a:fillRect/>
          </a:stretch>
        </p:blipFill>
        <p:spPr>
          <a:xfrm>
            <a:off x="1217419" y="3016571"/>
            <a:ext cx="2663183" cy="2160000"/>
          </a:xfrm>
          <a:prstGeom prst="rect">
            <a:avLst/>
          </a:prstGeom>
          <a:ln>
            <a:noFill/>
          </a:ln>
        </p:spPr>
      </p:pic>
      <p:sp>
        <p:nvSpPr>
          <p:cNvPr id="43" name="Rechteck 42">
            <a:extLst>
              <a:ext uri="{FF2B5EF4-FFF2-40B4-BE49-F238E27FC236}">
                <a16:creationId xmlns:a16="http://schemas.microsoft.com/office/drawing/2014/main" id="{5988ABA7-49C2-6E46-ABD0-C5099A94AF9F}"/>
              </a:ext>
            </a:extLst>
          </p:cNvPr>
          <p:cNvSpPr/>
          <p:nvPr/>
        </p:nvSpPr>
        <p:spPr>
          <a:xfrm>
            <a:off x="1805547" y="1542702"/>
            <a:ext cx="718782" cy="31529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9D5301F1-8288-1E7A-6350-5D9AFF571E97}"/>
              </a:ext>
            </a:extLst>
          </p:cNvPr>
          <p:cNvSpPr/>
          <p:nvPr/>
        </p:nvSpPr>
        <p:spPr>
          <a:xfrm>
            <a:off x="1755241" y="3149683"/>
            <a:ext cx="718782" cy="31529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DF108FD7-419A-C2E9-73E0-0D7A74199A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-124" t="-360" r="1500" b="191"/>
          <a:stretch>
            <a:fillRect/>
          </a:stretch>
        </p:blipFill>
        <p:spPr>
          <a:xfrm>
            <a:off x="1214486" y="5893606"/>
            <a:ext cx="2663183" cy="2160000"/>
          </a:xfrm>
          <a:prstGeom prst="rect">
            <a:avLst/>
          </a:prstGeom>
          <a:ln>
            <a:noFill/>
          </a:ln>
        </p:spPr>
      </p:pic>
      <p:pic>
        <p:nvPicPr>
          <p:cNvPr id="46" name="Grafik 45">
            <a:extLst>
              <a:ext uri="{FF2B5EF4-FFF2-40B4-BE49-F238E27FC236}">
                <a16:creationId xmlns:a16="http://schemas.microsoft.com/office/drawing/2014/main" id="{0799D1B8-3238-C8DA-BC78-21AC59D889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333" t="-190" r="1762" b="808"/>
          <a:stretch>
            <a:fillRect/>
          </a:stretch>
        </p:blipFill>
        <p:spPr>
          <a:xfrm>
            <a:off x="1217667" y="8103457"/>
            <a:ext cx="2660319" cy="2160000"/>
          </a:xfrm>
          <a:prstGeom prst="rect">
            <a:avLst/>
          </a:prstGeom>
          <a:ln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06F18A2-2ECD-8B58-9674-CF6ACE81AF35}"/>
              </a:ext>
            </a:extLst>
          </p:cNvPr>
          <p:cNvSpPr txBox="1"/>
          <p:nvPr/>
        </p:nvSpPr>
        <p:spPr>
          <a:xfrm>
            <a:off x="204715" y="143304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2FF7E7F-FF1E-E66A-C1BA-18593AC01EAB}"/>
              </a:ext>
            </a:extLst>
          </p:cNvPr>
          <p:cNvSpPr txBox="1"/>
          <p:nvPr/>
        </p:nvSpPr>
        <p:spPr>
          <a:xfrm>
            <a:off x="204715" y="166430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8764372-BD97-3FC0-BD3C-9ECA10451503}"/>
              </a:ext>
            </a:extLst>
          </p:cNvPr>
          <p:cNvSpPr txBox="1"/>
          <p:nvPr/>
        </p:nvSpPr>
        <p:spPr>
          <a:xfrm>
            <a:off x="204715" y="630630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3F1CDFE-3E8C-7B98-5C93-F7E75791415B}"/>
              </a:ext>
            </a:extLst>
          </p:cNvPr>
          <p:cNvSpPr txBox="1"/>
          <p:nvPr/>
        </p:nvSpPr>
        <p:spPr>
          <a:xfrm>
            <a:off x="204715" y="653755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7A8070F-1B06-23E8-5A93-A9088D5A46BF}"/>
              </a:ext>
            </a:extLst>
          </p:cNvPr>
          <p:cNvSpPr txBox="1"/>
          <p:nvPr/>
        </p:nvSpPr>
        <p:spPr>
          <a:xfrm>
            <a:off x="204715" y="303808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17D4C71B-EC57-459D-C2D8-B925CF7B3E2D}"/>
              </a:ext>
            </a:extLst>
          </p:cNvPr>
          <p:cNvSpPr txBox="1"/>
          <p:nvPr/>
        </p:nvSpPr>
        <p:spPr>
          <a:xfrm>
            <a:off x="308910" y="326933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F0CE203E-E4F4-4A3D-5063-4A825F61B646}"/>
              </a:ext>
            </a:extLst>
          </p:cNvPr>
          <p:cNvSpPr txBox="1"/>
          <p:nvPr/>
        </p:nvSpPr>
        <p:spPr>
          <a:xfrm>
            <a:off x="308910" y="349624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01A0C15A-37EC-C6BC-AE3D-0627E7B9C342}"/>
              </a:ext>
            </a:extLst>
          </p:cNvPr>
          <p:cNvSpPr txBox="1"/>
          <p:nvPr/>
        </p:nvSpPr>
        <p:spPr>
          <a:xfrm>
            <a:off x="308910" y="375740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FDF38630-01B1-BA16-9389-10BBD1995760}"/>
              </a:ext>
            </a:extLst>
          </p:cNvPr>
          <p:cNvSpPr txBox="1"/>
          <p:nvPr/>
        </p:nvSpPr>
        <p:spPr>
          <a:xfrm>
            <a:off x="308910" y="409131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032E5F03-B605-D918-0429-C728EC6345E3}"/>
              </a:ext>
            </a:extLst>
          </p:cNvPr>
          <p:cNvSpPr txBox="1"/>
          <p:nvPr/>
        </p:nvSpPr>
        <p:spPr>
          <a:xfrm>
            <a:off x="308910" y="442487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1E67EE45-B060-7CFB-0E06-2459E2D45FBB}"/>
              </a:ext>
            </a:extLst>
          </p:cNvPr>
          <p:cNvSpPr txBox="1"/>
          <p:nvPr/>
        </p:nvSpPr>
        <p:spPr>
          <a:xfrm>
            <a:off x="204715" y="794740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2E0368C6-A3A5-CD31-A74B-B790D8CB8A92}"/>
              </a:ext>
            </a:extLst>
          </p:cNvPr>
          <p:cNvSpPr txBox="1"/>
          <p:nvPr/>
        </p:nvSpPr>
        <p:spPr>
          <a:xfrm>
            <a:off x="308910" y="817866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50E59B2D-7C41-AC12-DBB3-9EC8187A6F1A}"/>
              </a:ext>
            </a:extLst>
          </p:cNvPr>
          <p:cNvSpPr txBox="1"/>
          <p:nvPr/>
        </p:nvSpPr>
        <p:spPr>
          <a:xfrm>
            <a:off x="308910" y="840556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70CD1323-4F8B-C394-DFA1-C20D8DD80D54}"/>
              </a:ext>
            </a:extLst>
          </p:cNvPr>
          <p:cNvSpPr txBox="1"/>
          <p:nvPr/>
        </p:nvSpPr>
        <p:spPr>
          <a:xfrm>
            <a:off x="308910" y="859357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2AC2C931-1E57-81FD-FEA4-8DE1429EF63C}"/>
              </a:ext>
            </a:extLst>
          </p:cNvPr>
          <p:cNvSpPr txBox="1"/>
          <p:nvPr/>
        </p:nvSpPr>
        <p:spPr>
          <a:xfrm>
            <a:off x="308910" y="885434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724E3611-F5DF-5B8C-916B-9BB75180720A}"/>
              </a:ext>
            </a:extLst>
          </p:cNvPr>
          <p:cNvSpPr txBox="1"/>
          <p:nvPr/>
        </p:nvSpPr>
        <p:spPr>
          <a:xfrm>
            <a:off x="308910" y="918789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979298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60206-815A-044B-7770-08D8EDA8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6C88102-E958-8C51-4DB1-3B3687057622}"/>
              </a:ext>
            </a:extLst>
          </p:cNvPr>
          <p:cNvSpPr txBox="1"/>
          <p:nvPr/>
        </p:nvSpPr>
        <p:spPr>
          <a:xfrm>
            <a:off x="0" y="92765"/>
            <a:ext cx="2627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2 C (same as 3B)</a:t>
            </a:r>
          </a:p>
        </p:txBody>
      </p:sp>
      <p:grpSp>
        <p:nvGrpSpPr>
          <p:cNvPr id="84" name="Gruppieren 83">
            <a:extLst>
              <a:ext uri="{FF2B5EF4-FFF2-40B4-BE49-F238E27FC236}">
                <a16:creationId xmlns:a16="http://schemas.microsoft.com/office/drawing/2014/main" id="{77568E71-805B-20E5-76EE-EE999F506859}"/>
              </a:ext>
            </a:extLst>
          </p:cNvPr>
          <p:cNvGrpSpPr/>
          <p:nvPr/>
        </p:nvGrpSpPr>
        <p:grpSpPr>
          <a:xfrm>
            <a:off x="204715" y="410602"/>
            <a:ext cx="6300300" cy="4765968"/>
            <a:chOff x="204715" y="410602"/>
            <a:chExt cx="6300300" cy="4765968"/>
          </a:xfrm>
        </p:grpSpPr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2E825C02-0AC8-312D-4A02-6998DC7E76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1564122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93810D3F-774F-740C-4474-8017185B7D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1716399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09FDB719-18E2-1BD8-FCFB-758C83C271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156094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84A90BF5-DB84-C363-520A-D8CC00AA94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321434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5A99F83A-DA3B-D533-648A-C106352FA3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480294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F2B6D6D4-09C7-DE72-B0D3-0BFEEE1B70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657378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8054CDE8-AAB6-245B-14D6-9B7A739F07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814603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>
              <a:extLst>
                <a:ext uri="{FF2B5EF4-FFF2-40B4-BE49-F238E27FC236}">
                  <a16:creationId xmlns:a16="http://schemas.microsoft.com/office/drawing/2014/main" id="{B09E2CF2-0687-802A-9E00-A612186234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962415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05B2D635-AFCE-B4F6-E600-1FDD8F4386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176" t="-34" r="307" b="-756"/>
            <a:stretch>
              <a:fillRect/>
            </a:stretch>
          </p:blipFill>
          <p:spPr>
            <a:xfrm>
              <a:off x="1196198" y="779934"/>
              <a:ext cx="2670362" cy="2160000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584E0EFC-EED9-F590-1769-F1678FE96A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1664302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Gerade Verbindung mit Pfeil 13">
              <a:extLst>
                <a:ext uri="{FF2B5EF4-FFF2-40B4-BE49-F238E27FC236}">
                  <a16:creationId xmlns:a16="http://schemas.microsoft.com/office/drawing/2014/main" id="{100779B8-07D1-1C34-D51E-F5223DA782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3167837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C7E6E15B-7CCB-BFB1-C4FB-CC20932C5E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3345356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8A02909C-836A-BF29-5280-F0D4D3C89470}"/>
                </a:ext>
              </a:extLst>
            </p:cNvPr>
            <p:cNvSpPr txBox="1"/>
            <p:nvPr/>
          </p:nvSpPr>
          <p:spPr>
            <a:xfrm>
              <a:off x="4710934" y="1479636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POLR3A</a:t>
              </a: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4B46FB67-48D7-3211-5498-817D4A77F16C}"/>
                </a:ext>
              </a:extLst>
            </p:cNvPr>
            <p:cNvSpPr txBox="1"/>
            <p:nvPr/>
          </p:nvSpPr>
          <p:spPr>
            <a:xfrm>
              <a:off x="4710934" y="2983171"/>
              <a:ext cx="1134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MDM2 </a:t>
              </a:r>
              <a:r>
                <a:rPr lang="de-DE" dirty="0" err="1"/>
                <a:t>wt</a:t>
              </a:r>
              <a:endParaRPr lang="de-DE" dirty="0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064B5429-F868-EA6E-95AB-2F476BBEC9AF}"/>
                </a:ext>
              </a:extLst>
            </p:cNvPr>
            <p:cNvSpPr txBox="1"/>
            <p:nvPr/>
          </p:nvSpPr>
          <p:spPr>
            <a:xfrm>
              <a:off x="4710934" y="3160690"/>
              <a:ext cx="17940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MDM2 </a:t>
              </a:r>
              <a:r>
                <a:rPr lang="el-GR" dirty="0"/>
                <a:t>Δ</a:t>
              </a:r>
              <a:r>
                <a:rPr lang="de-DE" dirty="0"/>
                <a:t>222-325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27E85CEE-9661-002A-B2DC-FFF4377F83E3}"/>
                </a:ext>
              </a:extLst>
            </p:cNvPr>
            <p:cNvSpPr txBox="1"/>
            <p:nvPr/>
          </p:nvSpPr>
          <p:spPr>
            <a:xfrm>
              <a:off x="1151136" y="410602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/>
                <a:t>α</a:t>
              </a:r>
              <a:r>
                <a:rPr lang="de-DE" dirty="0"/>
                <a:t>-MDM2</a:t>
              </a: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65E83105-0EE7-EA83-301D-7419D76A3F9B}"/>
                </a:ext>
              </a:extLst>
            </p:cNvPr>
            <p:cNvSpPr/>
            <p:nvPr/>
          </p:nvSpPr>
          <p:spPr>
            <a:xfrm>
              <a:off x="1878699" y="1512222"/>
              <a:ext cx="718782" cy="315298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6ED1A8D0-C1D7-17DA-FF0B-B2DDC44E86E4}"/>
                </a:ext>
              </a:extLst>
            </p:cNvPr>
            <p:cNvSpPr/>
            <p:nvPr/>
          </p:nvSpPr>
          <p:spPr>
            <a:xfrm>
              <a:off x="1736953" y="3058243"/>
              <a:ext cx="718782" cy="315298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21EA6A94-7AAD-C416-8DA9-C721133BD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/>
            <a:srcRect l="-865" t="86" r="2425" b="218"/>
            <a:stretch>
              <a:fillRect/>
            </a:stretch>
          </p:blipFill>
          <p:spPr>
            <a:xfrm>
              <a:off x="1196198" y="3016570"/>
              <a:ext cx="2670362" cy="21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9D79B32F-6F7B-49AD-ECE7-ED70C9ACAE6E}"/>
                </a:ext>
              </a:extLst>
            </p:cNvPr>
            <p:cNvSpPr/>
            <p:nvPr/>
          </p:nvSpPr>
          <p:spPr>
            <a:xfrm>
              <a:off x="1878699" y="3030678"/>
              <a:ext cx="593402" cy="272349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7" name="Gerade Verbindung mit Pfeil 6">
              <a:extLst>
                <a:ext uri="{FF2B5EF4-FFF2-40B4-BE49-F238E27FC236}">
                  <a16:creationId xmlns:a16="http://schemas.microsoft.com/office/drawing/2014/main" id="{1526B5E4-9971-617D-D5EF-6B8EFC27A4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3530022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A2BC64F-1AB1-997A-566D-507FD099E0A6}"/>
                </a:ext>
              </a:extLst>
            </p:cNvPr>
            <p:cNvSpPr txBox="1"/>
            <p:nvPr/>
          </p:nvSpPr>
          <p:spPr>
            <a:xfrm>
              <a:off x="4710934" y="3345356"/>
              <a:ext cx="13186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Heavy </a:t>
              </a:r>
              <a:r>
                <a:rPr lang="de-DE" dirty="0" err="1"/>
                <a:t>chain</a:t>
              </a:r>
              <a:endParaRPr lang="de-DE" dirty="0"/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B3C823D4-F259-DA9E-453C-13BB378DCC0D}"/>
                </a:ext>
              </a:extLst>
            </p:cNvPr>
            <p:cNvSpPr txBox="1"/>
            <p:nvPr/>
          </p:nvSpPr>
          <p:spPr>
            <a:xfrm>
              <a:off x="204715" y="1341608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180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69" name="Textfeld 68">
              <a:extLst>
                <a:ext uri="{FF2B5EF4-FFF2-40B4-BE49-F238E27FC236}">
                  <a16:creationId xmlns:a16="http://schemas.microsoft.com/office/drawing/2014/main" id="{84F6A47A-8691-7473-6AB4-7455B148A030}"/>
                </a:ext>
              </a:extLst>
            </p:cNvPr>
            <p:cNvSpPr txBox="1"/>
            <p:nvPr/>
          </p:nvSpPr>
          <p:spPr>
            <a:xfrm>
              <a:off x="204715" y="1572862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130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72" name="Textfeld 71">
              <a:extLst>
                <a:ext uri="{FF2B5EF4-FFF2-40B4-BE49-F238E27FC236}">
                  <a16:creationId xmlns:a16="http://schemas.microsoft.com/office/drawing/2014/main" id="{9304BDEC-C23B-28CD-91D9-E34040628DB7}"/>
                </a:ext>
              </a:extLst>
            </p:cNvPr>
            <p:cNvSpPr txBox="1"/>
            <p:nvPr/>
          </p:nvSpPr>
          <p:spPr>
            <a:xfrm>
              <a:off x="204715" y="2946643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100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0685BF68-1D2A-9863-A021-7411ECCDBB1E}"/>
                </a:ext>
              </a:extLst>
            </p:cNvPr>
            <p:cNvSpPr txBox="1"/>
            <p:nvPr/>
          </p:nvSpPr>
          <p:spPr>
            <a:xfrm>
              <a:off x="308910" y="3132927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70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74" name="Textfeld 73">
              <a:extLst>
                <a:ext uri="{FF2B5EF4-FFF2-40B4-BE49-F238E27FC236}">
                  <a16:creationId xmlns:a16="http://schemas.microsoft.com/office/drawing/2014/main" id="{97C38226-892E-A142-437A-09DB3F8A4EE9}"/>
                </a:ext>
              </a:extLst>
            </p:cNvPr>
            <p:cNvSpPr txBox="1"/>
            <p:nvPr/>
          </p:nvSpPr>
          <p:spPr>
            <a:xfrm>
              <a:off x="308910" y="3299870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55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9448B122-81BB-6FA5-F287-FFDEDAC3EE66}"/>
                </a:ext>
              </a:extLst>
            </p:cNvPr>
            <p:cNvSpPr txBox="1"/>
            <p:nvPr/>
          </p:nvSpPr>
          <p:spPr>
            <a:xfrm>
              <a:off x="308910" y="3456105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40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76" name="Textfeld 75">
              <a:extLst>
                <a:ext uri="{FF2B5EF4-FFF2-40B4-BE49-F238E27FC236}">
                  <a16:creationId xmlns:a16="http://schemas.microsoft.com/office/drawing/2014/main" id="{12289692-30DA-35DE-BB5C-701A29A71617}"/>
                </a:ext>
              </a:extLst>
            </p:cNvPr>
            <p:cNvSpPr txBox="1"/>
            <p:nvPr/>
          </p:nvSpPr>
          <p:spPr>
            <a:xfrm>
              <a:off x="308910" y="3617633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35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77" name="Textfeld 76">
              <a:extLst>
                <a:ext uri="{FF2B5EF4-FFF2-40B4-BE49-F238E27FC236}">
                  <a16:creationId xmlns:a16="http://schemas.microsoft.com/office/drawing/2014/main" id="{6E31F95A-75A2-0CD6-78D9-6A88D0C6DA59}"/>
                </a:ext>
              </a:extLst>
            </p:cNvPr>
            <p:cNvSpPr txBox="1"/>
            <p:nvPr/>
          </p:nvSpPr>
          <p:spPr>
            <a:xfrm>
              <a:off x="308910" y="3801285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25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</p:grp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6DDBDB28-2866-6893-3984-C4BD52696D15}"/>
              </a:ext>
            </a:extLst>
          </p:cNvPr>
          <p:cNvGrpSpPr/>
          <p:nvPr/>
        </p:nvGrpSpPr>
        <p:grpSpPr>
          <a:xfrm>
            <a:off x="204715" y="5515243"/>
            <a:ext cx="6300300" cy="4744348"/>
            <a:chOff x="204715" y="5515243"/>
            <a:chExt cx="6300300" cy="4744348"/>
          </a:xfrm>
        </p:grpSpPr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93977B52-C8BA-6EB7-8261-D7133649D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6382514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F9E990D4-9E5E-EBAC-CD30-8BB2FB4682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6534791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374862BC-8262-4A70-3C6B-7AE599FC6C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8696500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D4531A8A-8267-AEDB-C34E-7E96C7E17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8884325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C1F6DA37-F07D-B53F-D2F7-771FBB2082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9148115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8214B826-7AB3-D967-7572-5602581870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9356977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5ED8EBC0-2479-6839-268C-DB2C5266E7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9613435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>
              <a:extLst>
                <a:ext uri="{FF2B5EF4-FFF2-40B4-BE49-F238E27FC236}">
                  <a16:creationId xmlns:a16="http://schemas.microsoft.com/office/drawing/2014/main" id="{847E95A0-0335-E670-4FF0-29DD9A7CC8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9911147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mit Pfeil 26">
              <a:extLst>
                <a:ext uri="{FF2B5EF4-FFF2-40B4-BE49-F238E27FC236}">
                  <a16:creationId xmlns:a16="http://schemas.microsoft.com/office/drawing/2014/main" id="{5003650B-31CE-7773-8871-2A710FD8A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6487454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Gerade Verbindung mit Pfeil 27">
              <a:extLst>
                <a:ext uri="{FF2B5EF4-FFF2-40B4-BE49-F238E27FC236}">
                  <a16:creationId xmlns:a16="http://schemas.microsoft.com/office/drawing/2014/main" id="{E907908A-125A-F92F-8B85-97D8923D7B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8737871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3B611DB6-FF63-83C7-FB51-F65A117F43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8920254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85BD718E-976E-3B5D-A655-AEAF019892DE}"/>
                </a:ext>
              </a:extLst>
            </p:cNvPr>
            <p:cNvSpPr txBox="1"/>
            <p:nvPr/>
          </p:nvSpPr>
          <p:spPr>
            <a:xfrm>
              <a:off x="4710934" y="6302788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POLR3A</a:t>
              </a:r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3D0BFAF1-5B28-134A-7642-442DC6B22423}"/>
                </a:ext>
              </a:extLst>
            </p:cNvPr>
            <p:cNvSpPr txBox="1"/>
            <p:nvPr/>
          </p:nvSpPr>
          <p:spPr>
            <a:xfrm>
              <a:off x="4710934" y="8553205"/>
              <a:ext cx="1134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MDM2 </a:t>
              </a:r>
              <a:r>
                <a:rPr lang="de-DE" dirty="0" err="1"/>
                <a:t>wt</a:t>
              </a:r>
              <a:endParaRPr lang="de-DE" dirty="0"/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118CD6CA-3842-1A01-818E-ADC4189244E6}"/>
                </a:ext>
              </a:extLst>
            </p:cNvPr>
            <p:cNvSpPr txBox="1"/>
            <p:nvPr/>
          </p:nvSpPr>
          <p:spPr>
            <a:xfrm>
              <a:off x="4710934" y="8735588"/>
              <a:ext cx="17940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MDM2 </a:t>
              </a:r>
              <a:r>
                <a:rPr lang="el-GR" dirty="0"/>
                <a:t>Δ</a:t>
              </a:r>
              <a:r>
                <a:rPr lang="de-DE" dirty="0"/>
                <a:t>222-325</a:t>
              </a:r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8AFF1E29-97B5-559C-92D9-53BE80829A88}"/>
                </a:ext>
              </a:extLst>
            </p:cNvPr>
            <p:cNvSpPr txBox="1"/>
            <p:nvPr/>
          </p:nvSpPr>
          <p:spPr>
            <a:xfrm>
              <a:off x="1153131" y="5515243"/>
              <a:ext cx="7649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/>
                <a:t>α</a:t>
              </a:r>
              <a:r>
                <a:rPr lang="de-DE" dirty="0"/>
                <a:t>-</a:t>
              </a:r>
              <a:r>
                <a:rPr lang="de-DE" dirty="0" err="1"/>
                <a:t>Flag</a:t>
              </a:r>
              <a:endParaRPr lang="de-DE" dirty="0"/>
            </a:p>
          </p:txBody>
        </p:sp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662BD492-CFBB-F255-95B4-6DAFFD6CCF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l="335" t="56" r="160" b="-539"/>
            <a:stretch>
              <a:fillRect/>
            </a:stretch>
          </p:blipFill>
          <p:spPr>
            <a:xfrm>
              <a:off x="1196198" y="5894826"/>
              <a:ext cx="2670362" cy="21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00BC663A-01BF-2FAA-C7FE-2027C40032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/>
            <a:srcRect l="382" t="-997" r="414" b="205"/>
            <a:stretch>
              <a:fillRect/>
            </a:stretch>
          </p:blipFill>
          <p:spPr>
            <a:xfrm>
              <a:off x="1196198" y="8099591"/>
              <a:ext cx="2670362" cy="21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2A68E6BE-D36A-29C8-17D7-FDCBF6B5C3E4}"/>
                </a:ext>
              </a:extLst>
            </p:cNvPr>
            <p:cNvSpPr/>
            <p:nvPr/>
          </p:nvSpPr>
          <p:spPr>
            <a:xfrm>
              <a:off x="1890422" y="6302789"/>
              <a:ext cx="761061" cy="300042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35B9D5FD-B859-FEBA-2BCC-6AC18E706EC8}"/>
                </a:ext>
              </a:extLst>
            </p:cNvPr>
            <p:cNvSpPr/>
            <p:nvPr/>
          </p:nvSpPr>
          <p:spPr>
            <a:xfrm>
              <a:off x="1890422" y="8630802"/>
              <a:ext cx="761061" cy="300042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58A947EC-1DB7-F8A7-FEA3-0F5582F0D432}"/>
                </a:ext>
              </a:extLst>
            </p:cNvPr>
            <p:cNvSpPr txBox="1"/>
            <p:nvPr/>
          </p:nvSpPr>
          <p:spPr>
            <a:xfrm>
              <a:off x="204715" y="6160000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180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29054F48-95CF-97D1-B624-6A3642C79F91}"/>
                </a:ext>
              </a:extLst>
            </p:cNvPr>
            <p:cNvSpPr txBox="1"/>
            <p:nvPr/>
          </p:nvSpPr>
          <p:spPr>
            <a:xfrm>
              <a:off x="204715" y="6391254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130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DE7DA2C4-0C97-CFDA-FCB0-1287ACBDA5D8}"/>
                </a:ext>
              </a:extLst>
            </p:cNvPr>
            <p:cNvSpPr txBox="1"/>
            <p:nvPr/>
          </p:nvSpPr>
          <p:spPr>
            <a:xfrm>
              <a:off x="204715" y="8487049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100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9954F0D9-A659-25AD-16C8-BA94A521EB27}"/>
                </a:ext>
              </a:extLst>
            </p:cNvPr>
            <p:cNvSpPr txBox="1"/>
            <p:nvPr/>
          </p:nvSpPr>
          <p:spPr>
            <a:xfrm>
              <a:off x="308910" y="8740788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70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B3C46ED3-F899-533B-BC9B-E1CDA9DBF5E6}"/>
                </a:ext>
              </a:extLst>
            </p:cNvPr>
            <p:cNvSpPr txBox="1"/>
            <p:nvPr/>
          </p:nvSpPr>
          <p:spPr>
            <a:xfrm>
              <a:off x="308910" y="8967691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55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1B6CBC85-3DF3-7390-837A-29BE50FC2F7A}"/>
                </a:ext>
              </a:extLst>
            </p:cNvPr>
            <p:cNvSpPr txBox="1"/>
            <p:nvPr/>
          </p:nvSpPr>
          <p:spPr>
            <a:xfrm>
              <a:off x="308910" y="9155704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40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82" name="Textfeld 81">
              <a:extLst>
                <a:ext uri="{FF2B5EF4-FFF2-40B4-BE49-F238E27FC236}">
                  <a16:creationId xmlns:a16="http://schemas.microsoft.com/office/drawing/2014/main" id="{1CACF649-0255-5AA5-FD8D-BFA9AB0A652F}"/>
                </a:ext>
              </a:extLst>
            </p:cNvPr>
            <p:cNvSpPr txBox="1"/>
            <p:nvPr/>
          </p:nvSpPr>
          <p:spPr>
            <a:xfrm>
              <a:off x="308910" y="9416465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35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E8631248-1957-AB5F-087A-2F1679E52C2B}"/>
                </a:ext>
              </a:extLst>
            </p:cNvPr>
            <p:cNvSpPr txBox="1"/>
            <p:nvPr/>
          </p:nvSpPr>
          <p:spPr>
            <a:xfrm>
              <a:off x="308910" y="9750017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25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52660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368041C0-F490-7F43-754C-8FD4FF85D6E6}"/>
              </a:ext>
            </a:extLst>
          </p:cNvPr>
          <p:cNvCxnSpPr>
            <a:cxnSpLocks/>
          </p:cNvCxnSpPr>
          <p:nvPr/>
        </p:nvCxnSpPr>
        <p:spPr>
          <a:xfrm flipH="1">
            <a:off x="977577" y="146437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DA404308-C151-7A14-0E52-DFE62DD39C69}"/>
              </a:ext>
            </a:extLst>
          </p:cNvPr>
          <p:cNvCxnSpPr>
            <a:cxnSpLocks/>
          </p:cNvCxnSpPr>
          <p:nvPr/>
        </p:nvCxnSpPr>
        <p:spPr>
          <a:xfrm flipH="1">
            <a:off x="977577" y="161664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B5F11E4E-7062-B226-ABA6-63E5904E1D72}"/>
              </a:ext>
            </a:extLst>
          </p:cNvPr>
          <p:cNvCxnSpPr>
            <a:cxnSpLocks/>
          </p:cNvCxnSpPr>
          <p:nvPr/>
        </p:nvCxnSpPr>
        <p:spPr>
          <a:xfrm flipH="1">
            <a:off x="977577" y="638251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8040897A-D827-D268-F05F-6B3E7DE7E7A7}"/>
              </a:ext>
            </a:extLst>
          </p:cNvPr>
          <p:cNvCxnSpPr>
            <a:cxnSpLocks/>
          </p:cNvCxnSpPr>
          <p:nvPr/>
        </p:nvCxnSpPr>
        <p:spPr>
          <a:xfrm flipH="1">
            <a:off x="977577" y="653479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A89B3734-31E0-30D6-5754-06FB6E92D0EF}"/>
              </a:ext>
            </a:extLst>
          </p:cNvPr>
          <p:cNvCxnSpPr>
            <a:cxnSpLocks/>
          </p:cNvCxnSpPr>
          <p:nvPr/>
        </p:nvCxnSpPr>
        <p:spPr>
          <a:xfrm flipH="1">
            <a:off x="977577" y="337222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54A459AA-0395-DA50-8F80-985FF0EB394F}"/>
              </a:ext>
            </a:extLst>
          </p:cNvPr>
          <p:cNvCxnSpPr>
            <a:cxnSpLocks/>
          </p:cNvCxnSpPr>
          <p:nvPr/>
        </p:nvCxnSpPr>
        <p:spPr>
          <a:xfrm flipH="1">
            <a:off x="977577" y="353756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2D187AC1-5E76-0332-138B-0349EEF855D4}"/>
              </a:ext>
            </a:extLst>
          </p:cNvPr>
          <p:cNvCxnSpPr>
            <a:cxnSpLocks/>
          </p:cNvCxnSpPr>
          <p:nvPr/>
        </p:nvCxnSpPr>
        <p:spPr>
          <a:xfrm flipH="1">
            <a:off x="977577" y="369642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F573DAB1-4FF6-FB9A-B53B-0C6465E1A021}"/>
              </a:ext>
            </a:extLst>
          </p:cNvPr>
          <p:cNvCxnSpPr>
            <a:cxnSpLocks/>
          </p:cNvCxnSpPr>
          <p:nvPr/>
        </p:nvCxnSpPr>
        <p:spPr>
          <a:xfrm flipH="1">
            <a:off x="977577" y="387350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7A30B15E-3B66-405C-55BF-1ACD10F8B9A8}"/>
              </a:ext>
            </a:extLst>
          </p:cNvPr>
          <p:cNvCxnSpPr>
            <a:cxnSpLocks/>
          </p:cNvCxnSpPr>
          <p:nvPr/>
        </p:nvCxnSpPr>
        <p:spPr>
          <a:xfrm flipH="1">
            <a:off x="977577" y="403073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F83F9D5E-8C8A-D0C9-618D-FEAE007BBA1E}"/>
              </a:ext>
            </a:extLst>
          </p:cNvPr>
          <p:cNvCxnSpPr>
            <a:cxnSpLocks/>
          </p:cNvCxnSpPr>
          <p:nvPr/>
        </p:nvCxnSpPr>
        <p:spPr>
          <a:xfrm flipH="1">
            <a:off x="977577" y="417854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2A851B99-5A13-CEB1-1840-538EFDFB5682}"/>
              </a:ext>
            </a:extLst>
          </p:cNvPr>
          <p:cNvCxnSpPr>
            <a:cxnSpLocks/>
          </p:cNvCxnSpPr>
          <p:nvPr/>
        </p:nvCxnSpPr>
        <p:spPr>
          <a:xfrm flipH="1">
            <a:off x="977577" y="850477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616215F4-0835-F9B1-2609-E718762AB5E2}"/>
              </a:ext>
            </a:extLst>
          </p:cNvPr>
          <p:cNvCxnSpPr>
            <a:cxnSpLocks/>
          </p:cNvCxnSpPr>
          <p:nvPr/>
        </p:nvCxnSpPr>
        <p:spPr>
          <a:xfrm flipH="1">
            <a:off x="977577" y="869259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3BE0DC18-E798-75B2-339C-D4755998C532}"/>
              </a:ext>
            </a:extLst>
          </p:cNvPr>
          <p:cNvCxnSpPr>
            <a:cxnSpLocks/>
          </p:cNvCxnSpPr>
          <p:nvPr/>
        </p:nvCxnSpPr>
        <p:spPr>
          <a:xfrm flipH="1">
            <a:off x="977577" y="895638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r Verbinder 51">
            <a:extLst>
              <a:ext uri="{FF2B5EF4-FFF2-40B4-BE49-F238E27FC236}">
                <a16:creationId xmlns:a16="http://schemas.microsoft.com/office/drawing/2014/main" id="{C9BCEC13-687B-DD08-6E9A-1CAA2B11FF72}"/>
              </a:ext>
            </a:extLst>
          </p:cNvPr>
          <p:cNvCxnSpPr>
            <a:cxnSpLocks/>
          </p:cNvCxnSpPr>
          <p:nvPr/>
        </p:nvCxnSpPr>
        <p:spPr>
          <a:xfrm flipH="1">
            <a:off x="977577" y="911117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61EF941E-22A0-D983-CB19-1CD66D1EFA70}"/>
              </a:ext>
            </a:extLst>
          </p:cNvPr>
          <p:cNvCxnSpPr>
            <a:cxnSpLocks/>
          </p:cNvCxnSpPr>
          <p:nvPr/>
        </p:nvCxnSpPr>
        <p:spPr>
          <a:xfrm flipH="1">
            <a:off x="977577" y="927422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5EB47880-E630-721F-F48B-222C3157107C}"/>
              </a:ext>
            </a:extLst>
          </p:cNvPr>
          <p:cNvCxnSpPr>
            <a:cxnSpLocks/>
          </p:cNvCxnSpPr>
          <p:nvPr/>
        </p:nvCxnSpPr>
        <p:spPr>
          <a:xfrm flipH="1">
            <a:off x="977577" y="947361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0" y="92765"/>
            <a:ext cx="1204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</a:t>
            </a:r>
            <a:r>
              <a:rPr lang="en-GB" b="1" dirty="0"/>
              <a:t> 3 A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F133355-4614-91A7-FFD5-45D5DCF54BA1}"/>
              </a:ext>
            </a:extLst>
          </p:cNvPr>
          <p:cNvSpPr txBox="1"/>
          <p:nvPr/>
        </p:nvSpPr>
        <p:spPr>
          <a:xfrm>
            <a:off x="1344816" y="480716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input</a:t>
            </a:r>
            <a:endParaRPr lang="de-DE" dirty="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E57C6C3E-FCCE-D463-8A1D-EA10F62619A2}"/>
              </a:ext>
            </a:extLst>
          </p:cNvPr>
          <p:cNvCxnSpPr>
            <a:cxnSpLocks/>
          </p:cNvCxnSpPr>
          <p:nvPr/>
        </p:nvCxnSpPr>
        <p:spPr>
          <a:xfrm flipH="1">
            <a:off x="4096095" y="157397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8B4BDF0A-32DF-C4F5-86DE-C5F4D08FB0A1}"/>
              </a:ext>
            </a:extLst>
          </p:cNvPr>
          <p:cNvCxnSpPr>
            <a:cxnSpLocks/>
          </p:cNvCxnSpPr>
          <p:nvPr/>
        </p:nvCxnSpPr>
        <p:spPr>
          <a:xfrm flipH="1">
            <a:off x="4096095" y="336450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5BE39AE2-85F0-A023-F22C-4B87B6FFD919}"/>
              </a:ext>
            </a:extLst>
          </p:cNvPr>
          <p:cNvCxnSpPr>
            <a:cxnSpLocks/>
          </p:cNvCxnSpPr>
          <p:nvPr/>
        </p:nvCxnSpPr>
        <p:spPr>
          <a:xfrm flipH="1">
            <a:off x="4096095" y="388585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7C205D1C-AA47-25A8-1827-1301E97014EC}"/>
              </a:ext>
            </a:extLst>
          </p:cNvPr>
          <p:cNvSpPr txBox="1"/>
          <p:nvPr/>
        </p:nvSpPr>
        <p:spPr>
          <a:xfrm>
            <a:off x="4848827" y="138931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E5DFD4A-8BE3-7C30-682A-6682D3AC52B2}"/>
              </a:ext>
            </a:extLst>
          </p:cNvPr>
          <p:cNvSpPr txBox="1"/>
          <p:nvPr/>
        </p:nvSpPr>
        <p:spPr>
          <a:xfrm>
            <a:off x="4848827" y="3179842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28CE64C9-DF41-F9FD-A763-DAE4B84E4C87}"/>
              </a:ext>
            </a:extLst>
          </p:cNvPr>
          <p:cNvSpPr txBox="1"/>
          <p:nvPr/>
        </p:nvSpPr>
        <p:spPr>
          <a:xfrm>
            <a:off x="4848827" y="3783254"/>
            <a:ext cx="166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MDM2 298-491</a:t>
            </a: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2526D10D-874D-99F7-C6DB-9844CB0418AA}"/>
              </a:ext>
            </a:extLst>
          </p:cNvPr>
          <p:cNvCxnSpPr>
            <a:cxnSpLocks/>
          </p:cNvCxnSpPr>
          <p:nvPr/>
        </p:nvCxnSpPr>
        <p:spPr>
          <a:xfrm flipH="1">
            <a:off x="4096095" y="355188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BDEDB64D-54FB-3F9E-8C50-8786E2B605D7}"/>
              </a:ext>
            </a:extLst>
          </p:cNvPr>
          <p:cNvSpPr txBox="1"/>
          <p:nvPr/>
        </p:nvSpPr>
        <p:spPr>
          <a:xfrm>
            <a:off x="4848827" y="3414112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1-400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A338ABBB-AA32-97BD-ECC2-413D782D6BFE}"/>
              </a:ext>
            </a:extLst>
          </p:cNvPr>
          <p:cNvCxnSpPr>
            <a:cxnSpLocks/>
          </p:cNvCxnSpPr>
          <p:nvPr/>
        </p:nvCxnSpPr>
        <p:spPr>
          <a:xfrm flipH="1">
            <a:off x="4096095" y="374142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E235BD8B-8EC8-E6E2-3A26-C52F15BECD5D}"/>
              </a:ext>
            </a:extLst>
          </p:cNvPr>
          <p:cNvSpPr txBox="1"/>
          <p:nvPr/>
        </p:nvSpPr>
        <p:spPr>
          <a:xfrm>
            <a:off x="4848827" y="3593654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Heavy </a:t>
            </a:r>
            <a:r>
              <a:rPr lang="de-DE" dirty="0" err="1"/>
              <a:t>chain</a:t>
            </a:r>
            <a:endParaRPr lang="de-DE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789190BD-1B97-5FD7-521A-D21D586C7B14}"/>
              </a:ext>
            </a:extLst>
          </p:cNvPr>
          <p:cNvSpPr txBox="1"/>
          <p:nvPr/>
        </p:nvSpPr>
        <p:spPr>
          <a:xfrm>
            <a:off x="1344817" y="551473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</a:t>
            </a:r>
            <a:r>
              <a:rPr lang="el-GR" dirty="0"/>
              <a:t>β</a:t>
            </a:r>
            <a:r>
              <a:rPr lang="de-DE" dirty="0"/>
              <a:t>-Gal</a:t>
            </a:r>
          </a:p>
        </p:txBody>
      </p: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ABCC70AD-D2D6-C22C-4F22-1E06D1D0050C}"/>
              </a:ext>
            </a:extLst>
          </p:cNvPr>
          <p:cNvCxnSpPr>
            <a:cxnSpLocks/>
          </p:cNvCxnSpPr>
          <p:nvPr/>
        </p:nvCxnSpPr>
        <p:spPr>
          <a:xfrm flipH="1">
            <a:off x="4096095" y="888448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feld 33">
            <a:extLst>
              <a:ext uri="{FF2B5EF4-FFF2-40B4-BE49-F238E27FC236}">
                <a16:creationId xmlns:a16="http://schemas.microsoft.com/office/drawing/2014/main" id="{7D812571-037E-9D68-0E80-5EB7929BB787}"/>
              </a:ext>
            </a:extLst>
          </p:cNvPr>
          <p:cNvSpPr txBox="1"/>
          <p:nvPr/>
        </p:nvSpPr>
        <p:spPr>
          <a:xfrm>
            <a:off x="4848827" y="8666373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Heavy </a:t>
            </a:r>
            <a:r>
              <a:rPr lang="de-DE" dirty="0" err="1"/>
              <a:t>chain</a:t>
            </a:r>
            <a:endParaRPr lang="de-DE" dirty="0"/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7827ACCF-6091-9256-CAED-BD14014EE598}"/>
              </a:ext>
            </a:extLst>
          </p:cNvPr>
          <p:cNvCxnSpPr>
            <a:cxnSpLocks/>
          </p:cNvCxnSpPr>
          <p:nvPr/>
        </p:nvCxnSpPr>
        <p:spPr>
          <a:xfrm flipH="1">
            <a:off x="4096095" y="939566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2719A3F4-092F-135E-D27A-97272C4D8417}"/>
              </a:ext>
            </a:extLst>
          </p:cNvPr>
          <p:cNvSpPr txBox="1"/>
          <p:nvPr/>
        </p:nvSpPr>
        <p:spPr>
          <a:xfrm>
            <a:off x="4848827" y="9210999"/>
            <a:ext cx="1198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Light </a:t>
            </a:r>
            <a:r>
              <a:rPr lang="de-DE" dirty="0" err="1"/>
              <a:t>chain</a:t>
            </a:r>
            <a:endParaRPr lang="de-DE" dirty="0"/>
          </a:p>
        </p:txBody>
      </p:sp>
      <p:pic>
        <p:nvPicPr>
          <p:cNvPr id="10" name="Grafik 107">
            <a:extLst>
              <a:ext uri="{FF2B5EF4-FFF2-40B4-BE49-F238E27FC236}">
                <a16:creationId xmlns:a16="http://schemas.microsoft.com/office/drawing/2014/main" id="{2D973035-77F3-8A3C-8556-89BE396879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" t="256" r="1601" b="708"/>
          <a:stretch>
            <a:fillRect/>
          </a:stretch>
        </p:blipFill>
        <p:spPr bwMode="auto">
          <a:xfrm>
            <a:off x="1344817" y="878674"/>
            <a:ext cx="269640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9">
            <a:extLst>
              <a:ext uri="{FF2B5EF4-FFF2-40B4-BE49-F238E27FC236}">
                <a16:creationId xmlns:a16="http://schemas.microsoft.com/office/drawing/2014/main" id="{8F99E8E2-575D-A5FC-EF0C-B15894DF94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" t="349" r="410" b="397"/>
          <a:stretch>
            <a:fillRect/>
          </a:stretch>
        </p:blipFill>
        <p:spPr bwMode="auto">
          <a:xfrm>
            <a:off x="1344817" y="3088192"/>
            <a:ext cx="269640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fik 102">
            <a:extLst>
              <a:ext uri="{FF2B5EF4-FFF2-40B4-BE49-F238E27FC236}">
                <a16:creationId xmlns:a16="http://schemas.microsoft.com/office/drawing/2014/main" id="{82322636-FBD0-9ACC-A031-C0A6225D82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t="387" r="-580" b="-228"/>
          <a:stretch>
            <a:fillRect/>
          </a:stretch>
        </p:blipFill>
        <p:spPr bwMode="auto">
          <a:xfrm>
            <a:off x="1344818" y="5900879"/>
            <a:ext cx="2696402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01">
            <a:extLst>
              <a:ext uri="{FF2B5EF4-FFF2-40B4-BE49-F238E27FC236}">
                <a16:creationId xmlns:a16="http://schemas.microsoft.com/office/drawing/2014/main" id="{FF191558-2740-AB71-15CF-C957AB15A0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2" t="-320" r="6070" b="702"/>
          <a:stretch>
            <a:fillRect/>
          </a:stretch>
        </p:blipFill>
        <p:spPr bwMode="auto">
          <a:xfrm>
            <a:off x="1344816" y="8122206"/>
            <a:ext cx="269640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feld 55">
            <a:extLst>
              <a:ext uri="{FF2B5EF4-FFF2-40B4-BE49-F238E27FC236}">
                <a16:creationId xmlns:a16="http://schemas.microsoft.com/office/drawing/2014/main" id="{13842D74-F4E2-077A-5C93-BDDF14D365AD}"/>
              </a:ext>
            </a:extLst>
          </p:cNvPr>
          <p:cNvSpPr txBox="1"/>
          <p:nvPr/>
        </p:nvSpPr>
        <p:spPr>
          <a:xfrm>
            <a:off x="160471" y="124185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14CC8AF5-6413-D4FF-5947-0DD02D56A8DD}"/>
              </a:ext>
            </a:extLst>
          </p:cNvPr>
          <p:cNvSpPr txBox="1"/>
          <p:nvPr/>
        </p:nvSpPr>
        <p:spPr>
          <a:xfrm>
            <a:off x="160471" y="147311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8BB53BB3-34BA-A5DE-8869-78A97DAC5DCE}"/>
              </a:ext>
            </a:extLst>
          </p:cNvPr>
          <p:cNvSpPr txBox="1"/>
          <p:nvPr/>
        </p:nvSpPr>
        <p:spPr>
          <a:xfrm>
            <a:off x="160471" y="616000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35CFE496-EF5F-B2DD-FE9F-B66C64715826}"/>
              </a:ext>
            </a:extLst>
          </p:cNvPr>
          <p:cNvSpPr txBox="1"/>
          <p:nvPr/>
        </p:nvSpPr>
        <p:spPr>
          <a:xfrm>
            <a:off x="160471" y="639125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9882B928-D428-5112-F715-A2D253C1673B}"/>
              </a:ext>
            </a:extLst>
          </p:cNvPr>
          <p:cNvSpPr txBox="1"/>
          <p:nvPr/>
        </p:nvSpPr>
        <p:spPr>
          <a:xfrm>
            <a:off x="160471" y="316277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9AB244CD-B4F7-2628-3043-77622AF2C396}"/>
              </a:ext>
            </a:extLst>
          </p:cNvPr>
          <p:cNvSpPr txBox="1"/>
          <p:nvPr/>
        </p:nvSpPr>
        <p:spPr>
          <a:xfrm>
            <a:off x="264666" y="334905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2795D7DF-290B-24A8-C1D1-45AA0302CD0E}"/>
              </a:ext>
            </a:extLst>
          </p:cNvPr>
          <p:cNvSpPr txBox="1"/>
          <p:nvPr/>
        </p:nvSpPr>
        <p:spPr>
          <a:xfrm>
            <a:off x="264666" y="351600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5804F241-783E-8C44-61F6-D967E0B6C03E}"/>
              </a:ext>
            </a:extLst>
          </p:cNvPr>
          <p:cNvSpPr txBox="1"/>
          <p:nvPr/>
        </p:nvSpPr>
        <p:spPr>
          <a:xfrm>
            <a:off x="264666" y="367223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A6D6AAC6-0773-B61A-7A00-58872AAF5E6D}"/>
              </a:ext>
            </a:extLst>
          </p:cNvPr>
          <p:cNvSpPr txBox="1"/>
          <p:nvPr/>
        </p:nvSpPr>
        <p:spPr>
          <a:xfrm>
            <a:off x="264666" y="383376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8A06FC10-4158-FB00-6D70-9D0082E07206}"/>
              </a:ext>
            </a:extLst>
          </p:cNvPr>
          <p:cNvSpPr txBox="1"/>
          <p:nvPr/>
        </p:nvSpPr>
        <p:spPr>
          <a:xfrm>
            <a:off x="264666" y="401741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A3CD3D0C-1EF9-47A2-6309-E1ECF8FFDCEB}"/>
              </a:ext>
            </a:extLst>
          </p:cNvPr>
          <p:cNvSpPr txBox="1"/>
          <p:nvPr/>
        </p:nvSpPr>
        <p:spPr>
          <a:xfrm>
            <a:off x="160471" y="829532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07D1322E-9EB5-E3F1-3E94-2FF6A4BABBD1}"/>
              </a:ext>
            </a:extLst>
          </p:cNvPr>
          <p:cNvSpPr txBox="1"/>
          <p:nvPr/>
        </p:nvSpPr>
        <p:spPr>
          <a:xfrm>
            <a:off x="264666" y="854906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47764664-F5D7-7653-BB2E-F71B9E9CB4DF}"/>
              </a:ext>
            </a:extLst>
          </p:cNvPr>
          <p:cNvSpPr txBox="1"/>
          <p:nvPr/>
        </p:nvSpPr>
        <p:spPr>
          <a:xfrm>
            <a:off x="264666" y="877596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B747E748-6BFE-9DBE-3DF2-311A691F7F39}"/>
              </a:ext>
            </a:extLst>
          </p:cNvPr>
          <p:cNvSpPr txBox="1"/>
          <p:nvPr/>
        </p:nvSpPr>
        <p:spPr>
          <a:xfrm>
            <a:off x="264666" y="890989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A7329A52-D4B3-C7F1-A7E1-0A4C5DE171B0}"/>
              </a:ext>
            </a:extLst>
          </p:cNvPr>
          <p:cNvSpPr txBox="1"/>
          <p:nvPr/>
        </p:nvSpPr>
        <p:spPr>
          <a:xfrm>
            <a:off x="264666" y="907725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71" name="Textfeld 70">
            <a:extLst>
              <a:ext uri="{FF2B5EF4-FFF2-40B4-BE49-F238E27FC236}">
                <a16:creationId xmlns:a16="http://schemas.microsoft.com/office/drawing/2014/main" id="{968AF176-D77E-3C88-4CA5-4DE4C638C981}"/>
              </a:ext>
            </a:extLst>
          </p:cNvPr>
          <p:cNvSpPr txBox="1"/>
          <p:nvPr/>
        </p:nvSpPr>
        <p:spPr>
          <a:xfrm>
            <a:off x="264666" y="931248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788206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9985A-F3B4-0D20-2197-D0E8BD61F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D0DBDEB6-476A-597C-DB57-B5F523EFB35A}"/>
              </a:ext>
            </a:extLst>
          </p:cNvPr>
          <p:cNvCxnSpPr>
            <a:cxnSpLocks/>
          </p:cNvCxnSpPr>
          <p:nvPr/>
        </p:nvCxnSpPr>
        <p:spPr>
          <a:xfrm flipH="1">
            <a:off x="977577" y="178883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8F9B4254-4EB7-DB0D-A42C-A9EA7B63BBDD}"/>
              </a:ext>
            </a:extLst>
          </p:cNvPr>
          <p:cNvCxnSpPr>
            <a:cxnSpLocks/>
          </p:cNvCxnSpPr>
          <p:nvPr/>
        </p:nvCxnSpPr>
        <p:spPr>
          <a:xfrm flipH="1">
            <a:off x="977577" y="194111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60D21B8E-0E08-0AC2-A503-7CF089E0CE30}"/>
              </a:ext>
            </a:extLst>
          </p:cNvPr>
          <p:cNvCxnSpPr>
            <a:cxnSpLocks/>
          </p:cNvCxnSpPr>
          <p:nvPr/>
        </p:nvCxnSpPr>
        <p:spPr>
          <a:xfrm flipH="1">
            <a:off x="977577" y="686921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F73146EE-0400-A320-7484-986BA2A09751}"/>
              </a:ext>
            </a:extLst>
          </p:cNvPr>
          <p:cNvCxnSpPr>
            <a:cxnSpLocks/>
          </p:cNvCxnSpPr>
          <p:nvPr/>
        </p:nvCxnSpPr>
        <p:spPr>
          <a:xfrm flipH="1">
            <a:off x="977577" y="702148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26379A62-F07D-32D1-1C15-C7A96D6A1A8C}"/>
              </a:ext>
            </a:extLst>
          </p:cNvPr>
          <p:cNvCxnSpPr>
            <a:cxnSpLocks/>
          </p:cNvCxnSpPr>
          <p:nvPr/>
        </p:nvCxnSpPr>
        <p:spPr>
          <a:xfrm flipH="1">
            <a:off x="977577" y="355151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B539991B-F678-E260-A607-D4127CDDBC97}"/>
              </a:ext>
            </a:extLst>
          </p:cNvPr>
          <p:cNvCxnSpPr>
            <a:cxnSpLocks/>
          </p:cNvCxnSpPr>
          <p:nvPr/>
        </p:nvCxnSpPr>
        <p:spPr>
          <a:xfrm flipH="1">
            <a:off x="977577" y="368996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76BE5A93-C69F-3686-51C9-38B55B9C34BF}"/>
              </a:ext>
            </a:extLst>
          </p:cNvPr>
          <p:cNvCxnSpPr>
            <a:cxnSpLocks/>
          </p:cNvCxnSpPr>
          <p:nvPr/>
        </p:nvCxnSpPr>
        <p:spPr>
          <a:xfrm flipH="1">
            <a:off x="977577" y="387571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1C4D6825-D8F0-D6CF-921A-5E96956EA77E}"/>
              </a:ext>
            </a:extLst>
          </p:cNvPr>
          <p:cNvCxnSpPr>
            <a:cxnSpLocks/>
          </p:cNvCxnSpPr>
          <p:nvPr/>
        </p:nvCxnSpPr>
        <p:spPr>
          <a:xfrm flipH="1">
            <a:off x="977577" y="403038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EE59C315-EF11-3C34-0CD0-8B7C1E7EAD34}"/>
              </a:ext>
            </a:extLst>
          </p:cNvPr>
          <p:cNvCxnSpPr>
            <a:cxnSpLocks/>
          </p:cNvCxnSpPr>
          <p:nvPr/>
        </p:nvCxnSpPr>
        <p:spPr>
          <a:xfrm flipH="1">
            <a:off x="977577" y="421450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019F9443-3753-8B5E-4DD6-BDD15161843C}"/>
              </a:ext>
            </a:extLst>
          </p:cNvPr>
          <p:cNvCxnSpPr>
            <a:cxnSpLocks/>
          </p:cNvCxnSpPr>
          <p:nvPr/>
        </p:nvCxnSpPr>
        <p:spPr>
          <a:xfrm flipH="1">
            <a:off x="977577" y="444300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1F10720F-A6F7-E756-6F65-6FFFB62E9612}"/>
              </a:ext>
            </a:extLst>
          </p:cNvPr>
          <p:cNvCxnSpPr>
            <a:cxnSpLocks/>
          </p:cNvCxnSpPr>
          <p:nvPr/>
        </p:nvCxnSpPr>
        <p:spPr>
          <a:xfrm flipH="1">
            <a:off x="977577" y="850925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04FB79D4-C993-9135-1C1F-BDBE8C3E5EAF}"/>
              </a:ext>
            </a:extLst>
          </p:cNvPr>
          <p:cNvCxnSpPr>
            <a:cxnSpLocks/>
          </p:cNvCxnSpPr>
          <p:nvPr/>
        </p:nvCxnSpPr>
        <p:spPr>
          <a:xfrm flipH="1">
            <a:off x="977577" y="862088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722E941C-BCA4-B592-FAB9-7A63AD0256CA}"/>
              </a:ext>
            </a:extLst>
          </p:cNvPr>
          <p:cNvCxnSpPr>
            <a:cxnSpLocks/>
          </p:cNvCxnSpPr>
          <p:nvPr/>
        </p:nvCxnSpPr>
        <p:spPr>
          <a:xfrm flipH="1">
            <a:off x="977577" y="878605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63A79596-D3F7-5AA3-4B89-8A766CE8D0BF}"/>
              </a:ext>
            </a:extLst>
          </p:cNvPr>
          <p:cNvCxnSpPr>
            <a:cxnSpLocks/>
          </p:cNvCxnSpPr>
          <p:nvPr/>
        </p:nvCxnSpPr>
        <p:spPr>
          <a:xfrm flipH="1">
            <a:off x="977577" y="897670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34526AF8-4213-3190-3C53-3DA7BCC2C534}"/>
              </a:ext>
            </a:extLst>
          </p:cNvPr>
          <p:cNvCxnSpPr>
            <a:cxnSpLocks/>
          </p:cNvCxnSpPr>
          <p:nvPr/>
        </p:nvCxnSpPr>
        <p:spPr>
          <a:xfrm flipH="1">
            <a:off x="977577" y="913975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D83D5C9C-55BA-AB7F-7364-47C6A9BC71F5}"/>
              </a:ext>
            </a:extLst>
          </p:cNvPr>
          <p:cNvCxnSpPr>
            <a:cxnSpLocks/>
          </p:cNvCxnSpPr>
          <p:nvPr/>
        </p:nvCxnSpPr>
        <p:spPr>
          <a:xfrm flipH="1">
            <a:off x="977577" y="933914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23C37347-6A4A-595B-6BE0-A1C3EA66E80F}"/>
              </a:ext>
            </a:extLst>
          </p:cNvPr>
          <p:cNvSpPr txBox="1"/>
          <p:nvPr/>
        </p:nvSpPr>
        <p:spPr>
          <a:xfrm>
            <a:off x="0" y="92765"/>
            <a:ext cx="1204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</a:t>
            </a:r>
            <a:r>
              <a:rPr lang="en-GB" b="1" dirty="0"/>
              <a:t> 3 A</a:t>
            </a: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CA830CCE-E01F-C4F2-2758-3F497AF52FE2}"/>
              </a:ext>
            </a:extLst>
          </p:cNvPr>
          <p:cNvCxnSpPr>
            <a:cxnSpLocks/>
          </p:cNvCxnSpPr>
          <p:nvPr/>
        </p:nvCxnSpPr>
        <p:spPr>
          <a:xfrm flipH="1">
            <a:off x="3975962" y="184199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4004DD6-8898-D239-5749-6A94AB95F280}"/>
              </a:ext>
            </a:extLst>
          </p:cNvPr>
          <p:cNvCxnSpPr>
            <a:cxnSpLocks/>
          </p:cNvCxnSpPr>
          <p:nvPr/>
        </p:nvCxnSpPr>
        <p:spPr>
          <a:xfrm flipH="1">
            <a:off x="3975962" y="356946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8CB0CBD3-8F32-CDD0-B832-46D870B556CF}"/>
              </a:ext>
            </a:extLst>
          </p:cNvPr>
          <p:cNvCxnSpPr>
            <a:cxnSpLocks/>
          </p:cNvCxnSpPr>
          <p:nvPr/>
        </p:nvCxnSpPr>
        <p:spPr>
          <a:xfrm flipH="1">
            <a:off x="3975962" y="440612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4F390614-5304-CFA4-B54E-1DDDE26005D1}"/>
              </a:ext>
            </a:extLst>
          </p:cNvPr>
          <p:cNvSpPr txBox="1"/>
          <p:nvPr/>
        </p:nvSpPr>
        <p:spPr>
          <a:xfrm>
            <a:off x="4728694" y="1657327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02ABDBF-8E2C-FF31-7ED3-4D5D32B601A1}"/>
              </a:ext>
            </a:extLst>
          </p:cNvPr>
          <p:cNvSpPr txBox="1"/>
          <p:nvPr/>
        </p:nvSpPr>
        <p:spPr>
          <a:xfrm>
            <a:off x="4728694" y="3384795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767C7F50-43CD-44A1-B55C-1D1CD56E4088}"/>
              </a:ext>
            </a:extLst>
          </p:cNvPr>
          <p:cNvSpPr txBox="1"/>
          <p:nvPr/>
        </p:nvSpPr>
        <p:spPr>
          <a:xfrm>
            <a:off x="4728694" y="4224687"/>
            <a:ext cx="1198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Light </a:t>
            </a:r>
            <a:r>
              <a:rPr lang="de-DE" dirty="0" err="1"/>
              <a:t>chain</a:t>
            </a:r>
            <a:endParaRPr lang="de-DE" dirty="0"/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7FAEACFA-CB34-44B8-699B-627704A9D778}"/>
              </a:ext>
            </a:extLst>
          </p:cNvPr>
          <p:cNvCxnSpPr>
            <a:cxnSpLocks/>
          </p:cNvCxnSpPr>
          <p:nvPr/>
        </p:nvCxnSpPr>
        <p:spPr>
          <a:xfrm flipH="1">
            <a:off x="3975962" y="375683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22229C58-9D96-6CF1-F218-8531DDC18000}"/>
              </a:ext>
            </a:extLst>
          </p:cNvPr>
          <p:cNvSpPr txBox="1"/>
          <p:nvPr/>
        </p:nvSpPr>
        <p:spPr>
          <a:xfrm>
            <a:off x="4728694" y="3619065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1-400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8ABEA77C-2CB7-B8E1-C4F8-9E25349DD9F1}"/>
              </a:ext>
            </a:extLst>
          </p:cNvPr>
          <p:cNvCxnSpPr>
            <a:cxnSpLocks/>
          </p:cNvCxnSpPr>
          <p:nvPr/>
        </p:nvCxnSpPr>
        <p:spPr>
          <a:xfrm flipH="1">
            <a:off x="3975962" y="394637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5C3C7CD6-BED4-0A10-7C14-32D8256132FA}"/>
              </a:ext>
            </a:extLst>
          </p:cNvPr>
          <p:cNvSpPr txBox="1"/>
          <p:nvPr/>
        </p:nvSpPr>
        <p:spPr>
          <a:xfrm>
            <a:off x="4728694" y="3798607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Heavy </a:t>
            </a:r>
            <a:r>
              <a:rPr lang="de-DE" dirty="0" err="1"/>
              <a:t>chain</a:t>
            </a:r>
            <a:endParaRPr lang="de-DE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93DAEC0E-C66C-77CE-DE04-C751923A5CE4}"/>
              </a:ext>
            </a:extLst>
          </p:cNvPr>
          <p:cNvSpPr txBox="1"/>
          <p:nvPr/>
        </p:nvSpPr>
        <p:spPr>
          <a:xfrm>
            <a:off x="1224683" y="495284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</a:t>
            </a:r>
            <a:r>
              <a:rPr lang="de-DE" dirty="0" err="1"/>
              <a:t>Flag</a:t>
            </a:r>
            <a:endParaRPr lang="de-DE" dirty="0"/>
          </a:p>
        </p:txBody>
      </p:sp>
      <p:pic>
        <p:nvPicPr>
          <p:cNvPr id="3" name="Grafik 111">
            <a:extLst>
              <a:ext uri="{FF2B5EF4-FFF2-40B4-BE49-F238E27FC236}">
                <a16:creationId xmlns:a16="http://schemas.microsoft.com/office/drawing/2014/main" id="{DFB07FA2-073E-1DEA-DC11-9D90B80D99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" t="33" r="438" b="1130"/>
          <a:stretch>
            <a:fillRect/>
          </a:stretch>
        </p:blipFill>
        <p:spPr bwMode="auto">
          <a:xfrm>
            <a:off x="1224683" y="881433"/>
            <a:ext cx="26964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106">
            <a:extLst>
              <a:ext uri="{FF2B5EF4-FFF2-40B4-BE49-F238E27FC236}">
                <a16:creationId xmlns:a16="http://schemas.microsoft.com/office/drawing/2014/main" id="{24974A32-CCFA-E43A-C53E-D8AB457391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0" t="698" r="-743" b="12582"/>
          <a:stretch>
            <a:fillRect/>
          </a:stretch>
        </p:blipFill>
        <p:spPr bwMode="auto">
          <a:xfrm>
            <a:off x="1224683" y="3119577"/>
            <a:ext cx="26964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EF493DA-7F39-71DD-5861-7659CD374929}"/>
              </a:ext>
            </a:extLst>
          </p:cNvPr>
          <p:cNvSpPr txBox="1"/>
          <p:nvPr/>
        </p:nvSpPr>
        <p:spPr>
          <a:xfrm>
            <a:off x="1224683" y="5674004"/>
            <a:ext cx="1515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-MDM2 (IF2)</a:t>
            </a:r>
          </a:p>
        </p:txBody>
      </p:sp>
      <p:pic>
        <p:nvPicPr>
          <p:cNvPr id="6" name="Grafik 104">
            <a:extLst>
              <a:ext uri="{FF2B5EF4-FFF2-40B4-BE49-F238E27FC236}">
                <a16:creationId xmlns:a16="http://schemas.microsoft.com/office/drawing/2014/main" id="{14685747-D3B1-628B-A7A3-BB60147E47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 t="-128" r="-216" b="559"/>
          <a:stretch>
            <a:fillRect/>
          </a:stretch>
        </p:blipFill>
        <p:spPr bwMode="auto">
          <a:xfrm>
            <a:off x="1224682" y="6043336"/>
            <a:ext cx="269640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Grafik 108">
            <a:extLst>
              <a:ext uri="{FF2B5EF4-FFF2-40B4-BE49-F238E27FC236}">
                <a16:creationId xmlns:a16="http://schemas.microsoft.com/office/drawing/2014/main" id="{1309E88C-DF1E-2FA2-6D9E-254575F885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" t="647" r="824" b="340"/>
          <a:stretch>
            <a:fillRect/>
          </a:stretch>
        </p:blipFill>
        <p:spPr bwMode="auto">
          <a:xfrm>
            <a:off x="1224682" y="8298297"/>
            <a:ext cx="269851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6FC715FF-B140-27D7-6389-402C2E68E8B3}"/>
              </a:ext>
            </a:extLst>
          </p:cNvPr>
          <p:cNvCxnSpPr>
            <a:cxnSpLocks/>
          </p:cNvCxnSpPr>
          <p:nvPr/>
        </p:nvCxnSpPr>
        <p:spPr>
          <a:xfrm flipH="1">
            <a:off x="3975962" y="699210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FF5F57AE-5F5B-1209-6064-7B6444062049}"/>
              </a:ext>
            </a:extLst>
          </p:cNvPr>
          <p:cNvCxnSpPr>
            <a:cxnSpLocks/>
          </p:cNvCxnSpPr>
          <p:nvPr/>
        </p:nvCxnSpPr>
        <p:spPr>
          <a:xfrm flipH="1">
            <a:off x="3975962" y="850592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6401A8EB-CE93-50B6-F707-F9E2EE1D166F}"/>
              </a:ext>
            </a:extLst>
          </p:cNvPr>
          <p:cNvCxnSpPr>
            <a:cxnSpLocks/>
          </p:cNvCxnSpPr>
          <p:nvPr/>
        </p:nvCxnSpPr>
        <p:spPr>
          <a:xfrm flipH="1">
            <a:off x="3975962" y="930025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4C6CCD48-A269-4A74-E830-7FA5DBF7D8A7}"/>
              </a:ext>
            </a:extLst>
          </p:cNvPr>
          <p:cNvSpPr txBox="1"/>
          <p:nvPr/>
        </p:nvSpPr>
        <p:spPr>
          <a:xfrm>
            <a:off x="4728694" y="680744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926438DD-6030-9DC6-325F-28D8E6DF5518}"/>
              </a:ext>
            </a:extLst>
          </p:cNvPr>
          <p:cNvSpPr txBox="1"/>
          <p:nvPr/>
        </p:nvSpPr>
        <p:spPr>
          <a:xfrm>
            <a:off x="4728694" y="8321255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3ECE53FD-37D1-D558-9AC5-E8E4E724401A}"/>
              </a:ext>
            </a:extLst>
          </p:cNvPr>
          <p:cNvSpPr txBox="1"/>
          <p:nvPr/>
        </p:nvSpPr>
        <p:spPr>
          <a:xfrm>
            <a:off x="4728694" y="9115592"/>
            <a:ext cx="1198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Light </a:t>
            </a:r>
            <a:r>
              <a:rPr lang="de-DE" dirty="0" err="1"/>
              <a:t>chain</a:t>
            </a:r>
            <a:endParaRPr lang="de-DE" dirty="0"/>
          </a:p>
        </p:txBody>
      </p: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C4E98FC2-0452-35B1-2494-D2FF1AB82F60}"/>
              </a:ext>
            </a:extLst>
          </p:cNvPr>
          <p:cNvCxnSpPr>
            <a:cxnSpLocks/>
          </p:cNvCxnSpPr>
          <p:nvPr/>
        </p:nvCxnSpPr>
        <p:spPr>
          <a:xfrm flipH="1">
            <a:off x="3975962" y="867234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feld 45">
            <a:extLst>
              <a:ext uri="{FF2B5EF4-FFF2-40B4-BE49-F238E27FC236}">
                <a16:creationId xmlns:a16="http://schemas.microsoft.com/office/drawing/2014/main" id="{5DF701AC-B45A-A92A-1EB0-79CC63CED0B6}"/>
              </a:ext>
            </a:extLst>
          </p:cNvPr>
          <p:cNvSpPr txBox="1"/>
          <p:nvPr/>
        </p:nvSpPr>
        <p:spPr>
          <a:xfrm>
            <a:off x="4728694" y="8487677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1-400</a:t>
            </a:r>
          </a:p>
        </p:txBody>
      </p: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21AED337-C2F7-1646-588C-27A13489F6B4}"/>
              </a:ext>
            </a:extLst>
          </p:cNvPr>
          <p:cNvCxnSpPr>
            <a:cxnSpLocks/>
          </p:cNvCxnSpPr>
          <p:nvPr/>
        </p:nvCxnSpPr>
        <p:spPr>
          <a:xfrm flipH="1">
            <a:off x="3975962" y="882468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feld 47">
            <a:extLst>
              <a:ext uri="{FF2B5EF4-FFF2-40B4-BE49-F238E27FC236}">
                <a16:creationId xmlns:a16="http://schemas.microsoft.com/office/drawing/2014/main" id="{0F0E34E5-C185-E109-1DF8-3D851000EA6B}"/>
              </a:ext>
            </a:extLst>
          </p:cNvPr>
          <p:cNvSpPr txBox="1"/>
          <p:nvPr/>
        </p:nvSpPr>
        <p:spPr>
          <a:xfrm>
            <a:off x="4728694" y="8653642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Heavy </a:t>
            </a:r>
            <a:r>
              <a:rPr lang="de-DE" dirty="0" err="1"/>
              <a:t>chain</a:t>
            </a:r>
            <a:endParaRPr lang="de-DE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2997BF07-0181-E524-6DA8-E9A7711CE827}"/>
              </a:ext>
            </a:extLst>
          </p:cNvPr>
          <p:cNvSpPr txBox="1"/>
          <p:nvPr/>
        </p:nvSpPr>
        <p:spPr>
          <a:xfrm>
            <a:off x="160471" y="156632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4D75D488-EF38-D295-2C15-99D2D074538A}"/>
              </a:ext>
            </a:extLst>
          </p:cNvPr>
          <p:cNvSpPr txBox="1"/>
          <p:nvPr/>
        </p:nvSpPr>
        <p:spPr>
          <a:xfrm>
            <a:off x="160471" y="179757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0CC01648-AE42-A082-996F-17F1C54F4987}"/>
              </a:ext>
            </a:extLst>
          </p:cNvPr>
          <p:cNvSpPr txBox="1"/>
          <p:nvPr/>
        </p:nvSpPr>
        <p:spPr>
          <a:xfrm>
            <a:off x="160471" y="664669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294A8088-6D46-E001-57B0-456033AEC0A3}"/>
              </a:ext>
            </a:extLst>
          </p:cNvPr>
          <p:cNvSpPr txBox="1"/>
          <p:nvPr/>
        </p:nvSpPr>
        <p:spPr>
          <a:xfrm>
            <a:off x="160471" y="687795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2D7E70FF-951D-CFE0-556D-06D1006A5AAE}"/>
              </a:ext>
            </a:extLst>
          </p:cNvPr>
          <p:cNvSpPr txBox="1"/>
          <p:nvPr/>
        </p:nvSpPr>
        <p:spPr>
          <a:xfrm>
            <a:off x="160471" y="334206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DB428892-2CAE-AF54-8CA2-EE341AC300F6}"/>
              </a:ext>
            </a:extLst>
          </p:cNvPr>
          <p:cNvSpPr txBox="1"/>
          <p:nvPr/>
        </p:nvSpPr>
        <p:spPr>
          <a:xfrm>
            <a:off x="264666" y="350145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9642CBE8-2C32-97C0-3FB9-0594B791D1E2}"/>
              </a:ext>
            </a:extLst>
          </p:cNvPr>
          <p:cNvSpPr txBox="1"/>
          <p:nvPr/>
        </p:nvSpPr>
        <p:spPr>
          <a:xfrm>
            <a:off x="264666" y="365943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D277F820-EDA6-5538-4277-A3CCFAFAC692}"/>
              </a:ext>
            </a:extLst>
          </p:cNvPr>
          <p:cNvSpPr txBox="1"/>
          <p:nvPr/>
        </p:nvSpPr>
        <p:spPr>
          <a:xfrm>
            <a:off x="264666" y="382911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0FB879C0-A5C2-AE6F-45AD-23976F15E2CD}"/>
              </a:ext>
            </a:extLst>
          </p:cNvPr>
          <p:cNvSpPr txBox="1"/>
          <p:nvPr/>
        </p:nvSpPr>
        <p:spPr>
          <a:xfrm>
            <a:off x="264666" y="401753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1424580F-2B75-0B6E-6C77-00EBDC663A3C}"/>
              </a:ext>
            </a:extLst>
          </p:cNvPr>
          <p:cNvSpPr txBox="1"/>
          <p:nvPr/>
        </p:nvSpPr>
        <p:spPr>
          <a:xfrm>
            <a:off x="264666" y="428187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4F0A8DAD-25C5-ECFE-41AC-7E56B7D03129}"/>
              </a:ext>
            </a:extLst>
          </p:cNvPr>
          <p:cNvSpPr txBox="1"/>
          <p:nvPr/>
        </p:nvSpPr>
        <p:spPr>
          <a:xfrm>
            <a:off x="160471" y="829980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E66ED7F4-749A-4D48-6E99-665AF76BEAC5}"/>
              </a:ext>
            </a:extLst>
          </p:cNvPr>
          <p:cNvSpPr txBox="1"/>
          <p:nvPr/>
        </p:nvSpPr>
        <p:spPr>
          <a:xfrm>
            <a:off x="264666" y="847734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DE08D9B0-A180-9E01-83D5-EFC7A7629472}"/>
              </a:ext>
            </a:extLst>
          </p:cNvPr>
          <p:cNvSpPr txBox="1"/>
          <p:nvPr/>
        </p:nvSpPr>
        <p:spPr>
          <a:xfrm>
            <a:off x="264666" y="861908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7B5A17C5-CA3B-3158-126A-797F539E309E}"/>
              </a:ext>
            </a:extLst>
          </p:cNvPr>
          <p:cNvSpPr txBox="1"/>
          <p:nvPr/>
        </p:nvSpPr>
        <p:spPr>
          <a:xfrm>
            <a:off x="264666" y="877543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E75D60D7-D62A-DEFF-A55D-690939A403B4}"/>
              </a:ext>
            </a:extLst>
          </p:cNvPr>
          <p:cNvSpPr txBox="1"/>
          <p:nvPr/>
        </p:nvSpPr>
        <p:spPr>
          <a:xfrm>
            <a:off x="264666" y="894278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53C8889B-AE25-5B02-39C4-8C683C4A28FF}"/>
              </a:ext>
            </a:extLst>
          </p:cNvPr>
          <p:cNvSpPr txBox="1"/>
          <p:nvPr/>
        </p:nvSpPr>
        <p:spPr>
          <a:xfrm>
            <a:off x="264666" y="917801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093891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6C8A31AA-CF53-CF89-15D7-29F48A51701D}"/>
              </a:ext>
            </a:extLst>
          </p:cNvPr>
          <p:cNvCxnSpPr>
            <a:cxnSpLocks/>
          </p:cNvCxnSpPr>
          <p:nvPr/>
        </p:nvCxnSpPr>
        <p:spPr>
          <a:xfrm flipH="1">
            <a:off x="792339" y="185327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90589229-FC5C-1957-EDE8-3651773641C5}"/>
              </a:ext>
            </a:extLst>
          </p:cNvPr>
          <p:cNvCxnSpPr>
            <a:cxnSpLocks/>
          </p:cNvCxnSpPr>
          <p:nvPr/>
        </p:nvCxnSpPr>
        <p:spPr>
          <a:xfrm flipH="1">
            <a:off x="792339" y="200554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B869DA8C-ED63-D88A-445E-F55B68487050}"/>
              </a:ext>
            </a:extLst>
          </p:cNvPr>
          <p:cNvCxnSpPr>
            <a:cxnSpLocks/>
          </p:cNvCxnSpPr>
          <p:nvPr/>
        </p:nvCxnSpPr>
        <p:spPr>
          <a:xfrm flipH="1">
            <a:off x="792339" y="402719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DFC46F10-8F1D-1EB2-C8C1-8E86E2AF53BB}"/>
              </a:ext>
            </a:extLst>
          </p:cNvPr>
          <p:cNvCxnSpPr>
            <a:cxnSpLocks/>
          </p:cNvCxnSpPr>
          <p:nvPr/>
        </p:nvCxnSpPr>
        <p:spPr>
          <a:xfrm flipH="1">
            <a:off x="792339" y="413881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589604A1-6D6F-BB54-9F08-269F96516485}"/>
              </a:ext>
            </a:extLst>
          </p:cNvPr>
          <p:cNvCxnSpPr>
            <a:cxnSpLocks/>
          </p:cNvCxnSpPr>
          <p:nvPr/>
        </p:nvCxnSpPr>
        <p:spPr>
          <a:xfrm flipH="1">
            <a:off x="792339" y="430399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8F15326E-1C61-56E3-B7A4-5EA2EC8FE2BD}"/>
              </a:ext>
            </a:extLst>
          </p:cNvPr>
          <p:cNvCxnSpPr>
            <a:cxnSpLocks/>
          </p:cNvCxnSpPr>
          <p:nvPr/>
        </p:nvCxnSpPr>
        <p:spPr>
          <a:xfrm flipH="1">
            <a:off x="792339" y="448609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78F882E-2DF8-C155-112E-07E6945E68FB}"/>
              </a:ext>
            </a:extLst>
          </p:cNvPr>
          <p:cNvCxnSpPr>
            <a:cxnSpLocks/>
          </p:cNvCxnSpPr>
          <p:nvPr/>
        </p:nvCxnSpPr>
        <p:spPr>
          <a:xfrm flipH="1">
            <a:off x="792339" y="464914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BE6C193E-C521-EEA9-F187-829F3C5B9984}"/>
              </a:ext>
            </a:extLst>
          </p:cNvPr>
          <p:cNvCxnSpPr>
            <a:cxnSpLocks/>
          </p:cNvCxnSpPr>
          <p:nvPr/>
        </p:nvCxnSpPr>
        <p:spPr>
          <a:xfrm flipH="1">
            <a:off x="792339" y="478871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85655452-BE49-612D-3AEF-A84C4E54B2C8}"/>
              </a:ext>
            </a:extLst>
          </p:cNvPr>
          <p:cNvSpPr txBox="1"/>
          <p:nvPr/>
        </p:nvSpPr>
        <p:spPr>
          <a:xfrm>
            <a:off x="0" y="92765"/>
            <a:ext cx="1204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</a:t>
            </a:r>
            <a:r>
              <a:rPr lang="en-GB" b="1" dirty="0"/>
              <a:t> 3 A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706656B-5F9C-BFA8-A024-463ACD467256}"/>
              </a:ext>
            </a:extLst>
          </p:cNvPr>
          <p:cNvSpPr txBox="1"/>
          <p:nvPr/>
        </p:nvSpPr>
        <p:spPr>
          <a:xfrm>
            <a:off x="1049746" y="703773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-MDM2 (4B11)</a:t>
            </a: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87C22DDA-7DD4-6651-8D0E-296710B32B70}"/>
              </a:ext>
            </a:extLst>
          </p:cNvPr>
          <p:cNvCxnSpPr>
            <a:cxnSpLocks/>
          </p:cNvCxnSpPr>
          <p:nvPr/>
        </p:nvCxnSpPr>
        <p:spPr>
          <a:xfrm flipH="1">
            <a:off x="3950050" y="196919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5E9D4E6C-41DC-6B95-79B2-594CED0E620D}"/>
              </a:ext>
            </a:extLst>
          </p:cNvPr>
          <p:cNvCxnSpPr>
            <a:cxnSpLocks/>
          </p:cNvCxnSpPr>
          <p:nvPr/>
        </p:nvCxnSpPr>
        <p:spPr>
          <a:xfrm flipH="1">
            <a:off x="3950050" y="3992334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CD77A3A8-A4B8-CC5D-496E-E57545207A68}"/>
              </a:ext>
            </a:extLst>
          </p:cNvPr>
          <p:cNvSpPr txBox="1"/>
          <p:nvPr/>
        </p:nvSpPr>
        <p:spPr>
          <a:xfrm>
            <a:off x="4702782" y="1784529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2188AF8-CAFE-5222-2351-D8B9EFDFAD7B}"/>
              </a:ext>
            </a:extLst>
          </p:cNvPr>
          <p:cNvSpPr txBox="1"/>
          <p:nvPr/>
        </p:nvSpPr>
        <p:spPr>
          <a:xfrm>
            <a:off x="4702782" y="3807668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99FF9204-BF21-9ED7-870F-D1103700348A}"/>
              </a:ext>
            </a:extLst>
          </p:cNvPr>
          <p:cNvCxnSpPr>
            <a:cxnSpLocks/>
          </p:cNvCxnSpPr>
          <p:nvPr/>
        </p:nvCxnSpPr>
        <p:spPr>
          <a:xfrm flipH="1">
            <a:off x="3950050" y="430583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EB77F5E-AFE7-93A4-443D-EDA40AD53158}"/>
              </a:ext>
            </a:extLst>
          </p:cNvPr>
          <p:cNvSpPr txBox="1"/>
          <p:nvPr/>
        </p:nvSpPr>
        <p:spPr>
          <a:xfrm>
            <a:off x="4702782" y="4087730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Heavy </a:t>
            </a:r>
            <a:r>
              <a:rPr lang="de-DE" dirty="0" err="1"/>
              <a:t>chain</a:t>
            </a:r>
            <a:endParaRPr lang="de-DE" dirty="0"/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824B498B-1A84-A7C9-DE4E-180E22B5A21F}"/>
              </a:ext>
            </a:extLst>
          </p:cNvPr>
          <p:cNvCxnSpPr>
            <a:cxnSpLocks/>
          </p:cNvCxnSpPr>
          <p:nvPr/>
        </p:nvCxnSpPr>
        <p:spPr>
          <a:xfrm flipH="1">
            <a:off x="3950050" y="449698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30F6BC11-4F1E-35CA-186A-C979E4B13AE0}"/>
              </a:ext>
            </a:extLst>
          </p:cNvPr>
          <p:cNvSpPr txBox="1"/>
          <p:nvPr/>
        </p:nvSpPr>
        <p:spPr>
          <a:xfrm>
            <a:off x="4702782" y="4312321"/>
            <a:ext cx="166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MDM2 298-491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128063B-7AA9-004A-7DC8-B8F07B65E9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4" t="-367" r="-172" b="-363"/>
          <a:stretch>
            <a:fillRect/>
          </a:stretch>
        </p:blipFill>
        <p:spPr>
          <a:xfrm>
            <a:off x="1049746" y="1123864"/>
            <a:ext cx="2697615" cy="2160000"/>
          </a:xfrm>
          <a:prstGeom prst="rect">
            <a:avLst/>
          </a:prstGeom>
          <a:ln>
            <a:noFill/>
          </a:ln>
        </p:spPr>
      </p:pic>
      <p:pic>
        <p:nvPicPr>
          <p:cNvPr id="18" name="Grafik 105">
            <a:extLst>
              <a:ext uri="{FF2B5EF4-FFF2-40B4-BE49-F238E27FC236}">
                <a16:creationId xmlns:a16="http://schemas.microsoft.com/office/drawing/2014/main" id="{1F474F2B-1E84-CCE4-5864-0CF643E399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" t="917" r="1206" b="765"/>
          <a:stretch>
            <a:fillRect/>
          </a:stretch>
        </p:blipFill>
        <p:spPr bwMode="auto">
          <a:xfrm>
            <a:off x="1044401" y="3359921"/>
            <a:ext cx="269761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D22D9E5-1250-0DF9-C0CF-41BE723C9476}"/>
              </a:ext>
            </a:extLst>
          </p:cNvPr>
          <p:cNvSpPr txBox="1"/>
          <p:nvPr/>
        </p:nvSpPr>
        <p:spPr>
          <a:xfrm>
            <a:off x="-24767" y="163075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50D694D-8EDF-B141-2DDD-E609028BAEC2}"/>
              </a:ext>
            </a:extLst>
          </p:cNvPr>
          <p:cNvSpPr txBox="1"/>
          <p:nvPr/>
        </p:nvSpPr>
        <p:spPr>
          <a:xfrm>
            <a:off x="-24767" y="186201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B55DB86-06FF-9781-1CC4-76286D616522}"/>
              </a:ext>
            </a:extLst>
          </p:cNvPr>
          <p:cNvSpPr txBox="1"/>
          <p:nvPr/>
        </p:nvSpPr>
        <p:spPr>
          <a:xfrm>
            <a:off x="-24767" y="381774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CCE4B1A-5C58-61B2-0BBB-B36126B8FEEF}"/>
              </a:ext>
            </a:extLst>
          </p:cNvPr>
          <p:cNvSpPr txBox="1"/>
          <p:nvPr/>
        </p:nvSpPr>
        <p:spPr>
          <a:xfrm>
            <a:off x="79428" y="399528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98DFDD9-B7EF-DFD7-E42A-05C1DB29A93A}"/>
              </a:ext>
            </a:extLst>
          </p:cNvPr>
          <p:cNvSpPr txBox="1"/>
          <p:nvPr/>
        </p:nvSpPr>
        <p:spPr>
          <a:xfrm>
            <a:off x="79428" y="414129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99B9069E-E0AE-18BE-2FA3-B1902C90BBB7}"/>
              </a:ext>
            </a:extLst>
          </p:cNvPr>
          <p:cNvSpPr txBox="1"/>
          <p:nvPr/>
        </p:nvSpPr>
        <p:spPr>
          <a:xfrm>
            <a:off x="79428" y="428482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343DBACD-9645-62A9-5921-25D8A3C0F92E}"/>
              </a:ext>
            </a:extLst>
          </p:cNvPr>
          <p:cNvSpPr txBox="1"/>
          <p:nvPr/>
        </p:nvSpPr>
        <p:spPr>
          <a:xfrm>
            <a:off x="79428" y="445217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080C3D2-F1B6-7931-ADAE-50188437AAAA}"/>
              </a:ext>
            </a:extLst>
          </p:cNvPr>
          <p:cNvSpPr txBox="1"/>
          <p:nvPr/>
        </p:nvSpPr>
        <p:spPr>
          <a:xfrm>
            <a:off x="79428" y="459767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481301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FB969-3F91-5767-4086-6858E9B65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19625F61-4392-F601-CD28-1E9C760728DF}"/>
              </a:ext>
            </a:extLst>
          </p:cNvPr>
          <p:cNvCxnSpPr>
            <a:cxnSpLocks/>
          </p:cNvCxnSpPr>
          <p:nvPr/>
        </p:nvCxnSpPr>
        <p:spPr>
          <a:xfrm flipH="1">
            <a:off x="1021821" y="165556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70C8AA7A-6293-3639-CFC6-11CD0C9339D8}"/>
              </a:ext>
            </a:extLst>
          </p:cNvPr>
          <p:cNvCxnSpPr>
            <a:cxnSpLocks/>
          </p:cNvCxnSpPr>
          <p:nvPr/>
        </p:nvCxnSpPr>
        <p:spPr>
          <a:xfrm flipH="1">
            <a:off x="1021821" y="180783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655B997-F87C-D4A4-B9CB-D7BE9F3DAD8C}"/>
              </a:ext>
            </a:extLst>
          </p:cNvPr>
          <p:cNvCxnSpPr>
            <a:cxnSpLocks/>
          </p:cNvCxnSpPr>
          <p:nvPr/>
        </p:nvCxnSpPr>
        <p:spPr>
          <a:xfrm flipH="1">
            <a:off x="1021821" y="652881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D51B7E74-33ED-7D65-D3BD-020F65361E01}"/>
              </a:ext>
            </a:extLst>
          </p:cNvPr>
          <p:cNvCxnSpPr>
            <a:cxnSpLocks/>
          </p:cNvCxnSpPr>
          <p:nvPr/>
        </p:nvCxnSpPr>
        <p:spPr>
          <a:xfrm flipH="1">
            <a:off x="1021821" y="668109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21CC4442-1F94-627E-F1AF-174F894907B4}"/>
              </a:ext>
            </a:extLst>
          </p:cNvPr>
          <p:cNvCxnSpPr>
            <a:cxnSpLocks/>
          </p:cNvCxnSpPr>
          <p:nvPr/>
        </p:nvCxnSpPr>
        <p:spPr>
          <a:xfrm flipH="1">
            <a:off x="1021821" y="324753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93D993CA-A9F1-EB23-C8E6-88C92FE23C09}"/>
              </a:ext>
            </a:extLst>
          </p:cNvPr>
          <p:cNvCxnSpPr>
            <a:cxnSpLocks/>
          </p:cNvCxnSpPr>
          <p:nvPr/>
        </p:nvCxnSpPr>
        <p:spPr>
          <a:xfrm flipH="1">
            <a:off x="1021821" y="341287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8880FDBF-663D-396D-77BA-36D67E5DCB24}"/>
              </a:ext>
            </a:extLst>
          </p:cNvPr>
          <p:cNvCxnSpPr>
            <a:cxnSpLocks/>
          </p:cNvCxnSpPr>
          <p:nvPr/>
        </p:nvCxnSpPr>
        <p:spPr>
          <a:xfrm flipH="1">
            <a:off x="1021821" y="367666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3E2B0EB2-E986-738D-525A-8B1335882D8B}"/>
              </a:ext>
            </a:extLst>
          </p:cNvPr>
          <p:cNvCxnSpPr>
            <a:cxnSpLocks/>
          </p:cNvCxnSpPr>
          <p:nvPr/>
        </p:nvCxnSpPr>
        <p:spPr>
          <a:xfrm flipH="1">
            <a:off x="1021821" y="395867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9B0E1DD2-DB5C-09AA-4D17-06393582A9BF}"/>
              </a:ext>
            </a:extLst>
          </p:cNvPr>
          <p:cNvCxnSpPr>
            <a:cxnSpLocks/>
          </p:cNvCxnSpPr>
          <p:nvPr/>
        </p:nvCxnSpPr>
        <p:spPr>
          <a:xfrm flipH="1">
            <a:off x="1021821" y="428828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4EFA1AAF-C3C3-F37D-20A9-0026D7B7F4CB}"/>
              </a:ext>
            </a:extLst>
          </p:cNvPr>
          <p:cNvCxnSpPr>
            <a:cxnSpLocks/>
          </p:cNvCxnSpPr>
          <p:nvPr/>
        </p:nvCxnSpPr>
        <p:spPr>
          <a:xfrm flipH="1">
            <a:off x="1021821" y="458600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3C785292-FF85-4615-4818-A11CBE7856D7}"/>
              </a:ext>
            </a:extLst>
          </p:cNvPr>
          <p:cNvCxnSpPr>
            <a:cxnSpLocks/>
          </p:cNvCxnSpPr>
          <p:nvPr/>
        </p:nvCxnSpPr>
        <p:spPr>
          <a:xfrm flipH="1">
            <a:off x="1021821" y="815686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991CB8F2-10DF-1B06-4529-1DF74725F70C}"/>
              </a:ext>
            </a:extLst>
          </p:cNvPr>
          <p:cNvCxnSpPr>
            <a:cxnSpLocks/>
          </p:cNvCxnSpPr>
          <p:nvPr/>
        </p:nvCxnSpPr>
        <p:spPr>
          <a:xfrm flipH="1">
            <a:off x="1021821" y="832220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3EC3B596-C18D-C360-731C-E2A9FB0CDCDA}"/>
              </a:ext>
            </a:extLst>
          </p:cNvPr>
          <p:cNvCxnSpPr>
            <a:cxnSpLocks/>
          </p:cNvCxnSpPr>
          <p:nvPr/>
        </p:nvCxnSpPr>
        <p:spPr>
          <a:xfrm flipH="1">
            <a:off x="1021821" y="858599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9571944C-6550-0A15-A893-CE2B4E90BD16}"/>
              </a:ext>
            </a:extLst>
          </p:cNvPr>
          <p:cNvCxnSpPr>
            <a:cxnSpLocks/>
          </p:cNvCxnSpPr>
          <p:nvPr/>
        </p:nvCxnSpPr>
        <p:spPr>
          <a:xfrm flipH="1">
            <a:off x="1021821" y="879485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8F8E4241-2E8C-2682-FB2F-4EE2DBE69288}"/>
              </a:ext>
            </a:extLst>
          </p:cNvPr>
          <p:cNvCxnSpPr>
            <a:cxnSpLocks/>
          </p:cNvCxnSpPr>
          <p:nvPr/>
        </p:nvCxnSpPr>
        <p:spPr>
          <a:xfrm flipH="1">
            <a:off x="1021821" y="905131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D1C2F67A-4246-DD89-B995-02EA7697FDA9}"/>
              </a:ext>
            </a:extLst>
          </p:cNvPr>
          <p:cNvCxnSpPr>
            <a:cxnSpLocks/>
          </p:cNvCxnSpPr>
          <p:nvPr/>
        </p:nvCxnSpPr>
        <p:spPr>
          <a:xfrm flipH="1">
            <a:off x="1021821" y="934902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ED3770B2-E7FE-8C7A-9543-66162B2276F3}"/>
              </a:ext>
            </a:extLst>
          </p:cNvPr>
          <p:cNvSpPr txBox="1"/>
          <p:nvPr/>
        </p:nvSpPr>
        <p:spPr>
          <a:xfrm>
            <a:off x="0" y="92765"/>
            <a:ext cx="2627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3B  (same as 2C)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842C27C-F382-4E85-4D4B-4259BB50A3C4}"/>
              </a:ext>
            </a:extLst>
          </p:cNvPr>
          <p:cNvSpPr txBox="1"/>
          <p:nvPr/>
        </p:nvSpPr>
        <p:spPr>
          <a:xfrm>
            <a:off x="1140836" y="428356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input</a:t>
            </a:r>
            <a:endParaRPr lang="de-DE" dirty="0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30B52BF0-A9C1-6941-AADB-2F62F225C6ED}"/>
              </a:ext>
            </a:extLst>
          </p:cNvPr>
          <p:cNvCxnSpPr>
            <a:cxnSpLocks/>
          </p:cNvCxnSpPr>
          <p:nvPr/>
        </p:nvCxnSpPr>
        <p:spPr>
          <a:xfrm flipH="1">
            <a:off x="3976489" y="166430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6A628980-F999-6447-E461-20F59112B64F}"/>
              </a:ext>
            </a:extLst>
          </p:cNvPr>
          <p:cNvCxnSpPr>
            <a:cxnSpLocks/>
          </p:cNvCxnSpPr>
          <p:nvPr/>
        </p:nvCxnSpPr>
        <p:spPr>
          <a:xfrm flipH="1">
            <a:off x="3976489" y="326272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8A0D5E41-587E-FA68-749E-AC45F48B3218}"/>
              </a:ext>
            </a:extLst>
          </p:cNvPr>
          <p:cNvCxnSpPr>
            <a:cxnSpLocks/>
          </p:cNvCxnSpPr>
          <p:nvPr/>
        </p:nvCxnSpPr>
        <p:spPr>
          <a:xfrm flipH="1">
            <a:off x="3976489" y="349199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37F3518F-ADA2-19AE-3017-A023A791719A}"/>
              </a:ext>
            </a:extLst>
          </p:cNvPr>
          <p:cNvSpPr txBox="1"/>
          <p:nvPr/>
        </p:nvSpPr>
        <p:spPr>
          <a:xfrm>
            <a:off x="4729222" y="1479636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7AF6582-E0A9-C5A0-6B2E-5E3531A547F5}"/>
              </a:ext>
            </a:extLst>
          </p:cNvPr>
          <p:cNvSpPr txBox="1"/>
          <p:nvPr/>
        </p:nvSpPr>
        <p:spPr>
          <a:xfrm>
            <a:off x="4729222" y="3078057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144CC4E-3E4B-453B-38E3-31F0A333ABB4}"/>
              </a:ext>
            </a:extLst>
          </p:cNvPr>
          <p:cNvSpPr txBox="1"/>
          <p:nvPr/>
        </p:nvSpPr>
        <p:spPr>
          <a:xfrm>
            <a:off x="4729222" y="3307332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el-GR" dirty="0"/>
              <a:t>Δ</a:t>
            </a:r>
            <a:r>
              <a:rPr lang="de-DE" dirty="0"/>
              <a:t>222-325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954D056-179C-AE9E-77D3-17110579D8DD}"/>
              </a:ext>
            </a:extLst>
          </p:cNvPr>
          <p:cNvSpPr txBox="1"/>
          <p:nvPr/>
        </p:nvSpPr>
        <p:spPr>
          <a:xfrm>
            <a:off x="1217419" y="551524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</a:t>
            </a:r>
            <a:r>
              <a:rPr lang="el-GR" dirty="0"/>
              <a:t>β</a:t>
            </a:r>
            <a:r>
              <a:rPr lang="de-DE" dirty="0"/>
              <a:t>-Gal</a:t>
            </a:r>
          </a:p>
        </p:txBody>
      </p:sp>
      <p:pic>
        <p:nvPicPr>
          <p:cNvPr id="41" name="Grafik 40">
            <a:extLst>
              <a:ext uri="{FF2B5EF4-FFF2-40B4-BE49-F238E27FC236}">
                <a16:creationId xmlns:a16="http://schemas.microsoft.com/office/drawing/2014/main" id="{0F83D929-5533-FDE5-7A6A-8CD69F5058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-826" t="60" r="1589" b="-715"/>
          <a:stretch>
            <a:fillRect/>
          </a:stretch>
        </p:blipFill>
        <p:spPr>
          <a:xfrm>
            <a:off x="1217419" y="778000"/>
            <a:ext cx="2663183" cy="2160000"/>
          </a:xfrm>
          <a:prstGeom prst="rect">
            <a:avLst/>
          </a:prstGeom>
          <a:ln>
            <a:noFill/>
          </a:ln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9401CD9D-0D55-6F8E-E4F4-F75313ADF0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09" t="-688" r="255" b="-6"/>
          <a:stretch>
            <a:fillRect/>
          </a:stretch>
        </p:blipFill>
        <p:spPr>
          <a:xfrm>
            <a:off x="1217419" y="3016571"/>
            <a:ext cx="2663183" cy="2160000"/>
          </a:xfrm>
          <a:prstGeom prst="rect">
            <a:avLst/>
          </a:prstGeom>
          <a:ln>
            <a:noFill/>
          </a:ln>
        </p:spPr>
      </p:pic>
      <p:sp>
        <p:nvSpPr>
          <p:cNvPr id="43" name="Rechteck 42">
            <a:extLst>
              <a:ext uri="{FF2B5EF4-FFF2-40B4-BE49-F238E27FC236}">
                <a16:creationId xmlns:a16="http://schemas.microsoft.com/office/drawing/2014/main" id="{E7C7B57F-C3EB-A9BC-6446-BE6D3B198045}"/>
              </a:ext>
            </a:extLst>
          </p:cNvPr>
          <p:cNvSpPr/>
          <p:nvPr/>
        </p:nvSpPr>
        <p:spPr>
          <a:xfrm>
            <a:off x="1805546" y="1542702"/>
            <a:ext cx="1046141" cy="31529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681E37EE-73EB-79FA-AE97-54FDE744CE24}"/>
              </a:ext>
            </a:extLst>
          </p:cNvPr>
          <p:cNvSpPr/>
          <p:nvPr/>
        </p:nvSpPr>
        <p:spPr>
          <a:xfrm>
            <a:off x="1755240" y="3149683"/>
            <a:ext cx="1026705" cy="31529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4E5BBD10-E22F-D77F-6ED8-8976891BEC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-124" t="-360" r="1500" b="191"/>
          <a:stretch>
            <a:fillRect/>
          </a:stretch>
        </p:blipFill>
        <p:spPr>
          <a:xfrm>
            <a:off x="1214486" y="5893606"/>
            <a:ext cx="2663183" cy="2160000"/>
          </a:xfrm>
          <a:prstGeom prst="rect">
            <a:avLst/>
          </a:prstGeom>
          <a:ln>
            <a:noFill/>
          </a:ln>
        </p:spPr>
      </p:pic>
      <p:pic>
        <p:nvPicPr>
          <p:cNvPr id="46" name="Grafik 45">
            <a:extLst>
              <a:ext uri="{FF2B5EF4-FFF2-40B4-BE49-F238E27FC236}">
                <a16:creationId xmlns:a16="http://schemas.microsoft.com/office/drawing/2014/main" id="{46DA0418-0032-015C-6756-92E66391903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333" t="-190" r="1762" b="808"/>
          <a:stretch>
            <a:fillRect/>
          </a:stretch>
        </p:blipFill>
        <p:spPr>
          <a:xfrm>
            <a:off x="1217667" y="8103457"/>
            <a:ext cx="2660319" cy="2160000"/>
          </a:xfrm>
          <a:prstGeom prst="rect">
            <a:avLst/>
          </a:prstGeom>
          <a:ln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E036F48-541C-2C4D-179E-4CBDF7E117EF}"/>
              </a:ext>
            </a:extLst>
          </p:cNvPr>
          <p:cNvSpPr txBox="1"/>
          <p:nvPr/>
        </p:nvSpPr>
        <p:spPr>
          <a:xfrm>
            <a:off x="204715" y="143304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A4D10C7-29E6-9A9D-B35C-E5A251E5FDC7}"/>
              </a:ext>
            </a:extLst>
          </p:cNvPr>
          <p:cNvSpPr txBox="1"/>
          <p:nvPr/>
        </p:nvSpPr>
        <p:spPr>
          <a:xfrm>
            <a:off x="204715" y="166430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35FD8ED-F9BA-77B0-A564-C6043EB3CEC4}"/>
              </a:ext>
            </a:extLst>
          </p:cNvPr>
          <p:cNvSpPr txBox="1"/>
          <p:nvPr/>
        </p:nvSpPr>
        <p:spPr>
          <a:xfrm>
            <a:off x="204715" y="630630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8235339-598B-B9A7-717C-ABB30D263C16}"/>
              </a:ext>
            </a:extLst>
          </p:cNvPr>
          <p:cNvSpPr txBox="1"/>
          <p:nvPr/>
        </p:nvSpPr>
        <p:spPr>
          <a:xfrm>
            <a:off x="204715" y="653755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2444692-320D-A580-CE81-56D8B8C15B97}"/>
              </a:ext>
            </a:extLst>
          </p:cNvPr>
          <p:cNvSpPr txBox="1"/>
          <p:nvPr/>
        </p:nvSpPr>
        <p:spPr>
          <a:xfrm>
            <a:off x="204715" y="303808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B27433B-A141-2AB0-06DC-C3BDF99C3846}"/>
              </a:ext>
            </a:extLst>
          </p:cNvPr>
          <p:cNvSpPr txBox="1"/>
          <p:nvPr/>
        </p:nvSpPr>
        <p:spPr>
          <a:xfrm>
            <a:off x="308910" y="326933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0250C751-8F5B-CA89-D603-34D56F3E712F}"/>
              </a:ext>
            </a:extLst>
          </p:cNvPr>
          <p:cNvSpPr txBox="1"/>
          <p:nvPr/>
        </p:nvSpPr>
        <p:spPr>
          <a:xfrm>
            <a:off x="308910" y="349624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359968A4-6AB0-8C75-90A4-9AA237E48E65}"/>
              </a:ext>
            </a:extLst>
          </p:cNvPr>
          <p:cNvSpPr txBox="1"/>
          <p:nvPr/>
        </p:nvSpPr>
        <p:spPr>
          <a:xfrm>
            <a:off x="308910" y="375740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35FEA05E-9B88-5A6F-7DA5-1FC027225A82}"/>
              </a:ext>
            </a:extLst>
          </p:cNvPr>
          <p:cNvSpPr txBox="1"/>
          <p:nvPr/>
        </p:nvSpPr>
        <p:spPr>
          <a:xfrm>
            <a:off x="308910" y="409131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FFD5428A-3907-85A5-FF10-A0C7C573B1B7}"/>
              </a:ext>
            </a:extLst>
          </p:cNvPr>
          <p:cNvSpPr txBox="1"/>
          <p:nvPr/>
        </p:nvSpPr>
        <p:spPr>
          <a:xfrm>
            <a:off x="308910" y="442487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9C4767E8-F8FE-3852-3B21-71B2A81DBA9E}"/>
              </a:ext>
            </a:extLst>
          </p:cNvPr>
          <p:cNvSpPr txBox="1"/>
          <p:nvPr/>
        </p:nvSpPr>
        <p:spPr>
          <a:xfrm>
            <a:off x="204715" y="794740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EF455C8F-A3E1-D442-D280-E2C83EC43851}"/>
              </a:ext>
            </a:extLst>
          </p:cNvPr>
          <p:cNvSpPr txBox="1"/>
          <p:nvPr/>
        </p:nvSpPr>
        <p:spPr>
          <a:xfrm>
            <a:off x="308910" y="817866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757D216A-B198-3D93-025C-EB738B06FD90}"/>
              </a:ext>
            </a:extLst>
          </p:cNvPr>
          <p:cNvSpPr txBox="1"/>
          <p:nvPr/>
        </p:nvSpPr>
        <p:spPr>
          <a:xfrm>
            <a:off x="308910" y="840556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76F3B420-0BE9-B498-20DC-B7BCE4CEAE2E}"/>
              </a:ext>
            </a:extLst>
          </p:cNvPr>
          <p:cNvSpPr txBox="1"/>
          <p:nvPr/>
        </p:nvSpPr>
        <p:spPr>
          <a:xfrm>
            <a:off x="308910" y="859357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6AD246E1-345C-FDD2-A1AE-3485594EEA56}"/>
              </a:ext>
            </a:extLst>
          </p:cNvPr>
          <p:cNvSpPr txBox="1"/>
          <p:nvPr/>
        </p:nvSpPr>
        <p:spPr>
          <a:xfrm>
            <a:off x="308910" y="885434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47FC7B62-88F4-EF01-433F-48A6F97BC2D3}"/>
              </a:ext>
            </a:extLst>
          </p:cNvPr>
          <p:cNvSpPr txBox="1"/>
          <p:nvPr/>
        </p:nvSpPr>
        <p:spPr>
          <a:xfrm>
            <a:off x="308910" y="918789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925661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2EDCB-D1AD-7571-4E44-4D115E3EC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1CF5D4B-16F4-739C-238D-E48FF51ACB20}"/>
              </a:ext>
            </a:extLst>
          </p:cNvPr>
          <p:cNvSpPr txBox="1"/>
          <p:nvPr/>
        </p:nvSpPr>
        <p:spPr>
          <a:xfrm>
            <a:off x="0" y="92765"/>
            <a:ext cx="25702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3B (same as 2C)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0BB2121-5DD8-ECE9-A7DF-F7C3519A8798}"/>
              </a:ext>
            </a:extLst>
          </p:cNvPr>
          <p:cNvGrpSpPr/>
          <p:nvPr/>
        </p:nvGrpSpPr>
        <p:grpSpPr>
          <a:xfrm>
            <a:off x="132919" y="5597516"/>
            <a:ext cx="6300300" cy="4765968"/>
            <a:chOff x="204715" y="410602"/>
            <a:chExt cx="6300300" cy="4765968"/>
          </a:xfrm>
        </p:grpSpPr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421A5FBC-46DC-7649-6810-95EA0F5EF8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1564122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83639D4F-EBEC-26D8-80F4-FC19F67DDE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1716399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DF894A92-69AE-3E39-D030-0E053E1A29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156094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7C564EC8-D21F-DBEA-19CD-6F8F7B84E3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321434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8B94FB69-6DDC-173C-4590-F65D4FAC85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480294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9DCBF766-2CD8-E1C4-95DF-9CE6C45806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657378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0FC6D148-1B32-75D6-597B-450F125A56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814603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7F1703DE-8207-C823-EF22-C6E89F3338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3962415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Grafik 33">
              <a:extLst>
                <a:ext uri="{FF2B5EF4-FFF2-40B4-BE49-F238E27FC236}">
                  <a16:creationId xmlns:a16="http://schemas.microsoft.com/office/drawing/2014/main" id="{62AF9A48-9034-DE84-7B42-C29732A170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176" t="-34" r="307" b="-756"/>
            <a:stretch>
              <a:fillRect/>
            </a:stretch>
          </p:blipFill>
          <p:spPr>
            <a:xfrm>
              <a:off x="1196198" y="779934"/>
              <a:ext cx="2670362" cy="2160000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35" name="Gerade Verbindung mit Pfeil 34">
              <a:extLst>
                <a:ext uri="{FF2B5EF4-FFF2-40B4-BE49-F238E27FC236}">
                  <a16:creationId xmlns:a16="http://schemas.microsoft.com/office/drawing/2014/main" id="{BBCF3EFD-8538-791B-D099-1C324D4D23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1664302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Gerade Verbindung mit Pfeil 35">
              <a:extLst>
                <a:ext uri="{FF2B5EF4-FFF2-40B4-BE49-F238E27FC236}">
                  <a16:creationId xmlns:a16="http://schemas.microsoft.com/office/drawing/2014/main" id="{CA6842A3-048D-62E1-466D-47D94137B6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3167837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Gerade Verbindung mit Pfeil 36">
              <a:extLst>
                <a:ext uri="{FF2B5EF4-FFF2-40B4-BE49-F238E27FC236}">
                  <a16:creationId xmlns:a16="http://schemas.microsoft.com/office/drawing/2014/main" id="{6321841F-1EBF-A52F-6490-28F69DA475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3345356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34997804-6609-E504-4E0B-AC95BA52CB4D}"/>
                </a:ext>
              </a:extLst>
            </p:cNvPr>
            <p:cNvSpPr txBox="1"/>
            <p:nvPr/>
          </p:nvSpPr>
          <p:spPr>
            <a:xfrm>
              <a:off x="4710934" y="1479636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POLR3A</a:t>
              </a:r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67D1E9B7-3DC8-A515-A85F-3B9E3EDC1210}"/>
                </a:ext>
              </a:extLst>
            </p:cNvPr>
            <p:cNvSpPr txBox="1"/>
            <p:nvPr/>
          </p:nvSpPr>
          <p:spPr>
            <a:xfrm>
              <a:off x="4710934" y="2983171"/>
              <a:ext cx="1134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MDM2 </a:t>
              </a:r>
              <a:r>
                <a:rPr lang="de-DE" dirty="0" err="1"/>
                <a:t>wt</a:t>
              </a:r>
              <a:endParaRPr lang="de-DE" dirty="0"/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C8B109F0-47DB-A547-A5F1-E43CAE43B07B}"/>
                </a:ext>
              </a:extLst>
            </p:cNvPr>
            <p:cNvSpPr txBox="1"/>
            <p:nvPr/>
          </p:nvSpPr>
          <p:spPr>
            <a:xfrm>
              <a:off x="4710934" y="3160690"/>
              <a:ext cx="17940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MDM2 </a:t>
              </a:r>
              <a:r>
                <a:rPr lang="el-GR" dirty="0"/>
                <a:t>Δ</a:t>
              </a:r>
              <a:r>
                <a:rPr lang="de-DE" dirty="0"/>
                <a:t>222-325</a:t>
              </a: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87109D38-ECC4-B63F-FD54-1EC91A4E1CB7}"/>
                </a:ext>
              </a:extLst>
            </p:cNvPr>
            <p:cNvSpPr txBox="1"/>
            <p:nvPr/>
          </p:nvSpPr>
          <p:spPr>
            <a:xfrm>
              <a:off x="1151136" y="410602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/>
                <a:t>α</a:t>
              </a:r>
              <a:r>
                <a:rPr lang="de-DE" dirty="0"/>
                <a:t>-MDM2</a:t>
              </a: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C7FEFFC5-155D-145D-2240-F18E9AE4B342}"/>
                </a:ext>
              </a:extLst>
            </p:cNvPr>
            <p:cNvSpPr/>
            <p:nvPr/>
          </p:nvSpPr>
          <p:spPr>
            <a:xfrm>
              <a:off x="1878699" y="1512222"/>
              <a:ext cx="718782" cy="315298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BDEB842C-798C-91BA-A120-AAE07ECDCCA4}"/>
                </a:ext>
              </a:extLst>
            </p:cNvPr>
            <p:cNvSpPr/>
            <p:nvPr/>
          </p:nvSpPr>
          <p:spPr>
            <a:xfrm>
              <a:off x="1736953" y="3058243"/>
              <a:ext cx="718782" cy="315298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5" name="Grafik 44">
              <a:extLst>
                <a:ext uri="{FF2B5EF4-FFF2-40B4-BE49-F238E27FC236}">
                  <a16:creationId xmlns:a16="http://schemas.microsoft.com/office/drawing/2014/main" id="{4EBBA52C-3A1F-CA16-AC21-B361A84399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/>
            <a:srcRect l="-865" t="86" r="2425" b="218"/>
            <a:stretch>
              <a:fillRect/>
            </a:stretch>
          </p:blipFill>
          <p:spPr>
            <a:xfrm>
              <a:off x="1196198" y="3016570"/>
              <a:ext cx="2670362" cy="21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741CB100-76B3-86C2-6B91-5BC33963C6AB}"/>
                </a:ext>
              </a:extLst>
            </p:cNvPr>
            <p:cNvSpPr/>
            <p:nvPr/>
          </p:nvSpPr>
          <p:spPr>
            <a:xfrm>
              <a:off x="1878699" y="3030678"/>
              <a:ext cx="593402" cy="272349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48" name="Gerade Verbindung mit Pfeil 47">
              <a:extLst>
                <a:ext uri="{FF2B5EF4-FFF2-40B4-BE49-F238E27FC236}">
                  <a16:creationId xmlns:a16="http://schemas.microsoft.com/office/drawing/2014/main" id="{77E01386-25CE-C0C3-2CCB-11F60B6EFD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3530022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12374C32-43D2-7334-99A1-E3FFBA91857A}"/>
                </a:ext>
              </a:extLst>
            </p:cNvPr>
            <p:cNvSpPr txBox="1"/>
            <p:nvPr/>
          </p:nvSpPr>
          <p:spPr>
            <a:xfrm>
              <a:off x="4710934" y="3345356"/>
              <a:ext cx="13186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Heavy </a:t>
              </a:r>
              <a:r>
                <a:rPr lang="de-DE" dirty="0" err="1"/>
                <a:t>chain</a:t>
              </a:r>
              <a:endParaRPr lang="de-DE" dirty="0"/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FC2EA85F-A092-8029-936C-324E50EBCF64}"/>
                </a:ext>
              </a:extLst>
            </p:cNvPr>
            <p:cNvSpPr txBox="1"/>
            <p:nvPr/>
          </p:nvSpPr>
          <p:spPr>
            <a:xfrm>
              <a:off x="204715" y="1341608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180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AE6436C3-5AD0-6876-F74D-B6E27AB21697}"/>
                </a:ext>
              </a:extLst>
            </p:cNvPr>
            <p:cNvSpPr txBox="1"/>
            <p:nvPr/>
          </p:nvSpPr>
          <p:spPr>
            <a:xfrm>
              <a:off x="204715" y="1572862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130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FA7ACD19-7269-62D5-06DC-9929FF82DF94}"/>
                </a:ext>
              </a:extLst>
            </p:cNvPr>
            <p:cNvSpPr txBox="1"/>
            <p:nvPr/>
          </p:nvSpPr>
          <p:spPr>
            <a:xfrm>
              <a:off x="204715" y="2946643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100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B4284D5A-5E77-03B9-1F61-3CA1AC261BAB}"/>
                </a:ext>
              </a:extLst>
            </p:cNvPr>
            <p:cNvSpPr txBox="1"/>
            <p:nvPr/>
          </p:nvSpPr>
          <p:spPr>
            <a:xfrm>
              <a:off x="308910" y="3132927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70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52CBA4DF-970E-C59E-C9F6-E291E1325E63}"/>
                </a:ext>
              </a:extLst>
            </p:cNvPr>
            <p:cNvSpPr txBox="1"/>
            <p:nvPr/>
          </p:nvSpPr>
          <p:spPr>
            <a:xfrm>
              <a:off x="308910" y="3299870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55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88E0EAB8-69D1-9E5C-C66D-9EE31072548A}"/>
                </a:ext>
              </a:extLst>
            </p:cNvPr>
            <p:cNvSpPr txBox="1"/>
            <p:nvPr/>
          </p:nvSpPr>
          <p:spPr>
            <a:xfrm>
              <a:off x="308910" y="3456105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40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1D63A49D-6D68-BCCA-DEE7-4DAB1661798B}"/>
                </a:ext>
              </a:extLst>
            </p:cNvPr>
            <p:cNvSpPr txBox="1"/>
            <p:nvPr/>
          </p:nvSpPr>
          <p:spPr>
            <a:xfrm>
              <a:off x="308910" y="3617633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35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92635D1E-AF61-ABFD-F236-36C3EC6E9935}"/>
                </a:ext>
              </a:extLst>
            </p:cNvPr>
            <p:cNvSpPr txBox="1"/>
            <p:nvPr/>
          </p:nvSpPr>
          <p:spPr>
            <a:xfrm>
              <a:off x="308910" y="3801285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25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14E2E152-139E-17DD-0701-94CF9182BDA7}"/>
              </a:ext>
            </a:extLst>
          </p:cNvPr>
          <p:cNvGrpSpPr/>
          <p:nvPr/>
        </p:nvGrpSpPr>
        <p:grpSpPr>
          <a:xfrm>
            <a:off x="132919" y="560640"/>
            <a:ext cx="6300300" cy="4744348"/>
            <a:chOff x="204715" y="5515243"/>
            <a:chExt cx="6300300" cy="4744348"/>
          </a:xfrm>
        </p:grpSpPr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B8476A46-A2DD-BED1-9BD9-F6731CAC96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6382514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3C66B958-7C6C-5596-CA97-416EDCB334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6534791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>
              <a:extLst>
                <a:ext uri="{FF2B5EF4-FFF2-40B4-BE49-F238E27FC236}">
                  <a16:creationId xmlns:a16="http://schemas.microsoft.com/office/drawing/2014/main" id="{09951D7E-E24F-7827-E1E1-542284187F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8696500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2B3BB374-2957-043E-DAC4-23AB281F01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8884325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1FF3F8D7-D7A0-47BD-9737-8F51294694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9148115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98F91599-F4CF-82A7-23C3-94A26F2656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9356977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B33BE116-FD34-85D6-848B-86F09FCE86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9613435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D8E26760-4CD4-55C0-B184-EF3A426DE2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1821" y="9911147"/>
              <a:ext cx="8360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mit Pfeil 66">
              <a:extLst>
                <a:ext uri="{FF2B5EF4-FFF2-40B4-BE49-F238E27FC236}">
                  <a16:creationId xmlns:a16="http://schemas.microsoft.com/office/drawing/2014/main" id="{4A28491D-1C9D-D34A-A6CF-E811F62077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6487454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Gerade Verbindung mit Pfeil 67">
              <a:extLst>
                <a:ext uri="{FF2B5EF4-FFF2-40B4-BE49-F238E27FC236}">
                  <a16:creationId xmlns:a16="http://schemas.microsoft.com/office/drawing/2014/main" id="{201873AF-0264-7A53-C8FA-84A9D13507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8737871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Gerade Verbindung mit Pfeil 68">
              <a:extLst>
                <a:ext uri="{FF2B5EF4-FFF2-40B4-BE49-F238E27FC236}">
                  <a16:creationId xmlns:a16="http://schemas.microsoft.com/office/drawing/2014/main" id="{FD21068F-1AFA-68BA-1237-D74D0D5159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58201" y="8920254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6C3322D7-13E0-DD8C-A685-4217F6ADE2CF}"/>
                </a:ext>
              </a:extLst>
            </p:cNvPr>
            <p:cNvSpPr txBox="1"/>
            <p:nvPr/>
          </p:nvSpPr>
          <p:spPr>
            <a:xfrm>
              <a:off x="4710934" y="6302788"/>
              <a:ext cx="9284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POLR3A</a:t>
              </a:r>
            </a:p>
          </p:txBody>
        </p:sp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14A90D7F-DDAC-C9ED-D3ED-350B8BD69FAC}"/>
                </a:ext>
              </a:extLst>
            </p:cNvPr>
            <p:cNvSpPr txBox="1"/>
            <p:nvPr/>
          </p:nvSpPr>
          <p:spPr>
            <a:xfrm>
              <a:off x="4710934" y="8553205"/>
              <a:ext cx="1134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MDM2 </a:t>
              </a:r>
              <a:r>
                <a:rPr lang="de-DE" dirty="0" err="1"/>
                <a:t>wt</a:t>
              </a:r>
              <a:endParaRPr lang="de-DE" dirty="0"/>
            </a:p>
          </p:txBody>
        </p:sp>
        <p:sp>
          <p:nvSpPr>
            <p:cNvPr id="72" name="Textfeld 71">
              <a:extLst>
                <a:ext uri="{FF2B5EF4-FFF2-40B4-BE49-F238E27FC236}">
                  <a16:creationId xmlns:a16="http://schemas.microsoft.com/office/drawing/2014/main" id="{F92FA4C3-844F-47D3-6B99-11C3A6AD8718}"/>
                </a:ext>
              </a:extLst>
            </p:cNvPr>
            <p:cNvSpPr txBox="1"/>
            <p:nvPr/>
          </p:nvSpPr>
          <p:spPr>
            <a:xfrm>
              <a:off x="4710934" y="8735588"/>
              <a:ext cx="17940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MDM2 </a:t>
              </a:r>
              <a:r>
                <a:rPr lang="el-GR" dirty="0"/>
                <a:t>Δ</a:t>
              </a:r>
              <a:r>
                <a:rPr lang="de-DE" dirty="0"/>
                <a:t>222-325</a:t>
              </a:r>
            </a:p>
          </p:txBody>
        </p: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0DCC6275-2AE6-FDE8-A3A2-9BC2493F8C52}"/>
                </a:ext>
              </a:extLst>
            </p:cNvPr>
            <p:cNvSpPr txBox="1"/>
            <p:nvPr/>
          </p:nvSpPr>
          <p:spPr>
            <a:xfrm>
              <a:off x="1153131" y="5515243"/>
              <a:ext cx="7649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/>
                <a:t>α</a:t>
              </a:r>
              <a:r>
                <a:rPr lang="de-DE" dirty="0"/>
                <a:t>-</a:t>
              </a:r>
              <a:r>
                <a:rPr lang="de-DE" dirty="0" err="1"/>
                <a:t>Flag</a:t>
              </a:r>
              <a:endParaRPr lang="de-DE" dirty="0"/>
            </a:p>
          </p:txBody>
        </p:sp>
        <p:pic>
          <p:nvPicPr>
            <p:cNvPr id="74" name="Grafik 73">
              <a:extLst>
                <a:ext uri="{FF2B5EF4-FFF2-40B4-BE49-F238E27FC236}">
                  <a16:creationId xmlns:a16="http://schemas.microsoft.com/office/drawing/2014/main" id="{77E6AFC1-FB3B-01D6-3335-5B7A8AE09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l="335" t="56" r="160" b="-539"/>
            <a:stretch>
              <a:fillRect/>
            </a:stretch>
          </p:blipFill>
          <p:spPr>
            <a:xfrm>
              <a:off x="1196198" y="5894826"/>
              <a:ext cx="2670362" cy="216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5" name="Grafik 74">
              <a:extLst>
                <a:ext uri="{FF2B5EF4-FFF2-40B4-BE49-F238E27FC236}">
                  <a16:creationId xmlns:a16="http://schemas.microsoft.com/office/drawing/2014/main" id="{6A14AFF1-3CBD-CC29-85DF-8C483676D6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/>
            <a:srcRect l="382" t="-997" r="414" b="205"/>
            <a:stretch>
              <a:fillRect/>
            </a:stretch>
          </p:blipFill>
          <p:spPr>
            <a:xfrm>
              <a:off x="1196198" y="8099591"/>
              <a:ext cx="2670362" cy="21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76" name="Rechteck 75">
              <a:extLst>
                <a:ext uri="{FF2B5EF4-FFF2-40B4-BE49-F238E27FC236}">
                  <a16:creationId xmlns:a16="http://schemas.microsoft.com/office/drawing/2014/main" id="{7B5FB785-DF09-0B90-8DE8-0F3776C9F883}"/>
                </a:ext>
              </a:extLst>
            </p:cNvPr>
            <p:cNvSpPr/>
            <p:nvPr/>
          </p:nvSpPr>
          <p:spPr>
            <a:xfrm>
              <a:off x="1890422" y="6302789"/>
              <a:ext cx="761061" cy="300042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" name="Rechteck 76">
              <a:extLst>
                <a:ext uri="{FF2B5EF4-FFF2-40B4-BE49-F238E27FC236}">
                  <a16:creationId xmlns:a16="http://schemas.microsoft.com/office/drawing/2014/main" id="{117171E2-109F-4202-F122-A156CFA39B3F}"/>
                </a:ext>
              </a:extLst>
            </p:cNvPr>
            <p:cNvSpPr/>
            <p:nvPr/>
          </p:nvSpPr>
          <p:spPr>
            <a:xfrm>
              <a:off x="1890422" y="8630802"/>
              <a:ext cx="761061" cy="300042"/>
            </a:xfrm>
            <a:prstGeom prst="rect">
              <a:avLst/>
            </a:prstGeom>
            <a:noFill/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5D392E14-7750-17CE-8F79-48A319CFA9DC}"/>
                </a:ext>
              </a:extLst>
            </p:cNvPr>
            <p:cNvSpPr txBox="1"/>
            <p:nvPr/>
          </p:nvSpPr>
          <p:spPr>
            <a:xfrm>
              <a:off x="204715" y="6160000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180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5BC5B72B-2718-A7A9-9D9F-E75082467C94}"/>
                </a:ext>
              </a:extLst>
            </p:cNvPr>
            <p:cNvSpPr txBox="1"/>
            <p:nvPr/>
          </p:nvSpPr>
          <p:spPr>
            <a:xfrm>
              <a:off x="204715" y="6391254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130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B21B6F4A-8A1A-EA11-53CA-BBC61E1FB4AA}"/>
                </a:ext>
              </a:extLst>
            </p:cNvPr>
            <p:cNvSpPr txBox="1"/>
            <p:nvPr/>
          </p:nvSpPr>
          <p:spPr>
            <a:xfrm>
              <a:off x="204715" y="8487049"/>
              <a:ext cx="86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100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56CF6E6B-7B83-A40C-7F8D-812C07A6D2D2}"/>
                </a:ext>
              </a:extLst>
            </p:cNvPr>
            <p:cNvSpPr txBox="1"/>
            <p:nvPr/>
          </p:nvSpPr>
          <p:spPr>
            <a:xfrm>
              <a:off x="308910" y="8740788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70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82" name="Textfeld 81">
              <a:extLst>
                <a:ext uri="{FF2B5EF4-FFF2-40B4-BE49-F238E27FC236}">
                  <a16:creationId xmlns:a16="http://schemas.microsoft.com/office/drawing/2014/main" id="{F7DF7E19-6C45-C76C-BA46-E3BD149A0142}"/>
                </a:ext>
              </a:extLst>
            </p:cNvPr>
            <p:cNvSpPr txBox="1"/>
            <p:nvPr/>
          </p:nvSpPr>
          <p:spPr>
            <a:xfrm>
              <a:off x="308910" y="8967691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55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4028B4A5-53BF-82CB-EA54-28734DE3E208}"/>
                </a:ext>
              </a:extLst>
            </p:cNvPr>
            <p:cNvSpPr txBox="1"/>
            <p:nvPr/>
          </p:nvSpPr>
          <p:spPr>
            <a:xfrm>
              <a:off x="308910" y="9155704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40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84" name="Textfeld 83">
              <a:extLst>
                <a:ext uri="{FF2B5EF4-FFF2-40B4-BE49-F238E27FC236}">
                  <a16:creationId xmlns:a16="http://schemas.microsoft.com/office/drawing/2014/main" id="{7E1FA489-D055-BEE2-1456-6B0D74E2C5AE}"/>
                </a:ext>
              </a:extLst>
            </p:cNvPr>
            <p:cNvSpPr txBox="1"/>
            <p:nvPr/>
          </p:nvSpPr>
          <p:spPr>
            <a:xfrm>
              <a:off x="308910" y="9416465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35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  <p:sp>
          <p:nvSpPr>
            <p:cNvPr id="85" name="Textfeld 84">
              <a:extLst>
                <a:ext uri="{FF2B5EF4-FFF2-40B4-BE49-F238E27FC236}">
                  <a16:creationId xmlns:a16="http://schemas.microsoft.com/office/drawing/2014/main" id="{1E078904-6209-6A07-2896-C0399A725CA0}"/>
                </a:ext>
              </a:extLst>
            </p:cNvPr>
            <p:cNvSpPr txBox="1"/>
            <p:nvPr/>
          </p:nvSpPr>
          <p:spPr>
            <a:xfrm>
              <a:off x="308910" y="9750017"/>
              <a:ext cx="7569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25 </a:t>
              </a:r>
              <a:r>
                <a:rPr lang="de-DE" sz="1600" dirty="0" err="1"/>
                <a:t>kDa</a:t>
              </a:r>
              <a:endParaRPr lang="de-DE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762821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7E3B59F0-A581-6852-90AB-3EC08644767D}"/>
              </a:ext>
            </a:extLst>
          </p:cNvPr>
          <p:cNvCxnSpPr>
            <a:cxnSpLocks/>
          </p:cNvCxnSpPr>
          <p:nvPr/>
        </p:nvCxnSpPr>
        <p:spPr>
          <a:xfrm flipH="1">
            <a:off x="1021821" y="185876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B656D48D-32AB-C377-7A2A-4D0EEBF62AAF}"/>
              </a:ext>
            </a:extLst>
          </p:cNvPr>
          <p:cNvCxnSpPr>
            <a:cxnSpLocks/>
          </p:cNvCxnSpPr>
          <p:nvPr/>
        </p:nvCxnSpPr>
        <p:spPr>
          <a:xfrm flipH="1">
            <a:off x="1021821" y="201104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168CCF63-500A-0214-7612-40669F1D0CF3}"/>
              </a:ext>
            </a:extLst>
          </p:cNvPr>
          <p:cNvCxnSpPr>
            <a:cxnSpLocks/>
          </p:cNvCxnSpPr>
          <p:nvPr/>
        </p:nvCxnSpPr>
        <p:spPr>
          <a:xfrm flipH="1">
            <a:off x="1021821" y="365131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14210959-B40C-69A3-125E-6A1859716C29}"/>
              </a:ext>
            </a:extLst>
          </p:cNvPr>
          <p:cNvCxnSpPr>
            <a:cxnSpLocks/>
          </p:cNvCxnSpPr>
          <p:nvPr/>
        </p:nvCxnSpPr>
        <p:spPr>
          <a:xfrm flipH="1">
            <a:off x="1021821" y="381665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5262CF1D-1142-71F0-57F1-640C877F1217}"/>
              </a:ext>
            </a:extLst>
          </p:cNvPr>
          <p:cNvCxnSpPr>
            <a:cxnSpLocks/>
          </p:cNvCxnSpPr>
          <p:nvPr/>
        </p:nvCxnSpPr>
        <p:spPr>
          <a:xfrm flipH="1">
            <a:off x="1021821" y="399597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324C1FFB-9A78-8E84-F744-26936E44D2CC}"/>
              </a:ext>
            </a:extLst>
          </p:cNvPr>
          <p:cNvCxnSpPr>
            <a:cxnSpLocks/>
          </p:cNvCxnSpPr>
          <p:nvPr/>
        </p:nvCxnSpPr>
        <p:spPr>
          <a:xfrm flipH="1">
            <a:off x="1021821" y="418618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3E38909D-E445-F363-31B0-5B2724A3A1C3}"/>
              </a:ext>
            </a:extLst>
          </p:cNvPr>
          <p:cNvCxnSpPr>
            <a:cxnSpLocks/>
          </p:cNvCxnSpPr>
          <p:nvPr/>
        </p:nvCxnSpPr>
        <p:spPr>
          <a:xfrm flipH="1">
            <a:off x="1021821" y="431749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93903013-2C41-B334-EE1F-64E8C706DDD9}"/>
              </a:ext>
            </a:extLst>
          </p:cNvPr>
          <p:cNvCxnSpPr>
            <a:cxnSpLocks/>
          </p:cNvCxnSpPr>
          <p:nvPr/>
        </p:nvCxnSpPr>
        <p:spPr>
          <a:xfrm flipH="1">
            <a:off x="1021821" y="445729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A40CDE29-9947-7C9E-D8B3-79D3C4E333FE}"/>
              </a:ext>
            </a:extLst>
          </p:cNvPr>
          <p:cNvCxnSpPr>
            <a:cxnSpLocks/>
          </p:cNvCxnSpPr>
          <p:nvPr/>
        </p:nvCxnSpPr>
        <p:spPr>
          <a:xfrm flipH="1">
            <a:off x="1021821" y="664229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571776AD-EA9B-CE78-0C0E-6DB2D546CE4A}"/>
              </a:ext>
            </a:extLst>
          </p:cNvPr>
          <p:cNvCxnSpPr>
            <a:cxnSpLocks/>
          </p:cNvCxnSpPr>
          <p:nvPr/>
        </p:nvCxnSpPr>
        <p:spPr>
          <a:xfrm flipH="1">
            <a:off x="1021821" y="679457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E7465048-5836-62F4-CA65-AFF2CA55AB7C}"/>
              </a:ext>
            </a:extLst>
          </p:cNvPr>
          <p:cNvCxnSpPr>
            <a:cxnSpLocks/>
          </p:cNvCxnSpPr>
          <p:nvPr/>
        </p:nvCxnSpPr>
        <p:spPr>
          <a:xfrm flipH="1">
            <a:off x="1021821" y="843484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08DBD067-CCB7-70B3-5C68-BD222B7E7BF4}"/>
              </a:ext>
            </a:extLst>
          </p:cNvPr>
          <p:cNvCxnSpPr>
            <a:cxnSpLocks/>
          </p:cNvCxnSpPr>
          <p:nvPr/>
        </p:nvCxnSpPr>
        <p:spPr>
          <a:xfrm flipH="1">
            <a:off x="1021821" y="860018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5B0F9821-B9D1-243D-1FB9-7CA406BA7F0D}"/>
              </a:ext>
            </a:extLst>
          </p:cNvPr>
          <p:cNvCxnSpPr>
            <a:cxnSpLocks/>
          </p:cNvCxnSpPr>
          <p:nvPr/>
        </p:nvCxnSpPr>
        <p:spPr>
          <a:xfrm flipH="1">
            <a:off x="1021821" y="883595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89622603-7F9A-685D-AC94-717E3DF43E53}"/>
              </a:ext>
            </a:extLst>
          </p:cNvPr>
          <p:cNvCxnSpPr>
            <a:cxnSpLocks/>
          </p:cNvCxnSpPr>
          <p:nvPr/>
        </p:nvCxnSpPr>
        <p:spPr>
          <a:xfrm flipH="1">
            <a:off x="1021821" y="902616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6078D40F-9440-6F43-3CAA-0FCD737F66D3}"/>
              </a:ext>
            </a:extLst>
          </p:cNvPr>
          <p:cNvCxnSpPr>
            <a:cxnSpLocks/>
          </p:cNvCxnSpPr>
          <p:nvPr/>
        </p:nvCxnSpPr>
        <p:spPr>
          <a:xfrm flipH="1">
            <a:off x="1021821" y="921391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81705DE2-7E17-E7F8-0459-656E8F184D78}"/>
              </a:ext>
            </a:extLst>
          </p:cNvPr>
          <p:cNvCxnSpPr>
            <a:cxnSpLocks/>
          </p:cNvCxnSpPr>
          <p:nvPr/>
        </p:nvCxnSpPr>
        <p:spPr>
          <a:xfrm flipH="1">
            <a:off x="1021821" y="935371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0" y="92765"/>
            <a:ext cx="1213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 C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F9F5942-7525-BF61-6D11-1EF300172013}"/>
              </a:ext>
            </a:extLst>
          </p:cNvPr>
          <p:cNvSpPr txBox="1"/>
          <p:nvPr/>
        </p:nvSpPr>
        <p:spPr>
          <a:xfrm>
            <a:off x="1268462" y="46674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input</a:t>
            </a:r>
            <a:endParaRPr lang="de-DE" dirty="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FE70233C-0374-19B9-ECDA-5FDAE0BE9610}"/>
              </a:ext>
            </a:extLst>
          </p:cNvPr>
          <p:cNvCxnSpPr>
            <a:cxnSpLocks/>
          </p:cNvCxnSpPr>
          <p:nvPr/>
        </p:nvCxnSpPr>
        <p:spPr>
          <a:xfrm flipH="1">
            <a:off x="4120346" y="194695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87BCC932-B7D5-5613-C840-00FA9DBCA1F8}"/>
              </a:ext>
            </a:extLst>
          </p:cNvPr>
          <p:cNvCxnSpPr>
            <a:cxnSpLocks/>
          </p:cNvCxnSpPr>
          <p:nvPr/>
        </p:nvCxnSpPr>
        <p:spPr>
          <a:xfrm flipH="1">
            <a:off x="4120346" y="364878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CE6E69DE-C801-37D4-D12B-96CFEBD70C14}"/>
              </a:ext>
            </a:extLst>
          </p:cNvPr>
          <p:cNvSpPr txBox="1"/>
          <p:nvPr/>
        </p:nvSpPr>
        <p:spPr>
          <a:xfrm>
            <a:off x="4873078" y="176229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56DEEA3-71C5-5F62-191A-3841A72FB31B}"/>
              </a:ext>
            </a:extLst>
          </p:cNvPr>
          <p:cNvSpPr txBox="1"/>
          <p:nvPr/>
        </p:nvSpPr>
        <p:spPr>
          <a:xfrm>
            <a:off x="4873078" y="3464121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0418D9D6-E6FE-4FA7-490D-45FB73CE34A4}"/>
              </a:ext>
            </a:extLst>
          </p:cNvPr>
          <p:cNvCxnSpPr>
            <a:cxnSpLocks/>
          </p:cNvCxnSpPr>
          <p:nvPr/>
        </p:nvCxnSpPr>
        <p:spPr>
          <a:xfrm flipH="1">
            <a:off x="4120346" y="4182780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758CB065-29EC-FC17-24B1-0D4B92018A70}"/>
              </a:ext>
            </a:extLst>
          </p:cNvPr>
          <p:cNvSpPr txBox="1"/>
          <p:nvPr/>
        </p:nvSpPr>
        <p:spPr>
          <a:xfrm>
            <a:off x="4873078" y="3998114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6-200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32AB774-89C0-51E4-41C4-F498C4056658}"/>
              </a:ext>
            </a:extLst>
          </p:cNvPr>
          <p:cNvSpPr txBox="1"/>
          <p:nvPr/>
        </p:nvSpPr>
        <p:spPr>
          <a:xfrm>
            <a:off x="1336685" y="544854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</a:t>
            </a:r>
            <a:r>
              <a:rPr lang="el-GR" dirty="0"/>
              <a:t>β</a:t>
            </a:r>
            <a:r>
              <a:rPr lang="de-DE" dirty="0"/>
              <a:t>-Gal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B66B537D-461C-ACCF-36F5-5A8CBFDE52DB}"/>
              </a:ext>
            </a:extLst>
          </p:cNvPr>
          <p:cNvCxnSpPr>
            <a:cxnSpLocks/>
          </p:cNvCxnSpPr>
          <p:nvPr/>
        </p:nvCxnSpPr>
        <p:spPr>
          <a:xfrm flipH="1">
            <a:off x="4120346" y="8728644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AE7DF19F-D9DA-B686-69B4-E65144E88973}"/>
              </a:ext>
            </a:extLst>
          </p:cNvPr>
          <p:cNvSpPr txBox="1"/>
          <p:nvPr/>
        </p:nvSpPr>
        <p:spPr>
          <a:xfrm>
            <a:off x="4873078" y="8510535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Heavy </a:t>
            </a:r>
            <a:r>
              <a:rPr lang="de-DE" dirty="0" err="1"/>
              <a:t>chain</a:t>
            </a:r>
            <a:endParaRPr lang="de-DE" dirty="0"/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A79CAEFE-22ED-4F2D-1ABD-0D516940F415}"/>
              </a:ext>
            </a:extLst>
          </p:cNvPr>
          <p:cNvCxnSpPr>
            <a:cxnSpLocks/>
          </p:cNvCxnSpPr>
          <p:nvPr/>
        </p:nvCxnSpPr>
        <p:spPr>
          <a:xfrm flipH="1">
            <a:off x="4120346" y="931425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B7BB30C5-4915-632E-8097-0A0DEF39E59A}"/>
              </a:ext>
            </a:extLst>
          </p:cNvPr>
          <p:cNvSpPr txBox="1"/>
          <p:nvPr/>
        </p:nvSpPr>
        <p:spPr>
          <a:xfrm>
            <a:off x="4873078" y="9096142"/>
            <a:ext cx="1198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Light </a:t>
            </a:r>
            <a:r>
              <a:rPr lang="de-DE" dirty="0" err="1"/>
              <a:t>chain</a:t>
            </a:r>
            <a:endParaRPr lang="de-DE" dirty="0"/>
          </a:p>
        </p:txBody>
      </p:sp>
      <p:pic>
        <p:nvPicPr>
          <p:cNvPr id="7" name="Grafik 119">
            <a:extLst>
              <a:ext uri="{FF2B5EF4-FFF2-40B4-BE49-F238E27FC236}">
                <a16:creationId xmlns:a16="http://schemas.microsoft.com/office/drawing/2014/main" id="{A06E4E23-C307-A1F7-BC50-E319E81239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" t="2019" r="657" b="-599"/>
          <a:stretch>
            <a:fillRect/>
          </a:stretch>
        </p:blipFill>
        <p:spPr bwMode="auto">
          <a:xfrm>
            <a:off x="1336685" y="918098"/>
            <a:ext cx="2608729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118">
            <a:extLst>
              <a:ext uri="{FF2B5EF4-FFF2-40B4-BE49-F238E27FC236}">
                <a16:creationId xmlns:a16="http://schemas.microsoft.com/office/drawing/2014/main" id="{3C3971B6-C1D5-90BE-5D3D-28F07AB46F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6" t="293" r="112" b="640"/>
          <a:stretch>
            <a:fillRect/>
          </a:stretch>
        </p:blipFill>
        <p:spPr bwMode="auto">
          <a:xfrm>
            <a:off x="1336685" y="3160039"/>
            <a:ext cx="2641156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12">
            <a:extLst>
              <a:ext uri="{FF2B5EF4-FFF2-40B4-BE49-F238E27FC236}">
                <a16:creationId xmlns:a16="http://schemas.microsoft.com/office/drawing/2014/main" id="{6746EE03-2B39-75DA-4383-E5D48FF13B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" t="2360" r="4108" b="314"/>
          <a:stretch>
            <a:fillRect/>
          </a:stretch>
        </p:blipFill>
        <p:spPr bwMode="auto">
          <a:xfrm>
            <a:off x="1336685" y="5817872"/>
            <a:ext cx="2608729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fik 117">
            <a:extLst>
              <a:ext uri="{FF2B5EF4-FFF2-40B4-BE49-F238E27FC236}">
                <a16:creationId xmlns:a16="http://schemas.microsoft.com/office/drawing/2014/main" id="{779934F7-4770-B478-FF80-59D6615916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7" t="-1558" r="-1155" b="3009"/>
          <a:stretch>
            <a:fillRect/>
          </a:stretch>
        </p:blipFill>
        <p:spPr bwMode="auto">
          <a:xfrm>
            <a:off x="1336685" y="8026198"/>
            <a:ext cx="2642400" cy="254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FC8303CB-29BD-638C-F0E0-6CCC5F3F6F68}"/>
              </a:ext>
            </a:extLst>
          </p:cNvPr>
          <p:cNvSpPr txBox="1"/>
          <p:nvPr/>
        </p:nvSpPr>
        <p:spPr>
          <a:xfrm>
            <a:off x="204715" y="163624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0390BFB0-4AED-C4FD-A731-C917B0A92B52}"/>
              </a:ext>
            </a:extLst>
          </p:cNvPr>
          <p:cNvSpPr txBox="1"/>
          <p:nvPr/>
        </p:nvSpPr>
        <p:spPr>
          <a:xfrm>
            <a:off x="204715" y="186750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288391FF-5329-F633-6276-F0C72CD25E43}"/>
              </a:ext>
            </a:extLst>
          </p:cNvPr>
          <p:cNvSpPr txBox="1"/>
          <p:nvPr/>
        </p:nvSpPr>
        <p:spPr>
          <a:xfrm>
            <a:off x="204715" y="344185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37B8832A-D3A1-1474-3223-A3C2242B2AC2}"/>
              </a:ext>
            </a:extLst>
          </p:cNvPr>
          <p:cNvSpPr txBox="1"/>
          <p:nvPr/>
        </p:nvSpPr>
        <p:spPr>
          <a:xfrm>
            <a:off x="308910" y="361068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97392320-83D6-904C-FF9B-B698340CEDA0}"/>
              </a:ext>
            </a:extLst>
          </p:cNvPr>
          <p:cNvSpPr txBox="1"/>
          <p:nvPr/>
        </p:nvSpPr>
        <p:spPr>
          <a:xfrm>
            <a:off x="308910" y="381555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993A0A57-329C-934A-1872-EA21998646C8}"/>
              </a:ext>
            </a:extLst>
          </p:cNvPr>
          <p:cNvSpPr txBox="1"/>
          <p:nvPr/>
        </p:nvSpPr>
        <p:spPr>
          <a:xfrm>
            <a:off x="308910" y="398491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CD6FB212-27C1-06F8-5799-5CA62789CD70}"/>
              </a:ext>
            </a:extLst>
          </p:cNvPr>
          <p:cNvSpPr txBox="1"/>
          <p:nvPr/>
        </p:nvSpPr>
        <p:spPr>
          <a:xfrm>
            <a:off x="308910" y="412052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64951AAF-39CC-7F2F-6B04-927D5F06DEFF}"/>
              </a:ext>
            </a:extLst>
          </p:cNvPr>
          <p:cNvSpPr txBox="1"/>
          <p:nvPr/>
        </p:nvSpPr>
        <p:spPr>
          <a:xfrm>
            <a:off x="308910" y="429616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519D4065-D7BD-BEDD-C5E2-B01D9E911AB4}"/>
              </a:ext>
            </a:extLst>
          </p:cNvPr>
          <p:cNvSpPr txBox="1"/>
          <p:nvPr/>
        </p:nvSpPr>
        <p:spPr>
          <a:xfrm>
            <a:off x="204715" y="641977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AEA47AED-B6C7-A1E0-C754-EA88927A93D6}"/>
              </a:ext>
            </a:extLst>
          </p:cNvPr>
          <p:cNvSpPr txBox="1"/>
          <p:nvPr/>
        </p:nvSpPr>
        <p:spPr>
          <a:xfrm>
            <a:off x="204715" y="665103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B87FC4E7-6382-096F-5C64-1FD5FDE48116}"/>
              </a:ext>
            </a:extLst>
          </p:cNvPr>
          <p:cNvSpPr txBox="1"/>
          <p:nvPr/>
        </p:nvSpPr>
        <p:spPr>
          <a:xfrm>
            <a:off x="204715" y="822538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C3A3DB74-25B0-E565-488E-2452CA4B95CF}"/>
              </a:ext>
            </a:extLst>
          </p:cNvPr>
          <p:cNvSpPr txBox="1"/>
          <p:nvPr/>
        </p:nvSpPr>
        <p:spPr>
          <a:xfrm>
            <a:off x="308910" y="839421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912E8C6F-846C-379A-91D9-230C4D98B11E}"/>
              </a:ext>
            </a:extLst>
          </p:cNvPr>
          <p:cNvSpPr txBox="1"/>
          <p:nvPr/>
        </p:nvSpPr>
        <p:spPr>
          <a:xfrm>
            <a:off x="308910" y="863295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02D5E650-1A73-000F-9BEA-3D9F79A13B89}"/>
              </a:ext>
            </a:extLst>
          </p:cNvPr>
          <p:cNvSpPr txBox="1"/>
          <p:nvPr/>
        </p:nvSpPr>
        <p:spPr>
          <a:xfrm>
            <a:off x="308910" y="880231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3BEBDCB6-ADFF-EE20-5BD1-797A82E2EB80}"/>
              </a:ext>
            </a:extLst>
          </p:cNvPr>
          <p:cNvSpPr txBox="1"/>
          <p:nvPr/>
        </p:nvSpPr>
        <p:spPr>
          <a:xfrm>
            <a:off x="308910" y="896049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20E22CD3-CB97-E42C-698C-29FC416878C5}"/>
              </a:ext>
            </a:extLst>
          </p:cNvPr>
          <p:cNvSpPr txBox="1"/>
          <p:nvPr/>
        </p:nvSpPr>
        <p:spPr>
          <a:xfrm>
            <a:off x="308910" y="919258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041632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CEEEE15F-DF37-7BD4-B49F-0AAC42B2A4EC}"/>
              </a:ext>
            </a:extLst>
          </p:cNvPr>
          <p:cNvCxnSpPr>
            <a:cxnSpLocks/>
          </p:cNvCxnSpPr>
          <p:nvPr/>
        </p:nvCxnSpPr>
        <p:spPr>
          <a:xfrm flipH="1">
            <a:off x="1363021" y="190606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CDB09FE6-0A6B-CE27-8A88-F9E6A507146D}"/>
              </a:ext>
            </a:extLst>
          </p:cNvPr>
          <p:cNvCxnSpPr>
            <a:cxnSpLocks/>
          </p:cNvCxnSpPr>
          <p:nvPr/>
        </p:nvCxnSpPr>
        <p:spPr>
          <a:xfrm flipH="1">
            <a:off x="1363021" y="205833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0B0EED39-F823-B0F7-092C-A0A46C4EDDFD}"/>
              </a:ext>
            </a:extLst>
          </p:cNvPr>
          <p:cNvCxnSpPr>
            <a:cxnSpLocks/>
          </p:cNvCxnSpPr>
          <p:nvPr/>
        </p:nvCxnSpPr>
        <p:spPr>
          <a:xfrm flipH="1">
            <a:off x="1363021" y="370406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4AE463B8-B441-90EA-6B3E-D66ABEEC7638}"/>
              </a:ext>
            </a:extLst>
          </p:cNvPr>
          <p:cNvCxnSpPr>
            <a:cxnSpLocks/>
          </p:cNvCxnSpPr>
          <p:nvPr/>
        </p:nvCxnSpPr>
        <p:spPr>
          <a:xfrm flipH="1">
            <a:off x="1363021" y="381665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06E7914B-B4FA-6FE2-7A9D-623488CE2F3A}"/>
              </a:ext>
            </a:extLst>
          </p:cNvPr>
          <p:cNvCxnSpPr>
            <a:cxnSpLocks/>
          </p:cNvCxnSpPr>
          <p:nvPr/>
        </p:nvCxnSpPr>
        <p:spPr>
          <a:xfrm flipH="1">
            <a:off x="1363021" y="395201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92E6D112-D108-3DF1-21C1-9725F19A6C82}"/>
              </a:ext>
            </a:extLst>
          </p:cNvPr>
          <p:cNvCxnSpPr>
            <a:cxnSpLocks/>
          </p:cNvCxnSpPr>
          <p:nvPr/>
        </p:nvCxnSpPr>
        <p:spPr>
          <a:xfrm flipH="1">
            <a:off x="1363021" y="411145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871F8AC6-28AE-6BB4-CD50-A60711D75780}"/>
              </a:ext>
            </a:extLst>
          </p:cNvPr>
          <p:cNvCxnSpPr>
            <a:cxnSpLocks/>
          </p:cNvCxnSpPr>
          <p:nvPr/>
        </p:nvCxnSpPr>
        <p:spPr>
          <a:xfrm flipH="1">
            <a:off x="1363021" y="425595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4AEA7BC2-AE2B-9875-6B26-2A53DC7DD382}"/>
              </a:ext>
            </a:extLst>
          </p:cNvPr>
          <p:cNvCxnSpPr>
            <a:cxnSpLocks/>
          </p:cNvCxnSpPr>
          <p:nvPr/>
        </p:nvCxnSpPr>
        <p:spPr>
          <a:xfrm flipH="1">
            <a:off x="1363021" y="441773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43E149AA-2254-B667-1B6E-685EF05C8821}"/>
              </a:ext>
            </a:extLst>
          </p:cNvPr>
          <p:cNvCxnSpPr>
            <a:cxnSpLocks/>
          </p:cNvCxnSpPr>
          <p:nvPr/>
        </p:nvCxnSpPr>
        <p:spPr>
          <a:xfrm flipH="1">
            <a:off x="1363021" y="683148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73229DD9-D2CB-D002-6DC3-01702A8C8C16}"/>
              </a:ext>
            </a:extLst>
          </p:cNvPr>
          <p:cNvCxnSpPr>
            <a:cxnSpLocks/>
          </p:cNvCxnSpPr>
          <p:nvPr/>
        </p:nvCxnSpPr>
        <p:spPr>
          <a:xfrm flipH="1">
            <a:off x="1363021" y="698375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A92B2836-2236-0E60-DCA0-8127E2AA29A0}"/>
              </a:ext>
            </a:extLst>
          </p:cNvPr>
          <p:cNvCxnSpPr>
            <a:cxnSpLocks/>
          </p:cNvCxnSpPr>
          <p:nvPr/>
        </p:nvCxnSpPr>
        <p:spPr>
          <a:xfrm flipH="1">
            <a:off x="1363021" y="866783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46529BCC-7A5D-CB49-A755-818721C80DEF}"/>
              </a:ext>
            </a:extLst>
          </p:cNvPr>
          <p:cNvCxnSpPr>
            <a:cxnSpLocks/>
          </p:cNvCxnSpPr>
          <p:nvPr/>
        </p:nvCxnSpPr>
        <p:spPr>
          <a:xfrm flipH="1">
            <a:off x="1363021" y="881559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766DF305-CF4E-578A-6B1C-CDE512202816}"/>
              </a:ext>
            </a:extLst>
          </p:cNvPr>
          <p:cNvCxnSpPr>
            <a:cxnSpLocks/>
          </p:cNvCxnSpPr>
          <p:nvPr/>
        </p:nvCxnSpPr>
        <p:spPr>
          <a:xfrm flipH="1">
            <a:off x="1363021" y="897663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0A24A4F1-C315-6506-5B17-A0BD971E0D48}"/>
              </a:ext>
            </a:extLst>
          </p:cNvPr>
          <p:cNvCxnSpPr>
            <a:cxnSpLocks/>
          </p:cNvCxnSpPr>
          <p:nvPr/>
        </p:nvCxnSpPr>
        <p:spPr>
          <a:xfrm flipH="1">
            <a:off x="1363021" y="914485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A0264A22-FE51-7DBF-0575-EA64CCD072C0}"/>
              </a:ext>
            </a:extLst>
          </p:cNvPr>
          <p:cNvCxnSpPr>
            <a:cxnSpLocks/>
          </p:cNvCxnSpPr>
          <p:nvPr/>
        </p:nvCxnSpPr>
        <p:spPr>
          <a:xfrm flipH="1">
            <a:off x="1363021" y="932821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059F3019-9E2E-BA62-8D38-D20459DD12C7}"/>
              </a:ext>
            </a:extLst>
          </p:cNvPr>
          <p:cNvCxnSpPr>
            <a:cxnSpLocks/>
          </p:cNvCxnSpPr>
          <p:nvPr/>
        </p:nvCxnSpPr>
        <p:spPr>
          <a:xfrm flipH="1">
            <a:off x="1363021" y="949000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13443900-85BE-2105-FE89-87A0E49D00B8}"/>
              </a:ext>
            </a:extLst>
          </p:cNvPr>
          <p:cNvSpPr txBox="1"/>
          <p:nvPr/>
        </p:nvSpPr>
        <p:spPr>
          <a:xfrm>
            <a:off x="0" y="92765"/>
            <a:ext cx="1213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 C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D349FCC-D009-816A-F535-BF4BA23C35F6}"/>
              </a:ext>
            </a:extLst>
          </p:cNvPr>
          <p:cNvSpPr txBox="1"/>
          <p:nvPr/>
        </p:nvSpPr>
        <p:spPr>
          <a:xfrm>
            <a:off x="1605102" y="5747056"/>
            <a:ext cx="1515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-MDM2 (IF2)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4B0381A9-004B-AB3D-C244-C8E70B049229}"/>
              </a:ext>
            </a:extLst>
          </p:cNvPr>
          <p:cNvCxnSpPr>
            <a:cxnSpLocks/>
          </p:cNvCxnSpPr>
          <p:nvPr/>
        </p:nvCxnSpPr>
        <p:spPr>
          <a:xfrm flipH="1">
            <a:off x="4488227" y="694031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65A76C3C-8B3D-9435-6DAF-8EA399E2C4A3}"/>
              </a:ext>
            </a:extLst>
          </p:cNvPr>
          <p:cNvCxnSpPr>
            <a:cxnSpLocks/>
          </p:cNvCxnSpPr>
          <p:nvPr/>
        </p:nvCxnSpPr>
        <p:spPr>
          <a:xfrm flipH="1">
            <a:off x="4488227" y="867125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01CEBF6B-3766-6373-FE3A-BCF71E7A3098}"/>
              </a:ext>
            </a:extLst>
          </p:cNvPr>
          <p:cNvCxnSpPr>
            <a:cxnSpLocks/>
          </p:cNvCxnSpPr>
          <p:nvPr/>
        </p:nvCxnSpPr>
        <p:spPr>
          <a:xfrm flipH="1">
            <a:off x="4488227" y="950456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B4FF5260-6F8D-514D-94F9-BE81CFEBB34D}"/>
              </a:ext>
            </a:extLst>
          </p:cNvPr>
          <p:cNvSpPr txBox="1"/>
          <p:nvPr/>
        </p:nvSpPr>
        <p:spPr>
          <a:xfrm>
            <a:off x="5240959" y="675565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DDB089D-C511-78CB-5DC9-06501EF7D57A}"/>
              </a:ext>
            </a:extLst>
          </p:cNvPr>
          <p:cNvSpPr txBox="1"/>
          <p:nvPr/>
        </p:nvSpPr>
        <p:spPr>
          <a:xfrm>
            <a:off x="5240959" y="8486592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7F1E729-DF3E-BCC8-FEAF-2DA2F490A673}"/>
              </a:ext>
            </a:extLst>
          </p:cNvPr>
          <p:cNvSpPr txBox="1"/>
          <p:nvPr/>
        </p:nvSpPr>
        <p:spPr>
          <a:xfrm>
            <a:off x="5240959" y="9319900"/>
            <a:ext cx="1198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Light </a:t>
            </a:r>
            <a:r>
              <a:rPr lang="de-DE" dirty="0" err="1"/>
              <a:t>chain</a:t>
            </a:r>
            <a:endParaRPr lang="de-DE" dirty="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9F6031AE-522B-0C29-30E6-2D0DF5A9B186}"/>
              </a:ext>
            </a:extLst>
          </p:cNvPr>
          <p:cNvCxnSpPr>
            <a:cxnSpLocks/>
          </p:cNvCxnSpPr>
          <p:nvPr/>
        </p:nvCxnSpPr>
        <p:spPr>
          <a:xfrm flipH="1">
            <a:off x="4488227" y="894803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D9DFC054-03D5-3E05-0D4C-D47A219F64A4}"/>
              </a:ext>
            </a:extLst>
          </p:cNvPr>
          <p:cNvSpPr txBox="1"/>
          <p:nvPr/>
        </p:nvSpPr>
        <p:spPr>
          <a:xfrm>
            <a:off x="5240959" y="8729929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Heavy </a:t>
            </a:r>
            <a:r>
              <a:rPr lang="de-DE" dirty="0" err="1"/>
              <a:t>chain</a:t>
            </a:r>
            <a:endParaRPr lang="de-DE" dirty="0"/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9B64DFCB-E35A-8301-80A3-3AFAD8A0C7D5}"/>
              </a:ext>
            </a:extLst>
          </p:cNvPr>
          <p:cNvCxnSpPr>
            <a:cxnSpLocks/>
          </p:cNvCxnSpPr>
          <p:nvPr/>
        </p:nvCxnSpPr>
        <p:spPr>
          <a:xfrm flipH="1">
            <a:off x="4488227" y="918849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782A3169-5A6C-64A7-4374-23926839FE5B}"/>
              </a:ext>
            </a:extLst>
          </p:cNvPr>
          <p:cNvSpPr txBox="1"/>
          <p:nvPr/>
        </p:nvSpPr>
        <p:spPr>
          <a:xfrm>
            <a:off x="5240959" y="9003830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6-200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8B8E8DB-0E5B-7869-6EDD-BBD73B6E58B6}"/>
              </a:ext>
            </a:extLst>
          </p:cNvPr>
          <p:cNvSpPr txBox="1"/>
          <p:nvPr/>
        </p:nvSpPr>
        <p:spPr>
          <a:xfrm>
            <a:off x="1583771" y="613372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</a:t>
            </a:r>
            <a:r>
              <a:rPr lang="de-DE" dirty="0" err="1"/>
              <a:t>Flag</a:t>
            </a:r>
            <a:endParaRPr lang="de-DE" dirty="0"/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9A768788-7F1E-6133-1DF8-4ED50E1BEB43}"/>
              </a:ext>
            </a:extLst>
          </p:cNvPr>
          <p:cNvCxnSpPr>
            <a:cxnSpLocks/>
          </p:cNvCxnSpPr>
          <p:nvPr/>
        </p:nvCxnSpPr>
        <p:spPr>
          <a:xfrm flipH="1">
            <a:off x="4488227" y="205149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DFC8597D-001A-DB28-C237-E45422C351FC}"/>
              </a:ext>
            </a:extLst>
          </p:cNvPr>
          <p:cNvCxnSpPr>
            <a:cxnSpLocks/>
          </p:cNvCxnSpPr>
          <p:nvPr/>
        </p:nvCxnSpPr>
        <p:spPr>
          <a:xfrm flipH="1">
            <a:off x="4488227" y="377164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D5239721-D8EA-EA9C-93B1-82C28F29E19F}"/>
              </a:ext>
            </a:extLst>
          </p:cNvPr>
          <p:cNvCxnSpPr>
            <a:cxnSpLocks/>
          </p:cNvCxnSpPr>
          <p:nvPr/>
        </p:nvCxnSpPr>
        <p:spPr>
          <a:xfrm flipH="1">
            <a:off x="4488227" y="4512044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feld 30">
            <a:extLst>
              <a:ext uri="{FF2B5EF4-FFF2-40B4-BE49-F238E27FC236}">
                <a16:creationId xmlns:a16="http://schemas.microsoft.com/office/drawing/2014/main" id="{39CFC6A6-2482-B607-3DE0-3A2DDF20389D}"/>
              </a:ext>
            </a:extLst>
          </p:cNvPr>
          <p:cNvSpPr txBox="1"/>
          <p:nvPr/>
        </p:nvSpPr>
        <p:spPr>
          <a:xfrm>
            <a:off x="5240959" y="186683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EDF97E0C-79D3-88F3-C348-BC512A4BA76D}"/>
              </a:ext>
            </a:extLst>
          </p:cNvPr>
          <p:cNvSpPr txBox="1"/>
          <p:nvPr/>
        </p:nvSpPr>
        <p:spPr>
          <a:xfrm>
            <a:off x="5240959" y="3586979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5AD6BD64-0CE5-5254-4B37-1744A4C79E3A}"/>
              </a:ext>
            </a:extLst>
          </p:cNvPr>
          <p:cNvSpPr txBox="1"/>
          <p:nvPr/>
        </p:nvSpPr>
        <p:spPr>
          <a:xfrm>
            <a:off x="5240959" y="4327378"/>
            <a:ext cx="1198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Light </a:t>
            </a:r>
            <a:r>
              <a:rPr lang="de-DE" dirty="0" err="1"/>
              <a:t>chain</a:t>
            </a:r>
            <a:endParaRPr lang="de-DE" dirty="0"/>
          </a:p>
        </p:txBody>
      </p: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2E9DD35B-589D-D4D6-FAD5-C39D79E32111}"/>
              </a:ext>
            </a:extLst>
          </p:cNvPr>
          <p:cNvCxnSpPr>
            <a:cxnSpLocks/>
          </p:cNvCxnSpPr>
          <p:nvPr/>
        </p:nvCxnSpPr>
        <p:spPr>
          <a:xfrm flipH="1">
            <a:off x="4488227" y="402037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0E9118CE-3D16-82FC-4C39-E04A9FDBA683}"/>
              </a:ext>
            </a:extLst>
          </p:cNvPr>
          <p:cNvSpPr txBox="1"/>
          <p:nvPr/>
        </p:nvSpPr>
        <p:spPr>
          <a:xfrm>
            <a:off x="5240959" y="3802268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Heavy </a:t>
            </a:r>
            <a:r>
              <a:rPr lang="de-DE" dirty="0" err="1"/>
              <a:t>chain</a:t>
            </a:r>
            <a:endParaRPr lang="de-DE" dirty="0"/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8138AC6B-D58E-4E29-3D27-F47B5A734703}"/>
              </a:ext>
            </a:extLst>
          </p:cNvPr>
          <p:cNvCxnSpPr>
            <a:cxnSpLocks/>
          </p:cNvCxnSpPr>
          <p:nvPr/>
        </p:nvCxnSpPr>
        <p:spPr>
          <a:xfrm flipH="1">
            <a:off x="4488227" y="427561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feld 38">
            <a:extLst>
              <a:ext uri="{FF2B5EF4-FFF2-40B4-BE49-F238E27FC236}">
                <a16:creationId xmlns:a16="http://schemas.microsoft.com/office/drawing/2014/main" id="{193353CD-7E2A-D726-1BBC-453B1F9BC3F7}"/>
              </a:ext>
            </a:extLst>
          </p:cNvPr>
          <p:cNvSpPr txBox="1"/>
          <p:nvPr/>
        </p:nvSpPr>
        <p:spPr>
          <a:xfrm>
            <a:off x="5240959" y="4090952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6-200</a:t>
            </a:r>
          </a:p>
        </p:txBody>
      </p:sp>
      <p:pic>
        <p:nvPicPr>
          <p:cNvPr id="18" name="Grafik 113">
            <a:extLst>
              <a:ext uri="{FF2B5EF4-FFF2-40B4-BE49-F238E27FC236}">
                <a16:creationId xmlns:a16="http://schemas.microsoft.com/office/drawing/2014/main" id="{D7741079-4500-6407-E74D-FCD1EAE487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" t="802" r="751" b="53"/>
          <a:stretch>
            <a:fillRect/>
          </a:stretch>
        </p:blipFill>
        <p:spPr bwMode="auto">
          <a:xfrm>
            <a:off x="1605102" y="1011315"/>
            <a:ext cx="2633135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59D43F90-15D5-B1FA-0C93-83B4696D8A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</a:blip>
          <a:srcRect l="739" t="2070" r="1523" b="210"/>
          <a:stretch>
            <a:fillRect/>
          </a:stretch>
        </p:blipFill>
        <p:spPr bwMode="auto">
          <a:xfrm>
            <a:off x="1605102" y="3240454"/>
            <a:ext cx="2633135" cy="2160000"/>
          </a:xfrm>
          <a:prstGeom prst="rect">
            <a:avLst/>
          </a:prstGeom>
          <a:ln>
            <a:noFill/>
          </a:ln>
        </p:spPr>
      </p:pic>
      <p:pic>
        <p:nvPicPr>
          <p:cNvPr id="20" name="Grafik 115">
            <a:extLst>
              <a:ext uri="{FF2B5EF4-FFF2-40B4-BE49-F238E27FC236}">
                <a16:creationId xmlns:a16="http://schemas.microsoft.com/office/drawing/2014/main" id="{71E9EC69-5AB2-AFDF-8F98-97B9F8F6F2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1" t="-1528" r="848" b="330"/>
          <a:stretch>
            <a:fillRect/>
          </a:stretch>
        </p:blipFill>
        <p:spPr bwMode="auto">
          <a:xfrm>
            <a:off x="1605102" y="6062025"/>
            <a:ext cx="266294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fik 116">
            <a:extLst>
              <a:ext uri="{FF2B5EF4-FFF2-40B4-BE49-F238E27FC236}">
                <a16:creationId xmlns:a16="http://schemas.microsoft.com/office/drawing/2014/main" id="{7A2557AC-9C64-E91D-99A7-A6B7C5CD9E6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479" r="941" b="-177"/>
          <a:stretch>
            <a:fillRect/>
          </a:stretch>
        </p:blipFill>
        <p:spPr bwMode="auto">
          <a:xfrm>
            <a:off x="1596794" y="8304999"/>
            <a:ext cx="267956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feld 45">
            <a:extLst>
              <a:ext uri="{FF2B5EF4-FFF2-40B4-BE49-F238E27FC236}">
                <a16:creationId xmlns:a16="http://schemas.microsoft.com/office/drawing/2014/main" id="{CB7E1E48-13E5-4377-4436-76A694961D12}"/>
              </a:ext>
            </a:extLst>
          </p:cNvPr>
          <p:cNvSpPr txBox="1"/>
          <p:nvPr/>
        </p:nvSpPr>
        <p:spPr>
          <a:xfrm>
            <a:off x="545915" y="1683547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2FA30F5C-02FD-EDF8-70AE-7039FFBB1FBB}"/>
              </a:ext>
            </a:extLst>
          </p:cNvPr>
          <p:cNvSpPr txBox="1"/>
          <p:nvPr/>
        </p:nvSpPr>
        <p:spPr>
          <a:xfrm>
            <a:off x="545915" y="189903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BAAA0221-E284-4F6E-2C4C-9A41B896CC1D}"/>
              </a:ext>
            </a:extLst>
          </p:cNvPr>
          <p:cNvSpPr txBox="1"/>
          <p:nvPr/>
        </p:nvSpPr>
        <p:spPr>
          <a:xfrm>
            <a:off x="545915" y="349461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0A9A5C5E-9760-A155-4D4E-EFC374A25FA1}"/>
              </a:ext>
            </a:extLst>
          </p:cNvPr>
          <p:cNvSpPr txBox="1"/>
          <p:nvPr/>
        </p:nvSpPr>
        <p:spPr>
          <a:xfrm>
            <a:off x="650110" y="364145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7F77F374-3819-0341-6883-E15BB2F15C52}"/>
              </a:ext>
            </a:extLst>
          </p:cNvPr>
          <p:cNvSpPr txBox="1"/>
          <p:nvPr/>
        </p:nvSpPr>
        <p:spPr>
          <a:xfrm>
            <a:off x="650110" y="377159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E91C9685-BE2B-8516-580D-4752F5DA9AEF}"/>
              </a:ext>
            </a:extLst>
          </p:cNvPr>
          <p:cNvSpPr txBox="1"/>
          <p:nvPr/>
        </p:nvSpPr>
        <p:spPr>
          <a:xfrm>
            <a:off x="650110" y="391018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9677448E-5585-0157-9A3C-F9A69DB0DDEA}"/>
              </a:ext>
            </a:extLst>
          </p:cNvPr>
          <p:cNvSpPr txBox="1"/>
          <p:nvPr/>
        </p:nvSpPr>
        <p:spPr>
          <a:xfrm>
            <a:off x="650110" y="405898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33E42FFC-CECE-52F3-0ABF-C77DF2E1D340}"/>
              </a:ext>
            </a:extLst>
          </p:cNvPr>
          <p:cNvSpPr txBox="1"/>
          <p:nvPr/>
        </p:nvSpPr>
        <p:spPr>
          <a:xfrm>
            <a:off x="650110" y="425660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5ED73852-88FA-1365-A9E6-AF8C550615A6}"/>
              </a:ext>
            </a:extLst>
          </p:cNvPr>
          <p:cNvSpPr txBox="1"/>
          <p:nvPr/>
        </p:nvSpPr>
        <p:spPr>
          <a:xfrm>
            <a:off x="545915" y="660896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5717B709-AF9E-BF39-B59E-B566AD602437}"/>
              </a:ext>
            </a:extLst>
          </p:cNvPr>
          <p:cNvSpPr txBox="1"/>
          <p:nvPr/>
        </p:nvSpPr>
        <p:spPr>
          <a:xfrm>
            <a:off x="545915" y="684022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645253CE-13B4-23BD-7686-CD36DB62502B}"/>
              </a:ext>
            </a:extLst>
          </p:cNvPr>
          <p:cNvSpPr txBox="1"/>
          <p:nvPr/>
        </p:nvSpPr>
        <p:spPr>
          <a:xfrm>
            <a:off x="545915" y="845838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40CD6EA1-A7BF-0721-DE86-3736B5236A4C}"/>
              </a:ext>
            </a:extLst>
          </p:cNvPr>
          <p:cNvSpPr txBox="1"/>
          <p:nvPr/>
        </p:nvSpPr>
        <p:spPr>
          <a:xfrm>
            <a:off x="650110" y="862720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0C2314FC-6874-4145-122E-66779EFDF430}"/>
              </a:ext>
            </a:extLst>
          </p:cNvPr>
          <p:cNvSpPr txBox="1"/>
          <p:nvPr/>
        </p:nvSpPr>
        <p:spPr>
          <a:xfrm>
            <a:off x="650110" y="877362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D335E6FF-126D-D770-6793-97B4B7633B63}"/>
              </a:ext>
            </a:extLst>
          </p:cNvPr>
          <p:cNvSpPr txBox="1"/>
          <p:nvPr/>
        </p:nvSpPr>
        <p:spPr>
          <a:xfrm>
            <a:off x="650110" y="892100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EF56CBED-1980-64D4-8198-161BB511930C}"/>
              </a:ext>
            </a:extLst>
          </p:cNvPr>
          <p:cNvSpPr txBox="1"/>
          <p:nvPr/>
        </p:nvSpPr>
        <p:spPr>
          <a:xfrm>
            <a:off x="650110" y="907479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47CDD7F1-9B27-72DD-7D21-F2A71C0F8305}"/>
              </a:ext>
            </a:extLst>
          </p:cNvPr>
          <p:cNvSpPr txBox="1"/>
          <p:nvPr/>
        </p:nvSpPr>
        <p:spPr>
          <a:xfrm>
            <a:off x="650110" y="932887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856058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B00D7A16-3B35-E664-B704-491D20387BFD}"/>
              </a:ext>
            </a:extLst>
          </p:cNvPr>
          <p:cNvCxnSpPr>
            <a:cxnSpLocks/>
          </p:cNvCxnSpPr>
          <p:nvPr/>
        </p:nvCxnSpPr>
        <p:spPr>
          <a:xfrm flipH="1">
            <a:off x="989037" y="183782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00C8AC11-29A8-7446-5706-92A95DA38312}"/>
              </a:ext>
            </a:extLst>
          </p:cNvPr>
          <p:cNvCxnSpPr>
            <a:cxnSpLocks/>
          </p:cNvCxnSpPr>
          <p:nvPr/>
        </p:nvCxnSpPr>
        <p:spPr>
          <a:xfrm flipH="1">
            <a:off x="989037" y="199009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C242BAB3-CFCD-C647-0700-C60D7F5E69F6}"/>
              </a:ext>
            </a:extLst>
          </p:cNvPr>
          <p:cNvCxnSpPr>
            <a:cxnSpLocks/>
          </p:cNvCxnSpPr>
          <p:nvPr/>
        </p:nvCxnSpPr>
        <p:spPr>
          <a:xfrm flipH="1">
            <a:off x="989037" y="405890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C715545E-6BE1-B3E6-FA6C-83DB1F2F60AF}"/>
              </a:ext>
            </a:extLst>
          </p:cNvPr>
          <p:cNvCxnSpPr>
            <a:cxnSpLocks/>
          </p:cNvCxnSpPr>
          <p:nvPr/>
        </p:nvCxnSpPr>
        <p:spPr>
          <a:xfrm flipH="1">
            <a:off x="989037" y="417149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D890ED90-9747-7F6A-8893-9D539CA94364}"/>
              </a:ext>
            </a:extLst>
          </p:cNvPr>
          <p:cNvCxnSpPr>
            <a:cxnSpLocks/>
          </p:cNvCxnSpPr>
          <p:nvPr/>
        </p:nvCxnSpPr>
        <p:spPr>
          <a:xfrm flipH="1">
            <a:off x="989037" y="585733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E515F1F0-7E03-93AB-B234-BC9E81ADA27F}"/>
              </a:ext>
            </a:extLst>
          </p:cNvPr>
          <p:cNvCxnSpPr>
            <a:cxnSpLocks/>
          </p:cNvCxnSpPr>
          <p:nvPr/>
        </p:nvCxnSpPr>
        <p:spPr>
          <a:xfrm flipH="1">
            <a:off x="989037" y="601677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2035BA9F-EAAE-37CE-980B-E73630B0C375}"/>
              </a:ext>
            </a:extLst>
          </p:cNvPr>
          <p:cNvCxnSpPr>
            <a:cxnSpLocks/>
          </p:cNvCxnSpPr>
          <p:nvPr/>
        </p:nvCxnSpPr>
        <p:spPr>
          <a:xfrm flipH="1">
            <a:off x="989037" y="616126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B8EDB487-1048-9D22-54A2-506BE09F0A11}"/>
              </a:ext>
            </a:extLst>
          </p:cNvPr>
          <p:cNvCxnSpPr>
            <a:cxnSpLocks/>
          </p:cNvCxnSpPr>
          <p:nvPr/>
        </p:nvCxnSpPr>
        <p:spPr>
          <a:xfrm flipH="1">
            <a:off x="989037" y="632305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0" y="92765"/>
            <a:ext cx="1204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 F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AAA7212-A2AE-C7B8-3704-5545381B8BF9}"/>
              </a:ext>
            </a:extLst>
          </p:cNvPr>
          <p:cNvSpPr txBox="1"/>
          <p:nvPr/>
        </p:nvSpPr>
        <p:spPr>
          <a:xfrm>
            <a:off x="1215557" y="427910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input</a:t>
            </a:r>
            <a:endParaRPr lang="de-DE" dirty="0"/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F4721626-ECE1-6E41-517E-0FD2BDBA3402}"/>
              </a:ext>
            </a:extLst>
          </p:cNvPr>
          <p:cNvCxnSpPr>
            <a:cxnSpLocks/>
          </p:cNvCxnSpPr>
          <p:nvPr/>
        </p:nvCxnSpPr>
        <p:spPr>
          <a:xfrm flipH="1">
            <a:off x="4527118" y="192740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E5C68060-3524-5173-F1B3-F55447236082}"/>
              </a:ext>
            </a:extLst>
          </p:cNvPr>
          <p:cNvCxnSpPr>
            <a:cxnSpLocks/>
          </p:cNvCxnSpPr>
          <p:nvPr/>
        </p:nvCxnSpPr>
        <p:spPr>
          <a:xfrm flipH="1">
            <a:off x="4527118" y="401862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509F540D-184F-F500-F907-23AFE456D775}"/>
              </a:ext>
            </a:extLst>
          </p:cNvPr>
          <p:cNvCxnSpPr>
            <a:cxnSpLocks/>
          </p:cNvCxnSpPr>
          <p:nvPr/>
        </p:nvCxnSpPr>
        <p:spPr>
          <a:xfrm flipH="1">
            <a:off x="4527118" y="582469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C531F172-844E-F786-C420-86A2A7DACDC4}"/>
              </a:ext>
            </a:extLst>
          </p:cNvPr>
          <p:cNvSpPr txBox="1"/>
          <p:nvPr/>
        </p:nvSpPr>
        <p:spPr>
          <a:xfrm>
            <a:off x="5279851" y="1742737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785DD3A1-7910-3030-AE6D-2AD58E9089F4}"/>
              </a:ext>
            </a:extLst>
          </p:cNvPr>
          <p:cNvSpPr txBox="1"/>
          <p:nvPr/>
        </p:nvSpPr>
        <p:spPr>
          <a:xfrm>
            <a:off x="5279851" y="3833963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31815CA-EF88-901D-21C1-2349F2F2EE66}"/>
              </a:ext>
            </a:extLst>
          </p:cNvPr>
          <p:cNvSpPr txBox="1"/>
          <p:nvPr/>
        </p:nvSpPr>
        <p:spPr>
          <a:xfrm>
            <a:off x="5279851" y="5640026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p53</a:t>
            </a:r>
          </a:p>
        </p:txBody>
      </p:sp>
      <p:pic>
        <p:nvPicPr>
          <p:cNvPr id="7" name="Grafik 801">
            <a:extLst>
              <a:ext uri="{FF2B5EF4-FFF2-40B4-BE49-F238E27FC236}">
                <a16:creationId xmlns:a16="http://schemas.microsoft.com/office/drawing/2014/main" id="{A36610A5-40FB-19CF-7CDA-4BCB455C2B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3" t="-656" r="220" b="814"/>
          <a:stretch>
            <a:fillRect/>
          </a:stretch>
        </p:blipFill>
        <p:spPr bwMode="auto">
          <a:xfrm>
            <a:off x="1286591" y="797242"/>
            <a:ext cx="270581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799">
            <a:extLst>
              <a:ext uri="{FF2B5EF4-FFF2-40B4-BE49-F238E27FC236}">
                <a16:creationId xmlns:a16="http://schemas.microsoft.com/office/drawing/2014/main" id="{787DFAAD-D7E2-60E7-ED1D-0DBC6BBD00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" t="-585" r="932" b="836"/>
          <a:stretch>
            <a:fillRect/>
          </a:stretch>
        </p:blipFill>
        <p:spPr bwMode="auto">
          <a:xfrm>
            <a:off x="1283498" y="3123295"/>
            <a:ext cx="2679815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800">
            <a:extLst>
              <a:ext uri="{FF2B5EF4-FFF2-40B4-BE49-F238E27FC236}">
                <a16:creationId xmlns:a16="http://schemas.microsoft.com/office/drawing/2014/main" id="{7A8C67D6-C12D-1124-9745-D18C67478D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" t="3454" r="774" b="2401"/>
          <a:stretch>
            <a:fillRect/>
          </a:stretch>
        </p:blipFill>
        <p:spPr bwMode="auto">
          <a:xfrm>
            <a:off x="1283498" y="5376779"/>
            <a:ext cx="270891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feld 29">
            <a:extLst>
              <a:ext uri="{FF2B5EF4-FFF2-40B4-BE49-F238E27FC236}">
                <a16:creationId xmlns:a16="http://schemas.microsoft.com/office/drawing/2014/main" id="{5EF76983-D687-8840-8745-B530FF94BDF0}"/>
              </a:ext>
            </a:extLst>
          </p:cNvPr>
          <p:cNvSpPr txBox="1"/>
          <p:nvPr/>
        </p:nvSpPr>
        <p:spPr>
          <a:xfrm>
            <a:off x="177427" y="1615307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5603ECF6-D4C7-836A-70A2-643530AAE7F0}"/>
              </a:ext>
            </a:extLst>
          </p:cNvPr>
          <p:cNvSpPr txBox="1"/>
          <p:nvPr/>
        </p:nvSpPr>
        <p:spPr>
          <a:xfrm>
            <a:off x="177427" y="183079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0CA83CC4-5E8B-71DA-9D1B-8E2E6FA0A5B1}"/>
              </a:ext>
            </a:extLst>
          </p:cNvPr>
          <p:cNvSpPr txBox="1"/>
          <p:nvPr/>
        </p:nvSpPr>
        <p:spPr>
          <a:xfrm>
            <a:off x="177427" y="384945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BF908D78-B733-DB84-9B30-A9549FDB3C52}"/>
              </a:ext>
            </a:extLst>
          </p:cNvPr>
          <p:cNvSpPr txBox="1"/>
          <p:nvPr/>
        </p:nvSpPr>
        <p:spPr>
          <a:xfrm>
            <a:off x="281622" y="399630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55C36884-80A3-DAAD-279F-E466CC4C6836}"/>
              </a:ext>
            </a:extLst>
          </p:cNvPr>
          <p:cNvSpPr txBox="1"/>
          <p:nvPr/>
        </p:nvSpPr>
        <p:spPr>
          <a:xfrm>
            <a:off x="281622" y="567691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5417D38C-169D-A5E6-51A1-DBEDE6476328}"/>
              </a:ext>
            </a:extLst>
          </p:cNvPr>
          <p:cNvSpPr txBox="1"/>
          <p:nvPr/>
        </p:nvSpPr>
        <p:spPr>
          <a:xfrm>
            <a:off x="281622" y="581550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32C83944-42A9-1F68-E870-64BA54E1894D}"/>
              </a:ext>
            </a:extLst>
          </p:cNvPr>
          <p:cNvSpPr txBox="1"/>
          <p:nvPr/>
        </p:nvSpPr>
        <p:spPr>
          <a:xfrm>
            <a:off x="281622" y="596429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FCCC5CD0-DD4A-172B-493D-66C9DE1ACF21}"/>
              </a:ext>
            </a:extLst>
          </p:cNvPr>
          <p:cNvSpPr txBox="1"/>
          <p:nvPr/>
        </p:nvSpPr>
        <p:spPr>
          <a:xfrm>
            <a:off x="281622" y="616192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912747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A9392-1F0B-58E2-C7B5-9671DD235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B7783687-6F07-BC30-D810-ADACECA39F59}"/>
              </a:ext>
            </a:extLst>
          </p:cNvPr>
          <p:cNvCxnSpPr>
            <a:cxnSpLocks/>
          </p:cNvCxnSpPr>
          <p:nvPr/>
        </p:nvCxnSpPr>
        <p:spPr>
          <a:xfrm flipH="1">
            <a:off x="989037" y="183782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A052C5DA-27B8-27ED-F2CE-CAEC06E39C71}"/>
              </a:ext>
            </a:extLst>
          </p:cNvPr>
          <p:cNvCxnSpPr>
            <a:cxnSpLocks/>
          </p:cNvCxnSpPr>
          <p:nvPr/>
        </p:nvCxnSpPr>
        <p:spPr>
          <a:xfrm flipH="1">
            <a:off x="989037" y="199009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5140621-C1AE-6BFC-F3B3-4B8860FE0AFA}"/>
              </a:ext>
            </a:extLst>
          </p:cNvPr>
          <p:cNvCxnSpPr>
            <a:cxnSpLocks/>
          </p:cNvCxnSpPr>
          <p:nvPr/>
        </p:nvCxnSpPr>
        <p:spPr>
          <a:xfrm flipH="1">
            <a:off x="989037" y="405890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672007C9-4A81-6378-1B7F-E6494AD3915F}"/>
              </a:ext>
            </a:extLst>
          </p:cNvPr>
          <p:cNvCxnSpPr>
            <a:cxnSpLocks/>
          </p:cNvCxnSpPr>
          <p:nvPr/>
        </p:nvCxnSpPr>
        <p:spPr>
          <a:xfrm flipH="1">
            <a:off x="989037" y="417149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33E659D1-446A-ECCB-5CF1-EA57E4958AB5}"/>
              </a:ext>
            </a:extLst>
          </p:cNvPr>
          <p:cNvCxnSpPr>
            <a:cxnSpLocks/>
          </p:cNvCxnSpPr>
          <p:nvPr/>
        </p:nvCxnSpPr>
        <p:spPr>
          <a:xfrm flipH="1">
            <a:off x="989037" y="585733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D4FCACFD-18A3-7E91-9665-F0477AECDCB0}"/>
              </a:ext>
            </a:extLst>
          </p:cNvPr>
          <p:cNvCxnSpPr>
            <a:cxnSpLocks/>
          </p:cNvCxnSpPr>
          <p:nvPr/>
        </p:nvCxnSpPr>
        <p:spPr>
          <a:xfrm flipH="1">
            <a:off x="989037" y="601677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CB3F7B40-AFFC-9D93-C770-B46EE5C4614F}"/>
              </a:ext>
            </a:extLst>
          </p:cNvPr>
          <p:cNvCxnSpPr>
            <a:cxnSpLocks/>
          </p:cNvCxnSpPr>
          <p:nvPr/>
        </p:nvCxnSpPr>
        <p:spPr>
          <a:xfrm flipH="1">
            <a:off x="989037" y="616126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B8892529-A22F-0723-3621-0008011FF276}"/>
              </a:ext>
            </a:extLst>
          </p:cNvPr>
          <p:cNvCxnSpPr>
            <a:cxnSpLocks/>
          </p:cNvCxnSpPr>
          <p:nvPr/>
        </p:nvCxnSpPr>
        <p:spPr>
          <a:xfrm flipH="1">
            <a:off x="989037" y="632305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1DAFF6D-DE3B-D7E8-14D3-97783A2D47A2}"/>
              </a:ext>
            </a:extLst>
          </p:cNvPr>
          <p:cNvSpPr txBox="1"/>
          <p:nvPr/>
        </p:nvSpPr>
        <p:spPr>
          <a:xfrm>
            <a:off x="0" y="92765"/>
            <a:ext cx="1204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 F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BB553BBC-B793-11EB-90E3-52F43765FFAF}"/>
              </a:ext>
            </a:extLst>
          </p:cNvPr>
          <p:cNvSpPr txBox="1"/>
          <p:nvPr/>
        </p:nvSpPr>
        <p:spPr>
          <a:xfrm>
            <a:off x="1324449" y="62949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</a:t>
            </a:r>
            <a:r>
              <a:rPr lang="el-GR" dirty="0"/>
              <a:t>β</a:t>
            </a:r>
            <a:r>
              <a:rPr lang="de-DE" dirty="0"/>
              <a:t>-Gal</a:t>
            </a:r>
          </a:p>
        </p:txBody>
      </p:sp>
      <p:pic>
        <p:nvPicPr>
          <p:cNvPr id="3" name="Grafik 804">
            <a:extLst>
              <a:ext uri="{FF2B5EF4-FFF2-40B4-BE49-F238E27FC236}">
                <a16:creationId xmlns:a16="http://schemas.microsoft.com/office/drawing/2014/main" id="{D02EA8AD-C009-6491-49DC-CABB7989BA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" t="-682" r="4259" b="-32"/>
          <a:stretch>
            <a:fillRect/>
          </a:stretch>
        </p:blipFill>
        <p:spPr bwMode="auto">
          <a:xfrm>
            <a:off x="1402814" y="1051364"/>
            <a:ext cx="257538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802">
            <a:extLst>
              <a:ext uri="{FF2B5EF4-FFF2-40B4-BE49-F238E27FC236}">
                <a16:creationId xmlns:a16="http://schemas.microsoft.com/office/drawing/2014/main" id="{C0E823D7-7CF8-97EF-A1D5-F849CA1DDB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" t="-1" r="1487" b="426"/>
          <a:stretch>
            <a:fillRect/>
          </a:stretch>
        </p:blipFill>
        <p:spPr bwMode="auto">
          <a:xfrm>
            <a:off x="1402814" y="3350644"/>
            <a:ext cx="2575383" cy="2116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803">
            <a:extLst>
              <a:ext uri="{FF2B5EF4-FFF2-40B4-BE49-F238E27FC236}">
                <a16:creationId xmlns:a16="http://schemas.microsoft.com/office/drawing/2014/main" id="{EE7BD643-99D5-CA9D-5B6A-74DA91D819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 r="2965" b="424"/>
          <a:stretch>
            <a:fillRect/>
          </a:stretch>
        </p:blipFill>
        <p:spPr bwMode="auto">
          <a:xfrm>
            <a:off x="1403136" y="5606550"/>
            <a:ext cx="2575062" cy="2116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A9A176DD-3033-BA5C-1836-37AEAB79224A}"/>
              </a:ext>
            </a:extLst>
          </p:cNvPr>
          <p:cNvSpPr txBox="1"/>
          <p:nvPr/>
        </p:nvSpPr>
        <p:spPr>
          <a:xfrm>
            <a:off x="177427" y="1615307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B440A75-5577-C1BD-7CA1-285382E82B44}"/>
              </a:ext>
            </a:extLst>
          </p:cNvPr>
          <p:cNvSpPr txBox="1"/>
          <p:nvPr/>
        </p:nvSpPr>
        <p:spPr>
          <a:xfrm>
            <a:off x="177427" y="183079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9957435-013D-BA97-4E8B-C106384021F5}"/>
              </a:ext>
            </a:extLst>
          </p:cNvPr>
          <p:cNvSpPr txBox="1"/>
          <p:nvPr/>
        </p:nvSpPr>
        <p:spPr>
          <a:xfrm>
            <a:off x="177427" y="384945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7DBF727-3F86-24E4-FC48-6E92C0E69DCE}"/>
              </a:ext>
            </a:extLst>
          </p:cNvPr>
          <p:cNvSpPr txBox="1"/>
          <p:nvPr/>
        </p:nvSpPr>
        <p:spPr>
          <a:xfrm>
            <a:off x="281622" y="399630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E4D8E96B-8639-1770-BC42-2BDF1FB1B6CB}"/>
              </a:ext>
            </a:extLst>
          </p:cNvPr>
          <p:cNvSpPr txBox="1"/>
          <p:nvPr/>
        </p:nvSpPr>
        <p:spPr>
          <a:xfrm>
            <a:off x="281622" y="567691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CB272A09-E77F-56D3-7D49-CC70A7142823}"/>
              </a:ext>
            </a:extLst>
          </p:cNvPr>
          <p:cNvSpPr txBox="1"/>
          <p:nvPr/>
        </p:nvSpPr>
        <p:spPr>
          <a:xfrm>
            <a:off x="281622" y="581550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3200C72-8A43-B75E-EB38-9319FA7AD3A3}"/>
              </a:ext>
            </a:extLst>
          </p:cNvPr>
          <p:cNvSpPr txBox="1"/>
          <p:nvPr/>
        </p:nvSpPr>
        <p:spPr>
          <a:xfrm>
            <a:off x="281622" y="596429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17AF937-0E7A-14BC-E510-4C23AE5BBA3C}"/>
              </a:ext>
            </a:extLst>
          </p:cNvPr>
          <p:cNvSpPr txBox="1"/>
          <p:nvPr/>
        </p:nvSpPr>
        <p:spPr>
          <a:xfrm>
            <a:off x="281622" y="616192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775825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0718B-B83B-87D1-375B-47D967A93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22FED89-79E6-8F9B-58B5-42D345455891}"/>
              </a:ext>
            </a:extLst>
          </p:cNvPr>
          <p:cNvCxnSpPr>
            <a:cxnSpLocks/>
          </p:cNvCxnSpPr>
          <p:nvPr/>
        </p:nvCxnSpPr>
        <p:spPr>
          <a:xfrm flipH="1">
            <a:off x="1363021" y="213807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035CD92-5DD8-3984-3A42-D11EE78D2B2D}"/>
              </a:ext>
            </a:extLst>
          </p:cNvPr>
          <p:cNvCxnSpPr>
            <a:cxnSpLocks/>
          </p:cNvCxnSpPr>
          <p:nvPr/>
        </p:nvCxnSpPr>
        <p:spPr>
          <a:xfrm flipH="1">
            <a:off x="1363021" y="229035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2779F0E0-58FE-34BD-D3C7-B6B8EA302859}"/>
              </a:ext>
            </a:extLst>
          </p:cNvPr>
          <p:cNvCxnSpPr>
            <a:cxnSpLocks/>
          </p:cNvCxnSpPr>
          <p:nvPr/>
        </p:nvCxnSpPr>
        <p:spPr>
          <a:xfrm flipH="1">
            <a:off x="1363021" y="370406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4A93D8D-C6A3-3409-8596-2A7FDC70E2B0}"/>
              </a:ext>
            </a:extLst>
          </p:cNvPr>
          <p:cNvCxnSpPr>
            <a:cxnSpLocks/>
          </p:cNvCxnSpPr>
          <p:nvPr/>
        </p:nvCxnSpPr>
        <p:spPr>
          <a:xfrm flipH="1">
            <a:off x="1363021" y="385968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5466CAF-C7A6-66B4-A3D6-EF5F12B5443B}"/>
              </a:ext>
            </a:extLst>
          </p:cNvPr>
          <p:cNvCxnSpPr>
            <a:cxnSpLocks/>
          </p:cNvCxnSpPr>
          <p:nvPr/>
        </p:nvCxnSpPr>
        <p:spPr>
          <a:xfrm flipH="1">
            <a:off x="1363021" y="400939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A2C02F4B-4DCC-A489-AB06-5FE4A2B21202}"/>
              </a:ext>
            </a:extLst>
          </p:cNvPr>
          <p:cNvCxnSpPr>
            <a:cxnSpLocks/>
          </p:cNvCxnSpPr>
          <p:nvPr/>
        </p:nvCxnSpPr>
        <p:spPr>
          <a:xfrm flipH="1">
            <a:off x="1363021" y="416883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40CF3BAA-99D8-EC00-4A57-F723685436C8}"/>
              </a:ext>
            </a:extLst>
          </p:cNvPr>
          <p:cNvCxnSpPr>
            <a:cxnSpLocks/>
          </p:cNvCxnSpPr>
          <p:nvPr/>
        </p:nvCxnSpPr>
        <p:spPr>
          <a:xfrm flipH="1">
            <a:off x="1363021" y="431332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F4F51431-43AD-E5C5-29B1-8A6D6DE820B0}"/>
              </a:ext>
            </a:extLst>
          </p:cNvPr>
          <p:cNvCxnSpPr>
            <a:cxnSpLocks/>
          </p:cNvCxnSpPr>
          <p:nvPr/>
        </p:nvCxnSpPr>
        <p:spPr>
          <a:xfrm flipH="1">
            <a:off x="1363021" y="447511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8957E0F1-B9ED-4059-F29A-4FED91DD2A20}"/>
              </a:ext>
            </a:extLst>
          </p:cNvPr>
          <p:cNvSpPr txBox="1"/>
          <p:nvPr/>
        </p:nvSpPr>
        <p:spPr>
          <a:xfrm>
            <a:off x="0" y="92765"/>
            <a:ext cx="1204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 F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F83434AD-26C2-CF78-6208-EE6A10145577}"/>
              </a:ext>
            </a:extLst>
          </p:cNvPr>
          <p:cNvCxnSpPr>
            <a:cxnSpLocks/>
          </p:cNvCxnSpPr>
          <p:nvPr/>
        </p:nvCxnSpPr>
        <p:spPr>
          <a:xfrm flipH="1">
            <a:off x="4552703" y="225665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6302496C-27C8-A969-C3E0-D2A49D440DB9}"/>
              </a:ext>
            </a:extLst>
          </p:cNvPr>
          <p:cNvCxnSpPr>
            <a:cxnSpLocks/>
          </p:cNvCxnSpPr>
          <p:nvPr/>
        </p:nvCxnSpPr>
        <p:spPr>
          <a:xfrm flipH="1">
            <a:off x="4552703" y="374372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056E3E3C-85CB-2EC8-97CF-32B4623F46DF}"/>
              </a:ext>
            </a:extLst>
          </p:cNvPr>
          <p:cNvSpPr txBox="1"/>
          <p:nvPr/>
        </p:nvSpPr>
        <p:spPr>
          <a:xfrm>
            <a:off x="5305436" y="207199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3A383D2-350F-5A91-BA5C-58D203DFEC6B}"/>
              </a:ext>
            </a:extLst>
          </p:cNvPr>
          <p:cNvSpPr txBox="1"/>
          <p:nvPr/>
        </p:nvSpPr>
        <p:spPr>
          <a:xfrm>
            <a:off x="5305436" y="3559055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9BFC3C38-2520-CB7B-9CD7-9EEB6BF0F63E}"/>
              </a:ext>
            </a:extLst>
          </p:cNvPr>
          <p:cNvSpPr txBox="1"/>
          <p:nvPr/>
        </p:nvSpPr>
        <p:spPr>
          <a:xfrm>
            <a:off x="1626902" y="806656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</a:t>
            </a:r>
            <a:r>
              <a:rPr lang="de-DE" dirty="0" err="1"/>
              <a:t>Flag</a:t>
            </a:r>
            <a:endParaRPr lang="de-DE" dirty="0"/>
          </a:p>
        </p:txBody>
      </p: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658FF99C-1001-3FD1-C06D-F146E2EAF51D}"/>
              </a:ext>
            </a:extLst>
          </p:cNvPr>
          <p:cNvCxnSpPr>
            <a:cxnSpLocks/>
          </p:cNvCxnSpPr>
          <p:nvPr/>
        </p:nvCxnSpPr>
        <p:spPr>
          <a:xfrm flipH="1">
            <a:off x="4552703" y="399875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B1127C04-4F83-27B5-BC88-701324207D75}"/>
              </a:ext>
            </a:extLst>
          </p:cNvPr>
          <p:cNvSpPr txBox="1"/>
          <p:nvPr/>
        </p:nvSpPr>
        <p:spPr>
          <a:xfrm>
            <a:off x="5305436" y="3814087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Heavy </a:t>
            </a:r>
            <a:r>
              <a:rPr lang="de-DE" dirty="0" err="1"/>
              <a:t>chain</a:t>
            </a:r>
            <a:endParaRPr lang="de-DE" dirty="0"/>
          </a:p>
        </p:txBody>
      </p: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7B08100D-53EB-C1E5-40DE-D01E8A1AEA47}"/>
              </a:ext>
            </a:extLst>
          </p:cNvPr>
          <p:cNvCxnSpPr>
            <a:cxnSpLocks/>
          </p:cNvCxnSpPr>
          <p:nvPr/>
        </p:nvCxnSpPr>
        <p:spPr>
          <a:xfrm flipH="1">
            <a:off x="4552703" y="455426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feld 32">
            <a:extLst>
              <a:ext uri="{FF2B5EF4-FFF2-40B4-BE49-F238E27FC236}">
                <a16:creationId xmlns:a16="http://schemas.microsoft.com/office/drawing/2014/main" id="{5A6B12B6-0342-4AFB-1C73-4580AABE397D}"/>
              </a:ext>
            </a:extLst>
          </p:cNvPr>
          <p:cNvSpPr txBox="1"/>
          <p:nvPr/>
        </p:nvSpPr>
        <p:spPr>
          <a:xfrm>
            <a:off x="5305436" y="4369601"/>
            <a:ext cx="1198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Light </a:t>
            </a:r>
            <a:r>
              <a:rPr lang="de-DE" dirty="0" err="1"/>
              <a:t>chain</a:t>
            </a:r>
            <a:endParaRPr lang="de-DE" dirty="0"/>
          </a:p>
        </p:txBody>
      </p:sp>
      <p:pic>
        <p:nvPicPr>
          <p:cNvPr id="3" name="Grafik 811">
            <a:extLst>
              <a:ext uri="{FF2B5EF4-FFF2-40B4-BE49-F238E27FC236}">
                <a16:creationId xmlns:a16="http://schemas.microsoft.com/office/drawing/2014/main" id="{F551BC33-142C-1524-B97D-ACB8692D10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" t="1027" r="5406" b="2362"/>
          <a:stretch>
            <a:fillRect/>
          </a:stretch>
        </p:blipFill>
        <p:spPr bwMode="auto">
          <a:xfrm>
            <a:off x="1626902" y="1228167"/>
            <a:ext cx="2629908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807">
            <a:extLst>
              <a:ext uri="{FF2B5EF4-FFF2-40B4-BE49-F238E27FC236}">
                <a16:creationId xmlns:a16="http://schemas.microsoft.com/office/drawing/2014/main" id="{1E971963-AF78-C6E2-7996-90FA4D35FD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" t="1601" r="817" b="883"/>
          <a:stretch>
            <a:fillRect/>
          </a:stretch>
        </p:blipFill>
        <p:spPr bwMode="auto">
          <a:xfrm>
            <a:off x="1626902" y="3559054"/>
            <a:ext cx="2629908" cy="206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14BD1F0A-1752-2054-1519-CC4DD4291E05}"/>
              </a:ext>
            </a:extLst>
          </p:cNvPr>
          <p:cNvSpPr txBox="1"/>
          <p:nvPr/>
        </p:nvSpPr>
        <p:spPr>
          <a:xfrm>
            <a:off x="545915" y="191556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304882B-E40B-BBCC-16B9-436F815DB636}"/>
              </a:ext>
            </a:extLst>
          </p:cNvPr>
          <p:cNvSpPr txBox="1"/>
          <p:nvPr/>
        </p:nvSpPr>
        <p:spPr>
          <a:xfrm>
            <a:off x="545915" y="213104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C10DB2B-3113-5AF9-2621-6E8BB1A960BA}"/>
              </a:ext>
            </a:extLst>
          </p:cNvPr>
          <p:cNvSpPr txBox="1"/>
          <p:nvPr/>
        </p:nvSpPr>
        <p:spPr>
          <a:xfrm>
            <a:off x="545915" y="349461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515C94B-3DA4-4926-25EC-96AF7FD74118}"/>
              </a:ext>
            </a:extLst>
          </p:cNvPr>
          <p:cNvSpPr txBox="1"/>
          <p:nvPr/>
        </p:nvSpPr>
        <p:spPr>
          <a:xfrm>
            <a:off x="650110" y="364145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16A4CEC-AF2A-E196-7D19-077D94BFCFEE}"/>
              </a:ext>
            </a:extLst>
          </p:cNvPr>
          <p:cNvSpPr txBox="1"/>
          <p:nvPr/>
        </p:nvSpPr>
        <p:spPr>
          <a:xfrm>
            <a:off x="650110" y="382897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5FFFBC9B-92D5-0466-A91F-3F0B8D64F21A}"/>
              </a:ext>
            </a:extLst>
          </p:cNvPr>
          <p:cNvSpPr txBox="1"/>
          <p:nvPr/>
        </p:nvSpPr>
        <p:spPr>
          <a:xfrm>
            <a:off x="650110" y="396755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F7EF5380-1791-9203-CFAE-96BACFAD512D}"/>
              </a:ext>
            </a:extLst>
          </p:cNvPr>
          <p:cNvSpPr txBox="1"/>
          <p:nvPr/>
        </p:nvSpPr>
        <p:spPr>
          <a:xfrm>
            <a:off x="650110" y="411635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67E5CCD-62CD-4480-468D-422B6769CFD4}"/>
              </a:ext>
            </a:extLst>
          </p:cNvPr>
          <p:cNvSpPr txBox="1"/>
          <p:nvPr/>
        </p:nvSpPr>
        <p:spPr>
          <a:xfrm>
            <a:off x="650110" y="431398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807134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953A9-BB5A-7D66-0951-64D006F85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9375D317-4F40-89FB-29B4-F60B93590EF8}"/>
              </a:ext>
            </a:extLst>
          </p:cNvPr>
          <p:cNvCxnSpPr>
            <a:cxnSpLocks/>
          </p:cNvCxnSpPr>
          <p:nvPr/>
        </p:nvCxnSpPr>
        <p:spPr>
          <a:xfrm flipH="1">
            <a:off x="989037" y="200763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9FEE358B-6399-6DFC-C6FB-E8114FF93E5C}"/>
              </a:ext>
            </a:extLst>
          </p:cNvPr>
          <p:cNvCxnSpPr>
            <a:cxnSpLocks/>
          </p:cNvCxnSpPr>
          <p:nvPr/>
        </p:nvCxnSpPr>
        <p:spPr>
          <a:xfrm flipH="1">
            <a:off x="989037" y="215991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7FA725DD-E4D5-910A-CE63-BD7ED4D10ADB}"/>
              </a:ext>
            </a:extLst>
          </p:cNvPr>
          <p:cNvCxnSpPr>
            <a:cxnSpLocks/>
          </p:cNvCxnSpPr>
          <p:nvPr/>
        </p:nvCxnSpPr>
        <p:spPr>
          <a:xfrm flipH="1">
            <a:off x="989037" y="400665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EE7B4182-0BEC-A522-5119-FFDC1351285F}"/>
              </a:ext>
            </a:extLst>
          </p:cNvPr>
          <p:cNvCxnSpPr>
            <a:cxnSpLocks/>
          </p:cNvCxnSpPr>
          <p:nvPr/>
        </p:nvCxnSpPr>
        <p:spPr>
          <a:xfrm flipH="1">
            <a:off x="989037" y="411924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C5A55EAA-012F-BF10-4998-F43F4A4C8860}"/>
              </a:ext>
            </a:extLst>
          </p:cNvPr>
          <p:cNvCxnSpPr>
            <a:cxnSpLocks/>
          </p:cNvCxnSpPr>
          <p:nvPr/>
        </p:nvCxnSpPr>
        <p:spPr>
          <a:xfrm flipH="1">
            <a:off x="989037" y="598796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6BBD9D5B-4AF1-2942-0640-FF83BD73071F}"/>
              </a:ext>
            </a:extLst>
          </p:cNvPr>
          <p:cNvCxnSpPr>
            <a:cxnSpLocks/>
          </p:cNvCxnSpPr>
          <p:nvPr/>
        </p:nvCxnSpPr>
        <p:spPr>
          <a:xfrm flipH="1">
            <a:off x="989037" y="614740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5277726A-D8CE-5449-E39C-5BE2E5CADF43}"/>
              </a:ext>
            </a:extLst>
          </p:cNvPr>
          <p:cNvCxnSpPr>
            <a:cxnSpLocks/>
          </p:cNvCxnSpPr>
          <p:nvPr/>
        </p:nvCxnSpPr>
        <p:spPr>
          <a:xfrm flipH="1">
            <a:off x="989037" y="629189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641CA716-B483-83DD-49A0-724664955987}"/>
              </a:ext>
            </a:extLst>
          </p:cNvPr>
          <p:cNvCxnSpPr>
            <a:cxnSpLocks/>
          </p:cNvCxnSpPr>
          <p:nvPr/>
        </p:nvCxnSpPr>
        <p:spPr>
          <a:xfrm flipH="1">
            <a:off x="989037" y="645368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56F0EBA9-D720-24C5-FD38-731BD949A2E7}"/>
              </a:ext>
            </a:extLst>
          </p:cNvPr>
          <p:cNvSpPr txBox="1"/>
          <p:nvPr/>
        </p:nvSpPr>
        <p:spPr>
          <a:xfrm>
            <a:off x="0" y="92765"/>
            <a:ext cx="1204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 F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89B91655-AF9F-5965-7E5F-E57FE9A54F98}"/>
              </a:ext>
            </a:extLst>
          </p:cNvPr>
          <p:cNvCxnSpPr>
            <a:cxnSpLocks/>
          </p:cNvCxnSpPr>
          <p:nvPr/>
        </p:nvCxnSpPr>
        <p:spPr>
          <a:xfrm flipH="1">
            <a:off x="4266923" y="207754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EF5FD792-F4EA-ED24-55BC-3EEF4DF9C432}"/>
              </a:ext>
            </a:extLst>
          </p:cNvPr>
          <p:cNvCxnSpPr>
            <a:cxnSpLocks/>
          </p:cNvCxnSpPr>
          <p:nvPr/>
        </p:nvCxnSpPr>
        <p:spPr>
          <a:xfrm flipH="1">
            <a:off x="4266923" y="400327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58018438-2189-C866-7CC7-A565DFA06AE8}"/>
              </a:ext>
            </a:extLst>
          </p:cNvPr>
          <p:cNvCxnSpPr>
            <a:cxnSpLocks/>
          </p:cNvCxnSpPr>
          <p:nvPr/>
        </p:nvCxnSpPr>
        <p:spPr>
          <a:xfrm flipH="1">
            <a:off x="4266923" y="601625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89473149-73DA-C4E9-A2E6-3B3338A32B07}"/>
              </a:ext>
            </a:extLst>
          </p:cNvPr>
          <p:cNvSpPr txBox="1"/>
          <p:nvPr/>
        </p:nvSpPr>
        <p:spPr>
          <a:xfrm>
            <a:off x="5019656" y="189288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7C874EB-B8D8-A28F-BF22-D9E847E40ED6}"/>
              </a:ext>
            </a:extLst>
          </p:cNvPr>
          <p:cNvSpPr txBox="1"/>
          <p:nvPr/>
        </p:nvSpPr>
        <p:spPr>
          <a:xfrm>
            <a:off x="5019656" y="381861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34E9A3B8-09B2-9A20-A100-EE0862AB5117}"/>
              </a:ext>
            </a:extLst>
          </p:cNvPr>
          <p:cNvSpPr txBox="1"/>
          <p:nvPr/>
        </p:nvSpPr>
        <p:spPr>
          <a:xfrm>
            <a:off x="5019656" y="5831591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p53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3CD4B600-74D7-2E77-E032-771CDD0E81CC}"/>
              </a:ext>
            </a:extLst>
          </p:cNvPr>
          <p:cNvSpPr txBox="1"/>
          <p:nvPr/>
        </p:nvSpPr>
        <p:spPr>
          <a:xfrm>
            <a:off x="1493966" y="627797"/>
            <a:ext cx="1515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-MDM2 (IF2)</a:t>
            </a:r>
          </a:p>
        </p:txBody>
      </p:sp>
      <p:pic>
        <p:nvPicPr>
          <p:cNvPr id="3" name="Grafik 809">
            <a:extLst>
              <a:ext uri="{FF2B5EF4-FFF2-40B4-BE49-F238E27FC236}">
                <a16:creationId xmlns:a16="http://schemas.microsoft.com/office/drawing/2014/main" id="{34E46433-3E59-2DC5-799F-6924B70CDA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1" t="-628" r="9290" b="3283"/>
          <a:stretch>
            <a:fillRect/>
          </a:stretch>
        </p:blipFill>
        <p:spPr bwMode="auto">
          <a:xfrm>
            <a:off x="1493966" y="1120597"/>
            <a:ext cx="253715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805">
            <a:extLst>
              <a:ext uri="{FF2B5EF4-FFF2-40B4-BE49-F238E27FC236}">
                <a16:creationId xmlns:a16="http://schemas.microsoft.com/office/drawing/2014/main" id="{8C00AF4E-4353-24CB-FC2B-B0406D05A5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0" t="1740" r="5902" b="1031"/>
          <a:stretch>
            <a:fillRect/>
          </a:stretch>
        </p:blipFill>
        <p:spPr bwMode="auto">
          <a:xfrm>
            <a:off x="1493966" y="3418629"/>
            <a:ext cx="2537153" cy="209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806">
            <a:extLst>
              <a:ext uri="{FF2B5EF4-FFF2-40B4-BE49-F238E27FC236}">
                <a16:creationId xmlns:a16="http://schemas.microsoft.com/office/drawing/2014/main" id="{1971295E-D5F5-23A9-92CE-51207B47208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5" t="-14" r="1866" b="-1360"/>
          <a:stretch>
            <a:fillRect/>
          </a:stretch>
        </p:blipFill>
        <p:spPr bwMode="auto">
          <a:xfrm>
            <a:off x="1493966" y="5675971"/>
            <a:ext cx="2537153" cy="209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C1ACC30-EF61-3D03-400E-99E0261ED6C9}"/>
              </a:ext>
            </a:extLst>
          </p:cNvPr>
          <p:cNvSpPr txBox="1"/>
          <p:nvPr/>
        </p:nvSpPr>
        <p:spPr>
          <a:xfrm>
            <a:off x="177427" y="178512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9F9BEB7-3267-8AEC-87CD-52C67B27041C}"/>
              </a:ext>
            </a:extLst>
          </p:cNvPr>
          <p:cNvSpPr txBox="1"/>
          <p:nvPr/>
        </p:nvSpPr>
        <p:spPr>
          <a:xfrm>
            <a:off x="177427" y="200061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5B7BE28-EB7B-9C65-F3CB-4290D6C0E9E8}"/>
              </a:ext>
            </a:extLst>
          </p:cNvPr>
          <p:cNvSpPr txBox="1"/>
          <p:nvPr/>
        </p:nvSpPr>
        <p:spPr>
          <a:xfrm>
            <a:off x="177427" y="379720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D74E447-BF87-1741-7978-89DE13DA44AB}"/>
              </a:ext>
            </a:extLst>
          </p:cNvPr>
          <p:cNvSpPr txBox="1"/>
          <p:nvPr/>
        </p:nvSpPr>
        <p:spPr>
          <a:xfrm>
            <a:off x="281622" y="394405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9B33942-1994-C71E-1A02-A0ACC96B17C7}"/>
              </a:ext>
            </a:extLst>
          </p:cNvPr>
          <p:cNvSpPr txBox="1"/>
          <p:nvPr/>
        </p:nvSpPr>
        <p:spPr>
          <a:xfrm>
            <a:off x="281622" y="580754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ABD9D1CD-021E-1F8B-DF6A-A13B4BF7D40E}"/>
              </a:ext>
            </a:extLst>
          </p:cNvPr>
          <p:cNvSpPr txBox="1"/>
          <p:nvPr/>
        </p:nvSpPr>
        <p:spPr>
          <a:xfrm>
            <a:off x="281622" y="594613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7BA152F2-6C09-6EF1-9058-920A866AA975}"/>
              </a:ext>
            </a:extLst>
          </p:cNvPr>
          <p:cNvSpPr txBox="1"/>
          <p:nvPr/>
        </p:nvSpPr>
        <p:spPr>
          <a:xfrm>
            <a:off x="281622" y="609492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4EFDED44-E050-D7A0-937A-3DEEBC2754F8}"/>
              </a:ext>
            </a:extLst>
          </p:cNvPr>
          <p:cNvSpPr txBox="1"/>
          <p:nvPr/>
        </p:nvSpPr>
        <p:spPr>
          <a:xfrm>
            <a:off x="281622" y="629255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7052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CF84-6C01-C28B-AB22-1E8E24A03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37C1B31D-10C1-598F-A2D5-F67C6BB95955}"/>
              </a:ext>
            </a:extLst>
          </p:cNvPr>
          <p:cNvCxnSpPr>
            <a:cxnSpLocks/>
          </p:cNvCxnSpPr>
          <p:nvPr/>
        </p:nvCxnSpPr>
        <p:spPr>
          <a:xfrm flipH="1">
            <a:off x="989037" y="144593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C92D87CB-5AFB-695D-C80F-43A4E40711B1}"/>
              </a:ext>
            </a:extLst>
          </p:cNvPr>
          <p:cNvCxnSpPr>
            <a:cxnSpLocks/>
          </p:cNvCxnSpPr>
          <p:nvPr/>
        </p:nvCxnSpPr>
        <p:spPr>
          <a:xfrm flipH="1">
            <a:off x="989037" y="159820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7B4117A0-BBD9-1F7C-B08B-DD9BBEA69A66}"/>
              </a:ext>
            </a:extLst>
          </p:cNvPr>
          <p:cNvCxnSpPr>
            <a:cxnSpLocks/>
          </p:cNvCxnSpPr>
          <p:nvPr/>
        </p:nvCxnSpPr>
        <p:spPr>
          <a:xfrm flipH="1">
            <a:off x="989037" y="177290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17AABEBC-DBEF-E7BC-CC0F-EE20B9DDD6B9}"/>
              </a:ext>
            </a:extLst>
          </p:cNvPr>
          <p:cNvCxnSpPr>
            <a:cxnSpLocks/>
          </p:cNvCxnSpPr>
          <p:nvPr/>
        </p:nvCxnSpPr>
        <p:spPr>
          <a:xfrm flipH="1">
            <a:off x="989037" y="192467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06C39042-8727-489B-2D72-591211E63C1B}"/>
              </a:ext>
            </a:extLst>
          </p:cNvPr>
          <p:cNvCxnSpPr>
            <a:cxnSpLocks/>
          </p:cNvCxnSpPr>
          <p:nvPr/>
        </p:nvCxnSpPr>
        <p:spPr>
          <a:xfrm flipH="1">
            <a:off x="989037" y="384565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01766425-AB0B-B8FD-9C8A-979FF95AB8D8}"/>
              </a:ext>
            </a:extLst>
          </p:cNvPr>
          <p:cNvCxnSpPr>
            <a:cxnSpLocks/>
          </p:cNvCxnSpPr>
          <p:nvPr/>
        </p:nvCxnSpPr>
        <p:spPr>
          <a:xfrm flipH="1">
            <a:off x="989037" y="400509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7D5125DC-8210-26B6-5CC1-8DFD2791B1EF}"/>
              </a:ext>
            </a:extLst>
          </p:cNvPr>
          <p:cNvCxnSpPr>
            <a:cxnSpLocks/>
          </p:cNvCxnSpPr>
          <p:nvPr/>
        </p:nvCxnSpPr>
        <p:spPr>
          <a:xfrm flipH="1">
            <a:off x="989037" y="414959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E7D955A5-1E62-1F5E-A71E-344E651C29B7}"/>
              </a:ext>
            </a:extLst>
          </p:cNvPr>
          <p:cNvCxnSpPr>
            <a:cxnSpLocks/>
          </p:cNvCxnSpPr>
          <p:nvPr/>
        </p:nvCxnSpPr>
        <p:spPr>
          <a:xfrm flipH="1">
            <a:off x="989037" y="431137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E5E60698-4E1F-0F20-DCAC-EC5F32FE6AEF}"/>
              </a:ext>
            </a:extLst>
          </p:cNvPr>
          <p:cNvSpPr txBox="1"/>
          <p:nvPr/>
        </p:nvSpPr>
        <p:spPr>
          <a:xfrm>
            <a:off x="0" y="92765"/>
            <a:ext cx="1204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3 F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CB44CA85-598A-BCB7-3255-50C968560B53}"/>
              </a:ext>
            </a:extLst>
          </p:cNvPr>
          <p:cNvCxnSpPr>
            <a:cxnSpLocks/>
          </p:cNvCxnSpPr>
          <p:nvPr/>
        </p:nvCxnSpPr>
        <p:spPr>
          <a:xfrm flipH="1">
            <a:off x="4397557" y="188055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72F0FBA8-20A4-52DC-53D9-E9B80DE3EA63}"/>
              </a:ext>
            </a:extLst>
          </p:cNvPr>
          <p:cNvCxnSpPr>
            <a:cxnSpLocks/>
          </p:cNvCxnSpPr>
          <p:nvPr/>
        </p:nvCxnSpPr>
        <p:spPr>
          <a:xfrm flipH="1">
            <a:off x="4397557" y="389353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D2B350E6-A96A-499D-D2A8-E600F93CDBFD}"/>
              </a:ext>
            </a:extLst>
          </p:cNvPr>
          <p:cNvSpPr txBox="1"/>
          <p:nvPr/>
        </p:nvSpPr>
        <p:spPr>
          <a:xfrm>
            <a:off x="5150289" y="1695891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6753513-7A0D-6BD7-25DB-E46779AAAB89}"/>
              </a:ext>
            </a:extLst>
          </p:cNvPr>
          <p:cNvSpPr txBox="1"/>
          <p:nvPr/>
        </p:nvSpPr>
        <p:spPr>
          <a:xfrm>
            <a:off x="5150289" y="3708870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p53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5F2964F2-0F2F-0D62-3BE4-75796E031A69}"/>
              </a:ext>
            </a:extLst>
          </p:cNvPr>
          <p:cNvSpPr txBox="1"/>
          <p:nvPr/>
        </p:nvSpPr>
        <p:spPr>
          <a:xfrm>
            <a:off x="1493969" y="725139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-p53</a:t>
            </a:r>
          </a:p>
        </p:txBody>
      </p:sp>
      <p:pic>
        <p:nvPicPr>
          <p:cNvPr id="6" name="Grafik 808">
            <a:extLst>
              <a:ext uri="{FF2B5EF4-FFF2-40B4-BE49-F238E27FC236}">
                <a16:creationId xmlns:a16="http://schemas.microsoft.com/office/drawing/2014/main" id="{8415B0D9-4F7F-AF40-24CE-8FE36260FA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" t="-522" r="1444" b="116"/>
          <a:stretch>
            <a:fillRect/>
          </a:stretch>
        </p:blipFill>
        <p:spPr bwMode="auto">
          <a:xfrm>
            <a:off x="1493969" y="1094471"/>
            <a:ext cx="2585356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810">
            <a:extLst>
              <a:ext uri="{FF2B5EF4-FFF2-40B4-BE49-F238E27FC236}">
                <a16:creationId xmlns:a16="http://schemas.microsoft.com/office/drawing/2014/main" id="{33F552E9-75D6-12D8-F170-FA3369B47F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" t="1908" r="1723" b="4817"/>
          <a:stretch>
            <a:fillRect/>
          </a:stretch>
        </p:blipFill>
        <p:spPr bwMode="auto">
          <a:xfrm>
            <a:off x="1493969" y="3382659"/>
            <a:ext cx="2585356" cy="21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FCE7BF64-4553-97BA-9633-6D2842899262}"/>
              </a:ext>
            </a:extLst>
          </p:cNvPr>
          <p:cNvSpPr txBox="1"/>
          <p:nvPr/>
        </p:nvSpPr>
        <p:spPr>
          <a:xfrm>
            <a:off x="177427" y="122341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A09BA43-B482-A8C1-CFC7-AC9029FD6062}"/>
              </a:ext>
            </a:extLst>
          </p:cNvPr>
          <p:cNvSpPr txBox="1"/>
          <p:nvPr/>
        </p:nvSpPr>
        <p:spPr>
          <a:xfrm>
            <a:off x="177427" y="143890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46EFD0E-B812-86BF-4A9B-6B4D8AA918FB}"/>
              </a:ext>
            </a:extLst>
          </p:cNvPr>
          <p:cNvSpPr txBox="1"/>
          <p:nvPr/>
        </p:nvSpPr>
        <p:spPr>
          <a:xfrm>
            <a:off x="177427" y="160263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98273E57-4117-F4CB-F562-D8781D8D20E1}"/>
              </a:ext>
            </a:extLst>
          </p:cNvPr>
          <p:cNvSpPr txBox="1"/>
          <p:nvPr/>
        </p:nvSpPr>
        <p:spPr>
          <a:xfrm>
            <a:off x="281622" y="174948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0EF0264-3606-A9B8-659A-EF0B06ACDACA}"/>
              </a:ext>
            </a:extLst>
          </p:cNvPr>
          <p:cNvSpPr txBox="1"/>
          <p:nvPr/>
        </p:nvSpPr>
        <p:spPr>
          <a:xfrm>
            <a:off x="281622" y="366523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39A0DC1-06D3-5CB6-9210-3E91E3138DC5}"/>
              </a:ext>
            </a:extLst>
          </p:cNvPr>
          <p:cNvSpPr txBox="1"/>
          <p:nvPr/>
        </p:nvSpPr>
        <p:spPr>
          <a:xfrm>
            <a:off x="281622" y="380382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75C3E004-7CE8-5AB8-6B01-351E8BADC7DA}"/>
              </a:ext>
            </a:extLst>
          </p:cNvPr>
          <p:cNvSpPr txBox="1"/>
          <p:nvPr/>
        </p:nvSpPr>
        <p:spPr>
          <a:xfrm>
            <a:off x="281622" y="395262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950E8E5-6C49-48E3-1EF8-2958C5B73D28}"/>
              </a:ext>
            </a:extLst>
          </p:cNvPr>
          <p:cNvSpPr txBox="1"/>
          <p:nvPr/>
        </p:nvSpPr>
        <p:spPr>
          <a:xfrm>
            <a:off x="281622" y="415024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600906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0" y="92765"/>
            <a:ext cx="1231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4 B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F42F06A-9A71-2F3D-A016-4C520864BB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2" t="-146" r="36985" b="148"/>
          <a:stretch/>
        </p:blipFill>
        <p:spPr>
          <a:xfrm>
            <a:off x="184395" y="705937"/>
            <a:ext cx="2915478" cy="641554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61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F8C94A00-FB2E-59F8-099A-50F0CB46F3F3}"/>
              </a:ext>
            </a:extLst>
          </p:cNvPr>
          <p:cNvCxnSpPr>
            <a:cxnSpLocks/>
          </p:cNvCxnSpPr>
          <p:nvPr/>
        </p:nvCxnSpPr>
        <p:spPr>
          <a:xfrm flipH="1">
            <a:off x="737033" y="106750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73DF1D8-D3D1-E09D-3863-B99C8A7A9AF2}"/>
              </a:ext>
            </a:extLst>
          </p:cNvPr>
          <p:cNvCxnSpPr>
            <a:cxnSpLocks/>
          </p:cNvCxnSpPr>
          <p:nvPr/>
        </p:nvCxnSpPr>
        <p:spPr>
          <a:xfrm flipH="1">
            <a:off x="737033" y="118009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FD72FA60-A6D6-49B1-55E9-DBB1604D81F7}"/>
              </a:ext>
            </a:extLst>
          </p:cNvPr>
          <p:cNvCxnSpPr>
            <a:cxnSpLocks/>
          </p:cNvCxnSpPr>
          <p:nvPr/>
        </p:nvCxnSpPr>
        <p:spPr>
          <a:xfrm flipH="1">
            <a:off x="737033" y="696368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CBE3FBB-C8EF-2AEE-E911-9251851092A3}"/>
              </a:ext>
            </a:extLst>
          </p:cNvPr>
          <p:cNvCxnSpPr>
            <a:cxnSpLocks/>
          </p:cNvCxnSpPr>
          <p:nvPr/>
        </p:nvCxnSpPr>
        <p:spPr>
          <a:xfrm flipH="1">
            <a:off x="737033" y="707627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21447A2-6FC4-F7AA-0807-A885FD6AE606}"/>
              </a:ext>
            </a:extLst>
          </p:cNvPr>
          <p:cNvCxnSpPr>
            <a:cxnSpLocks/>
          </p:cNvCxnSpPr>
          <p:nvPr/>
        </p:nvCxnSpPr>
        <p:spPr>
          <a:xfrm flipH="1">
            <a:off x="737033" y="315896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25319A0E-BDD2-21F4-2A28-EB199FFC1E27}"/>
              </a:ext>
            </a:extLst>
          </p:cNvPr>
          <p:cNvCxnSpPr>
            <a:cxnSpLocks/>
          </p:cNvCxnSpPr>
          <p:nvPr/>
        </p:nvCxnSpPr>
        <p:spPr>
          <a:xfrm flipH="1">
            <a:off x="737033" y="331123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3BBAF4F4-7375-10FE-A77A-EDD4EBB41A26}"/>
              </a:ext>
            </a:extLst>
          </p:cNvPr>
          <p:cNvCxnSpPr>
            <a:cxnSpLocks/>
          </p:cNvCxnSpPr>
          <p:nvPr/>
        </p:nvCxnSpPr>
        <p:spPr>
          <a:xfrm flipH="1">
            <a:off x="737033" y="348592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C697D434-5333-9983-EE90-2945965C69D3}"/>
              </a:ext>
            </a:extLst>
          </p:cNvPr>
          <p:cNvCxnSpPr>
            <a:cxnSpLocks/>
          </p:cNvCxnSpPr>
          <p:nvPr/>
        </p:nvCxnSpPr>
        <p:spPr>
          <a:xfrm flipH="1">
            <a:off x="737033" y="363770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D3531273-4166-9CF2-A581-59E02A6A9B52}"/>
              </a:ext>
            </a:extLst>
          </p:cNvPr>
          <p:cNvCxnSpPr>
            <a:cxnSpLocks/>
          </p:cNvCxnSpPr>
          <p:nvPr/>
        </p:nvCxnSpPr>
        <p:spPr>
          <a:xfrm flipH="1">
            <a:off x="737033" y="509332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7C6C99A8-C180-A531-9B5A-F0A02D3DD470}"/>
              </a:ext>
            </a:extLst>
          </p:cNvPr>
          <p:cNvCxnSpPr>
            <a:cxnSpLocks/>
          </p:cNvCxnSpPr>
          <p:nvPr/>
        </p:nvCxnSpPr>
        <p:spPr>
          <a:xfrm flipH="1">
            <a:off x="737033" y="524559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6A8CFBD5-4DE8-D9C4-0297-692AA4C237C3}"/>
              </a:ext>
            </a:extLst>
          </p:cNvPr>
          <p:cNvCxnSpPr>
            <a:cxnSpLocks/>
          </p:cNvCxnSpPr>
          <p:nvPr/>
        </p:nvCxnSpPr>
        <p:spPr>
          <a:xfrm flipH="1">
            <a:off x="737033" y="542028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5C9BF5FF-9BFF-7565-5964-F4D5B78B714B}"/>
              </a:ext>
            </a:extLst>
          </p:cNvPr>
          <p:cNvCxnSpPr>
            <a:cxnSpLocks/>
          </p:cNvCxnSpPr>
          <p:nvPr/>
        </p:nvCxnSpPr>
        <p:spPr>
          <a:xfrm flipH="1">
            <a:off x="737033" y="557206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8881C2A7-1F81-EB70-7565-7D0B0DEAD502}"/>
              </a:ext>
            </a:extLst>
          </p:cNvPr>
          <p:cNvCxnSpPr>
            <a:cxnSpLocks/>
          </p:cNvCxnSpPr>
          <p:nvPr/>
        </p:nvCxnSpPr>
        <p:spPr>
          <a:xfrm flipH="1">
            <a:off x="737033" y="882818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r Verbinder 51">
            <a:extLst>
              <a:ext uri="{FF2B5EF4-FFF2-40B4-BE49-F238E27FC236}">
                <a16:creationId xmlns:a16="http://schemas.microsoft.com/office/drawing/2014/main" id="{DFF37B40-032C-4F4C-8265-0AB88E426D12}"/>
              </a:ext>
            </a:extLst>
          </p:cNvPr>
          <p:cNvCxnSpPr>
            <a:cxnSpLocks/>
          </p:cNvCxnSpPr>
          <p:nvPr/>
        </p:nvCxnSpPr>
        <p:spPr>
          <a:xfrm flipH="1">
            <a:off x="737033" y="898997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9963A356-611F-3681-71E9-0DB4DA463380}"/>
              </a:ext>
            </a:extLst>
          </p:cNvPr>
          <p:cNvCxnSpPr>
            <a:cxnSpLocks/>
          </p:cNvCxnSpPr>
          <p:nvPr/>
        </p:nvCxnSpPr>
        <p:spPr>
          <a:xfrm flipH="1">
            <a:off x="737033" y="926590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0" y="92765"/>
            <a:ext cx="1231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5 </a:t>
            </a:r>
            <a:r>
              <a:rPr lang="en-GB" sz="2000" b="1" dirty="0" smtClean="0"/>
              <a:t>B</a:t>
            </a:r>
            <a:endParaRPr lang="en-GB" sz="2000" b="1" dirty="0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8D8F4B69-45A6-53EA-9DDB-CD273C1DBFCC}"/>
              </a:ext>
            </a:extLst>
          </p:cNvPr>
          <p:cNvCxnSpPr>
            <a:cxnSpLocks/>
          </p:cNvCxnSpPr>
          <p:nvPr/>
        </p:nvCxnSpPr>
        <p:spPr>
          <a:xfrm flipH="1">
            <a:off x="3505948" y="3428204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1FEF6B6C-77A2-51B2-7EEB-55BADDF78125}"/>
              </a:ext>
            </a:extLst>
          </p:cNvPr>
          <p:cNvCxnSpPr>
            <a:cxnSpLocks/>
          </p:cNvCxnSpPr>
          <p:nvPr/>
        </p:nvCxnSpPr>
        <p:spPr>
          <a:xfrm flipH="1">
            <a:off x="3505948" y="107530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84DC279C-1B41-025C-C7EA-F6C6996C4296}"/>
              </a:ext>
            </a:extLst>
          </p:cNvPr>
          <p:cNvCxnSpPr>
            <a:cxnSpLocks/>
          </p:cNvCxnSpPr>
          <p:nvPr/>
        </p:nvCxnSpPr>
        <p:spPr>
          <a:xfrm flipH="1">
            <a:off x="3505948" y="549135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D6DBA13-F262-D915-1DB3-1A8C299F9D4A}"/>
              </a:ext>
            </a:extLst>
          </p:cNvPr>
          <p:cNvSpPr txBox="1"/>
          <p:nvPr/>
        </p:nvSpPr>
        <p:spPr>
          <a:xfrm>
            <a:off x="4258681" y="3243538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p-TBK1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7540864-3771-503A-90A8-D95AECB25BAD}"/>
              </a:ext>
            </a:extLst>
          </p:cNvPr>
          <p:cNvSpPr txBox="1"/>
          <p:nvPr/>
        </p:nvSpPr>
        <p:spPr>
          <a:xfrm>
            <a:off x="4258681" y="83838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37571407-2D4A-F81F-E06E-8B3A67E14D8C}"/>
              </a:ext>
            </a:extLst>
          </p:cNvPr>
          <p:cNvSpPr txBox="1"/>
          <p:nvPr/>
        </p:nvSpPr>
        <p:spPr>
          <a:xfrm>
            <a:off x="4258681" y="5306686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TBK1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7F9E8013-FBAC-C0E8-D042-B9EF75A30F13}"/>
              </a:ext>
            </a:extLst>
          </p:cNvPr>
          <p:cNvCxnSpPr>
            <a:cxnSpLocks/>
          </p:cNvCxnSpPr>
          <p:nvPr/>
        </p:nvCxnSpPr>
        <p:spPr>
          <a:xfrm flipH="1">
            <a:off x="3505948" y="705496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4A950873-9591-858C-B1E2-90B181BA18E3}"/>
              </a:ext>
            </a:extLst>
          </p:cNvPr>
          <p:cNvSpPr txBox="1"/>
          <p:nvPr/>
        </p:nvSpPr>
        <p:spPr>
          <a:xfrm>
            <a:off x="4258681" y="6870301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MX1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6217C108-0CC0-9B9A-D2B7-CC84662112D9}"/>
              </a:ext>
            </a:extLst>
          </p:cNvPr>
          <p:cNvCxnSpPr>
            <a:cxnSpLocks/>
          </p:cNvCxnSpPr>
          <p:nvPr/>
        </p:nvCxnSpPr>
        <p:spPr>
          <a:xfrm flipH="1">
            <a:off x="3505948" y="873736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58757FE6-0D46-AF16-7FCC-527BF508BD58}"/>
              </a:ext>
            </a:extLst>
          </p:cNvPr>
          <p:cNvSpPr txBox="1"/>
          <p:nvPr/>
        </p:nvSpPr>
        <p:spPr>
          <a:xfrm>
            <a:off x="4258681" y="855269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ADC50AAF-8B89-AF8A-B02E-EEFD1D7675C6}"/>
              </a:ext>
            </a:extLst>
          </p:cNvPr>
          <p:cNvCxnSpPr>
            <a:cxnSpLocks/>
          </p:cNvCxnSpPr>
          <p:nvPr/>
        </p:nvCxnSpPr>
        <p:spPr>
          <a:xfrm flipH="1">
            <a:off x="3505948" y="121588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BF58434B-3783-31AE-FE4A-20D645B8E9B5}"/>
              </a:ext>
            </a:extLst>
          </p:cNvPr>
          <p:cNvSpPr txBox="1"/>
          <p:nvPr/>
        </p:nvSpPr>
        <p:spPr>
          <a:xfrm>
            <a:off x="4258681" y="1031219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MX1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65D119E5-66EA-877F-E6A7-EB2C90B96CE3}"/>
              </a:ext>
            </a:extLst>
          </p:cNvPr>
          <p:cNvSpPr txBox="1"/>
          <p:nvPr/>
        </p:nvSpPr>
        <p:spPr>
          <a:xfrm>
            <a:off x="5216902" y="890639"/>
            <a:ext cx="1790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MX1 was </a:t>
            </a:r>
            <a:r>
              <a:rPr lang="de-DE" sz="1400" dirty="0" err="1"/>
              <a:t>first</a:t>
            </a:r>
            <a:r>
              <a:rPr lang="de-DE" sz="1400" dirty="0"/>
              <a:t> </a:t>
            </a:r>
            <a:r>
              <a:rPr lang="de-DE" sz="1400" dirty="0" err="1"/>
              <a:t>stained</a:t>
            </a:r>
            <a:r>
              <a:rPr lang="de-DE" sz="1400" dirty="0"/>
              <a:t> </a:t>
            </a:r>
          </a:p>
          <a:p>
            <a:r>
              <a:rPr lang="de-DE" sz="1400" dirty="0"/>
              <a:t>on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membrane</a:t>
            </a:r>
            <a:endParaRPr lang="de-DE" sz="1400" dirty="0"/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6614CF13-FE31-B1BC-69C5-F39C4D070C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t="152" r="1498" b="4"/>
          <a:stretch>
            <a:fillRect/>
          </a:stretch>
        </p:blipFill>
        <p:spPr>
          <a:xfrm>
            <a:off x="957186" y="615058"/>
            <a:ext cx="2217765" cy="1800000"/>
          </a:xfrm>
          <a:prstGeom prst="rect">
            <a:avLst/>
          </a:prstGeom>
          <a:ln>
            <a:noFill/>
          </a:ln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B099EAB9-C557-F834-D014-EE0EEB449E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6" t="745" r="2228" b="-119"/>
          <a:stretch>
            <a:fillRect/>
          </a:stretch>
        </p:blipFill>
        <p:spPr>
          <a:xfrm>
            <a:off x="957186" y="2504583"/>
            <a:ext cx="2217765" cy="1800000"/>
          </a:xfrm>
          <a:prstGeom prst="rect">
            <a:avLst/>
          </a:prstGeom>
          <a:ln>
            <a:noFill/>
          </a:ln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E4EBE10D-1266-271A-1D78-DC37829B3D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t="1620" r="3184" b="940"/>
          <a:stretch>
            <a:fillRect/>
          </a:stretch>
        </p:blipFill>
        <p:spPr>
          <a:xfrm>
            <a:off x="957186" y="4394108"/>
            <a:ext cx="2217765" cy="1800000"/>
          </a:xfrm>
          <a:prstGeom prst="rect">
            <a:avLst/>
          </a:prstGeom>
          <a:ln>
            <a:noFill/>
          </a:ln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C999F075-D1F8-E587-DDE6-7D0BAA4DAD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" t="598" r="1253" b="537"/>
          <a:stretch>
            <a:fillRect/>
          </a:stretch>
        </p:blipFill>
        <p:spPr>
          <a:xfrm>
            <a:off x="957186" y="6283633"/>
            <a:ext cx="2217765" cy="1800000"/>
          </a:xfrm>
          <a:prstGeom prst="rect">
            <a:avLst/>
          </a:prstGeom>
          <a:ln>
            <a:noFill/>
          </a:ln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7EC8A56C-7293-5EBE-F251-6C34DBDAF3A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" t="146" r="1611" b="794"/>
          <a:stretch>
            <a:fillRect/>
          </a:stretch>
        </p:blipFill>
        <p:spPr>
          <a:xfrm>
            <a:off x="957186" y="8173158"/>
            <a:ext cx="2217765" cy="1800000"/>
          </a:xfrm>
          <a:prstGeom prst="rect">
            <a:avLst/>
          </a:prstGeom>
          <a:ln>
            <a:noFill/>
          </a:ln>
        </p:spPr>
      </p:pic>
      <p:sp>
        <p:nvSpPr>
          <p:cNvPr id="32" name="Rechteck 31">
            <a:extLst>
              <a:ext uri="{FF2B5EF4-FFF2-40B4-BE49-F238E27FC236}">
                <a16:creationId xmlns:a16="http://schemas.microsoft.com/office/drawing/2014/main" id="{EDE253C0-7A57-983D-2988-9451329940C1}"/>
              </a:ext>
            </a:extLst>
          </p:cNvPr>
          <p:cNvSpPr/>
          <p:nvPr/>
        </p:nvSpPr>
        <p:spPr>
          <a:xfrm>
            <a:off x="1546929" y="950965"/>
            <a:ext cx="875289" cy="187553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03244DDD-AE69-47BC-772F-FC2C9881E473}"/>
              </a:ext>
            </a:extLst>
          </p:cNvPr>
          <p:cNvSpPr/>
          <p:nvPr/>
        </p:nvSpPr>
        <p:spPr>
          <a:xfrm>
            <a:off x="1546929" y="3404583"/>
            <a:ext cx="823178" cy="187553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8FD061F4-E715-CF5A-19FB-ADB0072A39A4}"/>
              </a:ext>
            </a:extLst>
          </p:cNvPr>
          <p:cNvSpPr/>
          <p:nvPr/>
        </p:nvSpPr>
        <p:spPr>
          <a:xfrm>
            <a:off x="1582789" y="5397575"/>
            <a:ext cx="720082" cy="187553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E1FCEA2D-49F0-41A7-5BCF-971147E7C132}"/>
              </a:ext>
            </a:extLst>
          </p:cNvPr>
          <p:cNvSpPr/>
          <p:nvPr/>
        </p:nvSpPr>
        <p:spPr>
          <a:xfrm>
            <a:off x="1637978" y="6961190"/>
            <a:ext cx="797686" cy="187553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C6DCD81F-FF2A-3EEE-DEE7-8F277049382B}"/>
              </a:ext>
            </a:extLst>
          </p:cNvPr>
          <p:cNvSpPr/>
          <p:nvPr/>
        </p:nvSpPr>
        <p:spPr>
          <a:xfrm>
            <a:off x="1399700" y="8667413"/>
            <a:ext cx="806135" cy="187553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42A4284-94AE-3255-386F-9FE0BC59E084}"/>
              </a:ext>
            </a:extLst>
          </p:cNvPr>
          <p:cNvSpPr txBox="1"/>
          <p:nvPr/>
        </p:nvSpPr>
        <p:spPr>
          <a:xfrm>
            <a:off x="-83832" y="85805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606B866-D7EC-CBAA-3863-5CFB915D1105}"/>
              </a:ext>
            </a:extLst>
          </p:cNvPr>
          <p:cNvSpPr txBox="1"/>
          <p:nvPr/>
        </p:nvSpPr>
        <p:spPr>
          <a:xfrm>
            <a:off x="20363" y="100490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863FF35-970E-B504-51FA-F2D9101A987C}"/>
              </a:ext>
            </a:extLst>
          </p:cNvPr>
          <p:cNvSpPr txBox="1"/>
          <p:nvPr/>
        </p:nvSpPr>
        <p:spPr>
          <a:xfrm>
            <a:off x="-83832" y="675423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144927-18A0-B6C2-0419-72C0DFEF8C5B}"/>
              </a:ext>
            </a:extLst>
          </p:cNvPr>
          <p:cNvSpPr txBox="1"/>
          <p:nvPr/>
        </p:nvSpPr>
        <p:spPr>
          <a:xfrm>
            <a:off x="20363" y="690107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8D6BBAA1-1C0A-EE01-4901-F83E0209CE5F}"/>
              </a:ext>
            </a:extLst>
          </p:cNvPr>
          <p:cNvSpPr txBox="1"/>
          <p:nvPr/>
        </p:nvSpPr>
        <p:spPr>
          <a:xfrm>
            <a:off x="-83832" y="293644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9B661ED3-B691-F78C-274C-E9CB553D48AB}"/>
              </a:ext>
            </a:extLst>
          </p:cNvPr>
          <p:cNvSpPr txBox="1"/>
          <p:nvPr/>
        </p:nvSpPr>
        <p:spPr>
          <a:xfrm>
            <a:off x="-83832" y="315193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321C8B9C-6B82-2FD1-4838-278949DF1315}"/>
              </a:ext>
            </a:extLst>
          </p:cNvPr>
          <p:cNvSpPr txBox="1"/>
          <p:nvPr/>
        </p:nvSpPr>
        <p:spPr>
          <a:xfrm>
            <a:off x="-83832" y="331566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489C7A2C-618D-46AF-6E29-604300591712}"/>
              </a:ext>
            </a:extLst>
          </p:cNvPr>
          <p:cNvSpPr txBox="1"/>
          <p:nvPr/>
        </p:nvSpPr>
        <p:spPr>
          <a:xfrm>
            <a:off x="20363" y="346251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05CD3259-A3E6-0EA8-1EE8-1AB5330AF25A}"/>
              </a:ext>
            </a:extLst>
          </p:cNvPr>
          <p:cNvSpPr txBox="1"/>
          <p:nvPr/>
        </p:nvSpPr>
        <p:spPr>
          <a:xfrm>
            <a:off x="-83832" y="487080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BD335E09-74A5-3DBC-0A8B-19CE1F1ECA2A}"/>
              </a:ext>
            </a:extLst>
          </p:cNvPr>
          <p:cNvSpPr txBox="1"/>
          <p:nvPr/>
        </p:nvSpPr>
        <p:spPr>
          <a:xfrm>
            <a:off x="-83832" y="508629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C5B0867F-8746-0B30-8467-CB978866D9EA}"/>
              </a:ext>
            </a:extLst>
          </p:cNvPr>
          <p:cNvSpPr txBox="1"/>
          <p:nvPr/>
        </p:nvSpPr>
        <p:spPr>
          <a:xfrm>
            <a:off x="-83832" y="525002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7B01A236-9D1E-74C4-6B7F-782384DB47B2}"/>
              </a:ext>
            </a:extLst>
          </p:cNvPr>
          <p:cNvSpPr txBox="1"/>
          <p:nvPr/>
        </p:nvSpPr>
        <p:spPr>
          <a:xfrm>
            <a:off x="20363" y="539687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C4F24A0A-FFB3-0C5A-8410-6ACEC21E6789}"/>
              </a:ext>
            </a:extLst>
          </p:cNvPr>
          <p:cNvSpPr txBox="1"/>
          <p:nvPr/>
        </p:nvSpPr>
        <p:spPr>
          <a:xfrm>
            <a:off x="20363" y="863121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FC8FD31C-5B27-F3DB-D074-FEEF3F89CD97}"/>
              </a:ext>
            </a:extLst>
          </p:cNvPr>
          <p:cNvSpPr txBox="1"/>
          <p:nvPr/>
        </p:nvSpPr>
        <p:spPr>
          <a:xfrm>
            <a:off x="20363" y="882884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66843D77-E3D1-877B-BA74-02460118A017}"/>
              </a:ext>
            </a:extLst>
          </p:cNvPr>
          <p:cNvSpPr txBox="1"/>
          <p:nvPr/>
        </p:nvSpPr>
        <p:spPr>
          <a:xfrm>
            <a:off x="20363" y="910477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907733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715717CE-8DCF-6839-2033-FBCD593D7E3F}"/>
              </a:ext>
            </a:extLst>
          </p:cNvPr>
          <p:cNvCxnSpPr>
            <a:cxnSpLocks/>
          </p:cNvCxnSpPr>
          <p:nvPr/>
        </p:nvCxnSpPr>
        <p:spPr>
          <a:xfrm flipH="1">
            <a:off x="1258269" y="606527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A3D4DD6C-A11B-6D48-B42C-5D44669124FE}"/>
              </a:ext>
            </a:extLst>
          </p:cNvPr>
          <p:cNvCxnSpPr>
            <a:cxnSpLocks/>
          </p:cNvCxnSpPr>
          <p:nvPr/>
        </p:nvCxnSpPr>
        <p:spPr>
          <a:xfrm flipH="1">
            <a:off x="1258269" y="622705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2EA253B0-742D-1748-BD4D-240BD77107A6}"/>
              </a:ext>
            </a:extLst>
          </p:cNvPr>
          <p:cNvCxnSpPr>
            <a:cxnSpLocks/>
          </p:cNvCxnSpPr>
          <p:nvPr/>
        </p:nvCxnSpPr>
        <p:spPr>
          <a:xfrm flipH="1">
            <a:off x="1258269" y="650299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0108E8AC-E797-715C-B1ED-AE7F83282564}"/>
              </a:ext>
            </a:extLst>
          </p:cNvPr>
          <p:cNvCxnSpPr>
            <a:cxnSpLocks/>
          </p:cNvCxnSpPr>
          <p:nvPr/>
        </p:nvCxnSpPr>
        <p:spPr>
          <a:xfrm flipH="1">
            <a:off x="1258269" y="585226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4FF54987-6EDC-193D-5B23-2D90AD3B4F24}"/>
              </a:ext>
            </a:extLst>
          </p:cNvPr>
          <p:cNvCxnSpPr>
            <a:cxnSpLocks/>
          </p:cNvCxnSpPr>
          <p:nvPr/>
        </p:nvCxnSpPr>
        <p:spPr>
          <a:xfrm flipH="1">
            <a:off x="1258269" y="359391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C11ADBA-8A3E-CE5C-AB2F-CBED227AA039}"/>
              </a:ext>
            </a:extLst>
          </p:cNvPr>
          <p:cNvCxnSpPr>
            <a:cxnSpLocks/>
          </p:cNvCxnSpPr>
          <p:nvPr/>
        </p:nvCxnSpPr>
        <p:spPr>
          <a:xfrm flipH="1">
            <a:off x="1258269" y="395578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A5EA0FEB-70EB-1462-53E7-46938D605EDD}"/>
              </a:ext>
            </a:extLst>
          </p:cNvPr>
          <p:cNvCxnSpPr>
            <a:cxnSpLocks/>
          </p:cNvCxnSpPr>
          <p:nvPr/>
        </p:nvCxnSpPr>
        <p:spPr>
          <a:xfrm flipH="1">
            <a:off x="1258269" y="409360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EACAAD9E-383F-0A65-5E52-92F6D3277C2F}"/>
              </a:ext>
            </a:extLst>
          </p:cNvPr>
          <p:cNvCxnSpPr>
            <a:cxnSpLocks/>
          </p:cNvCxnSpPr>
          <p:nvPr/>
        </p:nvCxnSpPr>
        <p:spPr>
          <a:xfrm flipH="1">
            <a:off x="1258269" y="382406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CCC815EE-254D-5369-D6D3-F189F1C1599C}"/>
              </a:ext>
            </a:extLst>
          </p:cNvPr>
          <p:cNvCxnSpPr>
            <a:cxnSpLocks/>
          </p:cNvCxnSpPr>
          <p:nvPr/>
        </p:nvCxnSpPr>
        <p:spPr>
          <a:xfrm flipH="1">
            <a:off x="1258269" y="372839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EDC35146-B2F2-1135-9B2A-B82B0D11A7E9}"/>
              </a:ext>
            </a:extLst>
          </p:cNvPr>
          <p:cNvCxnSpPr>
            <a:cxnSpLocks/>
          </p:cNvCxnSpPr>
          <p:nvPr/>
        </p:nvCxnSpPr>
        <p:spPr>
          <a:xfrm flipH="1">
            <a:off x="1258269" y="156437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69561CF3-1512-BE18-B295-51CF02417C28}"/>
              </a:ext>
            </a:extLst>
          </p:cNvPr>
          <p:cNvCxnSpPr>
            <a:cxnSpLocks/>
          </p:cNvCxnSpPr>
          <p:nvPr/>
        </p:nvCxnSpPr>
        <p:spPr>
          <a:xfrm flipH="1">
            <a:off x="1258269" y="171665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43C1B4B9-6735-25B5-59C2-0646EE683122}"/>
              </a:ext>
            </a:extLst>
          </p:cNvPr>
          <p:cNvCxnSpPr>
            <a:cxnSpLocks/>
          </p:cNvCxnSpPr>
          <p:nvPr/>
        </p:nvCxnSpPr>
        <p:spPr>
          <a:xfrm flipH="1">
            <a:off x="1258269" y="189134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41ECA5D5-AD75-DDE8-6123-6890FCD17132}"/>
              </a:ext>
            </a:extLst>
          </p:cNvPr>
          <p:cNvCxnSpPr>
            <a:cxnSpLocks/>
          </p:cNvCxnSpPr>
          <p:nvPr/>
        </p:nvCxnSpPr>
        <p:spPr>
          <a:xfrm flipH="1">
            <a:off x="1258269" y="201264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A6E5D18D-E3EF-2B5E-C43C-B9F4154B5FC9}"/>
              </a:ext>
            </a:extLst>
          </p:cNvPr>
          <p:cNvCxnSpPr>
            <a:cxnSpLocks/>
          </p:cNvCxnSpPr>
          <p:nvPr/>
        </p:nvCxnSpPr>
        <p:spPr>
          <a:xfrm flipH="1">
            <a:off x="1258269" y="219719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0" y="92765"/>
            <a:ext cx="125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Figure 6 </a:t>
            </a:r>
            <a:r>
              <a:rPr lang="en-GB" sz="2000" b="1" dirty="0" smtClean="0"/>
              <a:t>G</a:t>
            </a:r>
            <a:endParaRPr lang="en-GB" sz="2000" b="1" dirty="0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32756C3-A01E-BC5A-38F1-7B224807DBCF}"/>
              </a:ext>
            </a:extLst>
          </p:cNvPr>
          <p:cNvCxnSpPr>
            <a:cxnSpLocks/>
          </p:cNvCxnSpPr>
          <p:nvPr/>
        </p:nvCxnSpPr>
        <p:spPr>
          <a:xfrm flipH="1">
            <a:off x="4364998" y="6007250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4CE1DBD6-84C2-EF08-5848-6D20F5926314}"/>
              </a:ext>
            </a:extLst>
          </p:cNvPr>
          <p:cNvSpPr txBox="1"/>
          <p:nvPr/>
        </p:nvSpPr>
        <p:spPr>
          <a:xfrm>
            <a:off x="5117731" y="5822584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A665CDD2-3531-53D5-342F-372318C7CF02}"/>
              </a:ext>
            </a:extLst>
          </p:cNvPr>
          <p:cNvCxnSpPr>
            <a:cxnSpLocks/>
          </p:cNvCxnSpPr>
          <p:nvPr/>
        </p:nvCxnSpPr>
        <p:spPr>
          <a:xfrm flipH="1">
            <a:off x="4364998" y="364011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738D7AF0-5321-F091-FF59-FF799357A248}"/>
              </a:ext>
            </a:extLst>
          </p:cNvPr>
          <p:cNvSpPr txBox="1"/>
          <p:nvPr/>
        </p:nvSpPr>
        <p:spPr>
          <a:xfrm>
            <a:off x="5117731" y="3425573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59129790-B73A-B505-EA0F-F45F2977F9E9}"/>
              </a:ext>
            </a:extLst>
          </p:cNvPr>
          <p:cNvCxnSpPr>
            <a:cxnSpLocks/>
          </p:cNvCxnSpPr>
          <p:nvPr/>
        </p:nvCxnSpPr>
        <p:spPr>
          <a:xfrm flipH="1">
            <a:off x="4364998" y="3988024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C8DDC6CF-0450-070B-C05B-540B15DD0D84}"/>
              </a:ext>
            </a:extLst>
          </p:cNvPr>
          <p:cNvSpPr txBox="1"/>
          <p:nvPr/>
        </p:nvSpPr>
        <p:spPr>
          <a:xfrm>
            <a:off x="5117731" y="3791412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smtClean="0"/>
              <a:t>6-200</a:t>
            </a:r>
            <a:endParaRPr lang="de-DE" dirty="0"/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87ED8C8F-96E4-C756-92F7-59DCB45FDE6B}"/>
              </a:ext>
            </a:extLst>
          </p:cNvPr>
          <p:cNvCxnSpPr>
            <a:cxnSpLocks/>
          </p:cNvCxnSpPr>
          <p:nvPr/>
        </p:nvCxnSpPr>
        <p:spPr>
          <a:xfrm flipH="1">
            <a:off x="4364998" y="177482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FED97A23-07DE-3D42-BB59-DCE3BB894344}"/>
              </a:ext>
            </a:extLst>
          </p:cNvPr>
          <p:cNvSpPr txBox="1"/>
          <p:nvPr/>
        </p:nvSpPr>
        <p:spPr>
          <a:xfrm>
            <a:off x="5117731" y="1590159"/>
            <a:ext cx="1589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Cleaved</a:t>
            </a:r>
            <a:r>
              <a:rPr lang="de-DE" dirty="0"/>
              <a:t> Parp-1</a:t>
            </a:r>
          </a:p>
        </p:txBody>
      </p:sp>
      <p:pic>
        <p:nvPicPr>
          <p:cNvPr id="4" name="Grafik 3" descr="Ein Bild, das Screenshot enthält.&#10;&#10;KI-generierte Inhalte können fehlerhaft sein.">
            <a:extLst>
              <a:ext uri="{FF2B5EF4-FFF2-40B4-BE49-F238E27FC236}">
                <a16:creationId xmlns:a16="http://schemas.microsoft.com/office/drawing/2014/main" id="{E33B22E4-019B-5E72-ECF9-E0781FE7E4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" t="51" r="2004" b="940"/>
          <a:stretch>
            <a:fillRect/>
          </a:stretch>
        </p:blipFill>
        <p:spPr>
          <a:xfrm>
            <a:off x="1502936" y="863487"/>
            <a:ext cx="2657549" cy="2160000"/>
          </a:xfrm>
          <a:prstGeom prst="rect">
            <a:avLst/>
          </a:prstGeom>
          <a:ln>
            <a:noFill/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F40510B-AF17-FCAC-48ED-32C9AEE772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" t="336" r="1318" b="1148"/>
          <a:stretch>
            <a:fillRect/>
          </a:stretch>
        </p:blipFill>
        <p:spPr>
          <a:xfrm>
            <a:off x="1502936" y="5345906"/>
            <a:ext cx="2657663" cy="2160000"/>
          </a:xfrm>
          <a:prstGeom prst="rect">
            <a:avLst/>
          </a:prstGeom>
          <a:ln>
            <a:noFill/>
          </a:ln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ECE8B8CB-4B3D-DA67-EF74-FC93A75C4FB9}"/>
              </a:ext>
            </a:extLst>
          </p:cNvPr>
          <p:cNvSpPr txBox="1"/>
          <p:nvPr/>
        </p:nvSpPr>
        <p:spPr>
          <a:xfrm>
            <a:off x="521645" y="586830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9CC7BF2-8169-BF49-3916-6764EC88E784}"/>
              </a:ext>
            </a:extLst>
          </p:cNvPr>
          <p:cNvSpPr txBox="1"/>
          <p:nvPr/>
        </p:nvSpPr>
        <p:spPr>
          <a:xfrm>
            <a:off x="521645" y="606592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1BB329F-2A06-250B-E938-C3622F30D93D}"/>
              </a:ext>
            </a:extLst>
          </p:cNvPr>
          <p:cNvSpPr txBox="1"/>
          <p:nvPr/>
        </p:nvSpPr>
        <p:spPr>
          <a:xfrm>
            <a:off x="521645" y="634186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F2ED6364-573F-E1FD-41D3-860F85532325}"/>
              </a:ext>
            </a:extLst>
          </p:cNvPr>
          <p:cNvSpPr txBox="1"/>
          <p:nvPr/>
        </p:nvSpPr>
        <p:spPr>
          <a:xfrm>
            <a:off x="521645" y="565529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7C5121EF-172B-A2FB-5690-9108EC7CCCCD}"/>
              </a:ext>
            </a:extLst>
          </p:cNvPr>
          <p:cNvSpPr txBox="1"/>
          <p:nvPr/>
        </p:nvSpPr>
        <p:spPr>
          <a:xfrm>
            <a:off x="417450" y="339239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1B399163-B19C-518A-E0A4-9678F5753610}"/>
              </a:ext>
            </a:extLst>
          </p:cNvPr>
          <p:cNvSpPr txBox="1"/>
          <p:nvPr/>
        </p:nvSpPr>
        <p:spPr>
          <a:xfrm>
            <a:off x="521645" y="397431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521645" y="382703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86ACA061-8407-DD6B-954E-191B0A378162}"/>
              </a:ext>
            </a:extLst>
          </p:cNvPr>
          <p:cNvSpPr txBox="1"/>
          <p:nvPr/>
        </p:nvSpPr>
        <p:spPr>
          <a:xfrm>
            <a:off x="417450" y="134186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91F99D08-4595-9B50-C5C8-8B04EE93A071}"/>
              </a:ext>
            </a:extLst>
          </p:cNvPr>
          <p:cNvSpPr txBox="1"/>
          <p:nvPr/>
        </p:nvSpPr>
        <p:spPr>
          <a:xfrm>
            <a:off x="417450" y="155735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6C811FB1-CC50-5C64-FFBE-3E905E62B4B0}"/>
              </a:ext>
            </a:extLst>
          </p:cNvPr>
          <p:cNvSpPr txBox="1"/>
          <p:nvPr/>
        </p:nvSpPr>
        <p:spPr>
          <a:xfrm>
            <a:off x="417450" y="172108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2491EBE7-6161-D866-FFEE-EED5E6AEFBC0}"/>
              </a:ext>
            </a:extLst>
          </p:cNvPr>
          <p:cNvSpPr txBox="1"/>
          <p:nvPr/>
        </p:nvSpPr>
        <p:spPr>
          <a:xfrm>
            <a:off x="521645" y="186793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606BBB9F-8AF6-3C7C-ACC4-EC631EFCEA9B}"/>
              </a:ext>
            </a:extLst>
          </p:cNvPr>
          <p:cNvSpPr txBox="1"/>
          <p:nvPr/>
        </p:nvSpPr>
        <p:spPr>
          <a:xfrm>
            <a:off x="521645" y="205247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pic>
        <p:nvPicPr>
          <p:cNvPr id="46" name="Grafik 45">
            <a:extLst>
              <a:ext uri="{FF2B5EF4-FFF2-40B4-BE49-F238E27FC236}">
                <a16:creationId xmlns:a16="http://schemas.microsoft.com/office/drawing/2014/main" id="{68129B7A-C32D-0621-BEE2-714A5F092D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685" y="3103674"/>
            <a:ext cx="2656800" cy="2125973"/>
          </a:xfrm>
          <a:prstGeom prst="rect">
            <a:avLst/>
          </a:prstGeom>
          <a:ln>
            <a:noFill/>
          </a:ln>
        </p:spPr>
      </p:pic>
      <p:sp>
        <p:nvSpPr>
          <p:cNvPr id="3" name="Textfeld 2"/>
          <p:cNvSpPr txBox="1"/>
          <p:nvPr/>
        </p:nvSpPr>
        <p:spPr>
          <a:xfrm>
            <a:off x="4292248" y="4576165"/>
            <a:ext cx="3240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Signal was covered as GAPDH was stained before</a:t>
            </a:r>
            <a:endParaRPr lang="en-GB" sz="1200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521645" y="353498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</a:t>
            </a:r>
            <a:r>
              <a:rPr lang="de-DE" sz="1600" dirty="0" smtClean="0"/>
              <a:t>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521645" y="367876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909628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9646"/>
            <a:ext cx="4417871" cy="54000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0AAA8B5-8A5B-51BD-A425-42EAD8E3582B}"/>
              </a:ext>
            </a:extLst>
          </p:cNvPr>
          <p:cNvSpPr txBox="1"/>
          <p:nvPr/>
        </p:nvSpPr>
        <p:spPr>
          <a:xfrm>
            <a:off x="0" y="92765"/>
            <a:ext cx="1951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Suppl. Figure 1B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6741"/>
            <a:ext cx="4682918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22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13807DC4-4FC0-430E-A61E-A4C59ADE3DC2}"/>
              </a:ext>
            </a:extLst>
          </p:cNvPr>
          <p:cNvCxnSpPr>
            <a:cxnSpLocks/>
          </p:cNvCxnSpPr>
          <p:nvPr/>
        </p:nvCxnSpPr>
        <p:spPr>
          <a:xfrm flipH="1">
            <a:off x="821383" y="878596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0B30C86A-E2AA-AE07-A171-9FCD920F7E46}"/>
              </a:ext>
            </a:extLst>
          </p:cNvPr>
          <p:cNvCxnSpPr>
            <a:cxnSpLocks/>
          </p:cNvCxnSpPr>
          <p:nvPr/>
        </p:nvCxnSpPr>
        <p:spPr>
          <a:xfrm flipH="1">
            <a:off x="821383" y="686875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E510D413-9960-9B73-FCD4-29C22DA4AE0E}"/>
              </a:ext>
            </a:extLst>
          </p:cNvPr>
          <p:cNvCxnSpPr>
            <a:cxnSpLocks/>
          </p:cNvCxnSpPr>
          <p:nvPr/>
        </p:nvCxnSpPr>
        <p:spPr>
          <a:xfrm flipH="1">
            <a:off x="821383" y="430352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583AA37F-C977-914C-378A-B4F06E7C1AAF}"/>
              </a:ext>
            </a:extLst>
          </p:cNvPr>
          <p:cNvCxnSpPr>
            <a:cxnSpLocks/>
          </p:cNvCxnSpPr>
          <p:nvPr/>
        </p:nvCxnSpPr>
        <p:spPr>
          <a:xfrm flipH="1">
            <a:off x="821383" y="442481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9CD15341-9C96-68AE-1A26-EC2100075676}"/>
              </a:ext>
            </a:extLst>
          </p:cNvPr>
          <p:cNvCxnSpPr>
            <a:cxnSpLocks/>
          </p:cNvCxnSpPr>
          <p:nvPr/>
        </p:nvCxnSpPr>
        <p:spPr>
          <a:xfrm flipH="1">
            <a:off x="821383" y="209777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23F4EC0D-780F-7995-5662-673CB4FC5BBC}"/>
              </a:ext>
            </a:extLst>
          </p:cNvPr>
          <p:cNvCxnSpPr>
            <a:cxnSpLocks/>
          </p:cNvCxnSpPr>
          <p:nvPr/>
        </p:nvCxnSpPr>
        <p:spPr>
          <a:xfrm flipH="1">
            <a:off x="821383" y="225005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06CDFCD2-F41D-B4D9-8740-BC0AD11BD8F5}"/>
              </a:ext>
            </a:extLst>
          </p:cNvPr>
          <p:cNvSpPr txBox="1"/>
          <p:nvPr/>
        </p:nvSpPr>
        <p:spPr>
          <a:xfrm>
            <a:off x="64445" y="858899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226DEC95-BB30-A051-5652-AEFFF9B4A0F1}"/>
              </a:ext>
            </a:extLst>
          </p:cNvPr>
          <p:cNvSpPr txBox="1"/>
          <p:nvPr/>
        </p:nvSpPr>
        <p:spPr>
          <a:xfrm>
            <a:off x="64445" y="629452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B1927943-2FFD-5526-FCF5-C83E987E96CF}"/>
              </a:ext>
            </a:extLst>
          </p:cNvPr>
          <p:cNvSpPr txBox="1"/>
          <p:nvPr/>
        </p:nvSpPr>
        <p:spPr>
          <a:xfrm>
            <a:off x="64445" y="670762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FC2C5703-F2E2-CF59-C4A7-67D4411DA1CE}"/>
              </a:ext>
            </a:extLst>
          </p:cNvPr>
          <p:cNvSpPr txBox="1"/>
          <p:nvPr/>
        </p:nvSpPr>
        <p:spPr>
          <a:xfrm>
            <a:off x="-39750" y="413325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9717B442-F6C6-BD97-50A2-4ADB68E28F05}"/>
              </a:ext>
            </a:extLst>
          </p:cNvPr>
          <p:cNvSpPr txBox="1"/>
          <p:nvPr/>
        </p:nvSpPr>
        <p:spPr>
          <a:xfrm>
            <a:off x="64445" y="428010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A86719B0-A493-C12C-536C-2D5B1DC5C6C3}"/>
              </a:ext>
            </a:extLst>
          </p:cNvPr>
          <p:cNvSpPr txBox="1"/>
          <p:nvPr/>
        </p:nvSpPr>
        <p:spPr>
          <a:xfrm>
            <a:off x="-39750" y="187526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5A23B288-65E9-6812-9A5F-3F5E14E88BE5}"/>
              </a:ext>
            </a:extLst>
          </p:cNvPr>
          <p:cNvSpPr txBox="1"/>
          <p:nvPr/>
        </p:nvSpPr>
        <p:spPr>
          <a:xfrm>
            <a:off x="-39750" y="209075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99CC142A-55F6-F9DC-AE11-3BC195FEFA71}"/>
              </a:ext>
            </a:extLst>
          </p:cNvPr>
          <p:cNvCxnSpPr>
            <a:cxnSpLocks/>
          </p:cNvCxnSpPr>
          <p:nvPr/>
        </p:nvCxnSpPr>
        <p:spPr>
          <a:xfrm flipH="1">
            <a:off x="821383" y="655073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>
            <a:extLst>
              <a:ext uri="{FF2B5EF4-FFF2-40B4-BE49-F238E27FC236}">
                <a16:creationId xmlns:a16="http://schemas.microsoft.com/office/drawing/2014/main" id="{392BF0C9-E81C-DB00-1FD9-87B86A528DD1}"/>
              </a:ext>
            </a:extLst>
          </p:cNvPr>
          <p:cNvSpPr txBox="1"/>
          <p:nvPr/>
        </p:nvSpPr>
        <p:spPr>
          <a:xfrm>
            <a:off x="1921" y="67997"/>
            <a:ext cx="37779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Suppl. Figure 2 B</a:t>
            </a:r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0078D9DB-E5B0-6DAA-DF7E-5D2D8341D71A}"/>
              </a:ext>
            </a:extLst>
          </p:cNvPr>
          <p:cNvCxnSpPr>
            <a:cxnSpLocks/>
          </p:cNvCxnSpPr>
          <p:nvPr/>
        </p:nvCxnSpPr>
        <p:spPr>
          <a:xfrm flipH="1">
            <a:off x="3895016" y="871736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EC308BCA-B19D-E584-F32E-7000967F94DD}"/>
              </a:ext>
            </a:extLst>
          </p:cNvPr>
          <p:cNvSpPr txBox="1"/>
          <p:nvPr/>
        </p:nvSpPr>
        <p:spPr>
          <a:xfrm>
            <a:off x="4647749" y="853270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DC3D083C-4646-6CCE-8329-7460DCB5F9DE}"/>
              </a:ext>
            </a:extLst>
          </p:cNvPr>
          <p:cNvCxnSpPr>
            <a:cxnSpLocks/>
          </p:cNvCxnSpPr>
          <p:nvPr/>
        </p:nvCxnSpPr>
        <p:spPr>
          <a:xfrm flipH="1">
            <a:off x="3895016" y="425354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30C3DDDA-F731-7C01-4E08-1BACB02DC9C8}"/>
              </a:ext>
            </a:extLst>
          </p:cNvPr>
          <p:cNvSpPr txBox="1"/>
          <p:nvPr/>
        </p:nvSpPr>
        <p:spPr>
          <a:xfrm>
            <a:off x="4647749" y="406888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</a:t>
            </a:r>
          </a:p>
        </p:txBody>
      </p: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65AA248A-16B6-4EA6-AF0F-7DDCC5EC309E}"/>
              </a:ext>
            </a:extLst>
          </p:cNvPr>
          <p:cNvCxnSpPr>
            <a:cxnSpLocks/>
          </p:cNvCxnSpPr>
          <p:nvPr/>
        </p:nvCxnSpPr>
        <p:spPr>
          <a:xfrm flipH="1">
            <a:off x="3895016" y="671248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feld 30">
            <a:extLst>
              <a:ext uri="{FF2B5EF4-FFF2-40B4-BE49-F238E27FC236}">
                <a16:creationId xmlns:a16="http://schemas.microsoft.com/office/drawing/2014/main" id="{7C8F6B58-8866-2C11-50A6-FA6D84FC9B24}"/>
              </a:ext>
            </a:extLst>
          </p:cNvPr>
          <p:cNvSpPr txBox="1"/>
          <p:nvPr/>
        </p:nvSpPr>
        <p:spPr>
          <a:xfrm>
            <a:off x="4647749" y="6527815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p21</a:t>
            </a:r>
          </a:p>
        </p:txBody>
      </p: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F549108A-0F2C-BD7B-1C08-8F0D0BDECD4F}"/>
              </a:ext>
            </a:extLst>
          </p:cNvPr>
          <p:cNvCxnSpPr>
            <a:cxnSpLocks/>
          </p:cNvCxnSpPr>
          <p:nvPr/>
        </p:nvCxnSpPr>
        <p:spPr>
          <a:xfrm flipH="1">
            <a:off x="3895016" y="2123324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feld 32">
            <a:extLst>
              <a:ext uri="{FF2B5EF4-FFF2-40B4-BE49-F238E27FC236}">
                <a16:creationId xmlns:a16="http://schemas.microsoft.com/office/drawing/2014/main" id="{4B2CC6BA-FDC9-1DAA-0128-06098ECFCF0F}"/>
              </a:ext>
            </a:extLst>
          </p:cNvPr>
          <p:cNvSpPr txBox="1"/>
          <p:nvPr/>
        </p:nvSpPr>
        <p:spPr>
          <a:xfrm>
            <a:off x="4647749" y="193865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pic>
        <p:nvPicPr>
          <p:cNvPr id="2" name="Grafik 17">
            <a:extLst>
              <a:ext uri="{FF2B5EF4-FFF2-40B4-BE49-F238E27FC236}">
                <a16:creationId xmlns:a16="http://schemas.microsoft.com/office/drawing/2014/main" id="{E7B0BA8C-7696-F9FD-9626-69EEE173B1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" t="2137" r="926" b="1525"/>
          <a:stretch>
            <a:fillRect/>
          </a:stretch>
        </p:blipFill>
        <p:spPr bwMode="auto">
          <a:xfrm>
            <a:off x="1082794" y="898104"/>
            <a:ext cx="266888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18">
            <a:extLst>
              <a:ext uri="{FF2B5EF4-FFF2-40B4-BE49-F238E27FC236}">
                <a16:creationId xmlns:a16="http://schemas.microsoft.com/office/drawing/2014/main" id="{070463BA-1815-BC60-2F25-31CCCD5E20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" t="-1042" r="624" b="1120"/>
          <a:stretch>
            <a:fillRect/>
          </a:stretch>
        </p:blipFill>
        <p:spPr bwMode="auto">
          <a:xfrm>
            <a:off x="1082794" y="3130244"/>
            <a:ext cx="266888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19">
            <a:extLst>
              <a:ext uri="{FF2B5EF4-FFF2-40B4-BE49-F238E27FC236}">
                <a16:creationId xmlns:a16="http://schemas.microsoft.com/office/drawing/2014/main" id="{AB67B4C3-2376-ABBC-C782-B98CBE36E2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3" t="-819" r="1112" b="231"/>
          <a:stretch>
            <a:fillRect/>
          </a:stretch>
        </p:blipFill>
        <p:spPr bwMode="auto">
          <a:xfrm>
            <a:off x="1082795" y="7579540"/>
            <a:ext cx="266888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20">
            <a:extLst>
              <a:ext uri="{FF2B5EF4-FFF2-40B4-BE49-F238E27FC236}">
                <a16:creationId xmlns:a16="http://schemas.microsoft.com/office/drawing/2014/main" id="{97D8CB8B-2311-7888-DD83-7D2CBA8B37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" t="-1125" r="50" b="527"/>
          <a:stretch>
            <a:fillRect/>
          </a:stretch>
        </p:blipFill>
        <p:spPr bwMode="auto">
          <a:xfrm>
            <a:off x="1082794" y="5345906"/>
            <a:ext cx="2668884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003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D3358-2A1F-CD78-9AFF-015046C57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A15A95DF-7050-1C84-A2C5-B2406782C71D}"/>
              </a:ext>
            </a:extLst>
          </p:cNvPr>
          <p:cNvCxnSpPr>
            <a:cxnSpLocks/>
          </p:cNvCxnSpPr>
          <p:nvPr/>
        </p:nvCxnSpPr>
        <p:spPr>
          <a:xfrm flipH="1">
            <a:off x="897181" y="200633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EA0DC2E8-1F59-A72E-33D3-C834A8729E4A}"/>
              </a:ext>
            </a:extLst>
          </p:cNvPr>
          <p:cNvCxnSpPr>
            <a:cxnSpLocks/>
          </p:cNvCxnSpPr>
          <p:nvPr/>
        </p:nvCxnSpPr>
        <p:spPr>
          <a:xfrm flipH="1">
            <a:off x="897181" y="215861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B551D016-686C-FD5D-3EAC-07D321B31F70}"/>
              </a:ext>
            </a:extLst>
          </p:cNvPr>
          <p:cNvCxnSpPr>
            <a:cxnSpLocks/>
          </p:cNvCxnSpPr>
          <p:nvPr/>
        </p:nvCxnSpPr>
        <p:spPr>
          <a:xfrm flipH="1">
            <a:off x="897181" y="698342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EA202BC-BB76-380B-35B4-54EE09E386F9}"/>
              </a:ext>
            </a:extLst>
          </p:cNvPr>
          <p:cNvCxnSpPr>
            <a:cxnSpLocks/>
          </p:cNvCxnSpPr>
          <p:nvPr/>
        </p:nvCxnSpPr>
        <p:spPr>
          <a:xfrm flipH="1">
            <a:off x="897181" y="713570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F6D3BC01-C5FB-48F7-032E-6FCB842E9AC9}"/>
              </a:ext>
            </a:extLst>
          </p:cNvPr>
          <p:cNvCxnSpPr>
            <a:cxnSpLocks/>
          </p:cNvCxnSpPr>
          <p:nvPr/>
        </p:nvCxnSpPr>
        <p:spPr>
          <a:xfrm flipH="1">
            <a:off x="897181" y="392005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2D0DB189-B7D1-29C3-0FA6-FE6C263905AD}"/>
              </a:ext>
            </a:extLst>
          </p:cNvPr>
          <p:cNvCxnSpPr>
            <a:cxnSpLocks/>
          </p:cNvCxnSpPr>
          <p:nvPr/>
        </p:nvCxnSpPr>
        <p:spPr>
          <a:xfrm flipH="1">
            <a:off x="897181" y="404135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EE7BE229-F28D-856C-C56C-53B453FB08E6}"/>
              </a:ext>
            </a:extLst>
          </p:cNvPr>
          <p:cNvCxnSpPr>
            <a:cxnSpLocks/>
          </p:cNvCxnSpPr>
          <p:nvPr/>
        </p:nvCxnSpPr>
        <p:spPr>
          <a:xfrm flipH="1">
            <a:off x="897181" y="418018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38D38A41-97EA-D616-301D-2EB07EF8443F}"/>
              </a:ext>
            </a:extLst>
          </p:cNvPr>
          <p:cNvCxnSpPr>
            <a:cxnSpLocks/>
          </p:cNvCxnSpPr>
          <p:nvPr/>
        </p:nvCxnSpPr>
        <p:spPr>
          <a:xfrm flipH="1">
            <a:off x="897181" y="894805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E8431E6A-A680-BB0F-18DF-81A585C4520F}"/>
              </a:ext>
            </a:extLst>
          </p:cNvPr>
          <p:cNvCxnSpPr>
            <a:cxnSpLocks/>
          </p:cNvCxnSpPr>
          <p:nvPr/>
        </p:nvCxnSpPr>
        <p:spPr>
          <a:xfrm flipH="1">
            <a:off x="897181" y="906934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BD4788BD-160C-0BBC-97B1-ECD180F1DFBB}"/>
              </a:ext>
            </a:extLst>
          </p:cNvPr>
          <p:cNvCxnSpPr>
            <a:cxnSpLocks/>
          </p:cNvCxnSpPr>
          <p:nvPr/>
        </p:nvCxnSpPr>
        <p:spPr>
          <a:xfrm flipH="1">
            <a:off x="897181" y="920817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>
            <a:extLst>
              <a:ext uri="{FF2B5EF4-FFF2-40B4-BE49-F238E27FC236}">
                <a16:creationId xmlns:a16="http://schemas.microsoft.com/office/drawing/2014/main" id="{FE36BD8C-A104-0A6A-CA32-B84823053B6B}"/>
              </a:ext>
            </a:extLst>
          </p:cNvPr>
          <p:cNvSpPr txBox="1"/>
          <p:nvPr/>
        </p:nvSpPr>
        <p:spPr>
          <a:xfrm>
            <a:off x="1921" y="67997"/>
            <a:ext cx="37779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Suppl. Figure 2 D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D4621139-A7E0-EF8D-F668-4C83A3AFC7DB}"/>
              </a:ext>
            </a:extLst>
          </p:cNvPr>
          <p:cNvCxnSpPr>
            <a:cxnSpLocks/>
          </p:cNvCxnSpPr>
          <p:nvPr/>
        </p:nvCxnSpPr>
        <p:spPr>
          <a:xfrm flipH="1">
            <a:off x="3973876" y="893582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87F53D66-CD24-522C-FAEC-2103DEBCE51B}"/>
              </a:ext>
            </a:extLst>
          </p:cNvPr>
          <p:cNvSpPr txBox="1"/>
          <p:nvPr/>
        </p:nvSpPr>
        <p:spPr>
          <a:xfrm>
            <a:off x="4726609" y="875115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D551A69F-551C-C3C3-5A87-1AD510CFE60C}"/>
              </a:ext>
            </a:extLst>
          </p:cNvPr>
          <p:cNvCxnSpPr>
            <a:cxnSpLocks/>
          </p:cNvCxnSpPr>
          <p:nvPr/>
        </p:nvCxnSpPr>
        <p:spPr>
          <a:xfrm flipH="1">
            <a:off x="3973876" y="920817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DBD8C62A-D5AB-1367-E9BE-7AD7B423262D}"/>
              </a:ext>
            </a:extLst>
          </p:cNvPr>
          <p:cNvSpPr txBox="1"/>
          <p:nvPr/>
        </p:nvSpPr>
        <p:spPr>
          <a:xfrm>
            <a:off x="4726609" y="9023509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Heavy </a:t>
            </a:r>
            <a:r>
              <a:rPr lang="de-DE" dirty="0" err="1"/>
              <a:t>chain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8004006-FA7E-983C-FCAC-8BBBEDF356DF}"/>
              </a:ext>
            </a:extLst>
          </p:cNvPr>
          <p:cNvSpPr txBox="1"/>
          <p:nvPr/>
        </p:nvSpPr>
        <p:spPr>
          <a:xfrm>
            <a:off x="1016588" y="5634795"/>
            <a:ext cx="197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</a:t>
            </a:r>
            <a:r>
              <a:rPr lang="de-DE" dirty="0"/>
              <a:t>-POLR3A /</a:t>
            </a:r>
            <a:r>
              <a:rPr lang="el-GR" dirty="0"/>
              <a:t>α</a:t>
            </a:r>
            <a:r>
              <a:rPr lang="de-DE" dirty="0"/>
              <a:t>-</a:t>
            </a:r>
            <a:r>
              <a:rPr lang="el-GR" dirty="0"/>
              <a:t>β</a:t>
            </a:r>
            <a:r>
              <a:rPr lang="de-DE" dirty="0"/>
              <a:t>-Gal</a:t>
            </a:r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3E23EC53-85BA-F170-EEEC-CFF58EF60975}"/>
              </a:ext>
            </a:extLst>
          </p:cNvPr>
          <p:cNvCxnSpPr>
            <a:cxnSpLocks/>
          </p:cNvCxnSpPr>
          <p:nvPr/>
        </p:nvCxnSpPr>
        <p:spPr>
          <a:xfrm flipH="1">
            <a:off x="3973876" y="7050390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4F680336-8A35-9C58-4F2D-0E85E48AD211}"/>
              </a:ext>
            </a:extLst>
          </p:cNvPr>
          <p:cNvSpPr txBox="1"/>
          <p:nvPr/>
        </p:nvSpPr>
        <p:spPr>
          <a:xfrm>
            <a:off x="4726609" y="686572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9C850DAE-E48A-DC7D-C5E4-18548913FD6F}"/>
              </a:ext>
            </a:extLst>
          </p:cNvPr>
          <p:cNvCxnSpPr>
            <a:cxnSpLocks/>
          </p:cNvCxnSpPr>
          <p:nvPr/>
        </p:nvCxnSpPr>
        <p:spPr>
          <a:xfrm flipH="1">
            <a:off x="3973876" y="392026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1C33A4C5-B1D7-CCFA-4B25-AC612105D5CF}"/>
              </a:ext>
            </a:extLst>
          </p:cNvPr>
          <p:cNvSpPr txBox="1"/>
          <p:nvPr/>
        </p:nvSpPr>
        <p:spPr>
          <a:xfrm>
            <a:off x="4726609" y="3735596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</a:t>
            </a:r>
          </a:p>
        </p:txBody>
      </p: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B9114B7A-3CC2-C509-B0C3-C579E5BFE90A}"/>
              </a:ext>
            </a:extLst>
          </p:cNvPr>
          <p:cNvCxnSpPr>
            <a:cxnSpLocks/>
          </p:cNvCxnSpPr>
          <p:nvPr/>
        </p:nvCxnSpPr>
        <p:spPr>
          <a:xfrm flipH="1">
            <a:off x="3973876" y="416748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feld 33">
            <a:extLst>
              <a:ext uri="{FF2B5EF4-FFF2-40B4-BE49-F238E27FC236}">
                <a16:creationId xmlns:a16="http://schemas.microsoft.com/office/drawing/2014/main" id="{16CB876C-82FC-6F39-99E2-5CE96B7A94C2}"/>
              </a:ext>
            </a:extLst>
          </p:cNvPr>
          <p:cNvSpPr txBox="1"/>
          <p:nvPr/>
        </p:nvSpPr>
        <p:spPr>
          <a:xfrm>
            <a:off x="4726609" y="3982815"/>
            <a:ext cx="1318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Heavy </a:t>
            </a:r>
            <a:r>
              <a:rPr lang="de-DE" dirty="0" err="1"/>
              <a:t>chain</a:t>
            </a:r>
            <a:endParaRPr lang="de-DE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3A59C504-EDC3-FD6B-B136-78A1A9164E41}"/>
              </a:ext>
            </a:extLst>
          </p:cNvPr>
          <p:cNvSpPr txBox="1"/>
          <p:nvPr/>
        </p:nvSpPr>
        <p:spPr>
          <a:xfrm>
            <a:off x="1034240" y="623521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input</a:t>
            </a:r>
            <a:endParaRPr lang="de-DE" dirty="0"/>
          </a:p>
        </p:txBody>
      </p: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0815ECD5-5137-225A-BEFA-3AE44C0004F7}"/>
              </a:ext>
            </a:extLst>
          </p:cNvPr>
          <p:cNvCxnSpPr>
            <a:cxnSpLocks/>
          </p:cNvCxnSpPr>
          <p:nvPr/>
        </p:nvCxnSpPr>
        <p:spPr>
          <a:xfrm flipH="1">
            <a:off x="3973876" y="212608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feld 38">
            <a:extLst>
              <a:ext uri="{FF2B5EF4-FFF2-40B4-BE49-F238E27FC236}">
                <a16:creationId xmlns:a16="http://schemas.microsoft.com/office/drawing/2014/main" id="{E08F058B-1063-8CCE-F2E9-861471FDCF6B}"/>
              </a:ext>
            </a:extLst>
          </p:cNvPr>
          <p:cNvSpPr txBox="1"/>
          <p:nvPr/>
        </p:nvSpPr>
        <p:spPr>
          <a:xfrm>
            <a:off x="4726609" y="1941419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008044-7490-FAA4-C651-15DCAD72E2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" t="320" r="1453" b="613"/>
          <a:stretch>
            <a:fillRect/>
          </a:stretch>
        </p:blipFill>
        <p:spPr>
          <a:xfrm>
            <a:off x="1095731" y="6004127"/>
            <a:ext cx="2674550" cy="2160000"/>
          </a:xfrm>
          <a:prstGeom prst="rect">
            <a:avLst/>
          </a:prstGeom>
          <a:ln>
            <a:noFill/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2C47464-A63E-DB29-BCC0-79E617B934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" t="33" r="837" b="471"/>
          <a:stretch>
            <a:fillRect/>
          </a:stretch>
        </p:blipFill>
        <p:spPr>
          <a:xfrm>
            <a:off x="1095730" y="3179615"/>
            <a:ext cx="2674550" cy="216000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9233048-AA15-3794-6EE2-4D382F41B9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" t="390" r="1155" b="169"/>
          <a:stretch>
            <a:fillRect/>
          </a:stretch>
        </p:blipFill>
        <p:spPr>
          <a:xfrm>
            <a:off x="1095731" y="8213939"/>
            <a:ext cx="2674550" cy="2160000"/>
          </a:xfrm>
          <a:prstGeom prst="rect">
            <a:avLst/>
          </a:prstGeom>
          <a:ln>
            <a:noFill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1C7C739-23D7-B546-52AA-2F0BAFE00B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" t="-103" r="523" b="98"/>
          <a:stretch>
            <a:fillRect/>
          </a:stretch>
        </p:blipFill>
        <p:spPr>
          <a:xfrm>
            <a:off x="1089191" y="977366"/>
            <a:ext cx="2681089" cy="2160000"/>
          </a:xfrm>
          <a:prstGeom prst="rect">
            <a:avLst/>
          </a:prstGeom>
          <a:ln>
            <a:noFill/>
          </a:ln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89D0A1B3-93DC-DC54-5A30-2FB0C45EB915}"/>
              </a:ext>
            </a:extLst>
          </p:cNvPr>
          <p:cNvSpPr/>
          <p:nvPr/>
        </p:nvSpPr>
        <p:spPr>
          <a:xfrm>
            <a:off x="1882588" y="1991541"/>
            <a:ext cx="383605" cy="213776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ACC871B-A636-FABD-8B61-0BEF9F58A2B2}"/>
              </a:ext>
            </a:extLst>
          </p:cNvPr>
          <p:cNvSpPr/>
          <p:nvPr/>
        </p:nvSpPr>
        <p:spPr>
          <a:xfrm>
            <a:off x="1835887" y="3824819"/>
            <a:ext cx="383605" cy="342661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E7ACB82-5FDA-7AC8-FB15-60FB7874E9BA}"/>
              </a:ext>
            </a:extLst>
          </p:cNvPr>
          <p:cNvSpPr/>
          <p:nvPr/>
        </p:nvSpPr>
        <p:spPr>
          <a:xfrm>
            <a:off x="1961932" y="6977624"/>
            <a:ext cx="602592" cy="213776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E1EB30C-AD1A-8F08-C138-0FAF5D19328B}"/>
              </a:ext>
            </a:extLst>
          </p:cNvPr>
          <p:cNvSpPr/>
          <p:nvPr/>
        </p:nvSpPr>
        <p:spPr>
          <a:xfrm>
            <a:off x="1905882" y="8839444"/>
            <a:ext cx="602592" cy="213776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A53B7FB-A6B4-C20E-1D02-BE32110BD5BC}"/>
              </a:ext>
            </a:extLst>
          </p:cNvPr>
          <p:cNvSpPr txBox="1"/>
          <p:nvPr/>
        </p:nvSpPr>
        <p:spPr>
          <a:xfrm>
            <a:off x="20808" y="178382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19E4FD6-9F0C-9A76-5BFA-413B33296EAF}"/>
              </a:ext>
            </a:extLst>
          </p:cNvPr>
          <p:cNvSpPr txBox="1"/>
          <p:nvPr/>
        </p:nvSpPr>
        <p:spPr>
          <a:xfrm>
            <a:off x="20808" y="199931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CBB1737-601F-3449-8989-3835448AA41C}"/>
              </a:ext>
            </a:extLst>
          </p:cNvPr>
          <p:cNvSpPr txBox="1"/>
          <p:nvPr/>
        </p:nvSpPr>
        <p:spPr>
          <a:xfrm>
            <a:off x="20808" y="676091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C685C16-CAE7-C684-CB6B-E878B6ECD77B}"/>
              </a:ext>
            </a:extLst>
          </p:cNvPr>
          <p:cNvSpPr txBox="1"/>
          <p:nvPr/>
        </p:nvSpPr>
        <p:spPr>
          <a:xfrm>
            <a:off x="20808" y="697640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5DF33D6A-C3BC-EAE0-8AE1-A2B13528EDE1}"/>
              </a:ext>
            </a:extLst>
          </p:cNvPr>
          <p:cNvSpPr txBox="1"/>
          <p:nvPr/>
        </p:nvSpPr>
        <p:spPr>
          <a:xfrm>
            <a:off x="20808" y="367359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255FBEE7-FAFE-1D1A-97A5-6C213106D32E}"/>
              </a:ext>
            </a:extLst>
          </p:cNvPr>
          <p:cNvSpPr txBox="1"/>
          <p:nvPr/>
        </p:nvSpPr>
        <p:spPr>
          <a:xfrm>
            <a:off x="125003" y="382044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057F9F1B-A7F5-AC64-FDC2-5D712B876C6A}"/>
              </a:ext>
            </a:extLst>
          </p:cNvPr>
          <p:cNvSpPr txBox="1"/>
          <p:nvPr/>
        </p:nvSpPr>
        <p:spPr>
          <a:xfrm>
            <a:off x="125003" y="400498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C741D648-8063-E7AA-E4C3-E693BA793FF0}"/>
              </a:ext>
            </a:extLst>
          </p:cNvPr>
          <p:cNvSpPr txBox="1"/>
          <p:nvPr/>
        </p:nvSpPr>
        <p:spPr>
          <a:xfrm>
            <a:off x="20808" y="873206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ADE6243C-E729-1B82-EDDA-85A380DDD225}"/>
              </a:ext>
            </a:extLst>
          </p:cNvPr>
          <p:cNvSpPr txBox="1"/>
          <p:nvPr/>
        </p:nvSpPr>
        <p:spPr>
          <a:xfrm>
            <a:off x="125003" y="887891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91032B72-49FC-4D74-E6EC-FB90B8137915}"/>
              </a:ext>
            </a:extLst>
          </p:cNvPr>
          <p:cNvSpPr txBox="1"/>
          <p:nvPr/>
        </p:nvSpPr>
        <p:spPr>
          <a:xfrm>
            <a:off x="125003" y="906346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330741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E36BD8C-A104-0A6A-CA32-B84823053B6B}"/>
              </a:ext>
            </a:extLst>
          </p:cNvPr>
          <p:cNvSpPr txBox="1"/>
          <p:nvPr/>
        </p:nvSpPr>
        <p:spPr>
          <a:xfrm>
            <a:off x="1921" y="67997"/>
            <a:ext cx="37779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Suppl. Figure </a:t>
            </a:r>
            <a:r>
              <a:rPr lang="en-GB" sz="2000" b="1" dirty="0" smtClean="0"/>
              <a:t>4 </a:t>
            </a:r>
            <a:r>
              <a:rPr lang="en-GB" sz="2000" b="1" dirty="0" smtClean="0"/>
              <a:t>C </a:t>
            </a:r>
            <a:endParaRPr lang="en-GB" sz="2000" b="1" dirty="0"/>
          </a:p>
        </p:txBody>
      </p:sp>
      <p:pic>
        <p:nvPicPr>
          <p:cNvPr id="3" name="Grafik 2" descr="Ein Bild, das Text enthält.&#10;&#10;KI-generierte Inhalte können fehlerhaft sein.">
            <a:extLst>
              <a:ext uri="{FF2B5EF4-FFF2-40B4-BE49-F238E27FC236}">
                <a16:creationId xmlns:a16="http://schemas.microsoft.com/office/drawing/2014/main" id="{CFDEE869-000B-2D53-8527-47BADA672B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" t="-29" r="43" b="109"/>
          <a:stretch/>
        </p:blipFill>
        <p:spPr>
          <a:xfrm>
            <a:off x="103239" y="715297"/>
            <a:ext cx="5400000" cy="431443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9848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2869D65A-E3C5-73D8-D6EE-DB0A43577F75}"/>
              </a:ext>
            </a:extLst>
          </p:cNvPr>
          <p:cNvCxnSpPr>
            <a:cxnSpLocks/>
          </p:cNvCxnSpPr>
          <p:nvPr/>
        </p:nvCxnSpPr>
        <p:spPr>
          <a:xfrm flipH="1">
            <a:off x="1197309" y="150341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F8B0CC1-4C10-A842-7E02-E1A42EC3E999}"/>
              </a:ext>
            </a:extLst>
          </p:cNvPr>
          <p:cNvCxnSpPr>
            <a:cxnSpLocks/>
          </p:cNvCxnSpPr>
          <p:nvPr/>
        </p:nvCxnSpPr>
        <p:spPr>
          <a:xfrm flipH="1">
            <a:off x="1197309" y="165569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F3044C03-EB32-0926-C9BF-6417CE44B35D}"/>
              </a:ext>
            </a:extLst>
          </p:cNvPr>
          <p:cNvCxnSpPr>
            <a:cxnSpLocks/>
          </p:cNvCxnSpPr>
          <p:nvPr/>
        </p:nvCxnSpPr>
        <p:spPr>
          <a:xfrm flipH="1">
            <a:off x="1197309" y="183038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244068DE-00BE-64FE-19EE-3B05E04A5A88}"/>
              </a:ext>
            </a:extLst>
          </p:cNvPr>
          <p:cNvCxnSpPr>
            <a:cxnSpLocks/>
          </p:cNvCxnSpPr>
          <p:nvPr/>
        </p:nvCxnSpPr>
        <p:spPr>
          <a:xfrm flipH="1">
            <a:off x="1197309" y="195168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4C9D4333-BA0D-9E0B-2D40-7DDE1FB2BA4E}"/>
              </a:ext>
            </a:extLst>
          </p:cNvPr>
          <p:cNvCxnSpPr>
            <a:cxnSpLocks/>
          </p:cNvCxnSpPr>
          <p:nvPr/>
        </p:nvCxnSpPr>
        <p:spPr>
          <a:xfrm flipH="1">
            <a:off x="1197309" y="213623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6CCFA0B8-D26D-98C0-3734-04CC7B783A81}"/>
              </a:ext>
            </a:extLst>
          </p:cNvPr>
          <p:cNvCxnSpPr>
            <a:cxnSpLocks/>
          </p:cNvCxnSpPr>
          <p:nvPr/>
        </p:nvCxnSpPr>
        <p:spPr>
          <a:xfrm flipH="1">
            <a:off x="1197309" y="389841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FD01E438-674A-90B3-3FEB-D355AD8F7DE4}"/>
              </a:ext>
            </a:extLst>
          </p:cNvPr>
          <p:cNvCxnSpPr>
            <a:cxnSpLocks/>
          </p:cNvCxnSpPr>
          <p:nvPr/>
        </p:nvCxnSpPr>
        <p:spPr>
          <a:xfrm flipH="1">
            <a:off x="1197309" y="404291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46328D55-F9B2-F06A-EE44-F2B322C205E7}"/>
              </a:ext>
            </a:extLst>
          </p:cNvPr>
          <p:cNvCxnSpPr>
            <a:cxnSpLocks/>
          </p:cNvCxnSpPr>
          <p:nvPr/>
        </p:nvCxnSpPr>
        <p:spPr>
          <a:xfrm flipH="1">
            <a:off x="1197309" y="420469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05248827-1778-C1F6-39DD-0AAEAE7AC235}"/>
              </a:ext>
            </a:extLst>
          </p:cNvPr>
          <p:cNvCxnSpPr>
            <a:cxnSpLocks/>
          </p:cNvCxnSpPr>
          <p:nvPr/>
        </p:nvCxnSpPr>
        <p:spPr>
          <a:xfrm flipH="1">
            <a:off x="1197309" y="842449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BA799191-EC2E-4B10-5492-CBAB12EFCA43}"/>
              </a:ext>
            </a:extLst>
          </p:cNvPr>
          <p:cNvCxnSpPr>
            <a:cxnSpLocks/>
          </p:cNvCxnSpPr>
          <p:nvPr/>
        </p:nvCxnSpPr>
        <p:spPr>
          <a:xfrm flipH="1">
            <a:off x="1197309" y="856899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F21063E0-9593-3813-A4FC-6600D394C276}"/>
              </a:ext>
            </a:extLst>
          </p:cNvPr>
          <p:cNvCxnSpPr>
            <a:cxnSpLocks/>
          </p:cNvCxnSpPr>
          <p:nvPr/>
        </p:nvCxnSpPr>
        <p:spPr>
          <a:xfrm flipH="1">
            <a:off x="1197309" y="873077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39A4DF60-6B27-5C83-CE1A-591F5FCB8306}"/>
              </a:ext>
            </a:extLst>
          </p:cNvPr>
          <p:cNvCxnSpPr>
            <a:cxnSpLocks/>
          </p:cNvCxnSpPr>
          <p:nvPr/>
        </p:nvCxnSpPr>
        <p:spPr>
          <a:xfrm flipH="1">
            <a:off x="1197309" y="704612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659D2C55-61B7-8E90-5D87-EBC41EC1ED5A}"/>
              </a:ext>
            </a:extLst>
          </p:cNvPr>
          <p:cNvCxnSpPr>
            <a:cxnSpLocks/>
          </p:cNvCxnSpPr>
          <p:nvPr/>
        </p:nvCxnSpPr>
        <p:spPr>
          <a:xfrm flipH="1">
            <a:off x="1197309" y="642262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D18739E9-02CA-5A9B-DC36-56E61B829935}"/>
              </a:ext>
            </a:extLst>
          </p:cNvPr>
          <p:cNvCxnSpPr>
            <a:cxnSpLocks/>
          </p:cNvCxnSpPr>
          <p:nvPr/>
        </p:nvCxnSpPr>
        <p:spPr>
          <a:xfrm flipH="1">
            <a:off x="1197309" y="657490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118DD6A0-33BA-1B33-27A9-B5CA53634A8A}"/>
              </a:ext>
            </a:extLst>
          </p:cNvPr>
          <p:cNvCxnSpPr>
            <a:cxnSpLocks/>
          </p:cNvCxnSpPr>
          <p:nvPr/>
        </p:nvCxnSpPr>
        <p:spPr>
          <a:xfrm flipH="1">
            <a:off x="1197309" y="674959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DA9F079E-F396-45CB-1D0C-087C19FC9040}"/>
              </a:ext>
            </a:extLst>
          </p:cNvPr>
          <p:cNvCxnSpPr>
            <a:cxnSpLocks/>
          </p:cNvCxnSpPr>
          <p:nvPr/>
        </p:nvCxnSpPr>
        <p:spPr>
          <a:xfrm flipH="1">
            <a:off x="1197309" y="687088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0" y="92765"/>
            <a:ext cx="1967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A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1B4AEDFE-1773-FCCA-46AA-C1BEDA9C02BE}"/>
              </a:ext>
            </a:extLst>
          </p:cNvPr>
          <p:cNvCxnSpPr>
            <a:cxnSpLocks/>
          </p:cNvCxnSpPr>
          <p:nvPr/>
        </p:nvCxnSpPr>
        <p:spPr>
          <a:xfrm flipH="1">
            <a:off x="4306419" y="848792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09053223-4D12-8669-C5D0-443DCD241078}"/>
              </a:ext>
            </a:extLst>
          </p:cNvPr>
          <p:cNvCxnSpPr>
            <a:cxnSpLocks/>
          </p:cNvCxnSpPr>
          <p:nvPr/>
        </p:nvCxnSpPr>
        <p:spPr>
          <a:xfrm flipH="1">
            <a:off x="4306419" y="714715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ECFDD55B-D3FB-DC5B-FB54-4459DB30F486}"/>
              </a:ext>
            </a:extLst>
          </p:cNvPr>
          <p:cNvSpPr txBox="1"/>
          <p:nvPr/>
        </p:nvSpPr>
        <p:spPr>
          <a:xfrm>
            <a:off x="5059152" y="6962487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IRF3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49E51E6-2BD4-B3E6-CABE-7A92D9B12990}"/>
              </a:ext>
            </a:extLst>
          </p:cNvPr>
          <p:cNvSpPr txBox="1"/>
          <p:nvPr/>
        </p:nvSpPr>
        <p:spPr>
          <a:xfrm>
            <a:off x="5059152" y="8303259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AFE59072-445A-AC4F-8DA1-D0FCB5EEA68F}"/>
              </a:ext>
            </a:extLst>
          </p:cNvPr>
          <p:cNvCxnSpPr>
            <a:cxnSpLocks/>
          </p:cNvCxnSpPr>
          <p:nvPr/>
        </p:nvCxnSpPr>
        <p:spPr>
          <a:xfrm flipH="1">
            <a:off x="4306419" y="398836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0A6B5A44-9A41-E582-DF92-018D0B0B31FF}"/>
              </a:ext>
            </a:extLst>
          </p:cNvPr>
          <p:cNvCxnSpPr>
            <a:cxnSpLocks/>
          </p:cNvCxnSpPr>
          <p:nvPr/>
        </p:nvCxnSpPr>
        <p:spPr>
          <a:xfrm flipH="1">
            <a:off x="4306419" y="1896484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0289D54A-CC11-42B5-2671-DC142E6EF053}"/>
              </a:ext>
            </a:extLst>
          </p:cNvPr>
          <p:cNvSpPr txBox="1"/>
          <p:nvPr/>
        </p:nvSpPr>
        <p:spPr>
          <a:xfrm>
            <a:off x="5059152" y="1711818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RIG-I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CC4F0543-5DA6-179E-EE36-0C26654FBD70}"/>
              </a:ext>
            </a:extLst>
          </p:cNvPr>
          <p:cNvSpPr txBox="1"/>
          <p:nvPr/>
        </p:nvSpPr>
        <p:spPr>
          <a:xfrm>
            <a:off x="5059152" y="380370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99B4D0F-8C6F-7196-339F-BA96B80684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9" t="2129" r="6358" b="97"/>
          <a:stretch>
            <a:fillRect/>
          </a:stretch>
        </p:blipFill>
        <p:spPr>
          <a:xfrm>
            <a:off x="1435662" y="865046"/>
            <a:ext cx="2612070" cy="2160000"/>
          </a:xfrm>
          <a:prstGeom prst="rect">
            <a:avLst/>
          </a:prstGeom>
          <a:ln>
            <a:noFill/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E9F8952-75E7-2F78-315C-7C856F08ED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t="498" r="2202" b="-1329"/>
          <a:stretch>
            <a:fillRect/>
          </a:stretch>
        </p:blipFill>
        <p:spPr>
          <a:xfrm>
            <a:off x="1435661" y="3085933"/>
            <a:ext cx="2612070" cy="2160000"/>
          </a:xfrm>
          <a:prstGeom prst="rect">
            <a:avLst/>
          </a:prstGeom>
          <a:ln>
            <a:noFill/>
          </a:ln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339E269A-732D-64E6-09F0-D5E5B32BF0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" t="-2028" r="747" b="160"/>
          <a:stretch>
            <a:fillRect/>
          </a:stretch>
        </p:blipFill>
        <p:spPr>
          <a:xfrm>
            <a:off x="1435661" y="5877805"/>
            <a:ext cx="2612070" cy="2160000"/>
          </a:xfrm>
          <a:prstGeom prst="rect">
            <a:avLst/>
          </a:prstGeom>
          <a:ln>
            <a:noFill/>
          </a:ln>
        </p:spPr>
      </p:pic>
      <p:pic>
        <p:nvPicPr>
          <p:cNvPr id="38" name="Grafik 37">
            <a:extLst>
              <a:ext uri="{FF2B5EF4-FFF2-40B4-BE49-F238E27FC236}">
                <a16:creationId xmlns:a16="http://schemas.microsoft.com/office/drawing/2014/main" id="{432609CE-7952-1CF1-5CDE-6A3678975A3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t="1385" r="6440" b="1913"/>
          <a:stretch>
            <a:fillRect/>
          </a:stretch>
        </p:blipFill>
        <p:spPr>
          <a:xfrm>
            <a:off x="1435662" y="8155792"/>
            <a:ext cx="2612070" cy="2160000"/>
          </a:xfrm>
          <a:prstGeom prst="rect">
            <a:avLst/>
          </a:prstGeom>
          <a:ln>
            <a:noFill/>
          </a:ln>
        </p:spPr>
      </p:pic>
      <p:sp>
        <p:nvSpPr>
          <p:cNvPr id="43" name="Rechteck 42">
            <a:extLst>
              <a:ext uri="{FF2B5EF4-FFF2-40B4-BE49-F238E27FC236}">
                <a16:creationId xmlns:a16="http://schemas.microsoft.com/office/drawing/2014/main" id="{5D1B99F5-5BFD-A63F-7959-88A95D0C7E58}"/>
              </a:ext>
            </a:extLst>
          </p:cNvPr>
          <p:cNvSpPr/>
          <p:nvPr/>
        </p:nvSpPr>
        <p:spPr>
          <a:xfrm>
            <a:off x="2016927" y="1711818"/>
            <a:ext cx="520785" cy="23322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90DBA8D1-2205-A611-E6DE-E5C0F4128C67}"/>
              </a:ext>
            </a:extLst>
          </p:cNvPr>
          <p:cNvSpPr/>
          <p:nvPr/>
        </p:nvSpPr>
        <p:spPr>
          <a:xfrm>
            <a:off x="1980593" y="3871818"/>
            <a:ext cx="520785" cy="23322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E6C545D-E205-72F0-0E6A-157A36969B84}"/>
              </a:ext>
            </a:extLst>
          </p:cNvPr>
          <p:cNvSpPr txBox="1"/>
          <p:nvPr/>
        </p:nvSpPr>
        <p:spPr>
          <a:xfrm>
            <a:off x="356490" y="128090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38982AF-1A69-F283-FC77-26ED72B1AC44}"/>
              </a:ext>
            </a:extLst>
          </p:cNvPr>
          <p:cNvSpPr txBox="1"/>
          <p:nvPr/>
        </p:nvSpPr>
        <p:spPr>
          <a:xfrm>
            <a:off x="356490" y="149639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E2E9695-E98A-E43F-4215-5E2BC04DD695}"/>
              </a:ext>
            </a:extLst>
          </p:cNvPr>
          <p:cNvSpPr txBox="1"/>
          <p:nvPr/>
        </p:nvSpPr>
        <p:spPr>
          <a:xfrm>
            <a:off x="356490" y="166012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B2D257C-EEA3-5D7A-FE68-8A831BD2B47B}"/>
              </a:ext>
            </a:extLst>
          </p:cNvPr>
          <p:cNvSpPr txBox="1"/>
          <p:nvPr/>
        </p:nvSpPr>
        <p:spPr>
          <a:xfrm>
            <a:off x="460685" y="180697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DDB90C3A-A0AD-4864-A2E1-5060604CF681}"/>
              </a:ext>
            </a:extLst>
          </p:cNvPr>
          <p:cNvSpPr txBox="1"/>
          <p:nvPr/>
        </p:nvSpPr>
        <p:spPr>
          <a:xfrm>
            <a:off x="460685" y="199151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1DBD418B-15F2-2E67-B514-EEBB6C01BB7F}"/>
              </a:ext>
            </a:extLst>
          </p:cNvPr>
          <p:cNvSpPr txBox="1"/>
          <p:nvPr/>
        </p:nvSpPr>
        <p:spPr>
          <a:xfrm>
            <a:off x="460685" y="369714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503D8A67-7610-1F82-9483-9B457F35CAA6}"/>
              </a:ext>
            </a:extLst>
          </p:cNvPr>
          <p:cNvSpPr txBox="1"/>
          <p:nvPr/>
        </p:nvSpPr>
        <p:spPr>
          <a:xfrm>
            <a:off x="460685" y="384594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D60BE5BC-BA00-2E89-1877-6151AB4EB6F7}"/>
              </a:ext>
            </a:extLst>
          </p:cNvPr>
          <p:cNvSpPr txBox="1"/>
          <p:nvPr/>
        </p:nvSpPr>
        <p:spPr>
          <a:xfrm>
            <a:off x="460685" y="404356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8A7E1706-5E54-B427-FC8C-9BECA9BF08E7}"/>
              </a:ext>
            </a:extLst>
          </p:cNvPr>
          <p:cNvSpPr txBox="1"/>
          <p:nvPr/>
        </p:nvSpPr>
        <p:spPr>
          <a:xfrm>
            <a:off x="460685" y="822322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10655194-EA24-84A1-7108-677D371DFCC8}"/>
              </a:ext>
            </a:extLst>
          </p:cNvPr>
          <p:cNvSpPr txBox="1"/>
          <p:nvPr/>
        </p:nvSpPr>
        <p:spPr>
          <a:xfrm>
            <a:off x="460685" y="837202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38FF4662-081A-9684-556D-8C9A4D9B081E}"/>
              </a:ext>
            </a:extLst>
          </p:cNvPr>
          <p:cNvSpPr txBox="1"/>
          <p:nvPr/>
        </p:nvSpPr>
        <p:spPr>
          <a:xfrm>
            <a:off x="460685" y="856964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BAE0DF0F-FD1B-2885-A616-67941FE25486}"/>
              </a:ext>
            </a:extLst>
          </p:cNvPr>
          <p:cNvSpPr txBox="1"/>
          <p:nvPr/>
        </p:nvSpPr>
        <p:spPr>
          <a:xfrm>
            <a:off x="460685" y="690140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FB020AF1-2914-F080-C24B-323CFC3A5DA2}"/>
              </a:ext>
            </a:extLst>
          </p:cNvPr>
          <p:cNvSpPr txBox="1"/>
          <p:nvPr/>
        </p:nvSpPr>
        <p:spPr>
          <a:xfrm>
            <a:off x="356490" y="620011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5FB31214-1103-761B-1F64-6E096EA3A296}"/>
              </a:ext>
            </a:extLst>
          </p:cNvPr>
          <p:cNvSpPr txBox="1"/>
          <p:nvPr/>
        </p:nvSpPr>
        <p:spPr>
          <a:xfrm>
            <a:off x="356490" y="641559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ED0C5172-35DF-3147-F298-F1AB57087432}"/>
              </a:ext>
            </a:extLst>
          </p:cNvPr>
          <p:cNvSpPr txBox="1"/>
          <p:nvPr/>
        </p:nvSpPr>
        <p:spPr>
          <a:xfrm>
            <a:off x="356490" y="657933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05FB0E77-A11F-BE17-5C53-6DA9D2650ED2}"/>
              </a:ext>
            </a:extLst>
          </p:cNvPr>
          <p:cNvSpPr txBox="1"/>
          <p:nvPr/>
        </p:nvSpPr>
        <p:spPr>
          <a:xfrm>
            <a:off x="460685" y="677712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01465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0D431-F336-A901-61DA-452BE374C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51CE072-4E6D-87EA-3E72-78CC1AB8CF9E}"/>
              </a:ext>
            </a:extLst>
          </p:cNvPr>
          <p:cNvCxnSpPr>
            <a:cxnSpLocks/>
          </p:cNvCxnSpPr>
          <p:nvPr/>
        </p:nvCxnSpPr>
        <p:spPr>
          <a:xfrm flipH="1">
            <a:off x="1174036" y="146036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0D046227-ADC0-BD8F-DD11-C92853BB8CAF}"/>
              </a:ext>
            </a:extLst>
          </p:cNvPr>
          <p:cNvCxnSpPr>
            <a:cxnSpLocks/>
          </p:cNvCxnSpPr>
          <p:nvPr/>
        </p:nvCxnSpPr>
        <p:spPr>
          <a:xfrm flipH="1">
            <a:off x="1174036" y="161263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B9A23CA8-B611-90AC-4FC5-96E3CC456195}"/>
              </a:ext>
            </a:extLst>
          </p:cNvPr>
          <p:cNvCxnSpPr>
            <a:cxnSpLocks/>
          </p:cNvCxnSpPr>
          <p:nvPr/>
        </p:nvCxnSpPr>
        <p:spPr>
          <a:xfrm flipH="1">
            <a:off x="1174036" y="213470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39971ECB-A586-BE89-F8FC-D015F8EAB73F}"/>
              </a:ext>
            </a:extLst>
          </p:cNvPr>
          <p:cNvCxnSpPr>
            <a:cxnSpLocks/>
          </p:cNvCxnSpPr>
          <p:nvPr/>
        </p:nvCxnSpPr>
        <p:spPr>
          <a:xfrm flipH="1">
            <a:off x="1174036" y="228698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160141F1-6DB2-4919-2A2E-0F9E42864AD6}"/>
              </a:ext>
            </a:extLst>
          </p:cNvPr>
          <p:cNvCxnSpPr>
            <a:cxnSpLocks/>
          </p:cNvCxnSpPr>
          <p:nvPr/>
        </p:nvCxnSpPr>
        <p:spPr>
          <a:xfrm flipH="1">
            <a:off x="1174036" y="365225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4700BA1B-5F4D-7F5D-B8B6-6764BF6689A0}"/>
              </a:ext>
            </a:extLst>
          </p:cNvPr>
          <p:cNvCxnSpPr>
            <a:cxnSpLocks/>
          </p:cNvCxnSpPr>
          <p:nvPr/>
        </p:nvCxnSpPr>
        <p:spPr>
          <a:xfrm flipH="1">
            <a:off x="1174036" y="380453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4176F207-A60A-B696-BBFB-0573344B404A}"/>
              </a:ext>
            </a:extLst>
          </p:cNvPr>
          <p:cNvCxnSpPr>
            <a:cxnSpLocks/>
          </p:cNvCxnSpPr>
          <p:nvPr/>
        </p:nvCxnSpPr>
        <p:spPr>
          <a:xfrm flipH="1">
            <a:off x="1174036" y="397922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1070D514-1B2A-938C-AB2D-E40CE8385FD4}"/>
              </a:ext>
            </a:extLst>
          </p:cNvPr>
          <p:cNvCxnSpPr>
            <a:cxnSpLocks/>
          </p:cNvCxnSpPr>
          <p:nvPr/>
        </p:nvCxnSpPr>
        <p:spPr>
          <a:xfrm flipH="1">
            <a:off x="1174036" y="410052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D45C67F4-189D-C29D-AA17-F1B328FD75A1}"/>
              </a:ext>
            </a:extLst>
          </p:cNvPr>
          <p:cNvCxnSpPr>
            <a:cxnSpLocks/>
          </p:cNvCxnSpPr>
          <p:nvPr/>
        </p:nvCxnSpPr>
        <p:spPr>
          <a:xfrm flipH="1">
            <a:off x="1174036" y="458965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CF3C4F66-7B4C-746D-E14A-F567B34D00CF}"/>
              </a:ext>
            </a:extLst>
          </p:cNvPr>
          <p:cNvCxnSpPr>
            <a:cxnSpLocks/>
          </p:cNvCxnSpPr>
          <p:nvPr/>
        </p:nvCxnSpPr>
        <p:spPr>
          <a:xfrm flipH="1">
            <a:off x="1174036" y="474192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3702E327-517E-9022-DCD4-4C2C2A31F24D}"/>
              </a:ext>
            </a:extLst>
          </p:cNvPr>
          <p:cNvCxnSpPr>
            <a:cxnSpLocks/>
          </p:cNvCxnSpPr>
          <p:nvPr/>
        </p:nvCxnSpPr>
        <p:spPr>
          <a:xfrm flipH="1">
            <a:off x="1174036" y="491662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88BFBD6C-2E12-0144-E7B6-68E4D38CB3FD}"/>
              </a:ext>
            </a:extLst>
          </p:cNvPr>
          <p:cNvCxnSpPr>
            <a:cxnSpLocks/>
          </p:cNvCxnSpPr>
          <p:nvPr/>
        </p:nvCxnSpPr>
        <p:spPr>
          <a:xfrm flipH="1">
            <a:off x="1174036" y="503791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71904578-7FCD-B0B4-9229-6DEDB6C59F48}"/>
              </a:ext>
            </a:extLst>
          </p:cNvPr>
          <p:cNvSpPr txBox="1"/>
          <p:nvPr/>
        </p:nvSpPr>
        <p:spPr>
          <a:xfrm>
            <a:off x="0" y="92765"/>
            <a:ext cx="1967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A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6CA848B6-083C-A90F-960A-DCBEA2015360}"/>
              </a:ext>
            </a:extLst>
          </p:cNvPr>
          <p:cNvCxnSpPr>
            <a:cxnSpLocks/>
          </p:cNvCxnSpPr>
          <p:nvPr/>
        </p:nvCxnSpPr>
        <p:spPr>
          <a:xfrm flipH="1">
            <a:off x="4647490" y="499217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13F55F40-9117-1451-45B9-A6D8140D7D15}"/>
              </a:ext>
            </a:extLst>
          </p:cNvPr>
          <p:cNvCxnSpPr>
            <a:cxnSpLocks/>
          </p:cNvCxnSpPr>
          <p:nvPr/>
        </p:nvCxnSpPr>
        <p:spPr>
          <a:xfrm flipH="1">
            <a:off x="4647490" y="2217580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49D1B736-3988-2C69-7AB3-21959851FDB8}"/>
              </a:ext>
            </a:extLst>
          </p:cNvPr>
          <p:cNvSpPr txBox="1"/>
          <p:nvPr/>
        </p:nvSpPr>
        <p:spPr>
          <a:xfrm>
            <a:off x="5400223" y="203291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526C8C6-0B32-07AE-8F26-EAE78744CC65}"/>
              </a:ext>
            </a:extLst>
          </p:cNvPr>
          <p:cNvSpPr txBox="1"/>
          <p:nvPr/>
        </p:nvSpPr>
        <p:spPr>
          <a:xfrm>
            <a:off x="5400223" y="480751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HSP70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C6780BEE-E853-B35A-5CCD-B0EACA9CF7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7" t="1717" r="986" b="1496"/>
          <a:stretch>
            <a:fillRect/>
          </a:stretch>
        </p:blipFill>
        <p:spPr>
          <a:xfrm>
            <a:off x="1405014" y="865046"/>
            <a:ext cx="2992845" cy="2160000"/>
          </a:xfrm>
          <a:prstGeom prst="rect">
            <a:avLst/>
          </a:prstGeom>
          <a:ln>
            <a:noFill/>
          </a:ln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1AB163F9-A3B2-6F64-D00A-9FC19163B0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" t="1354" r="224" b="2323"/>
          <a:stretch>
            <a:fillRect/>
          </a:stretch>
        </p:blipFill>
        <p:spPr>
          <a:xfrm>
            <a:off x="1403357" y="3093033"/>
            <a:ext cx="2961769" cy="2160000"/>
          </a:xfrm>
          <a:prstGeom prst="rect">
            <a:avLst/>
          </a:prstGeom>
          <a:ln>
            <a:noFill/>
          </a:ln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2CC5F51F-C1C6-09BD-E66D-9940102DC0C6}"/>
              </a:ext>
            </a:extLst>
          </p:cNvPr>
          <p:cNvSpPr/>
          <p:nvPr/>
        </p:nvSpPr>
        <p:spPr>
          <a:xfrm>
            <a:off x="2233410" y="2086954"/>
            <a:ext cx="451175" cy="225242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CC1B1D3-1B3E-22D6-6879-17F3749BD072}"/>
              </a:ext>
            </a:extLst>
          </p:cNvPr>
          <p:cNvSpPr/>
          <p:nvPr/>
        </p:nvSpPr>
        <p:spPr>
          <a:xfrm>
            <a:off x="1934308" y="4912354"/>
            <a:ext cx="434451" cy="23322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9D47210-EA96-4833-10B3-762AF0AD4B82}"/>
              </a:ext>
            </a:extLst>
          </p:cNvPr>
          <p:cNvSpPr txBox="1"/>
          <p:nvPr/>
        </p:nvSpPr>
        <p:spPr>
          <a:xfrm>
            <a:off x="285998" y="9798075"/>
            <a:ext cx="6780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Note </a:t>
            </a:r>
            <a:r>
              <a:rPr lang="de-DE" dirty="0" err="1"/>
              <a:t>that</a:t>
            </a:r>
            <a:r>
              <a:rPr lang="de-DE" dirty="0"/>
              <a:t> in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,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distinct</a:t>
            </a:r>
            <a:r>
              <a:rPr lang="de-DE" dirty="0"/>
              <a:t> </a:t>
            </a:r>
            <a:r>
              <a:rPr lang="de-DE" dirty="0" err="1"/>
              <a:t>membranes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exposed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camera</a:t>
            </a:r>
            <a:r>
              <a:rPr lang="de-DE" dirty="0"/>
              <a:t> </a:t>
            </a:r>
            <a:r>
              <a:rPr lang="de-DE" dirty="0" err="1"/>
              <a:t>simultaneously</a:t>
            </a:r>
            <a:r>
              <a:rPr lang="de-DE" dirty="0"/>
              <a:t>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542872D-9235-A573-7BB4-736E3F2F3563}"/>
              </a:ext>
            </a:extLst>
          </p:cNvPr>
          <p:cNvSpPr txBox="1"/>
          <p:nvPr/>
        </p:nvSpPr>
        <p:spPr>
          <a:xfrm>
            <a:off x="356930" y="123784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E1B33DB-838A-6276-E630-6C0C4A65DAFE}"/>
              </a:ext>
            </a:extLst>
          </p:cNvPr>
          <p:cNvSpPr txBox="1"/>
          <p:nvPr/>
        </p:nvSpPr>
        <p:spPr>
          <a:xfrm>
            <a:off x="356930" y="145333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C8C921C-69B2-D878-E111-DD1760CC273E}"/>
              </a:ext>
            </a:extLst>
          </p:cNvPr>
          <p:cNvSpPr txBox="1"/>
          <p:nvPr/>
        </p:nvSpPr>
        <p:spPr>
          <a:xfrm>
            <a:off x="356930" y="191219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84AAFFB-160E-43BC-A5D0-BA14F993D7B6}"/>
              </a:ext>
            </a:extLst>
          </p:cNvPr>
          <p:cNvSpPr txBox="1"/>
          <p:nvPr/>
        </p:nvSpPr>
        <p:spPr>
          <a:xfrm>
            <a:off x="356930" y="212767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127B0129-C91C-3BE5-BCB2-E10834AE84C5}"/>
              </a:ext>
            </a:extLst>
          </p:cNvPr>
          <p:cNvSpPr txBox="1"/>
          <p:nvPr/>
        </p:nvSpPr>
        <p:spPr>
          <a:xfrm>
            <a:off x="356930" y="342974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62029A65-ED15-0A6A-032D-43DCBAF81A44}"/>
              </a:ext>
            </a:extLst>
          </p:cNvPr>
          <p:cNvSpPr txBox="1"/>
          <p:nvPr/>
        </p:nvSpPr>
        <p:spPr>
          <a:xfrm>
            <a:off x="356930" y="364523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276FB229-5ED0-066B-C392-39D19A677335}"/>
              </a:ext>
            </a:extLst>
          </p:cNvPr>
          <p:cNvSpPr txBox="1"/>
          <p:nvPr/>
        </p:nvSpPr>
        <p:spPr>
          <a:xfrm>
            <a:off x="356930" y="380896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FB35F5BC-6B65-AAAE-5DFD-C3988C48083C}"/>
              </a:ext>
            </a:extLst>
          </p:cNvPr>
          <p:cNvSpPr txBox="1"/>
          <p:nvPr/>
        </p:nvSpPr>
        <p:spPr>
          <a:xfrm>
            <a:off x="461125" y="395581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3FD76E2C-0AAD-82C9-D353-40D83FBD5590}"/>
              </a:ext>
            </a:extLst>
          </p:cNvPr>
          <p:cNvSpPr txBox="1"/>
          <p:nvPr/>
        </p:nvSpPr>
        <p:spPr>
          <a:xfrm>
            <a:off x="356930" y="436713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62F6A924-5C54-131F-89C8-29587BF3DCB5}"/>
              </a:ext>
            </a:extLst>
          </p:cNvPr>
          <p:cNvSpPr txBox="1"/>
          <p:nvPr/>
        </p:nvSpPr>
        <p:spPr>
          <a:xfrm>
            <a:off x="356930" y="458262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AAC6D23D-41A4-F000-85A9-E1CF7AB93D4C}"/>
              </a:ext>
            </a:extLst>
          </p:cNvPr>
          <p:cNvSpPr txBox="1"/>
          <p:nvPr/>
        </p:nvSpPr>
        <p:spPr>
          <a:xfrm>
            <a:off x="356930" y="474635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2751284B-248C-2BE6-FAC3-05816D76E40A}"/>
              </a:ext>
            </a:extLst>
          </p:cNvPr>
          <p:cNvSpPr txBox="1"/>
          <p:nvPr/>
        </p:nvSpPr>
        <p:spPr>
          <a:xfrm>
            <a:off x="461125" y="489320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677382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1904578-7FCD-B0B4-9229-6DEDB6C59F48}"/>
              </a:ext>
            </a:extLst>
          </p:cNvPr>
          <p:cNvSpPr txBox="1"/>
          <p:nvPr/>
        </p:nvSpPr>
        <p:spPr>
          <a:xfrm>
            <a:off x="0" y="92765"/>
            <a:ext cx="1948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</a:t>
            </a:r>
            <a:r>
              <a:rPr lang="en-GB" sz="2000" b="1" dirty="0" smtClean="0"/>
              <a:t>C</a:t>
            </a:r>
            <a:endParaRPr lang="en-GB" sz="2000" b="1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51CE072-4E6D-87EA-3E72-78CC1AB8CF9E}"/>
              </a:ext>
            </a:extLst>
          </p:cNvPr>
          <p:cNvCxnSpPr>
            <a:cxnSpLocks/>
          </p:cNvCxnSpPr>
          <p:nvPr/>
        </p:nvCxnSpPr>
        <p:spPr>
          <a:xfrm flipH="1">
            <a:off x="887592" y="175502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0D046227-ADC0-BD8F-DD11-C92853BB8CAF}"/>
              </a:ext>
            </a:extLst>
          </p:cNvPr>
          <p:cNvCxnSpPr>
            <a:cxnSpLocks/>
          </p:cNvCxnSpPr>
          <p:nvPr/>
        </p:nvCxnSpPr>
        <p:spPr>
          <a:xfrm flipH="1">
            <a:off x="887592" y="187073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13F55F40-9117-1451-45B9-A6D8140D7D15}"/>
              </a:ext>
            </a:extLst>
          </p:cNvPr>
          <p:cNvCxnSpPr>
            <a:cxnSpLocks/>
          </p:cNvCxnSpPr>
          <p:nvPr/>
        </p:nvCxnSpPr>
        <p:spPr>
          <a:xfrm flipH="1">
            <a:off x="4261423" y="1791890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49D1B736-3988-2C69-7AB3-21959851FDB8}"/>
              </a:ext>
            </a:extLst>
          </p:cNvPr>
          <p:cNvSpPr txBox="1"/>
          <p:nvPr/>
        </p:nvSpPr>
        <p:spPr>
          <a:xfrm>
            <a:off x="5007264" y="157571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542872D-9235-A573-7BB4-736E3F2F3563}"/>
              </a:ext>
            </a:extLst>
          </p:cNvPr>
          <p:cNvSpPr txBox="1"/>
          <p:nvPr/>
        </p:nvSpPr>
        <p:spPr>
          <a:xfrm>
            <a:off x="79787" y="156362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E1B33DB-838A-6276-E630-6C0C4A65DAFE}"/>
              </a:ext>
            </a:extLst>
          </p:cNvPr>
          <p:cNvSpPr txBox="1"/>
          <p:nvPr/>
        </p:nvSpPr>
        <p:spPr>
          <a:xfrm>
            <a:off x="79787" y="171880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" t="40" r="-155" b="118"/>
          <a:stretch/>
        </p:blipFill>
        <p:spPr>
          <a:xfrm>
            <a:off x="1098754" y="892274"/>
            <a:ext cx="2705684" cy="2160000"/>
          </a:xfrm>
          <a:prstGeom prst="rect">
            <a:avLst/>
          </a:prstGeom>
          <a:ln>
            <a:noFill/>
          </a:ln>
        </p:spPr>
      </p:pic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6CCFA0B8-D26D-98C0-3734-04CC7B783A81}"/>
              </a:ext>
            </a:extLst>
          </p:cNvPr>
          <p:cNvCxnSpPr>
            <a:cxnSpLocks/>
          </p:cNvCxnSpPr>
          <p:nvPr/>
        </p:nvCxnSpPr>
        <p:spPr>
          <a:xfrm flipH="1">
            <a:off x="887592" y="380255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FD01E438-674A-90B3-3FEB-D355AD8F7DE4}"/>
              </a:ext>
            </a:extLst>
          </p:cNvPr>
          <p:cNvCxnSpPr>
            <a:cxnSpLocks/>
          </p:cNvCxnSpPr>
          <p:nvPr/>
        </p:nvCxnSpPr>
        <p:spPr>
          <a:xfrm flipH="1">
            <a:off x="887592" y="394704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46328D55-F9B2-F06A-EE44-F2B322C205E7}"/>
              </a:ext>
            </a:extLst>
          </p:cNvPr>
          <p:cNvCxnSpPr>
            <a:cxnSpLocks/>
          </p:cNvCxnSpPr>
          <p:nvPr/>
        </p:nvCxnSpPr>
        <p:spPr>
          <a:xfrm flipH="1">
            <a:off x="887592" y="410883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AFE59072-445A-AC4F-8DA1-D0FCB5EEA68F}"/>
              </a:ext>
            </a:extLst>
          </p:cNvPr>
          <p:cNvCxnSpPr>
            <a:cxnSpLocks/>
          </p:cNvCxnSpPr>
          <p:nvPr/>
        </p:nvCxnSpPr>
        <p:spPr>
          <a:xfrm flipH="1">
            <a:off x="4261423" y="389250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CC4F0543-5DA6-179E-EE36-0C26654FBD70}"/>
              </a:ext>
            </a:extLst>
          </p:cNvPr>
          <p:cNvSpPr txBox="1"/>
          <p:nvPr/>
        </p:nvSpPr>
        <p:spPr>
          <a:xfrm>
            <a:off x="5007264" y="3707839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1DBD418B-15F2-2E67-B514-EEBB6C01BB7F}"/>
              </a:ext>
            </a:extLst>
          </p:cNvPr>
          <p:cNvSpPr txBox="1"/>
          <p:nvPr/>
        </p:nvSpPr>
        <p:spPr>
          <a:xfrm>
            <a:off x="183982" y="360128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03D8A67-7610-1F82-9483-9B457F35CAA6}"/>
              </a:ext>
            </a:extLst>
          </p:cNvPr>
          <p:cNvSpPr txBox="1"/>
          <p:nvPr/>
        </p:nvSpPr>
        <p:spPr>
          <a:xfrm>
            <a:off x="183982" y="375007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D60BE5BC-BA00-2E89-1877-6151AB4EB6F7}"/>
              </a:ext>
            </a:extLst>
          </p:cNvPr>
          <p:cNvSpPr txBox="1"/>
          <p:nvPr/>
        </p:nvSpPr>
        <p:spPr>
          <a:xfrm>
            <a:off x="183982" y="394770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" t="-7" r="-51" b="-21"/>
          <a:stretch/>
        </p:blipFill>
        <p:spPr>
          <a:xfrm>
            <a:off x="1098754" y="3111733"/>
            <a:ext cx="2697232" cy="2160000"/>
          </a:xfrm>
          <a:prstGeom prst="rect">
            <a:avLst/>
          </a:prstGeom>
          <a:ln>
            <a:noFill/>
          </a:ln>
        </p:spPr>
      </p:pic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38D38A41-97EA-D616-301D-2EB07EF8443F}"/>
              </a:ext>
            </a:extLst>
          </p:cNvPr>
          <p:cNvCxnSpPr>
            <a:cxnSpLocks/>
          </p:cNvCxnSpPr>
          <p:nvPr/>
        </p:nvCxnSpPr>
        <p:spPr>
          <a:xfrm flipH="1">
            <a:off x="887592" y="676327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E8431E6A-A680-BB0F-18DF-81A585C4520F}"/>
              </a:ext>
            </a:extLst>
          </p:cNvPr>
          <p:cNvCxnSpPr>
            <a:cxnSpLocks/>
          </p:cNvCxnSpPr>
          <p:nvPr/>
        </p:nvCxnSpPr>
        <p:spPr>
          <a:xfrm flipH="1">
            <a:off x="887592" y="688456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D4621139-A7E0-EF8D-F668-4C83A3AFC7DB}"/>
              </a:ext>
            </a:extLst>
          </p:cNvPr>
          <p:cNvCxnSpPr>
            <a:cxnSpLocks/>
          </p:cNvCxnSpPr>
          <p:nvPr/>
        </p:nvCxnSpPr>
        <p:spPr>
          <a:xfrm flipH="1">
            <a:off x="4261423" y="683252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feld 30">
            <a:extLst>
              <a:ext uri="{FF2B5EF4-FFF2-40B4-BE49-F238E27FC236}">
                <a16:creationId xmlns:a16="http://schemas.microsoft.com/office/drawing/2014/main" id="{87F53D66-CD24-522C-FAEC-2103DEBCE51B}"/>
              </a:ext>
            </a:extLst>
          </p:cNvPr>
          <p:cNvSpPr txBox="1"/>
          <p:nvPr/>
        </p:nvSpPr>
        <p:spPr>
          <a:xfrm>
            <a:off x="5007264" y="6629749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C741D648-8063-E7AA-E4C3-E693BA793FF0}"/>
              </a:ext>
            </a:extLst>
          </p:cNvPr>
          <p:cNvSpPr txBox="1"/>
          <p:nvPr/>
        </p:nvSpPr>
        <p:spPr>
          <a:xfrm>
            <a:off x="79787" y="654728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ADE6243C-E729-1B82-EDDA-85A380DDD225}"/>
              </a:ext>
            </a:extLst>
          </p:cNvPr>
          <p:cNvSpPr txBox="1"/>
          <p:nvPr/>
        </p:nvSpPr>
        <p:spPr>
          <a:xfrm>
            <a:off x="183982" y="669413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8" t="-131" r="324" b="-83"/>
          <a:stretch/>
        </p:blipFill>
        <p:spPr>
          <a:xfrm>
            <a:off x="1098754" y="5702932"/>
            <a:ext cx="2690128" cy="2160000"/>
          </a:xfrm>
          <a:prstGeom prst="rect">
            <a:avLst/>
          </a:prstGeom>
          <a:ln>
            <a:noFill/>
          </a:ln>
        </p:spPr>
      </p:pic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6CCFA0B8-D26D-98C0-3734-04CC7B783A81}"/>
              </a:ext>
            </a:extLst>
          </p:cNvPr>
          <p:cNvCxnSpPr>
            <a:cxnSpLocks/>
          </p:cNvCxnSpPr>
          <p:nvPr/>
        </p:nvCxnSpPr>
        <p:spPr>
          <a:xfrm flipH="1">
            <a:off x="887592" y="849074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FD01E438-674A-90B3-3FEB-D355AD8F7DE4}"/>
              </a:ext>
            </a:extLst>
          </p:cNvPr>
          <p:cNvCxnSpPr>
            <a:cxnSpLocks/>
          </p:cNvCxnSpPr>
          <p:nvPr/>
        </p:nvCxnSpPr>
        <p:spPr>
          <a:xfrm flipH="1">
            <a:off x="887592" y="863524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46328D55-F9B2-F06A-EE44-F2B322C205E7}"/>
              </a:ext>
            </a:extLst>
          </p:cNvPr>
          <p:cNvCxnSpPr>
            <a:cxnSpLocks/>
          </p:cNvCxnSpPr>
          <p:nvPr/>
        </p:nvCxnSpPr>
        <p:spPr>
          <a:xfrm flipH="1">
            <a:off x="887592" y="879702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id="{AFE59072-445A-AC4F-8DA1-D0FCB5EEA68F}"/>
              </a:ext>
            </a:extLst>
          </p:cNvPr>
          <p:cNvCxnSpPr>
            <a:cxnSpLocks/>
          </p:cNvCxnSpPr>
          <p:nvPr/>
        </p:nvCxnSpPr>
        <p:spPr>
          <a:xfrm flipH="1">
            <a:off x="4261423" y="858069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feld 41">
            <a:extLst>
              <a:ext uri="{FF2B5EF4-FFF2-40B4-BE49-F238E27FC236}">
                <a16:creationId xmlns:a16="http://schemas.microsoft.com/office/drawing/2014/main" id="{CC4F0543-5DA6-179E-EE36-0C26654FBD70}"/>
              </a:ext>
            </a:extLst>
          </p:cNvPr>
          <p:cNvSpPr txBox="1"/>
          <p:nvPr/>
        </p:nvSpPr>
        <p:spPr>
          <a:xfrm>
            <a:off x="5007264" y="839603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1DBD418B-15F2-2E67-B514-EEBB6C01BB7F}"/>
              </a:ext>
            </a:extLst>
          </p:cNvPr>
          <p:cNvSpPr txBox="1"/>
          <p:nvPr/>
        </p:nvSpPr>
        <p:spPr>
          <a:xfrm>
            <a:off x="183982" y="828947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503D8A67-7610-1F82-9483-9B457F35CAA6}"/>
              </a:ext>
            </a:extLst>
          </p:cNvPr>
          <p:cNvSpPr txBox="1"/>
          <p:nvPr/>
        </p:nvSpPr>
        <p:spPr>
          <a:xfrm>
            <a:off x="183982" y="843827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D60BE5BC-BA00-2E89-1877-6151AB4EB6F7}"/>
              </a:ext>
            </a:extLst>
          </p:cNvPr>
          <p:cNvSpPr txBox="1"/>
          <p:nvPr/>
        </p:nvSpPr>
        <p:spPr>
          <a:xfrm>
            <a:off x="183982" y="863589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" t="-85" r="182" b="162"/>
          <a:stretch/>
        </p:blipFill>
        <p:spPr>
          <a:xfrm>
            <a:off x="1097023" y="7941212"/>
            <a:ext cx="2691859" cy="2160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80578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1A4426B2-7A2A-D394-3773-E964EA15A4DB}"/>
              </a:ext>
            </a:extLst>
          </p:cNvPr>
          <p:cNvCxnSpPr>
            <a:cxnSpLocks/>
          </p:cNvCxnSpPr>
          <p:nvPr/>
        </p:nvCxnSpPr>
        <p:spPr>
          <a:xfrm flipH="1">
            <a:off x="1077489" y="162666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2B14C6A1-8FAE-498B-A8B4-3C8B4FCBFC1D}"/>
              </a:ext>
            </a:extLst>
          </p:cNvPr>
          <p:cNvCxnSpPr>
            <a:cxnSpLocks/>
          </p:cNvCxnSpPr>
          <p:nvPr/>
        </p:nvCxnSpPr>
        <p:spPr>
          <a:xfrm flipH="1">
            <a:off x="1077489" y="177894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13929BB6-66FC-877B-E0A7-410B0EBBD085}"/>
              </a:ext>
            </a:extLst>
          </p:cNvPr>
          <p:cNvCxnSpPr>
            <a:cxnSpLocks/>
          </p:cNvCxnSpPr>
          <p:nvPr/>
        </p:nvCxnSpPr>
        <p:spPr>
          <a:xfrm flipH="1">
            <a:off x="1077489" y="195363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75896A9-1869-C4B3-AF04-4D139DCDAE19}"/>
              </a:ext>
            </a:extLst>
          </p:cNvPr>
          <p:cNvCxnSpPr>
            <a:cxnSpLocks/>
          </p:cNvCxnSpPr>
          <p:nvPr/>
        </p:nvCxnSpPr>
        <p:spPr>
          <a:xfrm flipH="1">
            <a:off x="1077489" y="207493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5B60C986-0CE3-186F-165C-5FCCAFF42E9C}"/>
              </a:ext>
            </a:extLst>
          </p:cNvPr>
          <p:cNvCxnSpPr>
            <a:cxnSpLocks/>
          </p:cNvCxnSpPr>
          <p:nvPr/>
        </p:nvCxnSpPr>
        <p:spPr>
          <a:xfrm flipH="1">
            <a:off x="1077489" y="225948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E1546AE8-B70E-1C7E-2626-92895B8B2CC7}"/>
              </a:ext>
            </a:extLst>
          </p:cNvPr>
          <p:cNvCxnSpPr>
            <a:cxnSpLocks/>
          </p:cNvCxnSpPr>
          <p:nvPr/>
        </p:nvCxnSpPr>
        <p:spPr>
          <a:xfrm flipH="1">
            <a:off x="1077489" y="423167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6C49DBFD-3D94-CD0F-8C60-83DFB07D5E57}"/>
              </a:ext>
            </a:extLst>
          </p:cNvPr>
          <p:cNvCxnSpPr>
            <a:cxnSpLocks/>
          </p:cNvCxnSpPr>
          <p:nvPr/>
        </p:nvCxnSpPr>
        <p:spPr>
          <a:xfrm flipH="1">
            <a:off x="1077489" y="489001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C821C2FA-ECFD-675A-B09F-590ECA7C786E}"/>
              </a:ext>
            </a:extLst>
          </p:cNvPr>
          <p:cNvCxnSpPr>
            <a:cxnSpLocks/>
          </p:cNvCxnSpPr>
          <p:nvPr/>
        </p:nvCxnSpPr>
        <p:spPr>
          <a:xfrm flipH="1">
            <a:off x="1077489" y="457200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0" y="92765"/>
            <a:ext cx="1937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</a:t>
            </a:r>
            <a:r>
              <a:rPr lang="en-GB" sz="2000" b="1" dirty="0" smtClean="0"/>
              <a:t>E</a:t>
            </a:r>
            <a:endParaRPr lang="en-GB" sz="2000" b="1" dirty="0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CDE68FB0-CC04-8F89-312B-40D29F4510EB}"/>
              </a:ext>
            </a:extLst>
          </p:cNvPr>
          <p:cNvCxnSpPr>
            <a:cxnSpLocks/>
          </p:cNvCxnSpPr>
          <p:nvPr/>
        </p:nvCxnSpPr>
        <p:spPr>
          <a:xfrm flipH="1">
            <a:off x="4203004" y="171797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55A0E35B-097E-8CC6-92B4-57E3A5821979}"/>
              </a:ext>
            </a:extLst>
          </p:cNvPr>
          <p:cNvSpPr txBox="1"/>
          <p:nvPr/>
        </p:nvSpPr>
        <p:spPr>
          <a:xfrm>
            <a:off x="4955737" y="153331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A65C935-9E17-A025-3B67-A493AC6664D0}"/>
              </a:ext>
            </a:extLst>
          </p:cNvPr>
          <p:cNvCxnSpPr>
            <a:cxnSpLocks/>
          </p:cNvCxnSpPr>
          <p:nvPr/>
        </p:nvCxnSpPr>
        <p:spPr>
          <a:xfrm flipH="1">
            <a:off x="4203004" y="4112690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4431E127-3446-E75F-ECB5-8F3A3172C40F}"/>
              </a:ext>
            </a:extLst>
          </p:cNvPr>
          <p:cNvSpPr txBox="1"/>
          <p:nvPr/>
        </p:nvSpPr>
        <p:spPr>
          <a:xfrm>
            <a:off x="4955737" y="3928024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5C7CB80-281E-1662-373A-ACEF0B62A6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6" t="-266" r="1450" b="724"/>
          <a:stretch>
            <a:fillRect/>
          </a:stretch>
        </p:blipFill>
        <p:spPr>
          <a:xfrm>
            <a:off x="1360491" y="1017116"/>
            <a:ext cx="2677605" cy="216000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63CC9E3-B777-CE68-E8FF-D3257053F3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" t="100" r="865" b="315"/>
          <a:stretch>
            <a:fillRect/>
          </a:stretch>
        </p:blipFill>
        <p:spPr>
          <a:xfrm>
            <a:off x="1360491" y="3303638"/>
            <a:ext cx="2677605" cy="2160000"/>
          </a:xfrm>
          <a:prstGeom prst="rect">
            <a:avLst/>
          </a:prstGeom>
          <a:ln>
            <a:noFill/>
          </a:ln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9479F87C-D79E-9759-3733-BF367BA3C5B7}"/>
              </a:ext>
            </a:extLst>
          </p:cNvPr>
          <p:cNvSpPr txBox="1"/>
          <p:nvPr/>
        </p:nvSpPr>
        <p:spPr>
          <a:xfrm>
            <a:off x="226492" y="140415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E3B8281-72E5-C4C0-BA96-3044BB30B6EF}"/>
              </a:ext>
            </a:extLst>
          </p:cNvPr>
          <p:cNvSpPr txBox="1"/>
          <p:nvPr/>
        </p:nvSpPr>
        <p:spPr>
          <a:xfrm>
            <a:off x="226492" y="161964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8BE9B32-CC2B-C006-4CBB-974FFFFD0394}"/>
              </a:ext>
            </a:extLst>
          </p:cNvPr>
          <p:cNvSpPr txBox="1"/>
          <p:nvPr/>
        </p:nvSpPr>
        <p:spPr>
          <a:xfrm>
            <a:off x="226492" y="178337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5A3A75D-96E7-4562-1CE2-17B4138D732A}"/>
              </a:ext>
            </a:extLst>
          </p:cNvPr>
          <p:cNvSpPr txBox="1"/>
          <p:nvPr/>
        </p:nvSpPr>
        <p:spPr>
          <a:xfrm>
            <a:off x="330687" y="193021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6FFAFD87-149C-B188-BF0A-DA2DBB4B4D84}"/>
              </a:ext>
            </a:extLst>
          </p:cNvPr>
          <p:cNvSpPr txBox="1"/>
          <p:nvPr/>
        </p:nvSpPr>
        <p:spPr>
          <a:xfrm>
            <a:off x="330687" y="211476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A2BA337-6F78-FE6B-D646-D1C58EE3BE95}"/>
              </a:ext>
            </a:extLst>
          </p:cNvPr>
          <p:cNvSpPr txBox="1"/>
          <p:nvPr/>
        </p:nvSpPr>
        <p:spPr>
          <a:xfrm>
            <a:off x="330687" y="403470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BA7B84A1-A08D-CFBD-C334-EB2315A2A5C0}"/>
              </a:ext>
            </a:extLst>
          </p:cNvPr>
          <p:cNvSpPr txBox="1"/>
          <p:nvPr/>
        </p:nvSpPr>
        <p:spPr>
          <a:xfrm>
            <a:off x="330687" y="431579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907B640E-CD42-F171-18D6-9F2D166781B8}"/>
              </a:ext>
            </a:extLst>
          </p:cNvPr>
          <p:cNvSpPr txBox="1"/>
          <p:nvPr/>
        </p:nvSpPr>
        <p:spPr>
          <a:xfrm>
            <a:off x="330687" y="472888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199463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A2A0563-CE7E-8FCB-E9DD-38AC991075A4}"/>
              </a:ext>
            </a:extLst>
          </p:cNvPr>
          <p:cNvCxnSpPr>
            <a:cxnSpLocks/>
          </p:cNvCxnSpPr>
          <p:nvPr/>
        </p:nvCxnSpPr>
        <p:spPr>
          <a:xfrm flipH="1">
            <a:off x="1426519" y="391623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1CFC6753-33A6-70A9-880F-4C974A7850ED}"/>
              </a:ext>
            </a:extLst>
          </p:cNvPr>
          <p:cNvCxnSpPr>
            <a:cxnSpLocks/>
          </p:cNvCxnSpPr>
          <p:nvPr/>
        </p:nvCxnSpPr>
        <p:spPr>
          <a:xfrm flipH="1">
            <a:off x="1426519" y="406851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6D6A3E21-D50A-6BEB-ED32-15BAC07715C7}"/>
              </a:ext>
            </a:extLst>
          </p:cNvPr>
          <p:cNvCxnSpPr>
            <a:cxnSpLocks/>
          </p:cNvCxnSpPr>
          <p:nvPr/>
        </p:nvCxnSpPr>
        <p:spPr>
          <a:xfrm flipH="1">
            <a:off x="1426519" y="424320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B9129DF-D70A-7D86-A2EB-2585DE726CAF}"/>
              </a:ext>
            </a:extLst>
          </p:cNvPr>
          <p:cNvCxnSpPr>
            <a:cxnSpLocks/>
          </p:cNvCxnSpPr>
          <p:nvPr/>
        </p:nvCxnSpPr>
        <p:spPr>
          <a:xfrm flipH="1">
            <a:off x="1426519" y="436449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07D2487-2F43-7358-8F12-65C9A211219A}"/>
              </a:ext>
            </a:extLst>
          </p:cNvPr>
          <p:cNvCxnSpPr>
            <a:cxnSpLocks/>
          </p:cNvCxnSpPr>
          <p:nvPr/>
        </p:nvCxnSpPr>
        <p:spPr>
          <a:xfrm flipH="1">
            <a:off x="1426519" y="454904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F54CE6C7-72DE-5A10-EDD7-23C5B4B2AB0F}"/>
              </a:ext>
            </a:extLst>
          </p:cNvPr>
          <p:cNvCxnSpPr>
            <a:cxnSpLocks/>
          </p:cNvCxnSpPr>
          <p:nvPr/>
        </p:nvCxnSpPr>
        <p:spPr>
          <a:xfrm flipH="1">
            <a:off x="1426519" y="179527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1EC4CDAA-AAAC-CE60-FF8A-B3BC424D08FA}"/>
              </a:ext>
            </a:extLst>
          </p:cNvPr>
          <p:cNvCxnSpPr>
            <a:cxnSpLocks/>
          </p:cNvCxnSpPr>
          <p:nvPr/>
        </p:nvCxnSpPr>
        <p:spPr>
          <a:xfrm flipH="1">
            <a:off x="1426519" y="193976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3ABCBC06-76F9-2CC3-58C3-74EF5390083B}"/>
              </a:ext>
            </a:extLst>
          </p:cNvPr>
          <p:cNvCxnSpPr>
            <a:cxnSpLocks/>
          </p:cNvCxnSpPr>
          <p:nvPr/>
        </p:nvCxnSpPr>
        <p:spPr>
          <a:xfrm flipH="1">
            <a:off x="1426519" y="210154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0" y="92765"/>
            <a:ext cx="1973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</a:t>
            </a:r>
            <a:r>
              <a:rPr lang="en-GB" sz="2000" b="1" dirty="0" smtClean="0"/>
              <a:t>H</a:t>
            </a:r>
            <a:endParaRPr lang="en-GB" sz="2000" b="1" dirty="0"/>
          </a:p>
        </p:txBody>
      </p: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B932ADD8-D29A-62AC-2E1C-4BF0E4A31019}"/>
              </a:ext>
            </a:extLst>
          </p:cNvPr>
          <p:cNvCxnSpPr>
            <a:cxnSpLocks/>
          </p:cNvCxnSpPr>
          <p:nvPr/>
        </p:nvCxnSpPr>
        <p:spPr>
          <a:xfrm flipH="1">
            <a:off x="4909546" y="428858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F137EA5F-954C-DD6D-A13C-F7D46F06AE02}"/>
              </a:ext>
            </a:extLst>
          </p:cNvPr>
          <p:cNvSpPr txBox="1"/>
          <p:nvPr/>
        </p:nvSpPr>
        <p:spPr>
          <a:xfrm>
            <a:off x="5662279" y="4110736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HSP70</a:t>
            </a: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4A91C047-5C5D-EC82-AFA8-79AFACF8E0BF}"/>
              </a:ext>
            </a:extLst>
          </p:cNvPr>
          <p:cNvCxnSpPr>
            <a:cxnSpLocks/>
          </p:cNvCxnSpPr>
          <p:nvPr/>
        </p:nvCxnSpPr>
        <p:spPr>
          <a:xfrm flipH="1">
            <a:off x="4909546" y="178882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96EFD2EE-CF12-6B33-8962-71E085691769}"/>
              </a:ext>
            </a:extLst>
          </p:cNvPr>
          <p:cNvSpPr txBox="1"/>
          <p:nvPr/>
        </p:nvSpPr>
        <p:spPr>
          <a:xfrm>
            <a:off x="5662279" y="1604155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STING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2203C02-0631-503C-FE95-B3370ED5DD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" t="716" r="3075" b="1310"/>
          <a:stretch>
            <a:fillRect/>
          </a:stretch>
        </p:blipFill>
        <p:spPr>
          <a:xfrm>
            <a:off x="1833542" y="966607"/>
            <a:ext cx="2667599" cy="216000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BA2582C-9363-74E0-7FC5-C03819A041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" t="-511" r="-152" b="-1241"/>
          <a:stretch>
            <a:fillRect/>
          </a:stretch>
        </p:blipFill>
        <p:spPr>
          <a:xfrm>
            <a:off x="1833542" y="3185906"/>
            <a:ext cx="2667599" cy="2160000"/>
          </a:xfrm>
          <a:prstGeom prst="rect">
            <a:avLst/>
          </a:prstGeom>
          <a:ln>
            <a:noFill/>
          </a:ln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E586356F-B284-7E70-7BF4-339DAD25CA53}"/>
              </a:ext>
            </a:extLst>
          </p:cNvPr>
          <p:cNvSpPr txBox="1"/>
          <p:nvPr/>
        </p:nvSpPr>
        <p:spPr>
          <a:xfrm>
            <a:off x="582102" y="369372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A7996A7-E085-76EC-08D1-F87FE494AEBC}"/>
              </a:ext>
            </a:extLst>
          </p:cNvPr>
          <p:cNvSpPr txBox="1"/>
          <p:nvPr/>
        </p:nvSpPr>
        <p:spPr>
          <a:xfrm>
            <a:off x="582102" y="390920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FC74C3B-BFEC-1CFE-1FA5-A1E124E79804}"/>
              </a:ext>
            </a:extLst>
          </p:cNvPr>
          <p:cNvSpPr txBox="1"/>
          <p:nvPr/>
        </p:nvSpPr>
        <p:spPr>
          <a:xfrm>
            <a:off x="582102" y="407294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C7C729C-7A06-159D-BCAE-924A86E7F3DF}"/>
              </a:ext>
            </a:extLst>
          </p:cNvPr>
          <p:cNvSpPr txBox="1"/>
          <p:nvPr/>
        </p:nvSpPr>
        <p:spPr>
          <a:xfrm>
            <a:off x="686297" y="421978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9B595EA-5FED-E0AF-B3EA-E48102E7A733}"/>
              </a:ext>
            </a:extLst>
          </p:cNvPr>
          <p:cNvSpPr txBox="1"/>
          <p:nvPr/>
        </p:nvSpPr>
        <p:spPr>
          <a:xfrm>
            <a:off x="686297" y="440433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1D40542D-06FE-89B7-9CE2-64F9327B61C6}"/>
              </a:ext>
            </a:extLst>
          </p:cNvPr>
          <p:cNvSpPr txBox="1"/>
          <p:nvPr/>
        </p:nvSpPr>
        <p:spPr>
          <a:xfrm>
            <a:off x="686297" y="159399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64FB299-E839-3D35-DEE8-A5858D48D2C8}"/>
              </a:ext>
            </a:extLst>
          </p:cNvPr>
          <p:cNvSpPr txBox="1"/>
          <p:nvPr/>
        </p:nvSpPr>
        <p:spPr>
          <a:xfrm>
            <a:off x="686297" y="174279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39BF1C1-2CA3-6158-2148-F98D8347F149}"/>
              </a:ext>
            </a:extLst>
          </p:cNvPr>
          <p:cNvSpPr txBox="1"/>
          <p:nvPr/>
        </p:nvSpPr>
        <p:spPr>
          <a:xfrm>
            <a:off x="686297" y="194041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9957084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D6434285-14DD-A3D0-1861-7AD7832D1749}"/>
              </a:ext>
            </a:extLst>
          </p:cNvPr>
          <p:cNvCxnSpPr>
            <a:cxnSpLocks/>
          </p:cNvCxnSpPr>
          <p:nvPr/>
        </p:nvCxnSpPr>
        <p:spPr>
          <a:xfrm flipH="1">
            <a:off x="1172098" y="922103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D9AF4AEA-93FE-2410-C2C3-6B64BBBD2AE3}"/>
              </a:ext>
            </a:extLst>
          </p:cNvPr>
          <p:cNvCxnSpPr>
            <a:cxnSpLocks/>
          </p:cNvCxnSpPr>
          <p:nvPr/>
        </p:nvCxnSpPr>
        <p:spPr>
          <a:xfrm flipH="1">
            <a:off x="1172098" y="937331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AA90D1B7-18C0-9EFF-8D92-0D760E16FEBE}"/>
              </a:ext>
            </a:extLst>
          </p:cNvPr>
          <p:cNvCxnSpPr>
            <a:cxnSpLocks/>
          </p:cNvCxnSpPr>
          <p:nvPr/>
        </p:nvCxnSpPr>
        <p:spPr>
          <a:xfrm flipH="1">
            <a:off x="1172098" y="954800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30FE155-14FC-8EFA-9446-796495C5247A}"/>
              </a:ext>
            </a:extLst>
          </p:cNvPr>
          <p:cNvCxnSpPr>
            <a:cxnSpLocks/>
          </p:cNvCxnSpPr>
          <p:nvPr/>
        </p:nvCxnSpPr>
        <p:spPr>
          <a:xfrm flipH="1">
            <a:off x="1172098" y="966930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3A88EE97-EC80-3905-7F62-F999AED49440}"/>
              </a:ext>
            </a:extLst>
          </p:cNvPr>
          <p:cNvCxnSpPr>
            <a:cxnSpLocks/>
          </p:cNvCxnSpPr>
          <p:nvPr/>
        </p:nvCxnSpPr>
        <p:spPr>
          <a:xfrm flipH="1">
            <a:off x="1172098" y="985385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535D2CC0-42C7-A8A8-1C18-4373EDCB9C28}"/>
              </a:ext>
            </a:extLst>
          </p:cNvPr>
          <p:cNvCxnSpPr>
            <a:cxnSpLocks/>
          </p:cNvCxnSpPr>
          <p:nvPr/>
        </p:nvCxnSpPr>
        <p:spPr>
          <a:xfrm flipH="1">
            <a:off x="1172098" y="661723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DF2E6008-AE31-3F5C-52F3-B06838072F2C}"/>
              </a:ext>
            </a:extLst>
          </p:cNvPr>
          <p:cNvCxnSpPr>
            <a:cxnSpLocks/>
          </p:cNvCxnSpPr>
          <p:nvPr/>
        </p:nvCxnSpPr>
        <p:spPr>
          <a:xfrm flipH="1">
            <a:off x="1172098" y="676173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DAC2B45B-658B-EA5E-EC1D-1EE4B833FB9C}"/>
              </a:ext>
            </a:extLst>
          </p:cNvPr>
          <p:cNvCxnSpPr>
            <a:cxnSpLocks/>
          </p:cNvCxnSpPr>
          <p:nvPr/>
        </p:nvCxnSpPr>
        <p:spPr>
          <a:xfrm flipH="1">
            <a:off x="1172098" y="692351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817E1CBE-253D-5CFA-F893-BF0925B863D8}"/>
              </a:ext>
            </a:extLst>
          </p:cNvPr>
          <p:cNvCxnSpPr>
            <a:cxnSpLocks/>
          </p:cNvCxnSpPr>
          <p:nvPr/>
        </p:nvCxnSpPr>
        <p:spPr>
          <a:xfrm flipH="1">
            <a:off x="1172098" y="116860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15048923-EA25-BF59-1128-2341F00AC65C}"/>
              </a:ext>
            </a:extLst>
          </p:cNvPr>
          <p:cNvCxnSpPr>
            <a:cxnSpLocks/>
          </p:cNvCxnSpPr>
          <p:nvPr/>
        </p:nvCxnSpPr>
        <p:spPr>
          <a:xfrm flipH="1">
            <a:off x="1172098" y="132087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BD531F94-2B00-9024-87E4-F96E463537DC}"/>
              </a:ext>
            </a:extLst>
          </p:cNvPr>
          <p:cNvCxnSpPr>
            <a:cxnSpLocks/>
          </p:cNvCxnSpPr>
          <p:nvPr/>
        </p:nvCxnSpPr>
        <p:spPr>
          <a:xfrm flipH="1">
            <a:off x="1172098" y="149556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6CA4EC1E-8386-7EA8-581F-06DCD479E214}"/>
              </a:ext>
            </a:extLst>
          </p:cNvPr>
          <p:cNvCxnSpPr>
            <a:cxnSpLocks/>
          </p:cNvCxnSpPr>
          <p:nvPr/>
        </p:nvCxnSpPr>
        <p:spPr>
          <a:xfrm flipH="1">
            <a:off x="1172098" y="161686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4BE6E9E8-5AFE-8DDA-0D28-6BF10D08EF2F}"/>
              </a:ext>
            </a:extLst>
          </p:cNvPr>
          <p:cNvCxnSpPr>
            <a:cxnSpLocks/>
          </p:cNvCxnSpPr>
          <p:nvPr/>
        </p:nvCxnSpPr>
        <p:spPr>
          <a:xfrm flipH="1">
            <a:off x="1172098" y="180141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8FBE42AE-F94E-2394-F826-F4C1642E29CC}"/>
              </a:ext>
            </a:extLst>
          </p:cNvPr>
          <p:cNvCxnSpPr>
            <a:cxnSpLocks/>
          </p:cNvCxnSpPr>
          <p:nvPr/>
        </p:nvCxnSpPr>
        <p:spPr>
          <a:xfrm flipH="1">
            <a:off x="1172098" y="356519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ACD7498C-AECF-BC82-BAA6-817EFB52CAAD}"/>
              </a:ext>
            </a:extLst>
          </p:cNvPr>
          <p:cNvCxnSpPr>
            <a:cxnSpLocks/>
          </p:cNvCxnSpPr>
          <p:nvPr/>
        </p:nvCxnSpPr>
        <p:spPr>
          <a:xfrm flipH="1">
            <a:off x="1172098" y="370969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ED77406C-CFB8-37DD-02CC-E7666230EA85}"/>
              </a:ext>
            </a:extLst>
          </p:cNvPr>
          <p:cNvCxnSpPr>
            <a:cxnSpLocks/>
          </p:cNvCxnSpPr>
          <p:nvPr/>
        </p:nvCxnSpPr>
        <p:spPr>
          <a:xfrm flipH="1">
            <a:off x="1172098" y="387147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0" y="92765"/>
            <a:ext cx="1880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</a:t>
            </a:r>
            <a:r>
              <a:rPr lang="en-GB" sz="2000" b="1" dirty="0" smtClean="0"/>
              <a:t>I</a:t>
            </a:r>
            <a:endParaRPr lang="en-GB" sz="2000" b="1" dirty="0"/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69B64C1F-4CEB-9ADD-4851-B0E363718249}"/>
              </a:ext>
            </a:extLst>
          </p:cNvPr>
          <p:cNvCxnSpPr>
            <a:cxnSpLocks/>
          </p:cNvCxnSpPr>
          <p:nvPr/>
        </p:nvCxnSpPr>
        <p:spPr>
          <a:xfrm flipH="1">
            <a:off x="4342168" y="360828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547D1F3E-D829-C2BC-78FA-9C1690FD9EE9}"/>
              </a:ext>
            </a:extLst>
          </p:cNvPr>
          <p:cNvSpPr txBox="1"/>
          <p:nvPr/>
        </p:nvSpPr>
        <p:spPr>
          <a:xfrm>
            <a:off x="5094901" y="3423619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793951F-E912-08CB-1FC5-622117F9965A}"/>
              </a:ext>
            </a:extLst>
          </p:cNvPr>
          <p:cNvCxnSpPr>
            <a:cxnSpLocks/>
          </p:cNvCxnSpPr>
          <p:nvPr/>
        </p:nvCxnSpPr>
        <p:spPr>
          <a:xfrm flipH="1">
            <a:off x="4342168" y="144467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248133DE-77DF-A874-BA6E-AA09F4F20C6D}"/>
              </a:ext>
            </a:extLst>
          </p:cNvPr>
          <p:cNvSpPr txBox="1"/>
          <p:nvPr/>
        </p:nvSpPr>
        <p:spPr>
          <a:xfrm>
            <a:off x="5094901" y="1260007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RIG-I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56EC0E88-C60F-7FF5-D8BA-FAEA96DA3761}"/>
              </a:ext>
            </a:extLst>
          </p:cNvPr>
          <p:cNvCxnSpPr>
            <a:cxnSpLocks/>
          </p:cNvCxnSpPr>
          <p:nvPr/>
        </p:nvCxnSpPr>
        <p:spPr>
          <a:xfrm flipH="1">
            <a:off x="4342168" y="662344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17BC5794-8A95-099D-3AFA-68E7FC9E7423}"/>
              </a:ext>
            </a:extLst>
          </p:cNvPr>
          <p:cNvSpPr txBox="1"/>
          <p:nvPr/>
        </p:nvSpPr>
        <p:spPr>
          <a:xfrm>
            <a:off x="5094901" y="6438775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STING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71D41DA4-94AA-499B-B36B-9FF0C671AEB1}"/>
              </a:ext>
            </a:extLst>
          </p:cNvPr>
          <p:cNvCxnSpPr>
            <a:cxnSpLocks/>
          </p:cNvCxnSpPr>
          <p:nvPr/>
        </p:nvCxnSpPr>
        <p:spPr>
          <a:xfrm flipH="1">
            <a:off x="4342168" y="971991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DCAA427F-8B23-9B9A-A8D4-B4A9AA2D1405}"/>
              </a:ext>
            </a:extLst>
          </p:cNvPr>
          <p:cNvSpPr txBox="1"/>
          <p:nvPr/>
        </p:nvSpPr>
        <p:spPr>
          <a:xfrm>
            <a:off x="5094901" y="9535253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HSP70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F0CC8306-521C-20D1-BAF8-E523085E63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" t="4109" r="7652" b="233"/>
          <a:stretch>
            <a:fillRect/>
          </a:stretch>
        </p:blipFill>
        <p:spPr>
          <a:xfrm>
            <a:off x="1503649" y="8267570"/>
            <a:ext cx="2600887" cy="2160000"/>
          </a:xfrm>
          <a:prstGeom prst="rect">
            <a:avLst/>
          </a:prstGeom>
          <a:ln>
            <a:noFill/>
          </a:ln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8ED53FB-9E8A-FFBE-55A3-258D243710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5" t="330" r="5104" b="-528"/>
          <a:stretch>
            <a:fillRect/>
          </a:stretch>
        </p:blipFill>
        <p:spPr>
          <a:xfrm>
            <a:off x="1503649" y="6036568"/>
            <a:ext cx="2600887" cy="2160000"/>
          </a:xfrm>
          <a:prstGeom prst="rect">
            <a:avLst/>
          </a:prstGeom>
          <a:ln>
            <a:noFill/>
          </a:ln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DBF9D7FA-4D48-E3B2-1110-7FDDEC9994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" t="-729" r="3952" b="323"/>
          <a:stretch>
            <a:fillRect/>
          </a:stretch>
        </p:blipFill>
        <p:spPr>
          <a:xfrm>
            <a:off x="1503649" y="767556"/>
            <a:ext cx="2583124" cy="2160000"/>
          </a:xfrm>
          <a:prstGeom prst="rect">
            <a:avLst/>
          </a:prstGeom>
          <a:ln>
            <a:noFill/>
          </a:ln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8DA31B45-D188-2BBD-C665-5F4028889A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" t="-58" r="2676" b="-52"/>
          <a:stretch>
            <a:fillRect/>
          </a:stretch>
        </p:blipFill>
        <p:spPr>
          <a:xfrm>
            <a:off x="1521412" y="2998412"/>
            <a:ext cx="2583124" cy="2160000"/>
          </a:xfrm>
          <a:prstGeom prst="rect">
            <a:avLst/>
          </a:prstGeom>
          <a:ln>
            <a:noFill/>
          </a:ln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7FF381E1-8DD2-8B87-F007-5100F6694134}"/>
              </a:ext>
            </a:extLst>
          </p:cNvPr>
          <p:cNvSpPr txBox="1"/>
          <p:nvPr/>
        </p:nvSpPr>
        <p:spPr>
          <a:xfrm>
            <a:off x="327681" y="899852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AD17BA5-59CC-B567-6AB9-2170DF09B14E}"/>
              </a:ext>
            </a:extLst>
          </p:cNvPr>
          <p:cNvSpPr txBox="1"/>
          <p:nvPr/>
        </p:nvSpPr>
        <p:spPr>
          <a:xfrm>
            <a:off x="327681" y="921401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3737BE2-234A-BF9F-935F-BA551CF841C0}"/>
              </a:ext>
            </a:extLst>
          </p:cNvPr>
          <p:cNvSpPr txBox="1"/>
          <p:nvPr/>
        </p:nvSpPr>
        <p:spPr>
          <a:xfrm>
            <a:off x="327681" y="937774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7900A0B8-EFCB-D06D-0DE1-40103A7738B8}"/>
              </a:ext>
            </a:extLst>
          </p:cNvPr>
          <p:cNvSpPr txBox="1"/>
          <p:nvPr/>
        </p:nvSpPr>
        <p:spPr>
          <a:xfrm>
            <a:off x="431876" y="952458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C8E4C5A-A8C4-17E1-19C0-B88845EA65FD}"/>
              </a:ext>
            </a:extLst>
          </p:cNvPr>
          <p:cNvSpPr txBox="1"/>
          <p:nvPr/>
        </p:nvSpPr>
        <p:spPr>
          <a:xfrm>
            <a:off x="431876" y="970913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DE1F5D81-E500-1215-8E8E-44A208CD8171}"/>
              </a:ext>
            </a:extLst>
          </p:cNvPr>
          <p:cNvSpPr txBox="1"/>
          <p:nvPr/>
        </p:nvSpPr>
        <p:spPr>
          <a:xfrm>
            <a:off x="431876" y="641596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0223F82D-632A-0222-A397-33FFBC25C752}"/>
              </a:ext>
            </a:extLst>
          </p:cNvPr>
          <p:cNvSpPr txBox="1"/>
          <p:nvPr/>
        </p:nvSpPr>
        <p:spPr>
          <a:xfrm>
            <a:off x="431876" y="656476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B60BEBC8-1C7D-F3E9-65C2-4C95FBF6EF5B}"/>
              </a:ext>
            </a:extLst>
          </p:cNvPr>
          <p:cNvSpPr txBox="1"/>
          <p:nvPr/>
        </p:nvSpPr>
        <p:spPr>
          <a:xfrm>
            <a:off x="431876" y="676238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26186259-9BD6-5C04-1599-4E98D2ABF4E1}"/>
              </a:ext>
            </a:extLst>
          </p:cNvPr>
          <p:cNvSpPr txBox="1"/>
          <p:nvPr/>
        </p:nvSpPr>
        <p:spPr>
          <a:xfrm>
            <a:off x="327681" y="946087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76B6BB11-2DCC-2656-89E6-42FDFCDB98C1}"/>
              </a:ext>
            </a:extLst>
          </p:cNvPr>
          <p:cNvSpPr txBox="1"/>
          <p:nvPr/>
        </p:nvSpPr>
        <p:spPr>
          <a:xfrm>
            <a:off x="327681" y="116157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0B7AAC8A-57BF-C77A-C5A0-52854D9E2567}"/>
              </a:ext>
            </a:extLst>
          </p:cNvPr>
          <p:cNvSpPr txBox="1"/>
          <p:nvPr/>
        </p:nvSpPr>
        <p:spPr>
          <a:xfrm>
            <a:off x="327681" y="1325307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FDA4FBAD-E957-C990-2671-F93C525DCC71}"/>
              </a:ext>
            </a:extLst>
          </p:cNvPr>
          <p:cNvSpPr txBox="1"/>
          <p:nvPr/>
        </p:nvSpPr>
        <p:spPr>
          <a:xfrm>
            <a:off x="431876" y="147215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6FBACC2-3C0D-908A-DB7C-7BE2EF6314A5}"/>
              </a:ext>
            </a:extLst>
          </p:cNvPr>
          <p:cNvSpPr txBox="1"/>
          <p:nvPr/>
        </p:nvSpPr>
        <p:spPr>
          <a:xfrm>
            <a:off x="431876" y="165670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D8A3D1FC-B768-A263-B376-5883F221DA80}"/>
              </a:ext>
            </a:extLst>
          </p:cNvPr>
          <p:cNvSpPr txBox="1"/>
          <p:nvPr/>
        </p:nvSpPr>
        <p:spPr>
          <a:xfrm>
            <a:off x="431876" y="336392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E6CCBB4D-AFE4-85C2-9A7F-7FC08D274EEC}"/>
              </a:ext>
            </a:extLst>
          </p:cNvPr>
          <p:cNvSpPr txBox="1"/>
          <p:nvPr/>
        </p:nvSpPr>
        <p:spPr>
          <a:xfrm>
            <a:off x="431876" y="351272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208F0CEF-020B-F190-1F87-0851B58E5B0E}"/>
              </a:ext>
            </a:extLst>
          </p:cNvPr>
          <p:cNvSpPr txBox="1"/>
          <p:nvPr/>
        </p:nvSpPr>
        <p:spPr>
          <a:xfrm>
            <a:off x="431876" y="371034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953089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8A498FBF-38EF-65D9-1B0A-E2918AE8B103}"/>
              </a:ext>
            </a:extLst>
          </p:cNvPr>
          <p:cNvCxnSpPr>
            <a:cxnSpLocks/>
          </p:cNvCxnSpPr>
          <p:nvPr/>
        </p:nvCxnSpPr>
        <p:spPr>
          <a:xfrm flipH="1">
            <a:off x="1229213" y="178420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B7874F10-0329-026F-E733-B42FAA4E7C69}"/>
              </a:ext>
            </a:extLst>
          </p:cNvPr>
          <p:cNvCxnSpPr>
            <a:cxnSpLocks/>
          </p:cNvCxnSpPr>
          <p:nvPr/>
        </p:nvCxnSpPr>
        <p:spPr>
          <a:xfrm flipH="1">
            <a:off x="1229213" y="193647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789E2400-B215-7717-A701-1C276EA39894}"/>
              </a:ext>
            </a:extLst>
          </p:cNvPr>
          <p:cNvCxnSpPr>
            <a:cxnSpLocks/>
          </p:cNvCxnSpPr>
          <p:nvPr/>
        </p:nvCxnSpPr>
        <p:spPr>
          <a:xfrm flipH="1">
            <a:off x="1229213" y="211116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02EF5689-B7F7-6EA3-AF7E-127122E50A1F}"/>
              </a:ext>
            </a:extLst>
          </p:cNvPr>
          <p:cNvCxnSpPr>
            <a:cxnSpLocks/>
          </p:cNvCxnSpPr>
          <p:nvPr/>
        </p:nvCxnSpPr>
        <p:spPr>
          <a:xfrm flipH="1">
            <a:off x="1229213" y="223246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AE69E07-1721-9FA4-DF3B-7D881B5DC1FB}"/>
              </a:ext>
            </a:extLst>
          </p:cNvPr>
          <p:cNvCxnSpPr>
            <a:cxnSpLocks/>
          </p:cNvCxnSpPr>
          <p:nvPr/>
        </p:nvCxnSpPr>
        <p:spPr>
          <a:xfrm flipH="1">
            <a:off x="1229213" y="360832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D79AE85C-0D58-73B4-4532-427249901162}"/>
              </a:ext>
            </a:extLst>
          </p:cNvPr>
          <p:cNvCxnSpPr>
            <a:cxnSpLocks/>
          </p:cNvCxnSpPr>
          <p:nvPr/>
        </p:nvCxnSpPr>
        <p:spPr>
          <a:xfrm flipH="1">
            <a:off x="1229213" y="375282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5096A80F-8982-3898-1080-4826A575E4BD}"/>
              </a:ext>
            </a:extLst>
          </p:cNvPr>
          <p:cNvCxnSpPr>
            <a:cxnSpLocks/>
          </p:cNvCxnSpPr>
          <p:nvPr/>
        </p:nvCxnSpPr>
        <p:spPr>
          <a:xfrm flipH="1">
            <a:off x="1229213" y="391460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0" y="92765"/>
            <a:ext cx="1896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</a:t>
            </a:r>
            <a:r>
              <a:rPr lang="en-GB" sz="2000" b="1" dirty="0" smtClean="0"/>
              <a:t>J</a:t>
            </a:r>
            <a:endParaRPr lang="en-GB" sz="2000" b="1" dirty="0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27CAFDA-E17A-5FAA-881E-404641028AAF}"/>
              </a:ext>
            </a:extLst>
          </p:cNvPr>
          <p:cNvCxnSpPr>
            <a:cxnSpLocks/>
          </p:cNvCxnSpPr>
          <p:nvPr/>
        </p:nvCxnSpPr>
        <p:spPr>
          <a:xfrm flipH="1">
            <a:off x="4526389" y="187340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0B8753D8-C0C9-2842-7E0B-29F9B560AA99}"/>
              </a:ext>
            </a:extLst>
          </p:cNvPr>
          <p:cNvSpPr txBox="1"/>
          <p:nvPr/>
        </p:nvSpPr>
        <p:spPr>
          <a:xfrm>
            <a:off x="5279122" y="1688739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EA3D8BFD-EE78-CFDA-0C8F-D1FA893446F4}"/>
              </a:ext>
            </a:extLst>
          </p:cNvPr>
          <p:cNvCxnSpPr>
            <a:cxnSpLocks/>
          </p:cNvCxnSpPr>
          <p:nvPr/>
        </p:nvCxnSpPr>
        <p:spPr>
          <a:xfrm flipH="1">
            <a:off x="4526389" y="368785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4A204A34-24BB-B0D3-F66C-125373C04431}"/>
              </a:ext>
            </a:extLst>
          </p:cNvPr>
          <p:cNvSpPr txBox="1"/>
          <p:nvPr/>
        </p:nvSpPr>
        <p:spPr>
          <a:xfrm>
            <a:off x="5279122" y="3503186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pic>
        <p:nvPicPr>
          <p:cNvPr id="3" name="Grafik 2" descr="Ein Bild, das Schwarzweiß, monochrome Fotografie, Schwarz, monochrom enthält.&#10;&#10;KI-generierte Inhalte können fehlerhaft sein.">
            <a:extLst>
              <a:ext uri="{FF2B5EF4-FFF2-40B4-BE49-F238E27FC236}">
                <a16:creationId xmlns:a16="http://schemas.microsoft.com/office/drawing/2014/main" id="{928EA4CB-B64A-14C0-F9A6-62AFFD466D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t="64" r="668" b="291"/>
          <a:stretch>
            <a:fillRect/>
          </a:stretch>
        </p:blipFill>
        <p:spPr>
          <a:xfrm>
            <a:off x="1576666" y="3096395"/>
            <a:ext cx="2686075" cy="2160000"/>
          </a:xfrm>
          <a:prstGeom prst="rect">
            <a:avLst/>
          </a:prstGeom>
          <a:ln>
            <a:noFill/>
          </a:ln>
        </p:spPr>
      </p:pic>
      <p:pic>
        <p:nvPicPr>
          <p:cNvPr id="10" name="Grafik 9" descr="Ein Bild, das Entwurf, Schwarzweiß, Schwarz, monochrome Fotografie enthält.&#10;&#10;KI-generierte Inhalte können fehlerhaft sein.">
            <a:extLst>
              <a:ext uri="{FF2B5EF4-FFF2-40B4-BE49-F238E27FC236}">
                <a16:creationId xmlns:a16="http://schemas.microsoft.com/office/drawing/2014/main" id="{A9BF99FA-FFD7-33B7-7657-848D8BC844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" t="-58" r="828" b="303"/>
          <a:stretch>
            <a:fillRect/>
          </a:stretch>
        </p:blipFill>
        <p:spPr>
          <a:xfrm>
            <a:off x="1582903" y="862078"/>
            <a:ext cx="2686075" cy="2160000"/>
          </a:xfrm>
          <a:prstGeom prst="rect">
            <a:avLst/>
          </a:prstGeom>
          <a:ln>
            <a:noFill/>
          </a:ln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0D091F63-73BF-BC80-6605-7DD558CECFB8}"/>
              </a:ext>
            </a:extLst>
          </p:cNvPr>
          <p:cNvSpPr txBox="1"/>
          <p:nvPr/>
        </p:nvSpPr>
        <p:spPr>
          <a:xfrm>
            <a:off x="388394" y="156168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622DF91-2330-50DD-9931-633C0377B7E3}"/>
              </a:ext>
            </a:extLst>
          </p:cNvPr>
          <p:cNvSpPr txBox="1"/>
          <p:nvPr/>
        </p:nvSpPr>
        <p:spPr>
          <a:xfrm>
            <a:off x="388394" y="177717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96F168C-448C-71BD-031B-7AEA695053DF}"/>
              </a:ext>
            </a:extLst>
          </p:cNvPr>
          <p:cNvSpPr txBox="1"/>
          <p:nvPr/>
        </p:nvSpPr>
        <p:spPr>
          <a:xfrm>
            <a:off x="388394" y="194090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22FE4A7-AF43-D116-24D5-F75F328BF3EC}"/>
              </a:ext>
            </a:extLst>
          </p:cNvPr>
          <p:cNvSpPr txBox="1"/>
          <p:nvPr/>
        </p:nvSpPr>
        <p:spPr>
          <a:xfrm>
            <a:off x="492589" y="208775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94074335-93F4-BD51-B21C-D8E40DD937FB}"/>
              </a:ext>
            </a:extLst>
          </p:cNvPr>
          <p:cNvSpPr txBox="1"/>
          <p:nvPr/>
        </p:nvSpPr>
        <p:spPr>
          <a:xfrm>
            <a:off x="492589" y="340705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C4CDDB43-C6BF-2E54-2B4F-419D65DAF99E}"/>
              </a:ext>
            </a:extLst>
          </p:cNvPr>
          <p:cNvSpPr txBox="1"/>
          <p:nvPr/>
        </p:nvSpPr>
        <p:spPr>
          <a:xfrm>
            <a:off x="492589" y="355585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E70C9AF-29A6-1C53-E69D-F5D714A217AA}"/>
              </a:ext>
            </a:extLst>
          </p:cNvPr>
          <p:cNvSpPr txBox="1"/>
          <p:nvPr/>
        </p:nvSpPr>
        <p:spPr>
          <a:xfrm>
            <a:off x="492589" y="375347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7528557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55302E60-2ED3-022E-C7AE-52C5C837F09F}"/>
              </a:ext>
            </a:extLst>
          </p:cNvPr>
          <p:cNvCxnSpPr>
            <a:cxnSpLocks/>
          </p:cNvCxnSpPr>
          <p:nvPr/>
        </p:nvCxnSpPr>
        <p:spPr>
          <a:xfrm flipH="1">
            <a:off x="822992" y="135395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D8710C6C-F15A-D6DE-D5B2-97895DA952E1}"/>
              </a:ext>
            </a:extLst>
          </p:cNvPr>
          <p:cNvCxnSpPr>
            <a:cxnSpLocks/>
          </p:cNvCxnSpPr>
          <p:nvPr/>
        </p:nvCxnSpPr>
        <p:spPr>
          <a:xfrm flipH="1">
            <a:off x="822992" y="150622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98B25FD2-9DB1-CEE7-AF51-96C19BB546E9}"/>
              </a:ext>
            </a:extLst>
          </p:cNvPr>
          <p:cNvCxnSpPr>
            <a:cxnSpLocks/>
          </p:cNvCxnSpPr>
          <p:nvPr/>
        </p:nvCxnSpPr>
        <p:spPr>
          <a:xfrm flipH="1">
            <a:off x="822992" y="168091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2D1A4819-1226-4108-5A01-3C95E59FBEE9}"/>
              </a:ext>
            </a:extLst>
          </p:cNvPr>
          <p:cNvCxnSpPr>
            <a:cxnSpLocks/>
          </p:cNvCxnSpPr>
          <p:nvPr/>
        </p:nvCxnSpPr>
        <p:spPr>
          <a:xfrm flipH="1">
            <a:off x="822992" y="180221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6A43F79D-948D-C39C-B5FC-B4CE9CF69FA3}"/>
              </a:ext>
            </a:extLst>
          </p:cNvPr>
          <p:cNvCxnSpPr>
            <a:cxnSpLocks/>
          </p:cNvCxnSpPr>
          <p:nvPr/>
        </p:nvCxnSpPr>
        <p:spPr>
          <a:xfrm flipH="1">
            <a:off x="822992" y="198676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D2F2C37F-E7BB-8D95-3BC0-8801BFCBAED1}"/>
              </a:ext>
            </a:extLst>
          </p:cNvPr>
          <p:cNvCxnSpPr>
            <a:cxnSpLocks/>
          </p:cNvCxnSpPr>
          <p:nvPr/>
        </p:nvCxnSpPr>
        <p:spPr>
          <a:xfrm flipH="1">
            <a:off x="822992" y="374894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7DBB2781-9E1B-5927-60C0-CE9265C0B402}"/>
              </a:ext>
            </a:extLst>
          </p:cNvPr>
          <p:cNvCxnSpPr>
            <a:cxnSpLocks/>
          </p:cNvCxnSpPr>
          <p:nvPr/>
        </p:nvCxnSpPr>
        <p:spPr>
          <a:xfrm flipH="1">
            <a:off x="822992" y="389344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72526AF8-4328-3192-E001-98766D4C359A}"/>
              </a:ext>
            </a:extLst>
          </p:cNvPr>
          <p:cNvCxnSpPr>
            <a:cxnSpLocks/>
          </p:cNvCxnSpPr>
          <p:nvPr/>
        </p:nvCxnSpPr>
        <p:spPr>
          <a:xfrm flipH="1">
            <a:off x="822992" y="405522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4BBB6D4D-2ED9-2BD7-7418-803A7FC107CC}"/>
              </a:ext>
            </a:extLst>
          </p:cNvPr>
          <p:cNvCxnSpPr>
            <a:cxnSpLocks/>
          </p:cNvCxnSpPr>
          <p:nvPr/>
        </p:nvCxnSpPr>
        <p:spPr>
          <a:xfrm flipH="1">
            <a:off x="822992" y="895804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132B2074-98D3-6309-D9A6-F081D0B05A80}"/>
              </a:ext>
            </a:extLst>
          </p:cNvPr>
          <p:cNvCxnSpPr>
            <a:cxnSpLocks/>
          </p:cNvCxnSpPr>
          <p:nvPr/>
        </p:nvCxnSpPr>
        <p:spPr>
          <a:xfrm flipH="1">
            <a:off x="822992" y="911032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9099261E-83A9-9B97-3D53-5A2CD3B6ED7D}"/>
              </a:ext>
            </a:extLst>
          </p:cNvPr>
          <p:cNvCxnSpPr>
            <a:cxnSpLocks/>
          </p:cNvCxnSpPr>
          <p:nvPr/>
        </p:nvCxnSpPr>
        <p:spPr>
          <a:xfrm flipH="1">
            <a:off x="822992" y="928501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956AD5F3-389B-8461-BDED-F1FB99CA9181}"/>
              </a:ext>
            </a:extLst>
          </p:cNvPr>
          <p:cNvCxnSpPr>
            <a:cxnSpLocks/>
          </p:cNvCxnSpPr>
          <p:nvPr/>
        </p:nvCxnSpPr>
        <p:spPr>
          <a:xfrm flipH="1">
            <a:off x="822992" y="940630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3E2264B4-2D28-C868-5C81-15D6F7C8FEF4}"/>
              </a:ext>
            </a:extLst>
          </p:cNvPr>
          <p:cNvCxnSpPr>
            <a:cxnSpLocks/>
          </p:cNvCxnSpPr>
          <p:nvPr/>
        </p:nvCxnSpPr>
        <p:spPr>
          <a:xfrm flipH="1">
            <a:off x="822992" y="959085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57AC99E5-AF67-23A2-0798-96BD7D99AB2C}"/>
              </a:ext>
            </a:extLst>
          </p:cNvPr>
          <p:cNvCxnSpPr>
            <a:cxnSpLocks/>
          </p:cNvCxnSpPr>
          <p:nvPr/>
        </p:nvCxnSpPr>
        <p:spPr>
          <a:xfrm flipH="1">
            <a:off x="822992" y="637494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E4F281D5-DF83-BF90-9E1B-A8B358CEE14C}"/>
              </a:ext>
            </a:extLst>
          </p:cNvPr>
          <p:cNvCxnSpPr>
            <a:cxnSpLocks/>
          </p:cNvCxnSpPr>
          <p:nvPr/>
        </p:nvCxnSpPr>
        <p:spPr>
          <a:xfrm flipH="1">
            <a:off x="822992" y="651943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D703C92D-862D-A3CE-BED3-AD29319E10BD}"/>
              </a:ext>
            </a:extLst>
          </p:cNvPr>
          <p:cNvCxnSpPr>
            <a:cxnSpLocks/>
          </p:cNvCxnSpPr>
          <p:nvPr/>
        </p:nvCxnSpPr>
        <p:spPr>
          <a:xfrm flipH="1">
            <a:off x="822992" y="668122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0" y="92765"/>
            <a:ext cx="1953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</a:t>
            </a:r>
            <a:r>
              <a:rPr lang="en-GB" sz="2000" b="1" dirty="0" smtClean="0"/>
              <a:t>K</a:t>
            </a:r>
            <a:endParaRPr lang="en-GB" sz="2000" b="1" dirty="0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9C1814CE-BF8C-A010-113F-C00486ED9C0C}"/>
              </a:ext>
            </a:extLst>
          </p:cNvPr>
          <p:cNvCxnSpPr>
            <a:cxnSpLocks/>
          </p:cNvCxnSpPr>
          <p:nvPr/>
        </p:nvCxnSpPr>
        <p:spPr>
          <a:xfrm flipH="1">
            <a:off x="4047519" y="9346224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1EBB542A-AF4B-307E-F2FF-B38BBB2EA186}"/>
              </a:ext>
            </a:extLst>
          </p:cNvPr>
          <p:cNvSpPr txBox="1"/>
          <p:nvPr/>
        </p:nvSpPr>
        <p:spPr>
          <a:xfrm>
            <a:off x="4800252" y="9161558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HSP70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4C7A95F-232B-F0F3-5DF0-EF852E6B686F}"/>
              </a:ext>
            </a:extLst>
          </p:cNvPr>
          <p:cNvCxnSpPr>
            <a:cxnSpLocks/>
          </p:cNvCxnSpPr>
          <p:nvPr/>
        </p:nvCxnSpPr>
        <p:spPr>
          <a:xfrm flipH="1">
            <a:off x="4047519" y="640996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666D055F-8067-E107-2034-29E5310F57DD}"/>
              </a:ext>
            </a:extLst>
          </p:cNvPr>
          <p:cNvSpPr txBox="1"/>
          <p:nvPr/>
        </p:nvSpPr>
        <p:spPr>
          <a:xfrm>
            <a:off x="4800252" y="6225297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STING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7EF0F92F-D3A5-9021-BF61-F188CF414C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" t="765" r="3608" b="2289"/>
          <a:stretch>
            <a:fillRect/>
          </a:stretch>
        </p:blipFill>
        <p:spPr>
          <a:xfrm>
            <a:off x="1034256" y="5913348"/>
            <a:ext cx="2682815" cy="2160000"/>
          </a:xfrm>
          <a:prstGeom prst="rect">
            <a:avLst/>
          </a:prstGeom>
          <a:ln>
            <a:noFill/>
          </a:ln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A3F27FF6-4565-4699-F99C-E2EA671CB0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" t="-335" r="240" b="180"/>
          <a:stretch>
            <a:fillRect/>
          </a:stretch>
        </p:blipFill>
        <p:spPr>
          <a:xfrm>
            <a:off x="1024193" y="8141335"/>
            <a:ext cx="2682815" cy="2160000"/>
          </a:xfrm>
          <a:prstGeom prst="rect">
            <a:avLst/>
          </a:prstGeom>
          <a:ln>
            <a:noFill/>
          </a:ln>
        </p:spPr>
      </p:pic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A9544D30-22BC-E88A-8584-83B703D7AD94}"/>
              </a:ext>
            </a:extLst>
          </p:cNvPr>
          <p:cNvCxnSpPr>
            <a:cxnSpLocks/>
          </p:cNvCxnSpPr>
          <p:nvPr/>
        </p:nvCxnSpPr>
        <p:spPr>
          <a:xfrm flipH="1">
            <a:off x="3932102" y="383889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EB92FC0A-8EB5-34E1-A813-3408EE78D4FB}"/>
              </a:ext>
            </a:extLst>
          </p:cNvPr>
          <p:cNvCxnSpPr>
            <a:cxnSpLocks/>
          </p:cNvCxnSpPr>
          <p:nvPr/>
        </p:nvCxnSpPr>
        <p:spPr>
          <a:xfrm flipH="1">
            <a:off x="3932102" y="174701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C992AD44-D45A-6233-0BF1-29FB7730201E}"/>
              </a:ext>
            </a:extLst>
          </p:cNvPr>
          <p:cNvSpPr txBox="1"/>
          <p:nvPr/>
        </p:nvSpPr>
        <p:spPr>
          <a:xfrm>
            <a:off x="4684835" y="1562349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RIG-I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48B5A631-B05B-1B30-9F4F-AE579BC9306B}"/>
              </a:ext>
            </a:extLst>
          </p:cNvPr>
          <p:cNvSpPr txBox="1"/>
          <p:nvPr/>
        </p:nvSpPr>
        <p:spPr>
          <a:xfrm>
            <a:off x="4684835" y="3654232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2FECC1A1-168D-CCA0-BF93-95DCDD3D1F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9" t="2129" r="6358" b="97"/>
          <a:stretch>
            <a:fillRect/>
          </a:stretch>
        </p:blipFill>
        <p:spPr>
          <a:xfrm>
            <a:off x="1061345" y="715577"/>
            <a:ext cx="2612070" cy="2160000"/>
          </a:xfrm>
          <a:prstGeom prst="rect">
            <a:avLst/>
          </a:prstGeom>
          <a:ln>
            <a:noFill/>
          </a:ln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B6195B2C-989A-667B-AFCF-8961BAD5DE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t="498" r="2202" b="-1329"/>
          <a:stretch>
            <a:fillRect/>
          </a:stretch>
        </p:blipFill>
        <p:spPr>
          <a:xfrm>
            <a:off x="1061344" y="2936464"/>
            <a:ext cx="2612070" cy="2160000"/>
          </a:xfrm>
          <a:prstGeom prst="rect">
            <a:avLst/>
          </a:prstGeom>
          <a:ln>
            <a:noFill/>
          </a:ln>
        </p:spPr>
      </p:pic>
      <p:sp>
        <p:nvSpPr>
          <p:cNvPr id="31" name="Rechteck 30">
            <a:extLst>
              <a:ext uri="{FF2B5EF4-FFF2-40B4-BE49-F238E27FC236}">
                <a16:creationId xmlns:a16="http://schemas.microsoft.com/office/drawing/2014/main" id="{07A49D44-D940-560D-430E-A3BA689865E8}"/>
              </a:ext>
            </a:extLst>
          </p:cNvPr>
          <p:cNvSpPr/>
          <p:nvPr/>
        </p:nvSpPr>
        <p:spPr>
          <a:xfrm>
            <a:off x="2496050" y="1562349"/>
            <a:ext cx="520785" cy="23322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7043692E-1DF0-5C4D-CB8F-2889D52CE6DD}"/>
              </a:ext>
            </a:extLst>
          </p:cNvPr>
          <p:cNvSpPr/>
          <p:nvPr/>
        </p:nvSpPr>
        <p:spPr>
          <a:xfrm>
            <a:off x="2459716" y="3722349"/>
            <a:ext cx="520785" cy="23322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D82C7EDE-80EC-FC43-A5DA-014B63CFC083}"/>
              </a:ext>
            </a:extLst>
          </p:cNvPr>
          <p:cNvSpPr txBox="1"/>
          <p:nvPr/>
        </p:nvSpPr>
        <p:spPr>
          <a:xfrm>
            <a:off x="-17827" y="113143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C2DC541F-D4EA-F9B6-32BA-20B67658331E}"/>
              </a:ext>
            </a:extLst>
          </p:cNvPr>
          <p:cNvSpPr txBox="1"/>
          <p:nvPr/>
        </p:nvSpPr>
        <p:spPr>
          <a:xfrm>
            <a:off x="-17827" y="134692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D1B13D8C-ED27-40A8-63C4-20552767337F}"/>
              </a:ext>
            </a:extLst>
          </p:cNvPr>
          <p:cNvSpPr txBox="1"/>
          <p:nvPr/>
        </p:nvSpPr>
        <p:spPr>
          <a:xfrm>
            <a:off x="-17827" y="151065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AB8CAB2E-5294-E9B1-2E3D-4E51E4BB5875}"/>
              </a:ext>
            </a:extLst>
          </p:cNvPr>
          <p:cNvSpPr txBox="1"/>
          <p:nvPr/>
        </p:nvSpPr>
        <p:spPr>
          <a:xfrm>
            <a:off x="86368" y="165750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9365A0C0-2BA5-52A6-4468-2EBAB261C507}"/>
              </a:ext>
            </a:extLst>
          </p:cNvPr>
          <p:cNvSpPr txBox="1"/>
          <p:nvPr/>
        </p:nvSpPr>
        <p:spPr>
          <a:xfrm>
            <a:off x="86368" y="184204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97E204B8-69D2-C706-B65C-04A08CD90EEC}"/>
              </a:ext>
            </a:extLst>
          </p:cNvPr>
          <p:cNvSpPr txBox="1"/>
          <p:nvPr/>
        </p:nvSpPr>
        <p:spPr>
          <a:xfrm>
            <a:off x="86368" y="354767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31427329-F01B-A297-DEE8-5EA265053A96}"/>
              </a:ext>
            </a:extLst>
          </p:cNvPr>
          <p:cNvSpPr txBox="1"/>
          <p:nvPr/>
        </p:nvSpPr>
        <p:spPr>
          <a:xfrm>
            <a:off x="86368" y="369647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BBA227D5-C2BE-A46C-B8CC-145AD046AF4C}"/>
              </a:ext>
            </a:extLst>
          </p:cNvPr>
          <p:cNvSpPr txBox="1"/>
          <p:nvPr/>
        </p:nvSpPr>
        <p:spPr>
          <a:xfrm>
            <a:off x="86368" y="389409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A800BF39-54AF-CBA9-CBF4-4E3E687838A3}"/>
              </a:ext>
            </a:extLst>
          </p:cNvPr>
          <p:cNvSpPr txBox="1"/>
          <p:nvPr/>
        </p:nvSpPr>
        <p:spPr>
          <a:xfrm>
            <a:off x="-17827" y="873553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075CBF3D-AC3E-4B8C-AE4A-744142D17F07}"/>
              </a:ext>
            </a:extLst>
          </p:cNvPr>
          <p:cNvSpPr txBox="1"/>
          <p:nvPr/>
        </p:nvSpPr>
        <p:spPr>
          <a:xfrm>
            <a:off x="-17827" y="895101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CE0C305C-4484-07A9-C3C9-0BA5FB3E5AB3}"/>
              </a:ext>
            </a:extLst>
          </p:cNvPr>
          <p:cNvSpPr txBox="1"/>
          <p:nvPr/>
        </p:nvSpPr>
        <p:spPr>
          <a:xfrm>
            <a:off x="-17827" y="911475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5517E269-2837-E207-F5DB-9B93B85B70E7}"/>
              </a:ext>
            </a:extLst>
          </p:cNvPr>
          <p:cNvSpPr txBox="1"/>
          <p:nvPr/>
        </p:nvSpPr>
        <p:spPr>
          <a:xfrm>
            <a:off x="86368" y="926159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1EF2C6C4-7CCB-7F6A-0F99-616124982C76}"/>
              </a:ext>
            </a:extLst>
          </p:cNvPr>
          <p:cNvSpPr txBox="1"/>
          <p:nvPr/>
        </p:nvSpPr>
        <p:spPr>
          <a:xfrm>
            <a:off x="86368" y="944614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8893118F-6EA9-43A9-EFF1-154648CF8121}"/>
              </a:ext>
            </a:extLst>
          </p:cNvPr>
          <p:cNvSpPr txBox="1"/>
          <p:nvPr/>
        </p:nvSpPr>
        <p:spPr>
          <a:xfrm>
            <a:off x="86368" y="617367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A10B4ECF-46D3-9D0E-BACE-CFCAA30D7113}"/>
              </a:ext>
            </a:extLst>
          </p:cNvPr>
          <p:cNvSpPr txBox="1"/>
          <p:nvPr/>
        </p:nvSpPr>
        <p:spPr>
          <a:xfrm>
            <a:off x="86368" y="632246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A195D434-CA8E-07F7-5067-C163C2149867}"/>
              </a:ext>
            </a:extLst>
          </p:cNvPr>
          <p:cNvSpPr txBox="1"/>
          <p:nvPr/>
        </p:nvSpPr>
        <p:spPr>
          <a:xfrm>
            <a:off x="86368" y="652009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9844321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8B300592-995C-3251-22C0-2D28CDDF5E5C}"/>
              </a:ext>
            </a:extLst>
          </p:cNvPr>
          <p:cNvCxnSpPr>
            <a:cxnSpLocks/>
          </p:cNvCxnSpPr>
          <p:nvPr/>
        </p:nvCxnSpPr>
        <p:spPr>
          <a:xfrm flipH="1">
            <a:off x="1267693" y="184080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097DC692-A1DD-E444-6065-0DCC354E7327}"/>
              </a:ext>
            </a:extLst>
          </p:cNvPr>
          <p:cNvCxnSpPr>
            <a:cxnSpLocks/>
          </p:cNvCxnSpPr>
          <p:nvPr/>
        </p:nvCxnSpPr>
        <p:spPr>
          <a:xfrm flipH="1">
            <a:off x="1267693" y="199308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22039D6-2445-430F-0291-41047EF031B2}"/>
              </a:ext>
            </a:extLst>
          </p:cNvPr>
          <p:cNvCxnSpPr>
            <a:cxnSpLocks/>
          </p:cNvCxnSpPr>
          <p:nvPr/>
        </p:nvCxnSpPr>
        <p:spPr>
          <a:xfrm flipH="1">
            <a:off x="1267693" y="216777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D3DB4CF0-84A0-7DFF-7B2A-291582037468}"/>
              </a:ext>
            </a:extLst>
          </p:cNvPr>
          <p:cNvCxnSpPr>
            <a:cxnSpLocks/>
          </p:cNvCxnSpPr>
          <p:nvPr/>
        </p:nvCxnSpPr>
        <p:spPr>
          <a:xfrm flipH="1">
            <a:off x="1267693" y="228907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6351D433-F653-3A35-51A6-C694BBF05619}"/>
              </a:ext>
            </a:extLst>
          </p:cNvPr>
          <p:cNvCxnSpPr>
            <a:cxnSpLocks/>
          </p:cNvCxnSpPr>
          <p:nvPr/>
        </p:nvCxnSpPr>
        <p:spPr>
          <a:xfrm flipH="1">
            <a:off x="1267693" y="392226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C2DDFCDE-95A7-DEDA-FC70-B694BBA77D12}"/>
              </a:ext>
            </a:extLst>
          </p:cNvPr>
          <p:cNvCxnSpPr>
            <a:cxnSpLocks/>
          </p:cNvCxnSpPr>
          <p:nvPr/>
        </p:nvCxnSpPr>
        <p:spPr>
          <a:xfrm flipH="1">
            <a:off x="1267693" y="406675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25D3491B-C573-2692-8223-C9C979E74823}"/>
              </a:ext>
            </a:extLst>
          </p:cNvPr>
          <p:cNvCxnSpPr>
            <a:cxnSpLocks/>
          </p:cNvCxnSpPr>
          <p:nvPr/>
        </p:nvCxnSpPr>
        <p:spPr>
          <a:xfrm flipH="1">
            <a:off x="1267693" y="422854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0" y="92765"/>
            <a:ext cx="1921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</a:t>
            </a:r>
            <a:r>
              <a:rPr lang="en-GB" sz="2000" b="1" dirty="0" smtClean="0"/>
              <a:t>L</a:t>
            </a:r>
            <a:endParaRPr lang="en-GB" sz="2000" b="1" dirty="0"/>
          </a:p>
        </p:txBody>
      </p:sp>
      <p:cxnSp>
        <p:nvCxnSpPr>
          <p:cNvPr id="2" name="Gerade Verbindung mit Pfeil 1">
            <a:extLst>
              <a:ext uri="{FF2B5EF4-FFF2-40B4-BE49-F238E27FC236}">
                <a16:creationId xmlns:a16="http://schemas.microsoft.com/office/drawing/2014/main" id="{DDF5A1E6-97DF-4292-EFE9-1323453C5277}"/>
              </a:ext>
            </a:extLst>
          </p:cNvPr>
          <p:cNvCxnSpPr>
            <a:cxnSpLocks/>
          </p:cNvCxnSpPr>
          <p:nvPr/>
        </p:nvCxnSpPr>
        <p:spPr>
          <a:xfrm flipH="1">
            <a:off x="4596291" y="189307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D4D02721-6DFF-6EB2-B342-D0AF0512496A}"/>
              </a:ext>
            </a:extLst>
          </p:cNvPr>
          <p:cNvSpPr txBox="1"/>
          <p:nvPr/>
        </p:nvSpPr>
        <p:spPr>
          <a:xfrm>
            <a:off x="5349024" y="1708411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POLR3A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F418EEB1-BCB6-6119-B8ED-C3EB817EC1EE}"/>
              </a:ext>
            </a:extLst>
          </p:cNvPr>
          <p:cNvCxnSpPr>
            <a:cxnSpLocks/>
          </p:cNvCxnSpPr>
          <p:nvPr/>
        </p:nvCxnSpPr>
        <p:spPr>
          <a:xfrm flipH="1">
            <a:off x="4596291" y="402924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61CA925F-7FC1-9FC8-2E25-2769C29B6B79}"/>
              </a:ext>
            </a:extLst>
          </p:cNvPr>
          <p:cNvSpPr txBox="1"/>
          <p:nvPr/>
        </p:nvSpPr>
        <p:spPr>
          <a:xfrm>
            <a:off x="5349024" y="3844582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3A8D83B-1F71-EFDC-A988-C9108F6A8E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" t="-17" r="410" b="538"/>
          <a:stretch>
            <a:fillRect/>
          </a:stretch>
        </p:blipFill>
        <p:spPr>
          <a:xfrm>
            <a:off x="1550679" y="3185906"/>
            <a:ext cx="2698493" cy="2160000"/>
          </a:xfrm>
          <a:prstGeom prst="rect">
            <a:avLst/>
          </a:prstGeom>
          <a:ln>
            <a:noFill/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212D4F2-5213-BB58-9DC9-091550BE3D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t="168" r="296" b="-2"/>
          <a:stretch>
            <a:fillRect/>
          </a:stretch>
        </p:blipFill>
        <p:spPr>
          <a:xfrm>
            <a:off x="1550680" y="943126"/>
            <a:ext cx="2698494" cy="2160000"/>
          </a:xfrm>
          <a:prstGeom prst="rect">
            <a:avLst/>
          </a:prstGeom>
          <a:ln>
            <a:noFill/>
          </a:ln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49FFDFDE-794A-F867-E26F-09F57BAF2855}"/>
              </a:ext>
            </a:extLst>
          </p:cNvPr>
          <p:cNvSpPr txBox="1"/>
          <p:nvPr/>
        </p:nvSpPr>
        <p:spPr>
          <a:xfrm>
            <a:off x="426874" y="161829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2516B3F-3F1F-77A6-3FA4-71CFD5207812}"/>
              </a:ext>
            </a:extLst>
          </p:cNvPr>
          <p:cNvSpPr txBox="1"/>
          <p:nvPr/>
        </p:nvSpPr>
        <p:spPr>
          <a:xfrm>
            <a:off x="426874" y="183377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6747B334-773B-313F-D2F7-E93BD0E22BA4}"/>
              </a:ext>
            </a:extLst>
          </p:cNvPr>
          <p:cNvSpPr txBox="1"/>
          <p:nvPr/>
        </p:nvSpPr>
        <p:spPr>
          <a:xfrm>
            <a:off x="426874" y="199751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56648E2A-A410-B9AC-6396-1DA6733B2F52}"/>
              </a:ext>
            </a:extLst>
          </p:cNvPr>
          <p:cNvSpPr txBox="1"/>
          <p:nvPr/>
        </p:nvSpPr>
        <p:spPr>
          <a:xfrm>
            <a:off x="531069" y="214435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DAB3D06-8BB6-0D72-02DC-85B334C1B847}"/>
              </a:ext>
            </a:extLst>
          </p:cNvPr>
          <p:cNvSpPr txBox="1"/>
          <p:nvPr/>
        </p:nvSpPr>
        <p:spPr>
          <a:xfrm>
            <a:off x="531069" y="372099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D9B0FEE-F003-B6FB-AA39-AEB881D694F0}"/>
              </a:ext>
            </a:extLst>
          </p:cNvPr>
          <p:cNvSpPr txBox="1"/>
          <p:nvPr/>
        </p:nvSpPr>
        <p:spPr>
          <a:xfrm>
            <a:off x="531069" y="386978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161A1989-6CAB-D36A-0A12-E6CF8C5E1C99}"/>
              </a:ext>
            </a:extLst>
          </p:cNvPr>
          <p:cNvSpPr txBox="1"/>
          <p:nvPr/>
        </p:nvSpPr>
        <p:spPr>
          <a:xfrm>
            <a:off x="531069" y="406741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4080794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14F785A3-3CA2-1EB6-7E4F-4FDB56AFF650}"/>
              </a:ext>
            </a:extLst>
          </p:cNvPr>
          <p:cNvCxnSpPr>
            <a:cxnSpLocks/>
          </p:cNvCxnSpPr>
          <p:nvPr/>
        </p:nvCxnSpPr>
        <p:spPr>
          <a:xfrm flipH="1">
            <a:off x="1572678" y="605924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B84DAF26-F53A-9191-4D7F-7063ED709018}"/>
              </a:ext>
            </a:extLst>
          </p:cNvPr>
          <p:cNvCxnSpPr>
            <a:cxnSpLocks/>
          </p:cNvCxnSpPr>
          <p:nvPr/>
        </p:nvCxnSpPr>
        <p:spPr>
          <a:xfrm flipH="1">
            <a:off x="1572678" y="621152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C5AD043E-F299-B40A-62E6-FA9A02E927FD}"/>
              </a:ext>
            </a:extLst>
          </p:cNvPr>
          <p:cNvCxnSpPr>
            <a:cxnSpLocks/>
          </p:cNvCxnSpPr>
          <p:nvPr/>
        </p:nvCxnSpPr>
        <p:spPr>
          <a:xfrm flipH="1">
            <a:off x="1572678" y="638621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A543B7A1-171C-347E-2B69-07F77BDAB3CD}"/>
              </a:ext>
            </a:extLst>
          </p:cNvPr>
          <p:cNvCxnSpPr>
            <a:cxnSpLocks/>
          </p:cNvCxnSpPr>
          <p:nvPr/>
        </p:nvCxnSpPr>
        <p:spPr>
          <a:xfrm flipH="1">
            <a:off x="1572678" y="650751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BEC816BB-9108-F66D-54DD-AD564D65FB14}"/>
              </a:ext>
            </a:extLst>
          </p:cNvPr>
          <p:cNvCxnSpPr>
            <a:cxnSpLocks/>
          </p:cNvCxnSpPr>
          <p:nvPr/>
        </p:nvCxnSpPr>
        <p:spPr>
          <a:xfrm flipH="1">
            <a:off x="1572678" y="669205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7470EC0B-799D-AA0D-EE1F-2252320725AA}"/>
              </a:ext>
            </a:extLst>
          </p:cNvPr>
          <p:cNvCxnSpPr>
            <a:cxnSpLocks/>
          </p:cNvCxnSpPr>
          <p:nvPr/>
        </p:nvCxnSpPr>
        <p:spPr>
          <a:xfrm flipH="1">
            <a:off x="1572678" y="916685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DA6BC9EE-0CA1-B290-A3A3-2D7017ABCBD6}"/>
              </a:ext>
            </a:extLst>
          </p:cNvPr>
          <p:cNvCxnSpPr>
            <a:cxnSpLocks/>
          </p:cNvCxnSpPr>
          <p:nvPr/>
        </p:nvCxnSpPr>
        <p:spPr>
          <a:xfrm flipH="1">
            <a:off x="1572678" y="931134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69B16467-3F2B-BE5F-F840-693BEA28FC9F}"/>
              </a:ext>
            </a:extLst>
          </p:cNvPr>
          <p:cNvCxnSpPr>
            <a:cxnSpLocks/>
          </p:cNvCxnSpPr>
          <p:nvPr/>
        </p:nvCxnSpPr>
        <p:spPr>
          <a:xfrm flipH="1">
            <a:off x="1572678" y="947313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425E354C-92E3-66CA-CDFF-3FC43EF82420}"/>
              </a:ext>
            </a:extLst>
          </p:cNvPr>
          <p:cNvCxnSpPr>
            <a:cxnSpLocks/>
          </p:cNvCxnSpPr>
          <p:nvPr/>
        </p:nvCxnSpPr>
        <p:spPr>
          <a:xfrm flipH="1">
            <a:off x="1572678" y="342498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72137ADF-7900-58AC-B83A-CF5977836E4C}"/>
              </a:ext>
            </a:extLst>
          </p:cNvPr>
          <p:cNvCxnSpPr>
            <a:cxnSpLocks/>
          </p:cNvCxnSpPr>
          <p:nvPr/>
        </p:nvCxnSpPr>
        <p:spPr>
          <a:xfrm flipH="1">
            <a:off x="1572678" y="357725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4AE45425-A706-1873-38FE-18CE201CFA87}"/>
              </a:ext>
            </a:extLst>
          </p:cNvPr>
          <p:cNvCxnSpPr>
            <a:cxnSpLocks/>
          </p:cNvCxnSpPr>
          <p:nvPr/>
        </p:nvCxnSpPr>
        <p:spPr>
          <a:xfrm flipH="1">
            <a:off x="1572678" y="375195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DE32E49E-3C56-D6DF-5E50-2417BB0EA593}"/>
              </a:ext>
            </a:extLst>
          </p:cNvPr>
          <p:cNvCxnSpPr>
            <a:cxnSpLocks/>
          </p:cNvCxnSpPr>
          <p:nvPr/>
        </p:nvCxnSpPr>
        <p:spPr>
          <a:xfrm flipH="1">
            <a:off x="1572678" y="387324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290C3FE9-8F56-9726-0D94-7330F0F2175B}"/>
              </a:ext>
            </a:extLst>
          </p:cNvPr>
          <p:cNvCxnSpPr>
            <a:cxnSpLocks/>
          </p:cNvCxnSpPr>
          <p:nvPr/>
        </p:nvCxnSpPr>
        <p:spPr>
          <a:xfrm flipH="1">
            <a:off x="1572678" y="405779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19E14BB3-8248-C7BA-07AA-F1D74A6D38A5}"/>
              </a:ext>
            </a:extLst>
          </p:cNvPr>
          <p:cNvCxnSpPr>
            <a:cxnSpLocks/>
          </p:cNvCxnSpPr>
          <p:nvPr/>
        </p:nvCxnSpPr>
        <p:spPr>
          <a:xfrm flipH="1">
            <a:off x="1572678" y="167517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B93ABB09-B5BB-D13A-F9EF-B3B0466DD1FC}"/>
              </a:ext>
            </a:extLst>
          </p:cNvPr>
          <p:cNvCxnSpPr>
            <a:cxnSpLocks/>
          </p:cNvCxnSpPr>
          <p:nvPr/>
        </p:nvCxnSpPr>
        <p:spPr>
          <a:xfrm flipH="1">
            <a:off x="1572678" y="181966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618ED1D3-9241-B785-A38F-F5197412A926}"/>
              </a:ext>
            </a:extLst>
          </p:cNvPr>
          <p:cNvCxnSpPr>
            <a:cxnSpLocks/>
          </p:cNvCxnSpPr>
          <p:nvPr/>
        </p:nvCxnSpPr>
        <p:spPr>
          <a:xfrm flipH="1">
            <a:off x="1572678" y="198144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0" y="92765"/>
            <a:ext cx="2036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</a:t>
            </a:r>
            <a:r>
              <a:rPr lang="en-GB" sz="2000" b="1" dirty="0" smtClean="0"/>
              <a:t>M</a:t>
            </a:r>
            <a:endParaRPr lang="en-GB" sz="2000" b="1" dirty="0"/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0D2F322-08BD-0BA3-828C-EBEBAB6C6B5D}"/>
              </a:ext>
            </a:extLst>
          </p:cNvPr>
          <p:cNvCxnSpPr>
            <a:cxnSpLocks/>
          </p:cNvCxnSpPr>
          <p:nvPr/>
        </p:nvCxnSpPr>
        <p:spPr>
          <a:xfrm flipH="1">
            <a:off x="4782658" y="376546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C4D6209A-7E75-518D-239D-432C18795136}"/>
              </a:ext>
            </a:extLst>
          </p:cNvPr>
          <p:cNvSpPr txBox="1"/>
          <p:nvPr/>
        </p:nvSpPr>
        <p:spPr>
          <a:xfrm>
            <a:off x="5535391" y="3580802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HSP70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D7F49167-C551-7E10-A003-A2277D4590E1}"/>
              </a:ext>
            </a:extLst>
          </p:cNvPr>
          <p:cNvCxnSpPr>
            <a:cxnSpLocks/>
          </p:cNvCxnSpPr>
          <p:nvPr/>
        </p:nvCxnSpPr>
        <p:spPr>
          <a:xfrm flipH="1">
            <a:off x="4782658" y="164332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1D3DEE49-191E-9910-E18B-5E8468E087E2}"/>
              </a:ext>
            </a:extLst>
          </p:cNvPr>
          <p:cNvSpPr txBox="1"/>
          <p:nvPr/>
        </p:nvSpPr>
        <p:spPr>
          <a:xfrm>
            <a:off x="5535391" y="1458657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STING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41605A2E-6E43-C30B-9514-3D15F04B0B91}"/>
              </a:ext>
            </a:extLst>
          </p:cNvPr>
          <p:cNvCxnSpPr>
            <a:cxnSpLocks/>
          </p:cNvCxnSpPr>
          <p:nvPr/>
        </p:nvCxnSpPr>
        <p:spPr>
          <a:xfrm flipH="1">
            <a:off x="4782658" y="625565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775C85A7-8514-6D2F-A741-73780E3E1A9A}"/>
              </a:ext>
            </a:extLst>
          </p:cNvPr>
          <p:cNvSpPr txBox="1"/>
          <p:nvPr/>
        </p:nvSpPr>
        <p:spPr>
          <a:xfrm>
            <a:off x="5535391" y="6070990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RIG-I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B297708B-C621-1B11-4FB5-FC871DB11856}"/>
              </a:ext>
            </a:extLst>
          </p:cNvPr>
          <p:cNvCxnSpPr>
            <a:cxnSpLocks/>
          </p:cNvCxnSpPr>
          <p:nvPr/>
        </p:nvCxnSpPr>
        <p:spPr>
          <a:xfrm flipH="1">
            <a:off x="4782658" y="925798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8F29E16D-1EF6-C1B5-0706-3378C0E807B5}"/>
              </a:ext>
            </a:extLst>
          </p:cNvPr>
          <p:cNvSpPr txBox="1"/>
          <p:nvPr/>
        </p:nvSpPr>
        <p:spPr>
          <a:xfrm>
            <a:off x="5535391" y="907332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4F16645E-C52D-94AF-22E2-B5DC7EC649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t="-454" r="3473" b="1997"/>
          <a:stretch>
            <a:fillRect/>
          </a:stretch>
        </p:blipFill>
        <p:spPr>
          <a:xfrm>
            <a:off x="1935553" y="2970727"/>
            <a:ext cx="2664517" cy="2160000"/>
          </a:xfrm>
          <a:prstGeom prst="rect">
            <a:avLst/>
          </a:prstGeom>
          <a:ln>
            <a:noFill/>
          </a:ln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CCF4D96-7377-2E37-90D5-4E70F79E6F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" t="-18" r="401" b="173"/>
          <a:stretch>
            <a:fillRect/>
          </a:stretch>
        </p:blipFill>
        <p:spPr>
          <a:xfrm>
            <a:off x="1935554" y="698185"/>
            <a:ext cx="2664517" cy="2160000"/>
          </a:xfrm>
          <a:prstGeom prst="rect">
            <a:avLst/>
          </a:prstGeom>
          <a:ln>
            <a:noFill/>
          </a:ln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E2933639-AF38-4CF8-E8E2-B65213A1F0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" t="1357" r="3260" b="681"/>
          <a:stretch>
            <a:fillRect/>
          </a:stretch>
        </p:blipFill>
        <p:spPr>
          <a:xfrm>
            <a:off x="1921095" y="8043124"/>
            <a:ext cx="2664518" cy="2160000"/>
          </a:xfrm>
          <a:prstGeom prst="rect">
            <a:avLst/>
          </a:prstGeom>
          <a:ln>
            <a:noFill/>
          </a:ln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AA42F258-E08F-77AE-9C52-2D590F7F47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" t="24" r="1587" b="430"/>
          <a:stretch>
            <a:fillRect/>
          </a:stretch>
        </p:blipFill>
        <p:spPr>
          <a:xfrm>
            <a:off x="1935553" y="5779704"/>
            <a:ext cx="2664517" cy="2160000"/>
          </a:xfrm>
          <a:prstGeom prst="rect">
            <a:avLst/>
          </a:prstGeom>
          <a:ln>
            <a:noFill/>
          </a:ln>
        </p:spPr>
      </p:pic>
      <p:sp>
        <p:nvSpPr>
          <p:cNvPr id="47" name="Textfeld 46">
            <a:extLst>
              <a:ext uri="{FF2B5EF4-FFF2-40B4-BE49-F238E27FC236}">
                <a16:creationId xmlns:a16="http://schemas.microsoft.com/office/drawing/2014/main" id="{96182014-F181-E639-802B-51367A2057A7}"/>
              </a:ext>
            </a:extLst>
          </p:cNvPr>
          <p:cNvSpPr txBox="1"/>
          <p:nvPr/>
        </p:nvSpPr>
        <p:spPr>
          <a:xfrm>
            <a:off x="731859" y="583673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F7E45FF4-40EF-EC1C-FD33-6AA1686B4558}"/>
              </a:ext>
            </a:extLst>
          </p:cNvPr>
          <p:cNvSpPr txBox="1"/>
          <p:nvPr/>
        </p:nvSpPr>
        <p:spPr>
          <a:xfrm>
            <a:off x="731859" y="605222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3F392007-6AA6-1BB4-E226-633977BC0773}"/>
              </a:ext>
            </a:extLst>
          </p:cNvPr>
          <p:cNvSpPr txBox="1"/>
          <p:nvPr/>
        </p:nvSpPr>
        <p:spPr>
          <a:xfrm>
            <a:off x="731859" y="621595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5082AB76-1227-61B9-E57E-9D9FB1E86A15}"/>
              </a:ext>
            </a:extLst>
          </p:cNvPr>
          <p:cNvSpPr txBox="1"/>
          <p:nvPr/>
        </p:nvSpPr>
        <p:spPr>
          <a:xfrm>
            <a:off x="836054" y="636279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C7F5C4B7-5DE0-165C-C7F0-99A28EB8EBD7}"/>
              </a:ext>
            </a:extLst>
          </p:cNvPr>
          <p:cNvSpPr txBox="1"/>
          <p:nvPr/>
        </p:nvSpPr>
        <p:spPr>
          <a:xfrm>
            <a:off x="836054" y="654734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290CF436-6012-F1CB-D3BF-6D4C648A259A}"/>
              </a:ext>
            </a:extLst>
          </p:cNvPr>
          <p:cNvSpPr txBox="1"/>
          <p:nvPr/>
        </p:nvSpPr>
        <p:spPr>
          <a:xfrm>
            <a:off x="836054" y="896558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131A7F2E-4115-CCCF-39E1-62139D914125}"/>
              </a:ext>
            </a:extLst>
          </p:cNvPr>
          <p:cNvSpPr txBox="1"/>
          <p:nvPr/>
        </p:nvSpPr>
        <p:spPr>
          <a:xfrm>
            <a:off x="836054" y="911437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D6A34F60-651A-BE18-E2C7-F07B270C80C9}"/>
              </a:ext>
            </a:extLst>
          </p:cNvPr>
          <p:cNvSpPr txBox="1"/>
          <p:nvPr/>
        </p:nvSpPr>
        <p:spPr>
          <a:xfrm>
            <a:off x="836054" y="931200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E06E99F5-EE92-9BDC-F194-A7E41FDB43ED}"/>
              </a:ext>
            </a:extLst>
          </p:cNvPr>
          <p:cNvSpPr txBox="1"/>
          <p:nvPr/>
        </p:nvSpPr>
        <p:spPr>
          <a:xfrm>
            <a:off x="731859" y="320246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9C7CDB6B-681B-1E41-E7B6-E4A705EA07EE}"/>
              </a:ext>
            </a:extLst>
          </p:cNvPr>
          <p:cNvSpPr txBox="1"/>
          <p:nvPr/>
        </p:nvSpPr>
        <p:spPr>
          <a:xfrm>
            <a:off x="731859" y="341795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CA2E45FD-36C9-4EB0-E6F8-8378E0DE6083}"/>
              </a:ext>
            </a:extLst>
          </p:cNvPr>
          <p:cNvSpPr txBox="1"/>
          <p:nvPr/>
        </p:nvSpPr>
        <p:spPr>
          <a:xfrm>
            <a:off x="731859" y="358168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5C33134F-013E-CCC5-288A-BC11083DD110}"/>
              </a:ext>
            </a:extLst>
          </p:cNvPr>
          <p:cNvSpPr txBox="1"/>
          <p:nvPr/>
        </p:nvSpPr>
        <p:spPr>
          <a:xfrm>
            <a:off x="836054" y="372853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B5852AFC-318B-8F51-2934-D5C3442F29E9}"/>
              </a:ext>
            </a:extLst>
          </p:cNvPr>
          <p:cNvSpPr txBox="1"/>
          <p:nvPr/>
        </p:nvSpPr>
        <p:spPr>
          <a:xfrm>
            <a:off x="836054" y="391308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F4CB6B72-7C5C-4080-71A2-24907DD1F3F5}"/>
              </a:ext>
            </a:extLst>
          </p:cNvPr>
          <p:cNvSpPr txBox="1"/>
          <p:nvPr/>
        </p:nvSpPr>
        <p:spPr>
          <a:xfrm>
            <a:off x="836054" y="147389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E9FFCC41-4AAF-38A4-BE15-8740201BD607}"/>
              </a:ext>
            </a:extLst>
          </p:cNvPr>
          <p:cNvSpPr txBox="1"/>
          <p:nvPr/>
        </p:nvSpPr>
        <p:spPr>
          <a:xfrm>
            <a:off x="836054" y="162269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91A65FC3-954B-5EC8-8189-CE711C1F31D7}"/>
              </a:ext>
            </a:extLst>
          </p:cNvPr>
          <p:cNvSpPr txBox="1"/>
          <p:nvPr/>
        </p:nvSpPr>
        <p:spPr>
          <a:xfrm>
            <a:off x="836054" y="182031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974792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05BB5-98BA-81FB-F5FC-1E8CB2D33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52F09F97-3265-3FA7-DE4D-3784F3B07DD1}"/>
              </a:ext>
            </a:extLst>
          </p:cNvPr>
          <p:cNvCxnSpPr>
            <a:cxnSpLocks/>
          </p:cNvCxnSpPr>
          <p:nvPr/>
        </p:nvCxnSpPr>
        <p:spPr>
          <a:xfrm flipH="1">
            <a:off x="1273854" y="154018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34A72791-D3BF-FA55-DFC0-2F4F47705AD5}"/>
              </a:ext>
            </a:extLst>
          </p:cNvPr>
          <p:cNvCxnSpPr>
            <a:cxnSpLocks/>
          </p:cNvCxnSpPr>
          <p:nvPr/>
        </p:nvCxnSpPr>
        <p:spPr>
          <a:xfrm flipH="1">
            <a:off x="1273854" y="169246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B0FCAC05-33AB-048A-58C9-1DB7DC5E990D}"/>
              </a:ext>
            </a:extLst>
          </p:cNvPr>
          <p:cNvCxnSpPr>
            <a:cxnSpLocks/>
          </p:cNvCxnSpPr>
          <p:nvPr/>
        </p:nvCxnSpPr>
        <p:spPr>
          <a:xfrm flipH="1">
            <a:off x="1273854" y="186715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7080EF4-6799-A4D4-0B77-1D261842DD97}"/>
              </a:ext>
            </a:extLst>
          </p:cNvPr>
          <p:cNvCxnSpPr>
            <a:cxnSpLocks/>
          </p:cNvCxnSpPr>
          <p:nvPr/>
        </p:nvCxnSpPr>
        <p:spPr>
          <a:xfrm flipH="1">
            <a:off x="1273854" y="201893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8B166DAE-A621-5059-72FA-EDC69C2306C6}"/>
              </a:ext>
            </a:extLst>
          </p:cNvPr>
          <p:cNvCxnSpPr>
            <a:cxnSpLocks/>
          </p:cNvCxnSpPr>
          <p:nvPr/>
        </p:nvCxnSpPr>
        <p:spPr>
          <a:xfrm flipH="1">
            <a:off x="1273854" y="370852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0C00A0C9-DDF6-6EF9-EDC7-98AA2313C347}"/>
              </a:ext>
            </a:extLst>
          </p:cNvPr>
          <p:cNvCxnSpPr>
            <a:cxnSpLocks/>
          </p:cNvCxnSpPr>
          <p:nvPr/>
        </p:nvCxnSpPr>
        <p:spPr>
          <a:xfrm flipH="1">
            <a:off x="1273854" y="386080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9C967F78-B931-F4BA-BA00-2ABDC73B2B4D}"/>
              </a:ext>
            </a:extLst>
          </p:cNvPr>
          <p:cNvCxnSpPr>
            <a:cxnSpLocks/>
          </p:cNvCxnSpPr>
          <p:nvPr/>
        </p:nvCxnSpPr>
        <p:spPr>
          <a:xfrm flipH="1">
            <a:off x="1273854" y="403549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E24AFC09-CB1D-C039-4398-B6F985C9D820}"/>
              </a:ext>
            </a:extLst>
          </p:cNvPr>
          <p:cNvCxnSpPr>
            <a:cxnSpLocks/>
          </p:cNvCxnSpPr>
          <p:nvPr/>
        </p:nvCxnSpPr>
        <p:spPr>
          <a:xfrm flipH="1">
            <a:off x="1273854" y="418726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3EAB5027-5EB8-96DA-230D-F6D5EA8E31AC}"/>
              </a:ext>
            </a:extLst>
          </p:cNvPr>
          <p:cNvCxnSpPr>
            <a:cxnSpLocks/>
          </p:cNvCxnSpPr>
          <p:nvPr/>
        </p:nvCxnSpPr>
        <p:spPr>
          <a:xfrm flipH="1">
            <a:off x="1273854" y="623588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6240D7E5-E9DA-1F2E-51F1-87E4BEA4A2EF}"/>
              </a:ext>
            </a:extLst>
          </p:cNvPr>
          <p:cNvCxnSpPr>
            <a:cxnSpLocks/>
          </p:cNvCxnSpPr>
          <p:nvPr/>
        </p:nvCxnSpPr>
        <p:spPr>
          <a:xfrm flipH="1">
            <a:off x="1273854" y="639767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18806569-51ED-1E38-DFD5-55F2C554B84D}"/>
              </a:ext>
            </a:extLst>
          </p:cNvPr>
          <p:cNvCxnSpPr>
            <a:cxnSpLocks/>
          </p:cNvCxnSpPr>
          <p:nvPr/>
        </p:nvCxnSpPr>
        <p:spPr>
          <a:xfrm flipH="1">
            <a:off x="1273854" y="597256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C9DEC2FF-5DE7-16AE-7FF2-110AEC381309}"/>
              </a:ext>
            </a:extLst>
          </p:cNvPr>
          <p:cNvSpPr txBox="1"/>
          <p:nvPr/>
        </p:nvSpPr>
        <p:spPr>
          <a:xfrm>
            <a:off x="0" y="92765"/>
            <a:ext cx="1980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</a:t>
            </a:r>
            <a:r>
              <a:rPr lang="en-GB" sz="2000" b="1" dirty="0" smtClean="0"/>
              <a:t>N</a:t>
            </a:r>
            <a:endParaRPr lang="en-GB" sz="2000" b="1" dirty="0"/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5D67C4EF-A0FA-E88E-A1FA-889BF2613BCB}"/>
              </a:ext>
            </a:extLst>
          </p:cNvPr>
          <p:cNvCxnSpPr>
            <a:cxnSpLocks/>
          </p:cNvCxnSpPr>
          <p:nvPr/>
        </p:nvCxnSpPr>
        <p:spPr>
          <a:xfrm flipH="1">
            <a:off x="4492350" y="403966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A6CE52A1-C4AD-9CCC-B888-F7859267C280}"/>
              </a:ext>
            </a:extLst>
          </p:cNvPr>
          <p:cNvSpPr txBox="1"/>
          <p:nvPr/>
        </p:nvSpPr>
        <p:spPr>
          <a:xfrm>
            <a:off x="5245083" y="385500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TBK1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31274278-94A4-E8CD-EB9A-C0B4646FADC4}"/>
              </a:ext>
            </a:extLst>
          </p:cNvPr>
          <p:cNvCxnSpPr>
            <a:cxnSpLocks/>
          </p:cNvCxnSpPr>
          <p:nvPr/>
        </p:nvCxnSpPr>
        <p:spPr>
          <a:xfrm flipH="1">
            <a:off x="4492350" y="610474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F34C7536-FCA2-9723-7F49-685ED6E48F0F}"/>
              </a:ext>
            </a:extLst>
          </p:cNvPr>
          <p:cNvSpPr txBox="1"/>
          <p:nvPr/>
        </p:nvSpPr>
        <p:spPr>
          <a:xfrm>
            <a:off x="5245083" y="5920076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6001F887-D344-694B-24EC-C66727CB5CC2}"/>
              </a:ext>
            </a:extLst>
          </p:cNvPr>
          <p:cNvCxnSpPr>
            <a:cxnSpLocks/>
          </p:cNvCxnSpPr>
          <p:nvPr/>
        </p:nvCxnSpPr>
        <p:spPr>
          <a:xfrm flipH="1">
            <a:off x="4492350" y="187385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BABDF443-C72A-EE60-9476-B472A59FF820}"/>
              </a:ext>
            </a:extLst>
          </p:cNvPr>
          <p:cNvSpPr txBox="1"/>
          <p:nvPr/>
        </p:nvSpPr>
        <p:spPr>
          <a:xfrm>
            <a:off x="5245083" y="1689193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p-TBK1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AB2FA1D7-5C22-6CDD-E84F-1231DCBCC0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" t="339" r="1482" b="496"/>
          <a:stretch>
            <a:fillRect/>
          </a:stretch>
        </p:blipFill>
        <p:spPr>
          <a:xfrm>
            <a:off x="1600918" y="626512"/>
            <a:ext cx="2682139" cy="2160000"/>
          </a:xfrm>
          <a:prstGeom prst="rect">
            <a:avLst/>
          </a:prstGeom>
          <a:ln>
            <a:noFill/>
          </a:ln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7B059E31-F737-55AB-1E82-9A5972C16A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" t="-1587" r="-488" b="369"/>
          <a:stretch>
            <a:fillRect/>
          </a:stretch>
        </p:blipFill>
        <p:spPr>
          <a:xfrm>
            <a:off x="1600918" y="2872361"/>
            <a:ext cx="2682139" cy="2160000"/>
          </a:xfrm>
          <a:prstGeom prst="rect">
            <a:avLst/>
          </a:prstGeom>
          <a:ln>
            <a:noFill/>
          </a:ln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C5658A21-DEC3-0A9D-99C7-366128E84C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" t="-554" r="396" b="1028"/>
          <a:stretch>
            <a:fillRect/>
          </a:stretch>
        </p:blipFill>
        <p:spPr>
          <a:xfrm>
            <a:off x="1610960" y="5118210"/>
            <a:ext cx="2682139" cy="2160000"/>
          </a:xfrm>
          <a:prstGeom prst="rect">
            <a:avLst/>
          </a:prstGeom>
          <a:ln>
            <a:noFill/>
          </a:ln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C23320A0-7142-C96B-6346-FBD702560306}"/>
              </a:ext>
            </a:extLst>
          </p:cNvPr>
          <p:cNvSpPr txBox="1"/>
          <p:nvPr/>
        </p:nvSpPr>
        <p:spPr>
          <a:xfrm>
            <a:off x="452989" y="131767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8322DD6-5BAE-C587-D676-A59D88D48906}"/>
              </a:ext>
            </a:extLst>
          </p:cNvPr>
          <p:cNvSpPr txBox="1"/>
          <p:nvPr/>
        </p:nvSpPr>
        <p:spPr>
          <a:xfrm>
            <a:off x="452989" y="153315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600EAF2-07D3-F1EF-C56C-18850DA4848A}"/>
              </a:ext>
            </a:extLst>
          </p:cNvPr>
          <p:cNvSpPr txBox="1"/>
          <p:nvPr/>
        </p:nvSpPr>
        <p:spPr>
          <a:xfrm>
            <a:off x="452989" y="169689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21861FA-62F5-0F20-B276-03C69A20B068}"/>
              </a:ext>
            </a:extLst>
          </p:cNvPr>
          <p:cNvSpPr txBox="1"/>
          <p:nvPr/>
        </p:nvSpPr>
        <p:spPr>
          <a:xfrm>
            <a:off x="557184" y="184373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6A915AB6-68E2-83ED-2C8D-C87197D62551}"/>
              </a:ext>
            </a:extLst>
          </p:cNvPr>
          <p:cNvSpPr txBox="1"/>
          <p:nvPr/>
        </p:nvSpPr>
        <p:spPr>
          <a:xfrm>
            <a:off x="452989" y="348601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8C4A84CC-A4BD-332A-FB41-9E4785210D9D}"/>
              </a:ext>
            </a:extLst>
          </p:cNvPr>
          <p:cNvSpPr txBox="1"/>
          <p:nvPr/>
        </p:nvSpPr>
        <p:spPr>
          <a:xfrm>
            <a:off x="452989" y="3701498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BA075097-1FC3-0446-6903-5725805B4E16}"/>
              </a:ext>
            </a:extLst>
          </p:cNvPr>
          <p:cNvSpPr txBox="1"/>
          <p:nvPr/>
        </p:nvSpPr>
        <p:spPr>
          <a:xfrm>
            <a:off x="452989" y="386523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FF87EB7-B678-9F4D-5C50-2D38B4BD8973}"/>
              </a:ext>
            </a:extLst>
          </p:cNvPr>
          <p:cNvSpPr txBox="1"/>
          <p:nvPr/>
        </p:nvSpPr>
        <p:spPr>
          <a:xfrm>
            <a:off x="557184" y="401207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2494AA81-554B-C177-EE44-A2C419EB2320}"/>
              </a:ext>
            </a:extLst>
          </p:cNvPr>
          <p:cNvSpPr txBox="1"/>
          <p:nvPr/>
        </p:nvSpPr>
        <p:spPr>
          <a:xfrm>
            <a:off x="557184" y="603891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2BFBC51F-E98A-55F7-8727-B07CB97207D0}"/>
              </a:ext>
            </a:extLst>
          </p:cNvPr>
          <p:cNvSpPr txBox="1"/>
          <p:nvPr/>
        </p:nvSpPr>
        <p:spPr>
          <a:xfrm>
            <a:off x="557184" y="623654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3DDFF7AF-FA37-218C-D374-1A63D91D4920}"/>
              </a:ext>
            </a:extLst>
          </p:cNvPr>
          <p:cNvSpPr txBox="1"/>
          <p:nvPr/>
        </p:nvSpPr>
        <p:spPr>
          <a:xfrm>
            <a:off x="557184" y="581143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9988704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DC42D-2765-1778-912B-FAA994907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7AADA2FF-AA06-2AF4-C4DF-B05BA643F4C8}"/>
              </a:ext>
            </a:extLst>
          </p:cNvPr>
          <p:cNvCxnSpPr>
            <a:cxnSpLocks/>
          </p:cNvCxnSpPr>
          <p:nvPr/>
        </p:nvCxnSpPr>
        <p:spPr>
          <a:xfrm flipH="1">
            <a:off x="984294" y="144435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DAA4A6AF-3974-9E65-3BD9-A303B7C21174}"/>
              </a:ext>
            </a:extLst>
          </p:cNvPr>
          <p:cNvCxnSpPr>
            <a:cxnSpLocks/>
          </p:cNvCxnSpPr>
          <p:nvPr/>
        </p:nvCxnSpPr>
        <p:spPr>
          <a:xfrm flipH="1">
            <a:off x="984294" y="159663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09107D80-ECDA-FAB6-715F-55237056D91A}"/>
              </a:ext>
            </a:extLst>
          </p:cNvPr>
          <p:cNvCxnSpPr>
            <a:cxnSpLocks/>
          </p:cNvCxnSpPr>
          <p:nvPr/>
        </p:nvCxnSpPr>
        <p:spPr>
          <a:xfrm flipH="1">
            <a:off x="984294" y="177132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0FC73C1-5900-7A15-EF59-9A5E4A784BED}"/>
              </a:ext>
            </a:extLst>
          </p:cNvPr>
          <p:cNvCxnSpPr>
            <a:cxnSpLocks/>
          </p:cNvCxnSpPr>
          <p:nvPr/>
        </p:nvCxnSpPr>
        <p:spPr>
          <a:xfrm flipH="1">
            <a:off x="984294" y="579096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57499D3D-170D-28A1-E59A-5AC3458C263B}"/>
              </a:ext>
            </a:extLst>
          </p:cNvPr>
          <p:cNvCxnSpPr>
            <a:cxnSpLocks/>
          </p:cNvCxnSpPr>
          <p:nvPr/>
        </p:nvCxnSpPr>
        <p:spPr>
          <a:xfrm flipH="1">
            <a:off x="984294" y="387260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D2D3E4FC-216D-58F7-1A85-BAF1E55372C5}"/>
              </a:ext>
            </a:extLst>
          </p:cNvPr>
          <p:cNvCxnSpPr>
            <a:cxnSpLocks/>
          </p:cNvCxnSpPr>
          <p:nvPr/>
        </p:nvCxnSpPr>
        <p:spPr>
          <a:xfrm flipH="1">
            <a:off x="984294" y="402488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991045FE-428D-B538-352B-5CB6D613FEFD}"/>
              </a:ext>
            </a:extLst>
          </p:cNvPr>
          <p:cNvCxnSpPr>
            <a:cxnSpLocks/>
          </p:cNvCxnSpPr>
          <p:nvPr/>
        </p:nvCxnSpPr>
        <p:spPr>
          <a:xfrm flipH="1">
            <a:off x="984294" y="419957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4595E85B-DD21-A8E5-BF0E-0DC7234AD7AB}"/>
              </a:ext>
            </a:extLst>
          </p:cNvPr>
          <p:cNvCxnSpPr>
            <a:cxnSpLocks/>
          </p:cNvCxnSpPr>
          <p:nvPr/>
        </p:nvCxnSpPr>
        <p:spPr>
          <a:xfrm flipH="1">
            <a:off x="984294" y="619016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64D83C51-69F6-5727-D5F9-42659A5D0F0A}"/>
              </a:ext>
            </a:extLst>
          </p:cNvPr>
          <p:cNvCxnSpPr>
            <a:cxnSpLocks/>
          </p:cNvCxnSpPr>
          <p:nvPr/>
        </p:nvCxnSpPr>
        <p:spPr>
          <a:xfrm flipH="1">
            <a:off x="984294" y="592684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35A36081-4F1B-0D77-0EB3-D961ACFC12FA}"/>
              </a:ext>
            </a:extLst>
          </p:cNvPr>
          <p:cNvSpPr txBox="1"/>
          <p:nvPr/>
        </p:nvSpPr>
        <p:spPr>
          <a:xfrm>
            <a:off x="0" y="92765"/>
            <a:ext cx="1980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</a:t>
            </a:r>
            <a:r>
              <a:rPr lang="en-GB" sz="2000" b="1" dirty="0" smtClean="0"/>
              <a:t>N</a:t>
            </a:r>
            <a:endParaRPr lang="en-GB" sz="2000" b="1" dirty="0"/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5F4512D0-4963-B88F-0CB4-E573DE2B3505}"/>
              </a:ext>
            </a:extLst>
          </p:cNvPr>
          <p:cNvCxnSpPr>
            <a:cxnSpLocks/>
          </p:cNvCxnSpPr>
          <p:nvPr/>
        </p:nvCxnSpPr>
        <p:spPr>
          <a:xfrm flipH="1">
            <a:off x="4113622" y="424438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F0A65D36-F606-F81F-0C62-684ABAE178CA}"/>
              </a:ext>
            </a:extLst>
          </p:cNvPr>
          <p:cNvSpPr txBox="1"/>
          <p:nvPr/>
        </p:nvSpPr>
        <p:spPr>
          <a:xfrm>
            <a:off x="4866355" y="405972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TBK1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B16D06A0-A856-B948-220D-420DB48B1038}"/>
              </a:ext>
            </a:extLst>
          </p:cNvPr>
          <p:cNvCxnSpPr>
            <a:cxnSpLocks/>
          </p:cNvCxnSpPr>
          <p:nvPr/>
        </p:nvCxnSpPr>
        <p:spPr>
          <a:xfrm flipH="1">
            <a:off x="4113622" y="179197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16FE7E6D-F185-DE7C-AE30-73B6A9269BB1}"/>
              </a:ext>
            </a:extLst>
          </p:cNvPr>
          <p:cNvSpPr txBox="1"/>
          <p:nvPr/>
        </p:nvSpPr>
        <p:spPr>
          <a:xfrm>
            <a:off x="4866355" y="1607305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p-TBK1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E05EDC8-040E-7965-4F2C-8B4D3FF77863}"/>
              </a:ext>
            </a:extLst>
          </p:cNvPr>
          <p:cNvSpPr txBox="1"/>
          <p:nvPr/>
        </p:nvSpPr>
        <p:spPr>
          <a:xfrm>
            <a:off x="4866355" y="5480928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HSP70</a:t>
            </a:r>
          </a:p>
        </p:txBody>
      </p: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32A1441F-EF0A-CEBC-6739-3475C01F02DF}"/>
              </a:ext>
            </a:extLst>
          </p:cNvPr>
          <p:cNvCxnSpPr>
            <a:cxnSpLocks/>
          </p:cNvCxnSpPr>
          <p:nvPr/>
        </p:nvCxnSpPr>
        <p:spPr>
          <a:xfrm flipH="1">
            <a:off x="4113622" y="587344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D2A371F9-D8CB-ED86-4FDA-A5B6E5A86B36}"/>
              </a:ext>
            </a:extLst>
          </p:cNvPr>
          <p:cNvSpPr txBox="1"/>
          <p:nvPr/>
        </p:nvSpPr>
        <p:spPr>
          <a:xfrm>
            <a:off x="4866355" y="5688779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IRF3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9EB04A96-8FB9-0241-7E3C-2097DF77BE5E}"/>
              </a:ext>
            </a:extLst>
          </p:cNvPr>
          <p:cNvCxnSpPr>
            <a:cxnSpLocks/>
          </p:cNvCxnSpPr>
          <p:nvPr/>
        </p:nvCxnSpPr>
        <p:spPr>
          <a:xfrm flipH="1">
            <a:off x="4113622" y="569154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C7A50152-A88B-D8A8-D913-76EAAB1292FD}"/>
              </a:ext>
            </a:extLst>
          </p:cNvPr>
          <p:cNvSpPr txBox="1"/>
          <p:nvPr/>
        </p:nvSpPr>
        <p:spPr>
          <a:xfrm>
            <a:off x="5376724" y="6058111"/>
            <a:ext cx="1763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IRF3 was </a:t>
            </a:r>
            <a:r>
              <a:rPr lang="de-DE" sz="1400" dirty="0" err="1"/>
              <a:t>first</a:t>
            </a:r>
            <a:r>
              <a:rPr lang="de-DE" sz="1400" dirty="0"/>
              <a:t> </a:t>
            </a:r>
            <a:r>
              <a:rPr lang="de-DE" sz="1400" dirty="0" err="1"/>
              <a:t>stained</a:t>
            </a:r>
            <a:r>
              <a:rPr lang="de-DE" sz="1400" dirty="0"/>
              <a:t> </a:t>
            </a:r>
          </a:p>
          <a:p>
            <a:r>
              <a:rPr lang="de-DE" sz="1400" dirty="0"/>
              <a:t>on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membrane</a:t>
            </a:r>
            <a:endParaRPr lang="de-DE" sz="14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B7BF814-42CC-E34C-D513-A7339A2D70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" t="976" r="2362" b="560"/>
          <a:stretch>
            <a:fillRect/>
          </a:stretch>
        </p:blipFill>
        <p:spPr>
          <a:xfrm>
            <a:off x="1301139" y="609193"/>
            <a:ext cx="2660358" cy="2160000"/>
          </a:xfrm>
          <a:prstGeom prst="rect">
            <a:avLst/>
          </a:prstGeom>
          <a:ln>
            <a:noFill/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1F5AE4F-FE23-91CE-791B-22D424541F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" t="-706" r="668" b="304"/>
          <a:stretch>
            <a:fillRect/>
          </a:stretch>
        </p:blipFill>
        <p:spPr>
          <a:xfrm>
            <a:off x="1301138" y="2841522"/>
            <a:ext cx="2660358" cy="2160000"/>
          </a:xfrm>
          <a:prstGeom prst="rect">
            <a:avLst/>
          </a:prstGeom>
          <a:ln>
            <a:noFill/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18E6526-76D3-2D49-E6B5-0CEFE03A2A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" t="63" r="1711" b="658"/>
          <a:stretch>
            <a:fillRect/>
          </a:stretch>
        </p:blipFill>
        <p:spPr>
          <a:xfrm>
            <a:off x="1301139" y="5073851"/>
            <a:ext cx="2660358" cy="2160000"/>
          </a:xfrm>
          <a:prstGeom prst="rect">
            <a:avLst/>
          </a:prstGeom>
          <a:ln>
            <a:noFill/>
          </a:ln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78057399-CE90-EBA6-DB55-A7C72D0D864B}"/>
              </a:ext>
            </a:extLst>
          </p:cNvPr>
          <p:cNvSpPr txBox="1"/>
          <p:nvPr/>
        </p:nvSpPr>
        <p:spPr>
          <a:xfrm>
            <a:off x="132949" y="122184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763FF920-2C49-DDA5-4711-6114DE230C0E}"/>
              </a:ext>
            </a:extLst>
          </p:cNvPr>
          <p:cNvSpPr txBox="1"/>
          <p:nvPr/>
        </p:nvSpPr>
        <p:spPr>
          <a:xfrm>
            <a:off x="132949" y="143732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00AEE3A-A41C-D0D9-6BED-985ABE5E2C72}"/>
              </a:ext>
            </a:extLst>
          </p:cNvPr>
          <p:cNvSpPr txBox="1"/>
          <p:nvPr/>
        </p:nvSpPr>
        <p:spPr>
          <a:xfrm>
            <a:off x="132949" y="160106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064D42CE-E175-78A4-F37D-6902F3912C51}"/>
              </a:ext>
            </a:extLst>
          </p:cNvPr>
          <p:cNvSpPr txBox="1"/>
          <p:nvPr/>
        </p:nvSpPr>
        <p:spPr>
          <a:xfrm>
            <a:off x="237144" y="561577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3FF3087D-C927-E4A2-944D-BB0DBCCBE8BD}"/>
              </a:ext>
            </a:extLst>
          </p:cNvPr>
          <p:cNvSpPr txBox="1"/>
          <p:nvPr/>
        </p:nvSpPr>
        <p:spPr>
          <a:xfrm>
            <a:off x="132949" y="365008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54057406-DABF-98AB-B2D2-D935B0741809}"/>
              </a:ext>
            </a:extLst>
          </p:cNvPr>
          <p:cNvSpPr txBox="1"/>
          <p:nvPr/>
        </p:nvSpPr>
        <p:spPr>
          <a:xfrm>
            <a:off x="132949" y="3865577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C79F8469-7ABB-7E7C-CC25-BDF2E907ED69}"/>
              </a:ext>
            </a:extLst>
          </p:cNvPr>
          <p:cNvSpPr txBox="1"/>
          <p:nvPr/>
        </p:nvSpPr>
        <p:spPr>
          <a:xfrm>
            <a:off x="132949" y="402930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A3F235E0-CD81-5B16-A367-4631BF42813A}"/>
              </a:ext>
            </a:extLst>
          </p:cNvPr>
          <p:cNvSpPr txBox="1"/>
          <p:nvPr/>
        </p:nvSpPr>
        <p:spPr>
          <a:xfrm>
            <a:off x="237144" y="599319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16EC7A1F-1421-9914-C6C0-4BA37C40F3B9}"/>
              </a:ext>
            </a:extLst>
          </p:cNvPr>
          <p:cNvSpPr txBox="1"/>
          <p:nvPr/>
        </p:nvSpPr>
        <p:spPr>
          <a:xfrm>
            <a:off x="237144" y="576571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3283818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D32C4278-0988-3E86-A044-C7E40C7A3B20}"/>
              </a:ext>
            </a:extLst>
          </p:cNvPr>
          <p:cNvCxnSpPr>
            <a:cxnSpLocks/>
          </p:cNvCxnSpPr>
          <p:nvPr/>
        </p:nvCxnSpPr>
        <p:spPr>
          <a:xfrm flipH="1">
            <a:off x="1208341" y="166998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AE1025F6-97BA-CF10-F3C2-271EB238BAC4}"/>
              </a:ext>
            </a:extLst>
          </p:cNvPr>
          <p:cNvCxnSpPr>
            <a:cxnSpLocks/>
          </p:cNvCxnSpPr>
          <p:nvPr/>
        </p:nvCxnSpPr>
        <p:spPr>
          <a:xfrm flipH="1">
            <a:off x="1208341" y="182225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18C22810-7780-ED9A-28EA-CA6757B7624C}"/>
              </a:ext>
            </a:extLst>
          </p:cNvPr>
          <p:cNvCxnSpPr>
            <a:cxnSpLocks/>
          </p:cNvCxnSpPr>
          <p:nvPr/>
        </p:nvCxnSpPr>
        <p:spPr>
          <a:xfrm flipH="1">
            <a:off x="1208341" y="199694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287CA207-2E1F-0603-EA0A-40AB8218C67C}"/>
              </a:ext>
            </a:extLst>
          </p:cNvPr>
          <p:cNvCxnSpPr>
            <a:cxnSpLocks/>
          </p:cNvCxnSpPr>
          <p:nvPr/>
        </p:nvCxnSpPr>
        <p:spPr>
          <a:xfrm flipH="1">
            <a:off x="1208341" y="214872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E3FB41CF-B256-542F-2D8A-118589DB3A29}"/>
              </a:ext>
            </a:extLst>
          </p:cNvPr>
          <p:cNvCxnSpPr>
            <a:cxnSpLocks/>
          </p:cNvCxnSpPr>
          <p:nvPr/>
        </p:nvCxnSpPr>
        <p:spPr>
          <a:xfrm flipH="1">
            <a:off x="1208341" y="399071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AA445EC3-D564-EFFA-E2C8-02F41BDB84E3}"/>
              </a:ext>
            </a:extLst>
          </p:cNvPr>
          <p:cNvCxnSpPr>
            <a:cxnSpLocks/>
          </p:cNvCxnSpPr>
          <p:nvPr/>
        </p:nvCxnSpPr>
        <p:spPr>
          <a:xfrm flipH="1">
            <a:off x="1208341" y="414299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11B6EE05-1A96-9C18-9C74-879F18B202D1}"/>
              </a:ext>
            </a:extLst>
          </p:cNvPr>
          <p:cNvCxnSpPr>
            <a:cxnSpLocks/>
          </p:cNvCxnSpPr>
          <p:nvPr/>
        </p:nvCxnSpPr>
        <p:spPr>
          <a:xfrm flipH="1">
            <a:off x="1208341" y="431768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E2D05157-868C-9A9E-33C4-A6172C402890}"/>
              </a:ext>
            </a:extLst>
          </p:cNvPr>
          <p:cNvCxnSpPr>
            <a:cxnSpLocks/>
          </p:cNvCxnSpPr>
          <p:nvPr/>
        </p:nvCxnSpPr>
        <p:spPr>
          <a:xfrm flipH="1">
            <a:off x="1208341" y="446946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F39980FB-FAA5-D8BB-DA1B-C6872765759B}"/>
              </a:ext>
            </a:extLst>
          </p:cNvPr>
          <p:cNvCxnSpPr>
            <a:cxnSpLocks/>
          </p:cNvCxnSpPr>
          <p:nvPr/>
        </p:nvCxnSpPr>
        <p:spPr>
          <a:xfrm flipH="1">
            <a:off x="1208341" y="608648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DE6B81CB-D708-49B1-176A-C9DE56F5CDDD}"/>
              </a:ext>
            </a:extLst>
          </p:cNvPr>
          <p:cNvCxnSpPr>
            <a:cxnSpLocks/>
          </p:cNvCxnSpPr>
          <p:nvPr/>
        </p:nvCxnSpPr>
        <p:spPr>
          <a:xfrm flipH="1">
            <a:off x="1208341" y="624826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13E30F3E-03DD-49A7-72ED-F127AD897392}"/>
              </a:ext>
            </a:extLst>
          </p:cNvPr>
          <p:cNvCxnSpPr>
            <a:cxnSpLocks/>
          </p:cNvCxnSpPr>
          <p:nvPr/>
        </p:nvCxnSpPr>
        <p:spPr>
          <a:xfrm flipH="1">
            <a:off x="1208341" y="582316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>
            <a:extLst>
              <a:ext uri="{FF2B5EF4-FFF2-40B4-BE49-F238E27FC236}">
                <a16:creationId xmlns:a16="http://schemas.microsoft.com/office/drawing/2014/main" id="{C9DEC2FF-5DE7-16AE-7FF2-110AEC381309}"/>
              </a:ext>
            </a:extLst>
          </p:cNvPr>
          <p:cNvSpPr txBox="1"/>
          <p:nvPr/>
        </p:nvSpPr>
        <p:spPr>
          <a:xfrm>
            <a:off x="0" y="92765"/>
            <a:ext cx="1980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5 </a:t>
            </a:r>
            <a:r>
              <a:rPr lang="en-GB" sz="2000" b="1" dirty="0" smtClean="0"/>
              <a:t>N</a:t>
            </a:r>
            <a:endParaRPr lang="en-GB" sz="2000" b="1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D67C4EF-A0FA-E88E-A1FA-889BF2613BCB}"/>
              </a:ext>
            </a:extLst>
          </p:cNvPr>
          <p:cNvCxnSpPr>
            <a:cxnSpLocks/>
          </p:cNvCxnSpPr>
          <p:nvPr/>
        </p:nvCxnSpPr>
        <p:spPr>
          <a:xfrm flipH="1">
            <a:off x="4455759" y="440239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A6CE52A1-C4AD-9CCC-B888-F7859267C280}"/>
              </a:ext>
            </a:extLst>
          </p:cNvPr>
          <p:cNvSpPr txBox="1"/>
          <p:nvPr/>
        </p:nvSpPr>
        <p:spPr>
          <a:xfrm>
            <a:off x="5208492" y="4217731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TBK1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31274278-94A4-E8CD-EB9A-C0B4646FADC4}"/>
              </a:ext>
            </a:extLst>
          </p:cNvPr>
          <p:cNvCxnSpPr>
            <a:cxnSpLocks/>
          </p:cNvCxnSpPr>
          <p:nvPr/>
        </p:nvCxnSpPr>
        <p:spPr>
          <a:xfrm flipH="1">
            <a:off x="4455759" y="587717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F34C7536-FCA2-9723-7F49-685ED6E48F0F}"/>
              </a:ext>
            </a:extLst>
          </p:cNvPr>
          <p:cNvSpPr txBox="1"/>
          <p:nvPr/>
        </p:nvSpPr>
        <p:spPr>
          <a:xfrm>
            <a:off x="5208492" y="569251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6001F887-D344-694B-24EC-C66727CB5CC2}"/>
              </a:ext>
            </a:extLst>
          </p:cNvPr>
          <p:cNvCxnSpPr>
            <a:cxnSpLocks/>
          </p:cNvCxnSpPr>
          <p:nvPr/>
        </p:nvCxnSpPr>
        <p:spPr>
          <a:xfrm flipH="1">
            <a:off x="4455759" y="199725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BABDF443-C72A-EE60-9476-B472A59FF820}"/>
              </a:ext>
            </a:extLst>
          </p:cNvPr>
          <p:cNvSpPr txBox="1"/>
          <p:nvPr/>
        </p:nvSpPr>
        <p:spPr>
          <a:xfrm>
            <a:off x="5208492" y="1812586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p-TBK1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817AD6A-EAFF-36B3-2B4D-CED0FC280D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" t="-44" r="722" b="818"/>
          <a:stretch>
            <a:fillRect/>
          </a:stretch>
        </p:blipFill>
        <p:spPr>
          <a:xfrm>
            <a:off x="1595412" y="836239"/>
            <a:ext cx="2686294" cy="2160000"/>
          </a:xfrm>
          <a:prstGeom prst="rect">
            <a:avLst/>
          </a:prstGeom>
          <a:ln>
            <a:noFill/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AD93651-6913-38C6-A85A-C6F05FE3EA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2" t="-788" r="481" b="407"/>
          <a:stretch>
            <a:fillRect/>
          </a:stretch>
        </p:blipFill>
        <p:spPr>
          <a:xfrm>
            <a:off x="1603490" y="3075261"/>
            <a:ext cx="2686294" cy="2160000"/>
          </a:xfrm>
          <a:prstGeom prst="rect">
            <a:avLst/>
          </a:prstGeom>
          <a:ln>
            <a:noFill/>
          </a:ln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4374CEA7-F179-E962-B610-AB00512720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" t="378" r="1873" b="1088"/>
          <a:stretch>
            <a:fillRect/>
          </a:stretch>
        </p:blipFill>
        <p:spPr>
          <a:xfrm>
            <a:off x="1603490" y="5354237"/>
            <a:ext cx="2686294" cy="2160000"/>
          </a:xfrm>
          <a:prstGeom prst="rect">
            <a:avLst/>
          </a:prstGeom>
          <a:ln>
            <a:noFill/>
          </a:ln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29D907CE-04BE-2903-7719-EB255BF74864}"/>
              </a:ext>
            </a:extLst>
          </p:cNvPr>
          <p:cNvSpPr txBox="1"/>
          <p:nvPr/>
        </p:nvSpPr>
        <p:spPr>
          <a:xfrm>
            <a:off x="387476" y="144746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72BE24BF-27A1-1CE8-6C50-108631E3DA60}"/>
              </a:ext>
            </a:extLst>
          </p:cNvPr>
          <p:cNvSpPr txBox="1"/>
          <p:nvPr/>
        </p:nvSpPr>
        <p:spPr>
          <a:xfrm>
            <a:off x="387476" y="166295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209DDEA-D81A-6999-C20C-D73A16F88808}"/>
              </a:ext>
            </a:extLst>
          </p:cNvPr>
          <p:cNvSpPr txBox="1"/>
          <p:nvPr/>
        </p:nvSpPr>
        <p:spPr>
          <a:xfrm>
            <a:off x="387476" y="182668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F3229A14-DB9D-9578-4888-B0366E8462FB}"/>
              </a:ext>
            </a:extLst>
          </p:cNvPr>
          <p:cNvSpPr txBox="1"/>
          <p:nvPr/>
        </p:nvSpPr>
        <p:spPr>
          <a:xfrm>
            <a:off x="491671" y="197353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FA98D8AF-0F5B-6167-8D83-C85E6339E301}"/>
              </a:ext>
            </a:extLst>
          </p:cNvPr>
          <p:cNvSpPr txBox="1"/>
          <p:nvPr/>
        </p:nvSpPr>
        <p:spPr>
          <a:xfrm>
            <a:off x="387476" y="376820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D328C734-1138-053E-7417-0276305A3EAA}"/>
              </a:ext>
            </a:extLst>
          </p:cNvPr>
          <p:cNvSpPr txBox="1"/>
          <p:nvPr/>
        </p:nvSpPr>
        <p:spPr>
          <a:xfrm>
            <a:off x="387476" y="398369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F73227CB-163A-FB5C-0305-9EC4EAACEEDF}"/>
              </a:ext>
            </a:extLst>
          </p:cNvPr>
          <p:cNvSpPr txBox="1"/>
          <p:nvPr/>
        </p:nvSpPr>
        <p:spPr>
          <a:xfrm>
            <a:off x="387476" y="4147425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3022093C-198E-9CD1-602E-4AE3F115B63A}"/>
              </a:ext>
            </a:extLst>
          </p:cNvPr>
          <p:cNvSpPr txBox="1"/>
          <p:nvPr/>
        </p:nvSpPr>
        <p:spPr>
          <a:xfrm>
            <a:off x="491671" y="429427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3150B803-C0C9-3537-6131-AA76CC6CB540}"/>
              </a:ext>
            </a:extLst>
          </p:cNvPr>
          <p:cNvSpPr txBox="1"/>
          <p:nvPr/>
        </p:nvSpPr>
        <p:spPr>
          <a:xfrm>
            <a:off x="491671" y="588951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BD5830CD-1EE2-D842-5960-80AE51E65904}"/>
              </a:ext>
            </a:extLst>
          </p:cNvPr>
          <p:cNvSpPr txBox="1"/>
          <p:nvPr/>
        </p:nvSpPr>
        <p:spPr>
          <a:xfrm>
            <a:off x="491671" y="608713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C451E829-C788-63D4-264C-30AB75A0B968}"/>
              </a:ext>
            </a:extLst>
          </p:cNvPr>
          <p:cNvSpPr txBox="1"/>
          <p:nvPr/>
        </p:nvSpPr>
        <p:spPr>
          <a:xfrm>
            <a:off x="491671" y="566203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57C50E99-2440-9E98-DF1D-ADA5E8E26454}"/>
              </a:ext>
            </a:extLst>
          </p:cNvPr>
          <p:cNvSpPr txBox="1"/>
          <p:nvPr/>
        </p:nvSpPr>
        <p:spPr>
          <a:xfrm>
            <a:off x="285998" y="9798075"/>
            <a:ext cx="6780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Note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GAPDH,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distinct</a:t>
            </a:r>
            <a:r>
              <a:rPr lang="de-DE" dirty="0"/>
              <a:t> </a:t>
            </a:r>
            <a:r>
              <a:rPr lang="de-DE" dirty="0" err="1"/>
              <a:t>membranes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exposed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camera</a:t>
            </a:r>
            <a:r>
              <a:rPr lang="de-DE" dirty="0"/>
              <a:t> </a:t>
            </a:r>
            <a:r>
              <a:rPr lang="de-DE" dirty="0" err="1"/>
              <a:t>simultaneously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55647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0" y="92765"/>
            <a:ext cx="1956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6 B</a:t>
            </a: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F39980FB-FAA5-D8BB-DA1B-C6872765759B}"/>
              </a:ext>
            </a:extLst>
          </p:cNvPr>
          <p:cNvCxnSpPr>
            <a:cxnSpLocks/>
          </p:cNvCxnSpPr>
          <p:nvPr/>
        </p:nvCxnSpPr>
        <p:spPr>
          <a:xfrm flipH="1">
            <a:off x="1001669" y="612269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DE6B81CB-D708-49B1-176A-C9DE56F5CDDD}"/>
              </a:ext>
            </a:extLst>
          </p:cNvPr>
          <p:cNvCxnSpPr>
            <a:cxnSpLocks/>
          </p:cNvCxnSpPr>
          <p:nvPr/>
        </p:nvCxnSpPr>
        <p:spPr>
          <a:xfrm flipH="1">
            <a:off x="1001669" y="628448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13E30F3E-03DD-49A7-72ED-F127AD897392}"/>
              </a:ext>
            </a:extLst>
          </p:cNvPr>
          <p:cNvCxnSpPr>
            <a:cxnSpLocks/>
          </p:cNvCxnSpPr>
          <p:nvPr/>
        </p:nvCxnSpPr>
        <p:spPr>
          <a:xfrm flipH="1">
            <a:off x="1001669" y="590464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31274278-94A4-E8CD-EB9A-C0B4646FADC4}"/>
              </a:ext>
            </a:extLst>
          </p:cNvPr>
          <p:cNvCxnSpPr>
            <a:cxnSpLocks/>
          </p:cNvCxnSpPr>
          <p:nvPr/>
        </p:nvCxnSpPr>
        <p:spPr>
          <a:xfrm flipH="1">
            <a:off x="4329010" y="606730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F34C7536-FCA2-9723-7F49-685ED6E48F0F}"/>
              </a:ext>
            </a:extLst>
          </p:cNvPr>
          <p:cNvSpPr txBox="1"/>
          <p:nvPr/>
        </p:nvSpPr>
        <p:spPr>
          <a:xfrm>
            <a:off x="4982950" y="5864526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150B803-C0C9-3537-6131-AA76CC6CB540}"/>
              </a:ext>
            </a:extLst>
          </p:cNvPr>
          <p:cNvSpPr txBox="1"/>
          <p:nvPr/>
        </p:nvSpPr>
        <p:spPr>
          <a:xfrm>
            <a:off x="265335" y="592572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D5830CD-1EE2-D842-5960-80AE51E65904}"/>
              </a:ext>
            </a:extLst>
          </p:cNvPr>
          <p:cNvSpPr txBox="1"/>
          <p:nvPr/>
        </p:nvSpPr>
        <p:spPr>
          <a:xfrm>
            <a:off x="265335" y="612335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451E829-C788-63D4-264C-30AB75A0B968}"/>
              </a:ext>
            </a:extLst>
          </p:cNvPr>
          <p:cNvSpPr txBox="1"/>
          <p:nvPr/>
        </p:nvSpPr>
        <p:spPr>
          <a:xfrm>
            <a:off x="265335" y="574351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FD72FA60-A6D6-49B1-55E9-DBB1604D81F7}"/>
              </a:ext>
            </a:extLst>
          </p:cNvPr>
          <p:cNvCxnSpPr>
            <a:cxnSpLocks/>
          </p:cNvCxnSpPr>
          <p:nvPr/>
        </p:nvCxnSpPr>
        <p:spPr>
          <a:xfrm flipH="1">
            <a:off x="1001669" y="421143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BCBE3FBB-C8EF-2AEE-E911-9251851092A3}"/>
              </a:ext>
            </a:extLst>
          </p:cNvPr>
          <p:cNvCxnSpPr>
            <a:cxnSpLocks/>
          </p:cNvCxnSpPr>
          <p:nvPr/>
        </p:nvCxnSpPr>
        <p:spPr>
          <a:xfrm flipH="1">
            <a:off x="1001669" y="432402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7F9E8013-FBAC-C0E8-D042-B9EF75A30F13}"/>
              </a:ext>
            </a:extLst>
          </p:cNvPr>
          <p:cNvCxnSpPr>
            <a:cxnSpLocks/>
          </p:cNvCxnSpPr>
          <p:nvPr/>
        </p:nvCxnSpPr>
        <p:spPr>
          <a:xfrm flipH="1">
            <a:off x="4329010" y="430271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4A950873-9591-858C-B1E2-90B181BA18E3}"/>
              </a:ext>
            </a:extLst>
          </p:cNvPr>
          <p:cNvSpPr txBox="1"/>
          <p:nvPr/>
        </p:nvSpPr>
        <p:spPr>
          <a:xfrm>
            <a:off x="4982950" y="4118049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MX1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B863FF35-970E-B504-51FA-F2D9101A987C}"/>
              </a:ext>
            </a:extLst>
          </p:cNvPr>
          <p:cNvSpPr txBox="1"/>
          <p:nvPr/>
        </p:nvSpPr>
        <p:spPr>
          <a:xfrm>
            <a:off x="161140" y="400198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D8144927-18A0-B6C2-0419-72C0DFEF8C5B}"/>
              </a:ext>
            </a:extLst>
          </p:cNvPr>
          <p:cNvSpPr txBox="1"/>
          <p:nvPr/>
        </p:nvSpPr>
        <p:spPr>
          <a:xfrm>
            <a:off x="265335" y="414882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FF54987-6EDC-193D-5B23-2D90AD3B4F24}"/>
              </a:ext>
            </a:extLst>
          </p:cNvPr>
          <p:cNvCxnSpPr>
            <a:cxnSpLocks/>
          </p:cNvCxnSpPr>
          <p:nvPr/>
        </p:nvCxnSpPr>
        <p:spPr>
          <a:xfrm flipH="1">
            <a:off x="1001669" y="157297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AC11ADBA-8A3E-CE5C-AB2F-CBED227AA039}"/>
              </a:ext>
            </a:extLst>
          </p:cNvPr>
          <p:cNvCxnSpPr>
            <a:cxnSpLocks/>
          </p:cNvCxnSpPr>
          <p:nvPr/>
        </p:nvCxnSpPr>
        <p:spPr>
          <a:xfrm flipH="1">
            <a:off x="1001669" y="193485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A5EA0FEB-70EB-1462-53E7-46938D605EDD}"/>
              </a:ext>
            </a:extLst>
          </p:cNvPr>
          <p:cNvCxnSpPr>
            <a:cxnSpLocks/>
          </p:cNvCxnSpPr>
          <p:nvPr/>
        </p:nvCxnSpPr>
        <p:spPr>
          <a:xfrm flipH="1">
            <a:off x="1001669" y="207267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EACAAD9E-383F-0A65-5E52-92F6D3277C2F}"/>
              </a:ext>
            </a:extLst>
          </p:cNvPr>
          <p:cNvCxnSpPr>
            <a:cxnSpLocks/>
          </p:cNvCxnSpPr>
          <p:nvPr/>
        </p:nvCxnSpPr>
        <p:spPr>
          <a:xfrm flipH="1">
            <a:off x="1001669" y="180313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CCC815EE-254D-5369-D6D3-F189F1C1599C}"/>
              </a:ext>
            </a:extLst>
          </p:cNvPr>
          <p:cNvCxnSpPr>
            <a:cxnSpLocks/>
          </p:cNvCxnSpPr>
          <p:nvPr/>
        </p:nvCxnSpPr>
        <p:spPr>
          <a:xfrm flipH="1">
            <a:off x="1001669" y="170746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A665CDD2-3531-53D5-342F-372318C7CF02}"/>
              </a:ext>
            </a:extLst>
          </p:cNvPr>
          <p:cNvCxnSpPr>
            <a:cxnSpLocks/>
          </p:cNvCxnSpPr>
          <p:nvPr/>
        </p:nvCxnSpPr>
        <p:spPr>
          <a:xfrm flipH="1">
            <a:off x="4329010" y="1619180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feld 58">
            <a:extLst>
              <a:ext uri="{FF2B5EF4-FFF2-40B4-BE49-F238E27FC236}">
                <a16:creationId xmlns:a16="http://schemas.microsoft.com/office/drawing/2014/main" id="{738D7AF0-5321-F091-FF59-FF799357A248}"/>
              </a:ext>
            </a:extLst>
          </p:cNvPr>
          <p:cNvSpPr txBox="1"/>
          <p:nvPr/>
        </p:nvSpPr>
        <p:spPr>
          <a:xfrm>
            <a:off x="4982950" y="1404640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cxnSp>
        <p:nvCxnSpPr>
          <p:cNvPr id="60" name="Gerade Verbindung mit Pfeil 59">
            <a:extLst>
              <a:ext uri="{FF2B5EF4-FFF2-40B4-BE49-F238E27FC236}">
                <a16:creationId xmlns:a16="http://schemas.microsoft.com/office/drawing/2014/main" id="{59129790-B73A-B505-EA0F-F45F2977F9E9}"/>
              </a:ext>
            </a:extLst>
          </p:cNvPr>
          <p:cNvCxnSpPr>
            <a:cxnSpLocks/>
          </p:cNvCxnSpPr>
          <p:nvPr/>
        </p:nvCxnSpPr>
        <p:spPr>
          <a:xfrm flipH="1">
            <a:off x="4329010" y="196709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feld 60">
            <a:extLst>
              <a:ext uri="{FF2B5EF4-FFF2-40B4-BE49-F238E27FC236}">
                <a16:creationId xmlns:a16="http://schemas.microsoft.com/office/drawing/2014/main" id="{C8DDC6CF-0450-070B-C05B-540B15DD0D84}"/>
              </a:ext>
            </a:extLst>
          </p:cNvPr>
          <p:cNvSpPr txBox="1"/>
          <p:nvPr/>
        </p:nvSpPr>
        <p:spPr>
          <a:xfrm>
            <a:off x="4982950" y="1770479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smtClean="0"/>
              <a:t>6-200</a:t>
            </a:r>
            <a:endParaRPr lang="de-DE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7C5121EF-172B-A2FB-5690-9108EC7CCCCD}"/>
              </a:ext>
            </a:extLst>
          </p:cNvPr>
          <p:cNvSpPr txBox="1"/>
          <p:nvPr/>
        </p:nvSpPr>
        <p:spPr>
          <a:xfrm>
            <a:off x="215168" y="137146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1B399163-B19C-518A-E0A4-9678F5753610}"/>
              </a:ext>
            </a:extLst>
          </p:cNvPr>
          <p:cNvSpPr txBox="1"/>
          <p:nvPr/>
        </p:nvSpPr>
        <p:spPr>
          <a:xfrm>
            <a:off x="319363" y="195338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319363" y="180609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319363" y="151405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</a:t>
            </a:r>
            <a:r>
              <a:rPr lang="de-DE" sz="1600" dirty="0" smtClean="0"/>
              <a:t>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319363" y="165783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80995CA-794A-F5CD-A337-F2B7774938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t="-156" r="477" b="79"/>
          <a:stretch/>
        </p:blipFill>
        <p:spPr>
          <a:xfrm>
            <a:off x="1240326" y="954393"/>
            <a:ext cx="2680615" cy="2160000"/>
          </a:xfrm>
          <a:prstGeom prst="rect">
            <a:avLst/>
          </a:prstGeom>
          <a:ln>
            <a:noFill/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" t="-259" r="395" b="295"/>
          <a:stretch/>
        </p:blipFill>
        <p:spPr>
          <a:xfrm>
            <a:off x="1240326" y="3190842"/>
            <a:ext cx="2682000" cy="2157035"/>
          </a:xfrm>
          <a:prstGeom prst="rect">
            <a:avLst/>
          </a:prstGeom>
          <a:ln>
            <a:noFill/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-245" r="538" b="378"/>
          <a:stretch/>
        </p:blipFill>
        <p:spPr>
          <a:xfrm>
            <a:off x="1240326" y="5424326"/>
            <a:ext cx="2682000" cy="2154969"/>
          </a:xfrm>
          <a:prstGeom prst="rect">
            <a:avLst/>
          </a:prstGeom>
          <a:ln>
            <a:noFill/>
          </a:ln>
        </p:spPr>
      </p:pic>
      <p:sp>
        <p:nvSpPr>
          <p:cNvPr id="67" name="Textfeld 66">
            <a:extLst>
              <a:ext uri="{FF2B5EF4-FFF2-40B4-BE49-F238E27FC236}">
                <a16:creationId xmlns:a16="http://schemas.microsoft.com/office/drawing/2014/main" id="{C7A50152-A88B-D8A8-D913-76EAAB1292FD}"/>
              </a:ext>
            </a:extLst>
          </p:cNvPr>
          <p:cNvSpPr txBox="1"/>
          <p:nvPr/>
        </p:nvSpPr>
        <p:spPr>
          <a:xfrm>
            <a:off x="4515006" y="2644226"/>
            <a:ext cx="2026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GAPDH </a:t>
            </a:r>
            <a:r>
              <a:rPr lang="de-DE" sz="1400" dirty="0"/>
              <a:t>was </a:t>
            </a:r>
            <a:r>
              <a:rPr lang="de-DE" sz="1400" dirty="0" err="1"/>
              <a:t>first</a:t>
            </a:r>
            <a:r>
              <a:rPr lang="de-DE" sz="1400" dirty="0"/>
              <a:t> </a:t>
            </a:r>
            <a:r>
              <a:rPr lang="de-DE" sz="1400" dirty="0" err="1"/>
              <a:t>stained</a:t>
            </a:r>
            <a:r>
              <a:rPr lang="de-DE" sz="1400" dirty="0"/>
              <a:t> </a:t>
            </a:r>
          </a:p>
          <a:p>
            <a:r>
              <a:rPr lang="de-DE" sz="1400" dirty="0"/>
              <a:t>on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membrane</a:t>
            </a:r>
            <a:endParaRPr lang="de-DE" sz="1400" dirty="0"/>
          </a:p>
        </p:txBody>
      </p:sp>
      <p:cxnSp>
        <p:nvCxnSpPr>
          <p:cNvPr id="68" name="Gerade Verbindung mit Pfeil 67">
            <a:extLst>
              <a:ext uri="{FF2B5EF4-FFF2-40B4-BE49-F238E27FC236}">
                <a16:creationId xmlns:a16="http://schemas.microsoft.com/office/drawing/2014/main" id="{31274278-94A4-E8CD-EB9A-C0B4646FADC4}"/>
              </a:ext>
            </a:extLst>
          </p:cNvPr>
          <p:cNvCxnSpPr>
            <a:cxnSpLocks/>
          </p:cNvCxnSpPr>
          <p:nvPr/>
        </p:nvCxnSpPr>
        <p:spPr>
          <a:xfrm flipH="1">
            <a:off x="4329010" y="208227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feld 68">
            <a:extLst>
              <a:ext uri="{FF2B5EF4-FFF2-40B4-BE49-F238E27FC236}">
                <a16:creationId xmlns:a16="http://schemas.microsoft.com/office/drawing/2014/main" id="{F34C7536-FCA2-9723-7F49-685ED6E48F0F}"/>
              </a:ext>
            </a:extLst>
          </p:cNvPr>
          <p:cNvSpPr txBox="1"/>
          <p:nvPr/>
        </p:nvSpPr>
        <p:spPr>
          <a:xfrm>
            <a:off x="4982950" y="195192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</p:spTree>
    <p:extLst>
      <p:ext uri="{BB962C8B-B14F-4D97-AF65-F5344CB8AC3E}">
        <p14:creationId xmlns:p14="http://schemas.microsoft.com/office/powerpoint/2010/main" val="11171161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0" y="92765"/>
            <a:ext cx="1956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6 B</a:t>
            </a: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F39980FB-FAA5-D8BB-DA1B-C6872765759B}"/>
              </a:ext>
            </a:extLst>
          </p:cNvPr>
          <p:cNvCxnSpPr>
            <a:cxnSpLocks/>
          </p:cNvCxnSpPr>
          <p:nvPr/>
        </p:nvCxnSpPr>
        <p:spPr>
          <a:xfrm flipH="1">
            <a:off x="1001669" y="615890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DE6B81CB-D708-49B1-176A-C9DE56F5CDDD}"/>
              </a:ext>
            </a:extLst>
          </p:cNvPr>
          <p:cNvCxnSpPr>
            <a:cxnSpLocks/>
          </p:cNvCxnSpPr>
          <p:nvPr/>
        </p:nvCxnSpPr>
        <p:spPr>
          <a:xfrm flipH="1">
            <a:off x="1001669" y="632069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13E30F3E-03DD-49A7-72ED-F127AD897392}"/>
              </a:ext>
            </a:extLst>
          </p:cNvPr>
          <p:cNvCxnSpPr>
            <a:cxnSpLocks/>
          </p:cNvCxnSpPr>
          <p:nvPr/>
        </p:nvCxnSpPr>
        <p:spPr>
          <a:xfrm flipH="1">
            <a:off x="1001669" y="594085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31274278-94A4-E8CD-EB9A-C0B4646FADC4}"/>
              </a:ext>
            </a:extLst>
          </p:cNvPr>
          <p:cNvCxnSpPr>
            <a:cxnSpLocks/>
          </p:cNvCxnSpPr>
          <p:nvPr/>
        </p:nvCxnSpPr>
        <p:spPr>
          <a:xfrm flipH="1">
            <a:off x="4329010" y="6103514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F34C7536-FCA2-9723-7F49-685ED6E48F0F}"/>
              </a:ext>
            </a:extLst>
          </p:cNvPr>
          <p:cNvSpPr txBox="1"/>
          <p:nvPr/>
        </p:nvSpPr>
        <p:spPr>
          <a:xfrm>
            <a:off x="5037270" y="5900738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150B803-C0C9-3537-6131-AA76CC6CB540}"/>
              </a:ext>
            </a:extLst>
          </p:cNvPr>
          <p:cNvSpPr txBox="1"/>
          <p:nvPr/>
        </p:nvSpPr>
        <p:spPr>
          <a:xfrm>
            <a:off x="283150" y="596193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D5830CD-1EE2-D842-5960-80AE51E65904}"/>
              </a:ext>
            </a:extLst>
          </p:cNvPr>
          <p:cNvSpPr txBox="1"/>
          <p:nvPr/>
        </p:nvSpPr>
        <p:spPr>
          <a:xfrm>
            <a:off x="283150" y="615956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451E829-C788-63D4-264C-30AB75A0B968}"/>
              </a:ext>
            </a:extLst>
          </p:cNvPr>
          <p:cNvSpPr txBox="1"/>
          <p:nvPr/>
        </p:nvSpPr>
        <p:spPr>
          <a:xfrm>
            <a:off x="283150" y="577972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FD72FA60-A6D6-49B1-55E9-DBB1604D81F7}"/>
              </a:ext>
            </a:extLst>
          </p:cNvPr>
          <p:cNvCxnSpPr>
            <a:cxnSpLocks/>
          </p:cNvCxnSpPr>
          <p:nvPr/>
        </p:nvCxnSpPr>
        <p:spPr>
          <a:xfrm flipH="1">
            <a:off x="1001669" y="418427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BCBE3FBB-C8EF-2AEE-E911-9251851092A3}"/>
              </a:ext>
            </a:extLst>
          </p:cNvPr>
          <p:cNvCxnSpPr>
            <a:cxnSpLocks/>
          </p:cNvCxnSpPr>
          <p:nvPr/>
        </p:nvCxnSpPr>
        <p:spPr>
          <a:xfrm flipH="1">
            <a:off x="1001669" y="429686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7F9E8013-FBAC-C0E8-D042-B9EF75A30F13}"/>
              </a:ext>
            </a:extLst>
          </p:cNvPr>
          <p:cNvCxnSpPr>
            <a:cxnSpLocks/>
          </p:cNvCxnSpPr>
          <p:nvPr/>
        </p:nvCxnSpPr>
        <p:spPr>
          <a:xfrm flipH="1">
            <a:off x="4329010" y="427555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4A950873-9591-858C-B1E2-90B181BA18E3}"/>
              </a:ext>
            </a:extLst>
          </p:cNvPr>
          <p:cNvSpPr txBox="1"/>
          <p:nvPr/>
        </p:nvSpPr>
        <p:spPr>
          <a:xfrm>
            <a:off x="5037270" y="4090890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MX1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B863FF35-970E-B504-51FA-F2D9101A987C}"/>
              </a:ext>
            </a:extLst>
          </p:cNvPr>
          <p:cNvSpPr txBox="1"/>
          <p:nvPr/>
        </p:nvSpPr>
        <p:spPr>
          <a:xfrm>
            <a:off x="178955" y="3974823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D8144927-18A0-B6C2-0419-72C0DFEF8C5B}"/>
              </a:ext>
            </a:extLst>
          </p:cNvPr>
          <p:cNvSpPr txBox="1"/>
          <p:nvPr/>
        </p:nvSpPr>
        <p:spPr>
          <a:xfrm>
            <a:off x="283150" y="412166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FF54987-6EDC-193D-5B23-2D90AD3B4F24}"/>
              </a:ext>
            </a:extLst>
          </p:cNvPr>
          <p:cNvCxnSpPr>
            <a:cxnSpLocks/>
          </p:cNvCxnSpPr>
          <p:nvPr/>
        </p:nvCxnSpPr>
        <p:spPr>
          <a:xfrm flipH="1">
            <a:off x="1001669" y="128326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AC11ADBA-8A3E-CE5C-AB2F-CBED227AA039}"/>
              </a:ext>
            </a:extLst>
          </p:cNvPr>
          <p:cNvCxnSpPr>
            <a:cxnSpLocks/>
          </p:cNvCxnSpPr>
          <p:nvPr/>
        </p:nvCxnSpPr>
        <p:spPr>
          <a:xfrm flipH="1">
            <a:off x="1001669" y="164513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A5EA0FEB-70EB-1462-53E7-46938D605EDD}"/>
              </a:ext>
            </a:extLst>
          </p:cNvPr>
          <p:cNvCxnSpPr>
            <a:cxnSpLocks/>
          </p:cNvCxnSpPr>
          <p:nvPr/>
        </p:nvCxnSpPr>
        <p:spPr>
          <a:xfrm flipH="1">
            <a:off x="1001669" y="178295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EACAAD9E-383F-0A65-5E52-92F6D3277C2F}"/>
              </a:ext>
            </a:extLst>
          </p:cNvPr>
          <p:cNvCxnSpPr>
            <a:cxnSpLocks/>
          </p:cNvCxnSpPr>
          <p:nvPr/>
        </p:nvCxnSpPr>
        <p:spPr>
          <a:xfrm flipH="1">
            <a:off x="1001669" y="151342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CCC815EE-254D-5369-D6D3-F189F1C1599C}"/>
              </a:ext>
            </a:extLst>
          </p:cNvPr>
          <p:cNvCxnSpPr>
            <a:cxnSpLocks/>
          </p:cNvCxnSpPr>
          <p:nvPr/>
        </p:nvCxnSpPr>
        <p:spPr>
          <a:xfrm flipH="1">
            <a:off x="1001669" y="141775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A665CDD2-3531-53D5-342F-372318C7CF02}"/>
              </a:ext>
            </a:extLst>
          </p:cNvPr>
          <p:cNvCxnSpPr>
            <a:cxnSpLocks/>
          </p:cNvCxnSpPr>
          <p:nvPr/>
        </p:nvCxnSpPr>
        <p:spPr>
          <a:xfrm flipH="1">
            <a:off x="4329010" y="132946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feld 58">
            <a:extLst>
              <a:ext uri="{FF2B5EF4-FFF2-40B4-BE49-F238E27FC236}">
                <a16:creationId xmlns:a16="http://schemas.microsoft.com/office/drawing/2014/main" id="{738D7AF0-5321-F091-FF59-FF799357A248}"/>
              </a:ext>
            </a:extLst>
          </p:cNvPr>
          <p:cNvSpPr txBox="1"/>
          <p:nvPr/>
        </p:nvSpPr>
        <p:spPr>
          <a:xfrm>
            <a:off x="5037270" y="1114928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cxnSp>
        <p:nvCxnSpPr>
          <p:cNvPr id="60" name="Gerade Verbindung mit Pfeil 59">
            <a:extLst>
              <a:ext uri="{FF2B5EF4-FFF2-40B4-BE49-F238E27FC236}">
                <a16:creationId xmlns:a16="http://schemas.microsoft.com/office/drawing/2014/main" id="{59129790-B73A-B505-EA0F-F45F2977F9E9}"/>
              </a:ext>
            </a:extLst>
          </p:cNvPr>
          <p:cNvCxnSpPr>
            <a:cxnSpLocks/>
          </p:cNvCxnSpPr>
          <p:nvPr/>
        </p:nvCxnSpPr>
        <p:spPr>
          <a:xfrm flipH="1">
            <a:off x="4329010" y="167737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feld 60">
            <a:extLst>
              <a:ext uri="{FF2B5EF4-FFF2-40B4-BE49-F238E27FC236}">
                <a16:creationId xmlns:a16="http://schemas.microsoft.com/office/drawing/2014/main" id="{C8DDC6CF-0450-070B-C05B-540B15DD0D84}"/>
              </a:ext>
            </a:extLst>
          </p:cNvPr>
          <p:cNvSpPr txBox="1"/>
          <p:nvPr/>
        </p:nvSpPr>
        <p:spPr>
          <a:xfrm>
            <a:off x="5037270" y="1480767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smtClean="0"/>
              <a:t>6-200</a:t>
            </a:r>
            <a:endParaRPr lang="de-DE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7C5121EF-172B-A2FB-5690-9108EC7CCCCD}"/>
              </a:ext>
            </a:extLst>
          </p:cNvPr>
          <p:cNvSpPr txBox="1"/>
          <p:nvPr/>
        </p:nvSpPr>
        <p:spPr>
          <a:xfrm>
            <a:off x="178955" y="108175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1B399163-B19C-518A-E0A4-9678F5753610}"/>
              </a:ext>
            </a:extLst>
          </p:cNvPr>
          <p:cNvSpPr txBox="1"/>
          <p:nvPr/>
        </p:nvSpPr>
        <p:spPr>
          <a:xfrm>
            <a:off x="283150" y="166367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283150" y="151638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283150" y="122434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</a:t>
            </a:r>
            <a:r>
              <a:rPr lang="de-DE" sz="1600" dirty="0" smtClean="0"/>
              <a:t>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283150" y="136812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DE24ECD-BE0F-6239-2D82-DE33710475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t="59" r="95" b="-7"/>
          <a:stretch/>
        </p:blipFill>
        <p:spPr>
          <a:xfrm>
            <a:off x="1244713" y="5443073"/>
            <a:ext cx="2667794" cy="2160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856B22F0-6195-C02E-3659-9FBAC64A57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" t="-78" r="-10" b="189"/>
          <a:stretch/>
        </p:blipFill>
        <p:spPr>
          <a:xfrm>
            <a:off x="1235542" y="3189033"/>
            <a:ext cx="2676965" cy="2160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7CABDB6-6CC1-B06F-902A-963E2116AE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t="-67" r="71" b="-61"/>
          <a:stretch/>
        </p:blipFill>
        <p:spPr>
          <a:xfrm>
            <a:off x="1244713" y="953740"/>
            <a:ext cx="2685298" cy="2160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42" name="Textfeld 41"/>
          <p:cNvSpPr txBox="1"/>
          <p:nvPr/>
        </p:nvSpPr>
        <p:spPr>
          <a:xfrm>
            <a:off x="3984289" y="2154858"/>
            <a:ext cx="3240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Signal was covered as GAPDH was stained before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333923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0" y="92765"/>
            <a:ext cx="1956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6 B</a:t>
            </a: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F39980FB-FAA5-D8BB-DA1B-C6872765759B}"/>
              </a:ext>
            </a:extLst>
          </p:cNvPr>
          <p:cNvCxnSpPr>
            <a:cxnSpLocks/>
          </p:cNvCxnSpPr>
          <p:nvPr/>
        </p:nvCxnSpPr>
        <p:spPr>
          <a:xfrm flipH="1">
            <a:off x="1001669" y="634902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DE6B81CB-D708-49B1-176A-C9DE56F5CDDD}"/>
              </a:ext>
            </a:extLst>
          </p:cNvPr>
          <p:cNvCxnSpPr>
            <a:cxnSpLocks/>
          </p:cNvCxnSpPr>
          <p:nvPr/>
        </p:nvCxnSpPr>
        <p:spPr>
          <a:xfrm flipH="1">
            <a:off x="1001669" y="651081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13E30F3E-03DD-49A7-72ED-F127AD897392}"/>
              </a:ext>
            </a:extLst>
          </p:cNvPr>
          <p:cNvCxnSpPr>
            <a:cxnSpLocks/>
          </p:cNvCxnSpPr>
          <p:nvPr/>
        </p:nvCxnSpPr>
        <p:spPr>
          <a:xfrm flipH="1">
            <a:off x="1001669" y="613097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31274278-94A4-E8CD-EB9A-C0B4646FADC4}"/>
              </a:ext>
            </a:extLst>
          </p:cNvPr>
          <p:cNvCxnSpPr>
            <a:cxnSpLocks/>
          </p:cNvCxnSpPr>
          <p:nvPr/>
        </p:nvCxnSpPr>
        <p:spPr>
          <a:xfrm flipH="1">
            <a:off x="4329010" y="6293633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F34C7536-FCA2-9723-7F49-685ED6E48F0F}"/>
              </a:ext>
            </a:extLst>
          </p:cNvPr>
          <p:cNvSpPr txBox="1"/>
          <p:nvPr/>
        </p:nvSpPr>
        <p:spPr>
          <a:xfrm>
            <a:off x="5082535" y="6090857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150B803-C0C9-3537-6131-AA76CC6CB540}"/>
              </a:ext>
            </a:extLst>
          </p:cNvPr>
          <p:cNvSpPr txBox="1"/>
          <p:nvPr/>
        </p:nvSpPr>
        <p:spPr>
          <a:xfrm>
            <a:off x="283150" y="6152058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D5830CD-1EE2-D842-5960-80AE51E65904}"/>
              </a:ext>
            </a:extLst>
          </p:cNvPr>
          <p:cNvSpPr txBox="1"/>
          <p:nvPr/>
        </p:nvSpPr>
        <p:spPr>
          <a:xfrm>
            <a:off x="283150" y="634968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451E829-C788-63D4-264C-30AB75A0B968}"/>
              </a:ext>
            </a:extLst>
          </p:cNvPr>
          <p:cNvSpPr txBox="1"/>
          <p:nvPr/>
        </p:nvSpPr>
        <p:spPr>
          <a:xfrm>
            <a:off x="283150" y="596984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FD72FA60-A6D6-49B1-55E9-DBB1604D81F7}"/>
              </a:ext>
            </a:extLst>
          </p:cNvPr>
          <p:cNvCxnSpPr>
            <a:cxnSpLocks/>
          </p:cNvCxnSpPr>
          <p:nvPr/>
        </p:nvCxnSpPr>
        <p:spPr>
          <a:xfrm flipH="1">
            <a:off x="1001669" y="420238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BCBE3FBB-C8EF-2AEE-E911-9251851092A3}"/>
              </a:ext>
            </a:extLst>
          </p:cNvPr>
          <p:cNvCxnSpPr>
            <a:cxnSpLocks/>
          </p:cNvCxnSpPr>
          <p:nvPr/>
        </p:nvCxnSpPr>
        <p:spPr>
          <a:xfrm flipH="1">
            <a:off x="1001669" y="431496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7F9E8013-FBAC-C0E8-D042-B9EF75A30F13}"/>
              </a:ext>
            </a:extLst>
          </p:cNvPr>
          <p:cNvCxnSpPr>
            <a:cxnSpLocks/>
          </p:cNvCxnSpPr>
          <p:nvPr/>
        </p:nvCxnSpPr>
        <p:spPr>
          <a:xfrm flipH="1">
            <a:off x="4329010" y="4293662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4A950873-9591-858C-B1E2-90B181BA18E3}"/>
              </a:ext>
            </a:extLst>
          </p:cNvPr>
          <p:cNvSpPr txBox="1"/>
          <p:nvPr/>
        </p:nvSpPr>
        <p:spPr>
          <a:xfrm>
            <a:off x="5082535" y="4108996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MX1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B863FF35-970E-B504-51FA-F2D9101A987C}"/>
              </a:ext>
            </a:extLst>
          </p:cNvPr>
          <p:cNvSpPr txBox="1"/>
          <p:nvPr/>
        </p:nvSpPr>
        <p:spPr>
          <a:xfrm>
            <a:off x="178955" y="399292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D8144927-18A0-B6C2-0419-72C0DFEF8C5B}"/>
              </a:ext>
            </a:extLst>
          </p:cNvPr>
          <p:cNvSpPr txBox="1"/>
          <p:nvPr/>
        </p:nvSpPr>
        <p:spPr>
          <a:xfrm>
            <a:off x="283150" y="413977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4FF54987-6EDC-193D-5B23-2D90AD3B4F24}"/>
              </a:ext>
            </a:extLst>
          </p:cNvPr>
          <p:cNvCxnSpPr>
            <a:cxnSpLocks/>
          </p:cNvCxnSpPr>
          <p:nvPr/>
        </p:nvCxnSpPr>
        <p:spPr>
          <a:xfrm flipH="1">
            <a:off x="1001669" y="132853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AC11ADBA-8A3E-CE5C-AB2F-CBED227AA039}"/>
              </a:ext>
            </a:extLst>
          </p:cNvPr>
          <p:cNvCxnSpPr>
            <a:cxnSpLocks/>
          </p:cNvCxnSpPr>
          <p:nvPr/>
        </p:nvCxnSpPr>
        <p:spPr>
          <a:xfrm flipH="1">
            <a:off x="1001669" y="169040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A5EA0FEB-70EB-1462-53E7-46938D605EDD}"/>
              </a:ext>
            </a:extLst>
          </p:cNvPr>
          <p:cNvCxnSpPr>
            <a:cxnSpLocks/>
          </p:cNvCxnSpPr>
          <p:nvPr/>
        </p:nvCxnSpPr>
        <p:spPr>
          <a:xfrm flipH="1">
            <a:off x="1001669" y="182822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EACAAD9E-383F-0A65-5E52-92F6D3277C2F}"/>
              </a:ext>
            </a:extLst>
          </p:cNvPr>
          <p:cNvCxnSpPr>
            <a:cxnSpLocks/>
          </p:cNvCxnSpPr>
          <p:nvPr/>
        </p:nvCxnSpPr>
        <p:spPr>
          <a:xfrm flipH="1">
            <a:off x="1001669" y="155869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CCC815EE-254D-5369-D6D3-F189F1C1599C}"/>
              </a:ext>
            </a:extLst>
          </p:cNvPr>
          <p:cNvCxnSpPr>
            <a:cxnSpLocks/>
          </p:cNvCxnSpPr>
          <p:nvPr/>
        </p:nvCxnSpPr>
        <p:spPr>
          <a:xfrm flipH="1">
            <a:off x="1001669" y="146302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A665CDD2-3531-53D5-342F-372318C7CF02}"/>
              </a:ext>
            </a:extLst>
          </p:cNvPr>
          <p:cNvCxnSpPr>
            <a:cxnSpLocks/>
          </p:cNvCxnSpPr>
          <p:nvPr/>
        </p:nvCxnSpPr>
        <p:spPr>
          <a:xfrm flipH="1">
            <a:off x="4329010" y="137473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feld 58">
            <a:extLst>
              <a:ext uri="{FF2B5EF4-FFF2-40B4-BE49-F238E27FC236}">
                <a16:creationId xmlns:a16="http://schemas.microsoft.com/office/drawing/2014/main" id="{738D7AF0-5321-F091-FF59-FF799357A248}"/>
              </a:ext>
            </a:extLst>
          </p:cNvPr>
          <p:cNvSpPr txBox="1"/>
          <p:nvPr/>
        </p:nvSpPr>
        <p:spPr>
          <a:xfrm>
            <a:off x="5082535" y="1160198"/>
            <a:ext cx="1134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err="1"/>
              <a:t>wt</a:t>
            </a:r>
            <a:endParaRPr lang="de-DE" dirty="0"/>
          </a:p>
        </p:txBody>
      </p:sp>
      <p:cxnSp>
        <p:nvCxnSpPr>
          <p:cNvPr id="60" name="Gerade Verbindung mit Pfeil 59">
            <a:extLst>
              <a:ext uri="{FF2B5EF4-FFF2-40B4-BE49-F238E27FC236}">
                <a16:creationId xmlns:a16="http://schemas.microsoft.com/office/drawing/2014/main" id="{59129790-B73A-B505-EA0F-F45F2977F9E9}"/>
              </a:ext>
            </a:extLst>
          </p:cNvPr>
          <p:cNvCxnSpPr>
            <a:cxnSpLocks/>
          </p:cNvCxnSpPr>
          <p:nvPr/>
        </p:nvCxnSpPr>
        <p:spPr>
          <a:xfrm flipH="1">
            <a:off x="4329010" y="172264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feld 60">
            <a:extLst>
              <a:ext uri="{FF2B5EF4-FFF2-40B4-BE49-F238E27FC236}">
                <a16:creationId xmlns:a16="http://schemas.microsoft.com/office/drawing/2014/main" id="{C8DDC6CF-0450-070B-C05B-540B15DD0D84}"/>
              </a:ext>
            </a:extLst>
          </p:cNvPr>
          <p:cNvSpPr txBox="1"/>
          <p:nvPr/>
        </p:nvSpPr>
        <p:spPr>
          <a:xfrm>
            <a:off x="5082535" y="1526037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MDM2 </a:t>
            </a:r>
            <a:r>
              <a:rPr lang="de-DE" dirty="0" smtClean="0"/>
              <a:t>6-200</a:t>
            </a:r>
            <a:endParaRPr lang="de-DE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7C5121EF-172B-A2FB-5690-9108EC7CCCCD}"/>
              </a:ext>
            </a:extLst>
          </p:cNvPr>
          <p:cNvSpPr txBox="1"/>
          <p:nvPr/>
        </p:nvSpPr>
        <p:spPr>
          <a:xfrm>
            <a:off x="178955" y="112702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1B399163-B19C-518A-E0A4-9678F5753610}"/>
              </a:ext>
            </a:extLst>
          </p:cNvPr>
          <p:cNvSpPr txBox="1"/>
          <p:nvPr/>
        </p:nvSpPr>
        <p:spPr>
          <a:xfrm>
            <a:off x="283150" y="170894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283150" y="156165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283150" y="126961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</a:t>
            </a:r>
            <a:r>
              <a:rPr lang="de-DE" sz="1600" dirty="0" smtClean="0"/>
              <a:t>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3D157808-9B5F-C099-8E54-57738024C625}"/>
              </a:ext>
            </a:extLst>
          </p:cNvPr>
          <p:cNvSpPr txBox="1"/>
          <p:nvPr/>
        </p:nvSpPr>
        <p:spPr>
          <a:xfrm>
            <a:off x="283150" y="141339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C465659-DF4B-1736-746A-0EDCD65067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" t="-70" r="225" b="195"/>
          <a:stretch/>
        </p:blipFill>
        <p:spPr>
          <a:xfrm>
            <a:off x="1214928" y="5433608"/>
            <a:ext cx="2684134" cy="2160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4DAD531-65CA-42BA-5F5A-B35223935E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" t="-482" r="265" b="-10"/>
          <a:stretch/>
        </p:blipFill>
        <p:spPr>
          <a:xfrm>
            <a:off x="1215300" y="3203845"/>
            <a:ext cx="2683762" cy="2160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A5956669-BB25-4D58-E9D0-31C5D8584E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" t="-82" r="50" b="206"/>
          <a:stretch/>
        </p:blipFill>
        <p:spPr>
          <a:xfrm>
            <a:off x="1244713" y="965940"/>
            <a:ext cx="2679604" cy="2160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C7A50152-A88B-D8A8-D913-76EAAB1292FD}"/>
              </a:ext>
            </a:extLst>
          </p:cNvPr>
          <p:cNvSpPr txBox="1"/>
          <p:nvPr/>
        </p:nvSpPr>
        <p:spPr>
          <a:xfrm>
            <a:off x="4503850" y="2408292"/>
            <a:ext cx="2026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GAPDH </a:t>
            </a:r>
            <a:r>
              <a:rPr lang="de-DE" sz="1400" dirty="0"/>
              <a:t>was </a:t>
            </a:r>
            <a:r>
              <a:rPr lang="de-DE" sz="1400" dirty="0" err="1"/>
              <a:t>first</a:t>
            </a:r>
            <a:r>
              <a:rPr lang="de-DE" sz="1400" dirty="0"/>
              <a:t> </a:t>
            </a:r>
            <a:r>
              <a:rPr lang="de-DE" sz="1400" dirty="0" err="1"/>
              <a:t>stained</a:t>
            </a:r>
            <a:r>
              <a:rPr lang="de-DE" sz="1400" dirty="0"/>
              <a:t> </a:t>
            </a:r>
          </a:p>
          <a:p>
            <a:r>
              <a:rPr lang="de-DE" sz="1400" dirty="0"/>
              <a:t>on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membrane</a:t>
            </a:r>
            <a:endParaRPr lang="de-DE" sz="1400" dirty="0"/>
          </a:p>
        </p:txBody>
      </p: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31274278-94A4-E8CD-EB9A-C0B4646FADC4}"/>
              </a:ext>
            </a:extLst>
          </p:cNvPr>
          <p:cNvCxnSpPr>
            <a:cxnSpLocks/>
          </p:cNvCxnSpPr>
          <p:nvPr/>
        </p:nvCxnSpPr>
        <p:spPr>
          <a:xfrm flipH="1">
            <a:off x="4329674" y="184633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F34C7536-FCA2-9723-7F49-685ED6E48F0F}"/>
              </a:ext>
            </a:extLst>
          </p:cNvPr>
          <p:cNvSpPr txBox="1"/>
          <p:nvPr/>
        </p:nvSpPr>
        <p:spPr>
          <a:xfrm>
            <a:off x="5083199" y="1715987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</p:spTree>
    <p:extLst>
      <p:ext uri="{BB962C8B-B14F-4D97-AF65-F5344CB8AC3E}">
        <p14:creationId xmlns:p14="http://schemas.microsoft.com/office/powerpoint/2010/main" val="20528942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1AFF721E-5E64-C448-EF37-5EEDEA43BBA4}"/>
              </a:ext>
            </a:extLst>
          </p:cNvPr>
          <p:cNvCxnSpPr>
            <a:cxnSpLocks/>
          </p:cNvCxnSpPr>
          <p:nvPr/>
        </p:nvCxnSpPr>
        <p:spPr>
          <a:xfrm flipH="1">
            <a:off x="1300079" y="151772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39D5C016-BD8C-BB6F-C9E9-32C1A73415F0}"/>
              </a:ext>
            </a:extLst>
          </p:cNvPr>
          <p:cNvCxnSpPr>
            <a:cxnSpLocks/>
          </p:cNvCxnSpPr>
          <p:nvPr/>
        </p:nvCxnSpPr>
        <p:spPr>
          <a:xfrm flipH="1">
            <a:off x="1300079" y="167000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6B337222-B58D-619A-07D0-9A0DAB640068}"/>
              </a:ext>
            </a:extLst>
          </p:cNvPr>
          <p:cNvCxnSpPr>
            <a:cxnSpLocks/>
          </p:cNvCxnSpPr>
          <p:nvPr/>
        </p:nvCxnSpPr>
        <p:spPr>
          <a:xfrm flipH="1">
            <a:off x="1300079" y="1844694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D0C83189-9C34-28DD-D79F-2CE9B71DB1E0}"/>
              </a:ext>
            </a:extLst>
          </p:cNvPr>
          <p:cNvCxnSpPr>
            <a:cxnSpLocks/>
          </p:cNvCxnSpPr>
          <p:nvPr/>
        </p:nvCxnSpPr>
        <p:spPr>
          <a:xfrm flipH="1">
            <a:off x="1300079" y="196599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73775BE1-DE6C-D838-738E-65F4D3BD023C}"/>
              </a:ext>
            </a:extLst>
          </p:cNvPr>
          <p:cNvCxnSpPr>
            <a:cxnSpLocks/>
          </p:cNvCxnSpPr>
          <p:nvPr/>
        </p:nvCxnSpPr>
        <p:spPr>
          <a:xfrm flipH="1">
            <a:off x="1300079" y="2150539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5146210A-7E55-E7E7-EB47-6999B9D37591}"/>
              </a:ext>
            </a:extLst>
          </p:cNvPr>
          <p:cNvCxnSpPr>
            <a:cxnSpLocks/>
          </p:cNvCxnSpPr>
          <p:nvPr/>
        </p:nvCxnSpPr>
        <p:spPr>
          <a:xfrm flipH="1">
            <a:off x="1300079" y="3828846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2EA0EA2B-0DC2-B1BA-859B-58ECDC612B45}"/>
              </a:ext>
            </a:extLst>
          </p:cNvPr>
          <p:cNvCxnSpPr>
            <a:cxnSpLocks/>
          </p:cNvCxnSpPr>
          <p:nvPr/>
        </p:nvCxnSpPr>
        <p:spPr>
          <a:xfrm flipH="1">
            <a:off x="1300079" y="3973341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AD50B7F6-2151-2BCF-20FF-F716D576CC5E}"/>
              </a:ext>
            </a:extLst>
          </p:cNvPr>
          <p:cNvCxnSpPr>
            <a:cxnSpLocks/>
          </p:cNvCxnSpPr>
          <p:nvPr/>
        </p:nvCxnSpPr>
        <p:spPr>
          <a:xfrm flipH="1">
            <a:off x="1300079" y="413512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0" y="92765"/>
            <a:ext cx="1948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Suppl. Figure 6 </a:t>
            </a:r>
            <a:r>
              <a:rPr lang="en-GB" sz="2000" b="1" dirty="0" smtClean="0"/>
              <a:t>C</a:t>
            </a:r>
            <a:endParaRPr lang="en-GB" sz="2000" b="1" dirty="0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289BFA03-7E3B-D553-10DA-5E801A3F5012}"/>
              </a:ext>
            </a:extLst>
          </p:cNvPr>
          <p:cNvCxnSpPr>
            <a:cxnSpLocks/>
          </p:cNvCxnSpPr>
          <p:nvPr/>
        </p:nvCxnSpPr>
        <p:spPr>
          <a:xfrm flipH="1">
            <a:off x="4628073" y="1786756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FF76E4F6-21B1-8158-71CF-A298A1D4774C}"/>
              </a:ext>
            </a:extLst>
          </p:cNvPr>
          <p:cNvSpPr txBox="1"/>
          <p:nvPr/>
        </p:nvSpPr>
        <p:spPr>
          <a:xfrm>
            <a:off x="5380806" y="1602090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RIG-I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A6C0F1DC-CAE2-2C32-FA3C-FB413EF0554E}"/>
              </a:ext>
            </a:extLst>
          </p:cNvPr>
          <p:cNvCxnSpPr>
            <a:cxnSpLocks/>
          </p:cNvCxnSpPr>
          <p:nvPr/>
        </p:nvCxnSpPr>
        <p:spPr>
          <a:xfrm flipH="1">
            <a:off x="4628073" y="3874259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9FE92073-88D7-ADAA-27A8-252E44389878}"/>
              </a:ext>
            </a:extLst>
          </p:cNvPr>
          <p:cNvSpPr txBox="1"/>
          <p:nvPr/>
        </p:nvSpPr>
        <p:spPr>
          <a:xfrm>
            <a:off x="5380806" y="368959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E687D9B-9FF5-907B-5CCF-9AE0F9CED7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" t="44" r="611" b="972"/>
          <a:stretch>
            <a:fillRect/>
          </a:stretch>
        </p:blipFill>
        <p:spPr>
          <a:xfrm>
            <a:off x="1592785" y="3132850"/>
            <a:ext cx="2715243" cy="2160000"/>
          </a:xfrm>
          <a:prstGeom prst="rect">
            <a:avLst/>
          </a:prstGeom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182141D-5A18-DB5B-0B2F-53548E4D4F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4" t="-94" r="39" b="315"/>
          <a:stretch>
            <a:fillRect/>
          </a:stretch>
        </p:blipFill>
        <p:spPr>
          <a:xfrm>
            <a:off x="1592785" y="892522"/>
            <a:ext cx="2712182" cy="2160000"/>
          </a:xfrm>
          <a:prstGeom prst="rect">
            <a:avLst/>
          </a:prstGeom>
          <a:ln>
            <a:noFill/>
          </a:ln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54C98A14-15E2-7F10-63F9-F4F6E26D2691}"/>
              </a:ext>
            </a:extLst>
          </p:cNvPr>
          <p:cNvSpPr txBox="1"/>
          <p:nvPr/>
        </p:nvSpPr>
        <p:spPr>
          <a:xfrm>
            <a:off x="459260" y="129521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CA8296B-72D4-2E0C-B9EE-1CB8A0C813CE}"/>
              </a:ext>
            </a:extLst>
          </p:cNvPr>
          <p:cNvSpPr txBox="1"/>
          <p:nvPr/>
        </p:nvSpPr>
        <p:spPr>
          <a:xfrm>
            <a:off x="459260" y="1510700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3CD046E-1657-BF10-AE1A-21EDF9F35297}"/>
              </a:ext>
            </a:extLst>
          </p:cNvPr>
          <p:cNvSpPr txBox="1"/>
          <p:nvPr/>
        </p:nvSpPr>
        <p:spPr>
          <a:xfrm>
            <a:off x="459260" y="1674432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7D3E2487-F184-3B8E-4E75-1737C2225293}"/>
              </a:ext>
            </a:extLst>
          </p:cNvPr>
          <p:cNvSpPr txBox="1"/>
          <p:nvPr/>
        </p:nvSpPr>
        <p:spPr>
          <a:xfrm>
            <a:off x="563455" y="182127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F133090-5B5D-F46D-C9BE-F98514A4C050}"/>
              </a:ext>
            </a:extLst>
          </p:cNvPr>
          <p:cNvSpPr txBox="1"/>
          <p:nvPr/>
        </p:nvSpPr>
        <p:spPr>
          <a:xfrm>
            <a:off x="563455" y="200582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645D3AC2-C69F-DB2A-1454-2661D7A0950A}"/>
              </a:ext>
            </a:extLst>
          </p:cNvPr>
          <p:cNvSpPr txBox="1"/>
          <p:nvPr/>
        </p:nvSpPr>
        <p:spPr>
          <a:xfrm>
            <a:off x="563455" y="362757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92B2E29B-DA21-0C2E-FCFB-78DBA187C898}"/>
              </a:ext>
            </a:extLst>
          </p:cNvPr>
          <p:cNvSpPr txBox="1"/>
          <p:nvPr/>
        </p:nvSpPr>
        <p:spPr>
          <a:xfrm>
            <a:off x="563455" y="377637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A2285131-E685-FADC-6FA9-4D0A6A61B42D}"/>
              </a:ext>
            </a:extLst>
          </p:cNvPr>
          <p:cNvSpPr txBox="1"/>
          <p:nvPr/>
        </p:nvSpPr>
        <p:spPr>
          <a:xfrm>
            <a:off x="563455" y="397399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896059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E2E9ABC9-99CE-F74D-3CA4-396CB3A0A2AA}"/>
              </a:ext>
            </a:extLst>
          </p:cNvPr>
          <p:cNvCxnSpPr>
            <a:cxnSpLocks/>
          </p:cNvCxnSpPr>
          <p:nvPr/>
        </p:nvCxnSpPr>
        <p:spPr>
          <a:xfrm flipH="1">
            <a:off x="1236181" y="193356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785662D5-AFBB-2C4D-05FA-37FF7AEBE3E3}"/>
              </a:ext>
            </a:extLst>
          </p:cNvPr>
          <p:cNvCxnSpPr>
            <a:cxnSpLocks/>
          </p:cNvCxnSpPr>
          <p:nvPr/>
        </p:nvCxnSpPr>
        <p:spPr>
          <a:xfrm flipH="1">
            <a:off x="1236181" y="208583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BE96F54B-0C87-4049-2062-34AD405B7390}"/>
              </a:ext>
            </a:extLst>
          </p:cNvPr>
          <p:cNvCxnSpPr>
            <a:cxnSpLocks/>
          </p:cNvCxnSpPr>
          <p:nvPr/>
        </p:nvCxnSpPr>
        <p:spPr>
          <a:xfrm flipH="1">
            <a:off x="1236181" y="226052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F55D812F-DA5C-DE6D-3BF9-555F2812E5E5}"/>
              </a:ext>
            </a:extLst>
          </p:cNvPr>
          <p:cNvCxnSpPr>
            <a:cxnSpLocks/>
          </p:cNvCxnSpPr>
          <p:nvPr/>
        </p:nvCxnSpPr>
        <p:spPr>
          <a:xfrm flipH="1">
            <a:off x="1236181" y="238182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B1B45037-D9F2-AE05-8634-3607E82B3131}"/>
              </a:ext>
            </a:extLst>
          </p:cNvPr>
          <p:cNvCxnSpPr>
            <a:cxnSpLocks/>
          </p:cNvCxnSpPr>
          <p:nvPr/>
        </p:nvCxnSpPr>
        <p:spPr>
          <a:xfrm flipH="1">
            <a:off x="1236181" y="256637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BC8F2C7F-D5C1-C1D0-FABB-672BEF787B9C}"/>
              </a:ext>
            </a:extLst>
          </p:cNvPr>
          <p:cNvCxnSpPr>
            <a:cxnSpLocks/>
          </p:cNvCxnSpPr>
          <p:nvPr/>
        </p:nvCxnSpPr>
        <p:spPr>
          <a:xfrm flipH="1">
            <a:off x="1236181" y="632862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2CAA5418-66F4-6040-5862-1E9A87AFC908}"/>
              </a:ext>
            </a:extLst>
          </p:cNvPr>
          <p:cNvCxnSpPr>
            <a:cxnSpLocks/>
          </p:cNvCxnSpPr>
          <p:nvPr/>
        </p:nvCxnSpPr>
        <p:spPr>
          <a:xfrm flipH="1">
            <a:off x="1236181" y="647312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BD35A09D-14F3-7CF6-51EE-479282CC3507}"/>
              </a:ext>
            </a:extLst>
          </p:cNvPr>
          <p:cNvCxnSpPr>
            <a:cxnSpLocks/>
          </p:cNvCxnSpPr>
          <p:nvPr/>
        </p:nvCxnSpPr>
        <p:spPr>
          <a:xfrm flipH="1">
            <a:off x="1236181" y="663490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6E4F1B61-9776-5E11-0C82-54233B17395E}"/>
              </a:ext>
            </a:extLst>
          </p:cNvPr>
          <p:cNvCxnSpPr>
            <a:cxnSpLocks/>
          </p:cNvCxnSpPr>
          <p:nvPr/>
        </p:nvCxnSpPr>
        <p:spPr>
          <a:xfrm flipH="1">
            <a:off x="1236181" y="424736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76B34F29-9879-5EF9-6590-D0F392EF3329}"/>
              </a:ext>
            </a:extLst>
          </p:cNvPr>
          <p:cNvCxnSpPr>
            <a:cxnSpLocks/>
          </p:cNvCxnSpPr>
          <p:nvPr/>
        </p:nvCxnSpPr>
        <p:spPr>
          <a:xfrm flipH="1">
            <a:off x="1236181" y="439964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98769D76-BC00-5985-9105-970F6EFAE546}"/>
              </a:ext>
            </a:extLst>
          </p:cNvPr>
          <p:cNvCxnSpPr>
            <a:cxnSpLocks/>
          </p:cNvCxnSpPr>
          <p:nvPr/>
        </p:nvCxnSpPr>
        <p:spPr>
          <a:xfrm flipH="1">
            <a:off x="1236181" y="457433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9D86E214-2397-9C16-6AFB-E0F5EFB52BC1}"/>
              </a:ext>
            </a:extLst>
          </p:cNvPr>
          <p:cNvCxnSpPr>
            <a:cxnSpLocks/>
          </p:cNvCxnSpPr>
          <p:nvPr/>
        </p:nvCxnSpPr>
        <p:spPr>
          <a:xfrm flipH="1">
            <a:off x="1236181" y="469563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B4283EBC-9E66-843B-3321-B589E1591C8C}"/>
              </a:ext>
            </a:extLst>
          </p:cNvPr>
          <p:cNvCxnSpPr>
            <a:cxnSpLocks/>
          </p:cNvCxnSpPr>
          <p:nvPr/>
        </p:nvCxnSpPr>
        <p:spPr>
          <a:xfrm flipH="1">
            <a:off x="1236181" y="488017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0" y="92765"/>
            <a:ext cx="1793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Suppl. Figure 6 </a:t>
            </a:r>
            <a:r>
              <a:rPr lang="en-GB" b="1" dirty="0" smtClean="0"/>
              <a:t>G</a:t>
            </a:r>
            <a:endParaRPr lang="en-GB" b="1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FD28709-6478-2571-AEC2-23BD61AF1C0A}"/>
              </a:ext>
            </a:extLst>
          </p:cNvPr>
          <p:cNvCxnSpPr>
            <a:cxnSpLocks/>
          </p:cNvCxnSpPr>
          <p:nvPr/>
        </p:nvCxnSpPr>
        <p:spPr>
          <a:xfrm flipH="1">
            <a:off x="4457675" y="2238998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EE9013AE-C5AC-0B42-7B78-6B9561FF4624}"/>
              </a:ext>
            </a:extLst>
          </p:cNvPr>
          <p:cNvSpPr txBox="1"/>
          <p:nvPr/>
        </p:nvSpPr>
        <p:spPr>
          <a:xfrm>
            <a:off x="5210408" y="2054332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RIG-I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52A6AFBD-2D3D-A50D-DA48-7B208FCB6546}"/>
              </a:ext>
            </a:extLst>
          </p:cNvPr>
          <p:cNvCxnSpPr>
            <a:cxnSpLocks/>
          </p:cNvCxnSpPr>
          <p:nvPr/>
        </p:nvCxnSpPr>
        <p:spPr>
          <a:xfrm flipH="1">
            <a:off x="4457675" y="6435001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84963363-567E-4237-18BA-C2224EEDF027}"/>
              </a:ext>
            </a:extLst>
          </p:cNvPr>
          <p:cNvSpPr txBox="1"/>
          <p:nvPr/>
        </p:nvSpPr>
        <p:spPr>
          <a:xfrm>
            <a:off x="5210408" y="625033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854AFC33-40C4-6636-5348-986E54EC5342}"/>
              </a:ext>
            </a:extLst>
          </p:cNvPr>
          <p:cNvCxnSpPr>
            <a:cxnSpLocks/>
          </p:cNvCxnSpPr>
          <p:nvPr/>
        </p:nvCxnSpPr>
        <p:spPr>
          <a:xfrm flipH="1">
            <a:off x="4457675" y="4484665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64BFD241-4245-781C-E039-4B4878809ED6}"/>
              </a:ext>
            </a:extLst>
          </p:cNvPr>
          <p:cNvSpPr txBox="1"/>
          <p:nvPr/>
        </p:nvSpPr>
        <p:spPr>
          <a:xfrm>
            <a:off x="5210408" y="4299999"/>
            <a:ext cx="1589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Cleaved</a:t>
            </a:r>
            <a:r>
              <a:rPr lang="de-DE" dirty="0"/>
              <a:t> Parp-1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074505F1-CC04-9137-1063-7DA317400C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3" t="-190" r="-23" b="389"/>
          <a:stretch>
            <a:fillRect/>
          </a:stretch>
        </p:blipFill>
        <p:spPr>
          <a:xfrm>
            <a:off x="1612525" y="3463124"/>
            <a:ext cx="2710587" cy="2160000"/>
          </a:xfrm>
          <a:prstGeom prst="rect">
            <a:avLst/>
          </a:prstGeom>
          <a:ln>
            <a:noFill/>
          </a:ln>
        </p:spPr>
      </p:pic>
      <p:pic>
        <p:nvPicPr>
          <p:cNvPr id="22" name="Grafik 21" descr="Ein Bild, das Schwarzweiß, monochrom enthält.&#10;&#10;KI-generierte Inhalte können fehlerhaft sein.">
            <a:extLst>
              <a:ext uri="{FF2B5EF4-FFF2-40B4-BE49-F238E27FC236}">
                <a16:creationId xmlns:a16="http://schemas.microsoft.com/office/drawing/2014/main" id="{1CB3594E-3830-6B44-0680-735043D7F1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" t="-4" r="-233" b="598"/>
          <a:stretch>
            <a:fillRect/>
          </a:stretch>
        </p:blipFill>
        <p:spPr>
          <a:xfrm>
            <a:off x="1608262" y="5687252"/>
            <a:ext cx="2722228" cy="2160000"/>
          </a:xfrm>
          <a:prstGeom prst="rect">
            <a:avLst/>
          </a:prstGeom>
          <a:ln>
            <a:noFill/>
          </a:ln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EC3ED14A-4997-3E49-D9FD-EB18A074F6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" t="106" r="140" b="802"/>
          <a:stretch>
            <a:fillRect/>
          </a:stretch>
        </p:blipFill>
        <p:spPr>
          <a:xfrm>
            <a:off x="1608262" y="1238996"/>
            <a:ext cx="2714850" cy="2160000"/>
          </a:xfrm>
          <a:prstGeom prst="rect">
            <a:avLst/>
          </a:prstGeom>
          <a:ln>
            <a:noFill/>
          </a:ln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525B07AB-3A7C-C9E3-AF38-1462107C7A48}"/>
              </a:ext>
            </a:extLst>
          </p:cNvPr>
          <p:cNvSpPr txBox="1"/>
          <p:nvPr/>
        </p:nvSpPr>
        <p:spPr>
          <a:xfrm>
            <a:off x="395362" y="171104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3F4794C-0DE5-0AC7-383C-E656C7E14417}"/>
              </a:ext>
            </a:extLst>
          </p:cNvPr>
          <p:cNvSpPr txBox="1"/>
          <p:nvPr/>
        </p:nvSpPr>
        <p:spPr>
          <a:xfrm>
            <a:off x="395362" y="192653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194B091-2AFF-5999-4E81-20704524260A}"/>
              </a:ext>
            </a:extLst>
          </p:cNvPr>
          <p:cNvSpPr txBox="1"/>
          <p:nvPr/>
        </p:nvSpPr>
        <p:spPr>
          <a:xfrm>
            <a:off x="395362" y="209026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49D40C6-A4FB-2F74-3E61-7F423AF44E9B}"/>
              </a:ext>
            </a:extLst>
          </p:cNvPr>
          <p:cNvSpPr txBox="1"/>
          <p:nvPr/>
        </p:nvSpPr>
        <p:spPr>
          <a:xfrm>
            <a:off x="499557" y="223711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F1C247E-6F10-1187-E873-C15CFF59DDF7}"/>
              </a:ext>
            </a:extLst>
          </p:cNvPr>
          <p:cNvSpPr txBox="1"/>
          <p:nvPr/>
        </p:nvSpPr>
        <p:spPr>
          <a:xfrm>
            <a:off x="499557" y="242165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C2FF3D8C-3DA5-6B52-0E14-106F668C0222}"/>
              </a:ext>
            </a:extLst>
          </p:cNvPr>
          <p:cNvSpPr txBox="1"/>
          <p:nvPr/>
        </p:nvSpPr>
        <p:spPr>
          <a:xfrm>
            <a:off x="499557" y="612735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B3A4112F-8CD6-77BE-E5D6-39528FAB8320}"/>
              </a:ext>
            </a:extLst>
          </p:cNvPr>
          <p:cNvSpPr txBox="1"/>
          <p:nvPr/>
        </p:nvSpPr>
        <p:spPr>
          <a:xfrm>
            <a:off x="499557" y="627615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EED8AEE7-7020-5866-72F8-754B5E1693AD}"/>
              </a:ext>
            </a:extLst>
          </p:cNvPr>
          <p:cNvSpPr txBox="1"/>
          <p:nvPr/>
        </p:nvSpPr>
        <p:spPr>
          <a:xfrm>
            <a:off x="499557" y="647377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09A21B15-24EE-1D64-08EB-482C02572239}"/>
              </a:ext>
            </a:extLst>
          </p:cNvPr>
          <p:cNvSpPr txBox="1"/>
          <p:nvPr/>
        </p:nvSpPr>
        <p:spPr>
          <a:xfrm>
            <a:off x="395362" y="402485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5BBCE4E9-B275-59C3-61E4-4C654B6FEB39}"/>
              </a:ext>
            </a:extLst>
          </p:cNvPr>
          <p:cNvSpPr txBox="1"/>
          <p:nvPr/>
        </p:nvSpPr>
        <p:spPr>
          <a:xfrm>
            <a:off x="395362" y="424033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E35FFDCC-2A50-7351-0B7F-18BBEDCCE6F4}"/>
              </a:ext>
            </a:extLst>
          </p:cNvPr>
          <p:cNvSpPr txBox="1"/>
          <p:nvPr/>
        </p:nvSpPr>
        <p:spPr>
          <a:xfrm>
            <a:off x="395362" y="440407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A2F6130F-79D5-BDCA-38B9-9C25E465894C}"/>
              </a:ext>
            </a:extLst>
          </p:cNvPr>
          <p:cNvSpPr txBox="1"/>
          <p:nvPr/>
        </p:nvSpPr>
        <p:spPr>
          <a:xfrm>
            <a:off x="499557" y="455091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541D9EDD-FFB4-5621-DAE0-E51792D694A6}"/>
              </a:ext>
            </a:extLst>
          </p:cNvPr>
          <p:cNvSpPr txBox="1"/>
          <p:nvPr/>
        </p:nvSpPr>
        <p:spPr>
          <a:xfrm>
            <a:off x="499557" y="473546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5470843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C737F-2778-82F9-D7AA-B7E335516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5E1F5260-3BCA-C51B-9208-376FD58376CF}"/>
              </a:ext>
            </a:extLst>
          </p:cNvPr>
          <p:cNvCxnSpPr>
            <a:cxnSpLocks/>
          </p:cNvCxnSpPr>
          <p:nvPr/>
        </p:nvCxnSpPr>
        <p:spPr>
          <a:xfrm flipH="1">
            <a:off x="977101" y="208596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DD1C2B02-51AB-FAFF-1203-EABFD4F07D21}"/>
              </a:ext>
            </a:extLst>
          </p:cNvPr>
          <p:cNvCxnSpPr>
            <a:cxnSpLocks/>
          </p:cNvCxnSpPr>
          <p:nvPr/>
        </p:nvCxnSpPr>
        <p:spPr>
          <a:xfrm flipH="1">
            <a:off x="977101" y="223823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EC504F79-5C0C-4B56-4A04-35BE8C498317}"/>
              </a:ext>
            </a:extLst>
          </p:cNvPr>
          <p:cNvCxnSpPr>
            <a:cxnSpLocks/>
          </p:cNvCxnSpPr>
          <p:nvPr/>
        </p:nvCxnSpPr>
        <p:spPr>
          <a:xfrm flipH="1">
            <a:off x="977101" y="241292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EAEE9ACF-1DD5-882F-92F8-31044A9F2EB6}"/>
              </a:ext>
            </a:extLst>
          </p:cNvPr>
          <p:cNvCxnSpPr>
            <a:cxnSpLocks/>
          </p:cNvCxnSpPr>
          <p:nvPr/>
        </p:nvCxnSpPr>
        <p:spPr>
          <a:xfrm flipH="1">
            <a:off x="977101" y="253422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01364945-8DB3-077C-0359-0F9024D1F343}"/>
              </a:ext>
            </a:extLst>
          </p:cNvPr>
          <p:cNvCxnSpPr>
            <a:cxnSpLocks/>
          </p:cNvCxnSpPr>
          <p:nvPr/>
        </p:nvCxnSpPr>
        <p:spPr>
          <a:xfrm flipH="1">
            <a:off x="977101" y="271877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7A1895B4-6462-519A-430B-CF724499D424}"/>
              </a:ext>
            </a:extLst>
          </p:cNvPr>
          <p:cNvCxnSpPr>
            <a:cxnSpLocks/>
          </p:cNvCxnSpPr>
          <p:nvPr/>
        </p:nvCxnSpPr>
        <p:spPr>
          <a:xfrm flipH="1">
            <a:off x="977101" y="677058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620131F7-5E64-638F-FDB3-8AB639DED66E}"/>
              </a:ext>
            </a:extLst>
          </p:cNvPr>
          <p:cNvCxnSpPr>
            <a:cxnSpLocks/>
          </p:cNvCxnSpPr>
          <p:nvPr/>
        </p:nvCxnSpPr>
        <p:spPr>
          <a:xfrm flipH="1">
            <a:off x="977101" y="691508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6B76538E-9598-CA5F-A76C-9C19248C7E2D}"/>
              </a:ext>
            </a:extLst>
          </p:cNvPr>
          <p:cNvCxnSpPr>
            <a:cxnSpLocks/>
          </p:cNvCxnSpPr>
          <p:nvPr/>
        </p:nvCxnSpPr>
        <p:spPr>
          <a:xfrm flipH="1">
            <a:off x="977101" y="7076867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7948C6CC-D37D-951D-1301-D883E3441D74}"/>
              </a:ext>
            </a:extLst>
          </p:cNvPr>
          <p:cNvCxnSpPr>
            <a:cxnSpLocks/>
          </p:cNvCxnSpPr>
          <p:nvPr/>
        </p:nvCxnSpPr>
        <p:spPr>
          <a:xfrm flipH="1">
            <a:off x="977101" y="4277845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32EC6E5A-C544-C245-3D80-57C86332983C}"/>
              </a:ext>
            </a:extLst>
          </p:cNvPr>
          <p:cNvCxnSpPr>
            <a:cxnSpLocks/>
          </p:cNvCxnSpPr>
          <p:nvPr/>
        </p:nvCxnSpPr>
        <p:spPr>
          <a:xfrm flipH="1">
            <a:off x="977101" y="4430122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C14EF0A9-5B74-1BC9-5D6D-CFDE03AF0A14}"/>
              </a:ext>
            </a:extLst>
          </p:cNvPr>
          <p:cNvCxnSpPr>
            <a:cxnSpLocks/>
          </p:cNvCxnSpPr>
          <p:nvPr/>
        </p:nvCxnSpPr>
        <p:spPr>
          <a:xfrm flipH="1">
            <a:off x="977101" y="4604813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4A2B78E4-A562-C3B7-2181-48ED4789ADE3}"/>
              </a:ext>
            </a:extLst>
          </p:cNvPr>
          <p:cNvCxnSpPr>
            <a:cxnSpLocks/>
          </p:cNvCxnSpPr>
          <p:nvPr/>
        </p:nvCxnSpPr>
        <p:spPr>
          <a:xfrm flipH="1">
            <a:off x="977101" y="4726110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FCD256C6-C206-1856-615C-D0C0D1CE9DC3}"/>
              </a:ext>
            </a:extLst>
          </p:cNvPr>
          <p:cNvCxnSpPr>
            <a:cxnSpLocks/>
          </p:cNvCxnSpPr>
          <p:nvPr/>
        </p:nvCxnSpPr>
        <p:spPr>
          <a:xfrm flipH="1">
            <a:off x="977101" y="4910658"/>
            <a:ext cx="8360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D24EDB06-AA1B-E615-D881-FDB0B19B8D37}"/>
              </a:ext>
            </a:extLst>
          </p:cNvPr>
          <p:cNvSpPr txBox="1"/>
          <p:nvPr/>
        </p:nvSpPr>
        <p:spPr>
          <a:xfrm>
            <a:off x="0" y="92765"/>
            <a:ext cx="1793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Suppl. Figure 6 </a:t>
            </a:r>
            <a:r>
              <a:rPr lang="en-GB" b="1" dirty="0" smtClean="0"/>
              <a:t>G</a:t>
            </a:r>
            <a:endParaRPr lang="en-GB" b="1" dirty="0"/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111FFB46-DEF3-CB2B-D657-CD1DE3A9F89E}"/>
              </a:ext>
            </a:extLst>
          </p:cNvPr>
          <p:cNvCxnSpPr>
            <a:cxnSpLocks/>
          </p:cNvCxnSpPr>
          <p:nvPr/>
        </p:nvCxnSpPr>
        <p:spPr>
          <a:xfrm flipH="1">
            <a:off x="4183355" y="2337854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591036FB-EA22-2AA7-EC89-0E46DACD6E50}"/>
              </a:ext>
            </a:extLst>
          </p:cNvPr>
          <p:cNvSpPr txBox="1"/>
          <p:nvPr/>
        </p:nvSpPr>
        <p:spPr>
          <a:xfrm>
            <a:off x="4936088" y="2153188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RIG-I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7DABBFF0-A859-6BC4-B8EE-EC61B634F56E}"/>
              </a:ext>
            </a:extLst>
          </p:cNvPr>
          <p:cNvCxnSpPr>
            <a:cxnSpLocks/>
          </p:cNvCxnSpPr>
          <p:nvPr/>
        </p:nvCxnSpPr>
        <p:spPr>
          <a:xfrm flipH="1">
            <a:off x="4183355" y="676863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5ED01106-FE4B-4483-B3F8-2C981AA480C7}"/>
              </a:ext>
            </a:extLst>
          </p:cNvPr>
          <p:cNvSpPr txBox="1"/>
          <p:nvPr/>
        </p:nvSpPr>
        <p:spPr>
          <a:xfrm>
            <a:off x="4936088" y="6583971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GAPDH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D41A5EF-F618-8CCE-562D-24FA04C96E20}"/>
              </a:ext>
            </a:extLst>
          </p:cNvPr>
          <p:cNvCxnSpPr>
            <a:cxnSpLocks/>
          </p:cNvCxnSpPr>
          <p:nvPr/>
        </p:nvCxnSpPr>
        <p:spPr>
          <a:xfrm flipH="1">
            <a:off x="4183355" y="4558807"/>
            <a:ext cx="7200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784A6662-3F1C-C6CD-4B68-B50F7D89AD40}"/>
              </a:ext>
            </a:extLst>
          </p:cNvPr>
          <p:cNvSpPr txBox="1"/>
          <p:nvPr/>
        </p:nvSpPr>
        <p:spPr>
          <a:xfrm>
            <a:off x="4936088" y="4374141"/>
            <a:ext cx="1589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Cleaved</a:t>
            </a:r>
            <a:r>
              <a:rPr lang="de-DE" dirty="0"/>
              <a:t> Parp-1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955F2D2C-2539-41D4-3C5E-4CCF62F36A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8" t="457" r="1880" b="958"/>
          <a:stretch>
            <a:fillRect/>
          </a:stretch>
        </p:blipFill>
        <p:spPr>
          <a:xfrm>
            <a:off x="1333943" y="1238996"/>
            <a:ext cx="2698994" cy="2160000"/>
          </a:xfrm>
          <a:prstGeom prst="rect">
            <a:avLst/>
          </a:prstGeom>
          <a:ln>
            <a:noFill/>
          </a:ln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A1E4C0DF-6F1D-9D75-7681-1B6237462C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78" t="-789" r="583" b="962"/>
          <a:stretch>
            <a:fillRect/>
          </a:stretch>
        </p:blipFill>
        <p:spPr>
          <a:xfrm>
            <a:off x="1333942" y="3456910"/>
            <a:ext cx="2698994" cy="2160000"/>
          </a:xfrm>
          <a:prstGeom prst="rect">
            <a:avLst/>
          </a:prstGeom>
          <a:ln>
            <a:noFill/>
          </a:ln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0E6582D9-E1B0-7DBC-6349-93B4F104019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" t="1035" r="751" b="1936"/>
          <a:stretch>
            <a:fillRect/>
          </a:stretch>
        </p:blipFill>
        <p:spPr>
          <a:xfrm>
            <a:off x="1333942" y="5674824"/>
            <a:ext cx="2698994" cy="2160000"/>
          </a:xfrm>
          <a:prstGeom prst="rect">
            <a:avLst/>
          </a:prstGeom>
          <a:ln>
            <a:noFill/>
          </a:ln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EA484834-9582-0894-2245-6177070265B1}"/>
              </a:ext>
            </a:extLst>
          </p:cNvPr>
          <p:cNvSpPr txBox="1"/>
          <p:nvPr/>
        </p:nvSpPr>
        <p:spPr>
          <a:xfrm>
            <a:off x="136282" y="186344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8085B88E-4C4D-2B9E-49E2-8B50187BE48B}"/>
              </a:ext>
            </a:extLst>
          </p:cNvPr>
          <p:cNvSpPr txBox="1"/>
          <p:nvPr/>
        </p:nvSpPr>
        <p:spPr>
          <a:xfrm>
            <a:off x="136282" y="2078934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7757F814-4136-5A6E-4B38-1D80372D4C7E}"/>
              </a:ext>
            </a:extLst>
          </p:cNvPr>
          <p:cNvSpPr txBox="1"/>
          <p:nvPr/>
        </p:nvSpPr>
        <p:spPr>
          <a:xfrm>
            <a:off x="136282" y="2242666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0AB2827F-E882-5702-0101-6320E10A1E36}"/>
              </a:ext>
            </a:extLst>
          </p:cNvPr>
          <p:cNvSpPr txBox="1"/>
          <p:nvPr/>
        </p:nvSpPr>
        <p:spPr>
          <a:xfrm>
            <a:off x="240477" y="2389511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918754E1-8FB9-27EE-D1D0-33392BA9A329}"/>
              </a:ext>
            </a:extLst>
          </p:cNvPr>
          <p:cNvSpPr txBox="1"/>
          <p:nvPr/>
        </p:nvSpPr>
        <p:spPr>
          <a:xfrm>
            <a:off x="240477" y="2574059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C1DF68D9-027F-4C75-BF15-C00D77642B35}"/>
              </a:ext>
            </a:extLst>
          </p:cNvPr>
          <p:cNvSpPr txBox="1"/>
          <p:nvPr/>
        </p:nvSpPr>
        <p:spPr>
          <a:xfrm>
            <a:off x="240477" y="6569315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40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251B40F2-935E-9586-F283-C53DFFACA529}"/>
              </a:ext>
            </a:extLst>
          </p:cNvPr>
          <p:cNvSpPr txBox="1"/>
          <p:nvPr/>
        </p:nvSpPr>
        <p:spPr>
          <a:xfrm>
            <a:off x="240477" y="671811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35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77ADB68B-1741-CA25-3A64-1AA876D77FEF}"/>
              </a:ext>
            </a:extLst>
          </p:cNvPr>
          <p:cNvSpPr txBox="1"/>
          <p:nvPr/>
        </p:nvSpPr>
        <p:spPr>
          <a:xfrm>
            <a:off x="240477" y="6915737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25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2F6F8A8F-F500-7632-C2AC-FF427A7B396F}"/>
              </a:ext>
            </a:extLst>
          </p:cNvPr>
          <p:cNvSpPr txBox="1"/>
          <p:nvPr/>
        </p:nvSpPr>
        <p:spPr>
          <a:xfrm>
            <a:off x="136282" y="405533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180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AFCB5509-1D93-FB73-237E-CE4897B037AE}"/>
              </a:ext>
            </a:extLst>
          </p:cNvPr>
          <p:cNvSpPr txBox="1"/>
          <p:nvPr/>
        </p:nvSpPr>
        <p:spPr>
          <a:xfrm>
            <a:off x="136282" y="4270819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130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CEF52E96-4E4D-D41E-1A64-1914BC968800}"/>
              </a:ext>
            </a:extLst>
          </p:cNvPr>
          <p:cNvSpPr txBox="1"/>
          <p:nvPr/>
        </p:nvSpPr>
        <p:spPr>
          <a:xfrm>
            <a:off x="136282" y="4434551"/>
            <a:ext cx="86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100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8FAA17F3-17F1-F1AD-AA2F-9C2C38346784}"/>
              </a:ext>
            </a:extLst>
          </p:cNvPr>
          <p:cNvSpPr txBox="1"/>
          <p:nvPr/>
        </p:nvSpPr>
        <p:spPr>
          <a:xfrm>
            <a:off x="240477" y="4581396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70 </a:t>
            </a:r>
            <a:r>
              <a:rPr lang="de-DE" sz="1600" dirty="0" err="1"/>
              <a:t>kDa</a:t>
            </a:r>
            <a:endParaRPr lang="de-DE" sz="1600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48749B17-D6DE-EC77-BB76-27DB27DA4D8A}"/>
              </a:ext>
            </a:extLst>
          </p:cNvPr>
          <p:cNvSpPr txBox="1"/>
          <p:nvPr/>
        </p:nvSpPr>
        <p:spPr>
          <a:xfrm>
            <a:off x="240477" y="476594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55 </a:t>
            </a:r>
            <a:r>
              <a:rPr lang="de-DE" sz="1600" dirty="0" err="1"/>
              <a:t>kDa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424227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1534</Words>
  <Application>Microsoft Office PowerPoint</Application>
  <PresentationFormat>Benutzerdefiniert</PresentationFormat>
  <Paragraphs>707</Paragraphs>
  <Slides>44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Universitätsmedizin Göttingen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Weber, Sabrina</dc:creator>
  <cp:lastModifiedBy>Weber, Sabrina</cp:lastModifiedBy>
  <cp:revision>90</cp:revision>
  <dcterms:created xsi:type="dcterms:W3CDTF">2026-01-14T12:57:18Z</dcterms:created>
  <dcterms:modified xsi:type="dcterms:W3CDTF">2026-06-04T17:21:14Z</dcterms:modified>
</cp:coreProperties>
</file>