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93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718"/>
    <p:restoredTop sz="97935" autoAdjust="0"/>
  </p:normalViewPr>
  <p:slideViewPr>
    <p:cSldViewPr snapToGrid="0" snapToObjects="1">
      <p:cViewPr>
        <p:scale>
          <a:sx n="100" d="100"/>
          <a:sy n="100" d="100"/>
        </p:scale>
        <p:origin x="-576" y="-1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8CF7E-C731-4D4C-A81F-606191AD709E}" type="datetimeFigureOut">
              <a:rPr lang="en-US" smtClean="0"/>
              <a:t>1/1/18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15107-99B3-0243-B230-090BB329B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0017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A5434-5A26-284C-9029-400A64C31F18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F6897-676E-9D40-A085-576859A6E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4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95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409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162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518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061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838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3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072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043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5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05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6294D-8115-C743-AE1C-B5C0CB12F8BE}" type="datetimeFigureOut">
              <a:rPr lang="en-US" smtClean="0"/>
              <a:pPr/>
              <a:t>1/1/18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0A5C3-3AE0-7B41-A910-C9EC983BAD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10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6.jpeg"/><Relationship Id="rId8" Type="http://schemas.microsoft.com/office/2007/relationships/hdphoto" Target="../media/hdphoto1.wdp"/><Relationship Id="rId9" Type="http://schemas.openxmlformats.org/officeDocument/2006/relationships/image" Target="../media/image7.jpeg"/><Relationship Id="rId10" Type="http://schemas.microsoft.com/office/2007/relationships/hdphoto" Target="../media/hdphoto2.wdp"/><Relationship Id="rId11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816464" y="337532"/>
            <a:ext cx="3973153" cy="2243209"/>
            <a:chOff x="241301" y="923621"/>
            <a:chExt cx="3973153" cy="2243209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1301" y="923621"/>
              <a:ext cx="3907852" cy="2243209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1034258" y="1570847"/>
              <a:ext cx="3447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smtClean="0">
                  <a:latin typeface="Arial"/>
                  <a:cs typeface="Arial"/>
                </a:rPr>
                <a:t>*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300958" y="1732057"/>
              <a:ext cx="3447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smtClean="0">
                  <a:latin typeface="Arial"/>
                  <a:cs typeface="Arial"/>
                </a:rPr>
                <a:t>**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582894" y="1842468"/>
              <a:ext cx="3447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smtClean="0">
                  <a:latin typeface="Arial"/>
                  <a:cs typeface="Arial"/>
                </a:rPr>
                <a:t>**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892766" y="1575144"/>
              <a:ext cx="3447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smtClean="0">
                  <a:latin typeface="Arial"/>
                  <a:cs typeface="Arial"/>
                </a:rPr>
                <a:t>*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54017" y="1957175"/>
              <a:ext cx="3447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smtClean="0">
                  <a:latin typeface="Arial"/>
                  <a:cs typeface="Arial"/>
                </a:rPr>
                <a:t>**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460619" y="1732057"/>
              <a:ext cx="3447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smtClean="0">
                  <a:latin typeface="Arial"/>
                  <a:cs typeface="Arial"/>
                </a:rPr>
                <a:t>*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746516" y="1608947"/>
              <a:ext cx="3447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smtClean="0">
                  <a:latin typeface="Arial"/>
                  <a:cs typeface="Arial"/>
                </a:rPr>
                <a:t>*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007767" y="1817068"/>
              <a:ext cx="3447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smtClean="0">
                  <a:latin typeface="Arial"/>
                  <a:cs typeface="Arial"/>
                </a:rPr>
                <a:t>**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294712" y="1744757"/>
              <a:ext cx="3447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smtClean="0">
                  <a:latin typeface="Arial"/>
                  <a:cs typeface="Arial"/>
                </a:rPr>
                <a:t>**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583899" y="1388126"/>
              <a:ext cx="3447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/>
                  <a:cs typeface="Arial"/>
                </a:rPr>
                <a:t>ns</a:t>
              </a:r>
              <a:endParaRPr lang="en-US" sz="1000" dirty="0">
                <a:latin typeface="Arial"/>
                <a:cs typeface="Arial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869752" y="1757457"/>
              <a:ext cx="3447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smtClean="0">
                  <a:latin typeface="Arial"/>
                  <a:cs typeface="Arial"/>
                </a:rPr>
                <a:t>**</a:t>
              </a:r>
              <a:endParaRPr lang="en-US" sz="1000">
                <a:latin typeface="Arial"/>
                <a:cs typeface="Arial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14956" y="2292296"/>
              <a:ext cx="3447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smtClean="0">
                  <a:latin typeface="Arial"/>
                  <a:cs typeface="Arial"/>
                </a:rPr>
                <a:t>***</a:t>
              </a:r>
              <a:endParaRPr lang="en-US" sz="1000">
                <a:latin typeface="Arial"/>
                <a:cs typeface="Arial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89" y="379922"/>
            <a:ext cx="2166230" cy="3075892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215863" y="72145"/>
            <a:ext cx="297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/>
              <a:t>A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782882" y="72145"/>
            <a:ext cx="297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B</a:t>
            </a:r>
          </a:p>
        </p:txBody>
      </p:sp>
      <p:sp>
        <p:nvSpPr>
          <p:cNvPr id="48" name="Rectangle 47"/>
          <p:cNvSpPr/>
          <p:nvPr/>
        </p:nvSpPr>
        <p:spPr>
          <a:xfrm>
            <a:off x="0" y="6505468"/>
            <a:ext cx="9180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smtClean="0"/>
              <a:t>Figure S1. MYCN is required for driving </a:t>
            </a:r>
            <a:r>
              <a:rPr lang="en-US" b="1" dirty="0" err="1" smtClean="0"/>
              <a:t>glutaminolysis</a:t>
            </a:r>
            <a:r>
              <a:rPr lang="en-US" b="1" smtClean="0"/>
              <a:t> in </a:t>
            </a:r>
            <a:r>
              <a:rPr lang="en-US" b="1" dirty="0" smtClean="0"/>
              <a:t>neuroblastoma.</a:t>
            </a:r>
            <a:endParaRPr lang="en-US" b="1" dirty="0"/>
          </a:p>
        </p:txBody>
      </p:sp>
      <p:grpSp>
        <p:nvGrpSpPr>
          <p:cNvPr id="8" name="Group 7"/>
          <p:cNvGrpSpPr/>
          <p:nvPr/>
        </p:nvGrpSpPr>
        <p:grpSpPr>
          <a:xfrm>
            <a:off x="558332" y="3688566"/>
            <a:ext cx="2811351" cy="2141696"/>
            <a:chOff x="4305199" y="3915094"/>
            <a:chExt cx="3230068" cy="223697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16472" y="4013200"/>
              <a:ext cx="3118795" cy="2138872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4305199" y="3915094"/>
              <a:ext cx="297508" cy="353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rgbClr val="000000"/>
                  </a:solidFill>
                </a:rPr>
                <a:t>C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278929" y="4278991"/>
              <a:ext cx="541224" cy="28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/>
                  <a:cs typeface="Arial"/>
                </a:rPr>
                <a:t>ns</a:t>
              </a:r>
              <a:endParaRPr lang="en-US" sz="1000" dirty="0">
                <a:latin typeface="Arial"/>
                <a:cs typeface="Arial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060232" y="4520866"/>
              <a:ext cx="254404" cy="273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>
                  <a:latin typeface="Arial"/>
                  <a:cs typeface="Arial"/>
                </a:rPr>
                <a:t>*</a:t>
              </a:r>
              <a:endParaRPr lang="en-US" sz="1100" dirty="0">
                <a:latin typeface="Arial"/>
                <a:cs typeface="Arial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607508" y="4562640"/>
            <a:ext cx="1964419" cy="2048382"/>
            <a:chOff x="235034" y="4523296"/>
            <a:chExt cx="1964419" cy="2048382"/>
          </a:xfrm>
        </p:grpSpPr>
        <p:grpSp>
          <p:nvGrpSpPr>
            <p:cNvPr id="17" name="Group 16"/>
            <p:cNvGrpSpPr/>
            <p:nvPr/>
          </p:nvGrpSpPr>
          <p:grpSpPr>
            <a:xfrm>
              <a:off x="262026" y="4626439"/>
              <a:ext cx="1937427" cy="1945239"/>
              <a:chOff x="504904" y="4618165"/>
              <a:chExt cx="1937427" cy="1945239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4904" y="4618165"/>
                <a:ext cx="1937427" cy="1945239"/>
              </a:xfrm>
              <a:prstGeom prst="rect">
                <a:avLst/>
              </a:prstGeom>
            </p:spPr>
          </p:pic>
          <p:sp>
            <p:nvSpPr>
              <p:cNvPr id="64" name="TextBox 63"/>
              <p:cNvSpPr txBox="1"/>
              <p:nvPr/>
            </p:nvSpPr>
            <p:spPr>
              <a:xfrm>
                <a:off x="1172376" y="5257459"/>
                <a:ext cx="47106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 smtClean="0">
                    <a:latin typeface="Arial"/>
                    <a:cs typeface="Arial"/>
                  </a:rPr>
                  <a:t>ns</a:t>
                </a:r>
                <a:endParaRPr lang="en-US" sz="1000" dirty="0">
                  <a:latin typeface="Arial"/>
                  <a:cs typeface="Arial"/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1749878" y="4870800"/>
                <a:ext cx="37237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 smtClean="0">
                    <a:latin typeface="Arial"/>
                    <a:cs typeface="Arial"/>
                  </a:rPr>
                  <a:t>***</a:t>
                </a:r>
                <a:endParaRPr lang="en-US" sz="1000" dirty="0">
                  <a:latin typeface="Arial"/>
                  <a:cs typeface="Arial"/>
                </a:endParaRPr>
              </a:p>
            </p:txBody>
          </p:sp>
        </p:grpSp>
        <p:sp>
          <p:nvSpPr>
            <p:cNvPr id="63" name="TextBox 62"/>
            <p:cNvSpPr txBox="1"/>
            <p:nvPr/>
          </p:nvSpPr>
          <p:spPr>
            <a:xfrm>
              <a:off x="235034" y="4523296"/>
              <a:ext cx="258942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000000"/>
                  </a:solidFill>
                </a:rPr>
                <a:t>F</a:t>
              </a:r>
              <a:endParaRPr lang="en-US" sz="14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658818" y="2653684"/>
            <a:ext cx="1637461" cy="1788114"/>
            <a:chOff x="3658818" y="2704484"/>
            <a:chExt cx="1637461" cy="178811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16471" y="2920303"/>
              <a:ext cx="1479808" cy="1572295"/>
            </a:xfrm>
            <a:prstGeom prst="rect">
              <a:avLst/>
            </a:prstGeom>
          </p:spPr>
        </p:pic>
        <p:cxnSp>
          <p:nvCxnSpPr>
            <p:cNvPr id="68" name="Straight Connector 67"/>
            <p:cNvCxnSpPr/>
            <p:nvPr/>
          </p:nvCxnSpPr>
          <p:spPr>
            <a:xfrm>
              <a:off x="4531825" y="3461199"/>
              <a:ext cx="225777" cy="11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4757602" y="3455814"/>
              <a:ext cx="0" cy="16438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4616571" y="3572531"/>
              <a:ext cx="331894" cy="183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Arial"/>
                  <a:cs typeface="Arial"/>
                </a:rPr>
                <a:t>**</a:t>
              </a:r>
              <a:endParaRPr lang="en-US" sz="1000" dirty="0">
                <a:latin typeface="Arial"/>
                <a:cs typeface="Arial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3658818" y="2704484"/>
              <a:ext cx="258942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rgbClr val="000000"/>
                  </a:solidFill>
                </a:rPr>
                <a:t>D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858331" y="4568914"/>
            <a:ext cx="1954303" cy="1570720"/>
            <a:chOff x="2311463" y="4522129"/>
            <a:chExt cx="1954303" cy="1570720"/>
          </a:xfrm>
        </p:grpSpPr>
        <p:grpSp>
          <p:nvGrpSpPr>
            <p:cNvPr id="71" name="Group 70"/>
            <p:cNvGrpSpPr/>
            <p:nvPr/>
          </p:nvGrpSpPr>
          <p:grpSpPr>
            <a:xfrm>
              <a:off x="2311463" y="4866007"/>
              <a:ext cx="1954303" cy="1226842"/>
              <a:chOff x="5532402" y="2306414"/>
              <a:chExt cx="1954303" cy="1226842"/>
            </a:xfrm>
          </p:grpSpPr>
          <p:pic>
            <p:nvPicPr>
              <p:cNvPr id="72" name="Picture 71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40000"/>
                        </a14:imgEffect>
                      </a14:imgLayer>
                    </a14:imgProps>
                  </a:ext>
                </a:extLst>
              </a:blip>
              <a:srcRect l="24753" t="23296" r="28492" b="28370"/>
              <a:stretch/>
            </p:blipFill>
            <p:spPr>
              <a:xfrm>
                <a:off x="6104649" y="2792081"/>
                <a:ext cx="673100" cy="283130"/>
              </a:xfrm>
              <a:prstGeom prst="rect">
                <a:avLst/>
              </a:prstGeom>
            </p:spPr>
          </p:pic>
          <p:pic>
            <p:nvPicPr>
              <p:cNvPr id="73" name="Picture 72"/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20000" contrast="40000"/>
                        </a14:imgEffect>
                      </a14:imgLayer>
                    </a14:imgProps>
                  </a:ext>
                </a:extLst>
              </a:blip>
              <a:srcRect l="47065" t="30102" r="16640" b="33966"/>
              <a:stretch/>
            </p:blipFill>
            <p:spPr>
              <a:xfrm>
                <a:off x="6104649" y="3128373"/>
                <a:ext cx="673100" cy="283130"/>
              </a:xfrm>
              <a:prstGeom prst="rect">
                <a:avLst/>
              </a:prstGeom>
            </p:spPr>
          </p:pic>
          <p:sp>
            <p:nvSpPr>
              <p:cNvPr id="74" name="TextBox 73"/>
              <p:cNvSpPr txBox="1"/>
              <p:nvPr/>
            </p:nvSpPr>
            <p:spPr>
              <a:xfrm>
                <a:off x="6739649" y="3139725"/>
                <a:ext cx="7470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Arial"/>
                    <a:cs typeface="Arial"/>
                  </a:rPr>
                  <a:t>A</a:t>
                </a:r>
                <a:r>
                  <a:rPr lang="en-US" sz="1200" dirty="0" smtClean="0">
                    <a:latin typeface="Arial"/>
                    <a:cs typeface="Arial"/>
                  </a:rPr>
                  <a:t>ctin</a:t>
                </a:r>
                <a:endParaRPr lang="en-US" sz="1200" dirty="0">
                  <a:latin typeface="Arial"/>
                  <a:cs typeface="Arial"/>
                </a:endParaRPr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6739649" y="2811396"/>
                <a:ext cx="7007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err="1" smtClean="0">
                    <a:latin typeface="Arial"/>
                    <a:cs typeface="Arial"/>
                  </a:rPr>
                  <a:t>MycN</a:t>
                </a:r>
                <a:endParaRPr lang="en-US" sz="1200" dirty="0">
                  <a:latin typeface="Arial"/>
                  <a:cs typeface="Arial"/>
                </a:endParaRPr>
              </a:p>
            </p:txBody>
          </p:sp>
          <p:cxnSp>
            <p:nvCxnSpPr>
              <p:cNvPr id="76" name="Straight Connector 75"/>
              <p:cNvCxnSpPr/>
              <p:nvPr/>
            </p:nvCxnSpPr>
            <p:spPr>
              <a:xfrm>
                <a:off x="6265042" y="2692923"/>
                <a:ext cx="134682" cy="1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7" name="Group 76"/>
              <p:cNvGrpSpPr/>
              <p:nvPr/>
            </p:nvGrpSpPr>
            <p:grpSpPr>
              <a:xfrm>
                <a:off x="6503275" y="2625582"/>
                <a:ext cx="134683" cy="134683"/>
                <a:chOff x="5009840" y="3087738"/>
                <a:chExt cx="269365" cy="269365"/>
              </a:xfrm>
            </p:grpSpPr>
            <p:cxnSp>
              <p:nvCxnSpPr>
                <p:cNvPr id="86" name="Straight Connector 85"/>
                <p:cNvCxnSpPr/>
                <p:nvPr/>
              </p:nvCxnSpPr>
              <p:spPr>
                <a:xfrm>
                  <a:off x="5009840" y="3222421"/>
                  <a:ext cx="269365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/>
                <p:cNvCxnSpPr/>
                <p:nvPr/>
              </p:nvCxnSpPr>
              <p:spPr>
                <a:xfrm rot="16200000">
                  <a:off x="5009840" y="3222421"/>
                  <a:ext cx="269365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8" name="Straight Connector 77"/>
              <p:cNvCxnSpPr/>
              <p:nvPr/>
            </p:nvCxnSpPr>
            <p:spPr>
              <a:xfrm flipH="1">
                <a:off x="5961008" y="3052466"/>
                <a:ext cx="15203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9" name="TextBox 78"/>
              <p:cNvSpPr txBox="1"/>
              <p:nvPr/>
            </p:nvSpPr>
            <p:spPr>
              <a:xfrm>
                <a:off x="5532402" y="2881238"/>
                <a:ext cx="4714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400" dirty="0" smtClean="0">
                    <a:latin typeface="Arial"/>
                    <a:cs typeface="Arial"/>
                  </a:rPr>
                  <a:t>50</a:t>
                </a:r>
                <a:endParaRPr lang="en-US" sz="1400" dirty="0">
                  <a:latin typeface="Arial"/>
                  <a:cs typeface="Arial"/>
                </a:endParaRP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5553089" y="2510054"/>
                <a:ext cx="53321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400" dirty="0" err="1" smtClean="0">
                    <a:latin typeface="Arial"/>
                    <a:cs typeface="Arial"/>
                  </a:rPr>
                  <a:t>kDa</a:t>
                </a:r>
                <a:endParaRPr lang="en-US" sz="1400" dirty="0">
                  <a:latin typeface="Arial"/>
                  <a:cs typeface="Arial"/>
                </a:endParaRPr>
              </a:p>
            </p:txBody>
          </p:sp>
          <p:cxnSp>
            <p:nvCxnSpPr>
              <p:cNvPr id="81" name="Straight Connector 80"/>
              <p:cNvCxnSpPr/>
              <p:nvPr/>
            </p:nvCxnSpPr>
            <p:spPr>
              <a:xfrm flipH="1">
                <a:off x="5961008" y="3396707"/>
                <a:ext cx="15203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2" name="TextBox 81"/>
              <p:cNvSpPr txBox="1"/>
              <p:nvPr/>
            </p:nvSpPr>
            <p:spPr>
              <a:xfrm>
                <a:off x="5532402" y="3225479"/>
                <a:ext cx="4714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400" dirty="0" smtClean="0">
                    <a:latin typeface="Arial"/>
                    <a:cs typeface="Arial"/>
                  </a:rPr>
                  <a:t>37</a:t>
                </a:r>
                <a:endParaRPr lang="en-US" sz="1400" dirty="0">
                  <a:latin typeface="Arial"/>
                  <a:cs typeface="Arial"/>
                </a:endParaRPr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6701549" y="2522289"/>
                <a:ext cx="6153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err="1" smtClean="0"/>
                  <a:t>Dox</a:t>
                </a:r>
                <a:endParaRPr lang="en-US" sz="1400" dirty="0"/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6029221" y="2306414"/>
                <a:ext cx="81443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latin typeface="Arial"/>
                    <a:cs typeface="Arial"/>
                  </a:rPr>
                  <a:t>MycN3</a:t>
                </a:r>
                <a:endParaRPr lang="en-US" sz="1200" dirty="0">
                  <a:latin typeface="Arial"/>
                  <a:cs typeface="Arial"/>
                </a:endParaRPr>
              </a:p>
            </p:txBody>
          </p:sp>
          <p:cxnSp>
            <p:nvCxnSpPr>
              <p:cNvPr id="85" name="Straight Connector 84"/>
              <p:cNvCxnSpPr/>
              <p:nvPr/>
            </p:nvCxnSpPr>
            <p:spPr>
              <a:xfrm>
                <a:off x="6202381" y="2563391"/>
                <a:ext cx="461773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11" name="TextBox 110"/>
            <p:cNvSpPr txBox="1"/>
            <p:nvPr/>
          </p:nvSpPr>
          <p:spPr>
            <a:xfrm>
              <a:off x="2316667" y="4522129"/>
              <a:ext cx="258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rgbClr val="000000"/>
                  </a:solidFill>
                </a:rPr>
                <a:t>G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832682" y="2671411"/>
            <a:ext cx="2341140" cy="1890873"/>
            <a:chOff x="3195213" y="2662564"/>
            <a:chExt cx="2341140" cy="1890873"/>
          </a:xfrm>
        </p:grpSpPr>
        <p:grpSp>
          <p:nvGrpSpPr>
            <p:cNvPr id="5" name="Group 4"/>
            <p:cNvGrpSpPr/>
            <p:nvPr/>
          </p:nvGrpSpPr>
          <p:grpSpPr>
            <a:xfrm>
              <a:off x="3195213" y="2662564"/>
              <a:ext cx="2341140" cy="1890873"/>
              <a:chOff x="802769" y="3076158"/>
              <a:chExt cx="2341140" cy="1890873"/>
            </a:xfrm>
          </p:grpSpPr>
          <p:grpSp>
            <p:nvGrpSpPr>
              <p:cNvPr id="2" name="Group 1"/>
              <p:cNvGrpSpPr/>
              <p:nvPr/>
            </p:nvGrpSpPr>
            <p:grpSpPr>
              <a:xfrm>
                <a:off x="835227" y="3299650"/>
                <a:ext cx="2308682" cy="1667381"/>
                <a:chOff x="2927693" y="4382552"/>
                <a:chExt cx="2308682" cy="1667381"/>
              </a:xfrm>
            </p:grpSpPr>
            <p:pic>
              <p:nvPicPr>
                <p:cNvPr id="42" name="Picture 41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927693" y="4382552"/>
                  <a:ext cx="2308682" cy="1667381"/>
                </a:xfrm>
                <a:prstGeom prst="rect">
                  <a:avLst/>
                </a:prstGeom>
              </p:spPr>
            </p:pic>
            <p:grpSp>
              <p:nvGrpSpPr>
                <p:cNvPr id="44" name="Group 43"/>
                <p:cNvGrpSpPr/>
                <p:nvPr/>
              </p:nvGrpSpPr>
              <p:grpSpPr>
                <a:xfrm>
                  <a:off x="4309728" y="4694589"/>
                  <a:ext cx="388047" cy="376928"/>
                  <a:chOff x="2755284" y="5521157"/>
                  <a:chExt cx="162763" cy="116977"/>
                </a:xfrm>
              </p:grpSpPr>
              <p:cxnSp>
                <p:nvCxnSpPr>
                  <p:cNvPr id="45" name="Straight Connector 44"/>
                  <p:cNvCxnSpPr/>
                  <p:nvPr/>
                </p:nvCxnSpPr>
                <p:spPr>
                  <a:xfrm>
                    <a:off x="2755284" y="5521157"/>
                    <a:ext cx="162763" cy="302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Straight Connector 45"/>
                  <p:cNvCxnSpPr/>
                  <p:nvPr/>
                </p:nvCxnSpPr>
                <p:spPr>
                  <a:xfrm>
                    <a:off x="2757174" y="5521458"/>
                    <a:ext cx="0" cy="116676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7" name="TextBox 46"/>
                <p:cNvSpPr txBox="1"/>
                <p:nvPr/>
              </p:nvSpPr>
              <p:spPr>
                <a:xfrm>
                  <a:off x="4490407" y="4526917"/>
                  <a:ext cx="254404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latin typeface="Arial"/>
                      <a:cs typeface="Arial"/>
                    </a:rPr>
                    <a:t>*</a:t>
                  </a:r>
                  <a:endParaRPr lang="en-US" sz="1000" dirty="0">
                    <a:latin typeface="Arial"/>
                    <a:cs typeface="Arial"/>
                  </a:endParaRPr>
                </a:p>
              </p:txBody>
            </p:sp>
          </p:grpSp>
          <p:sp>
            <p:nvSpPr>
              <p:cNvPr id="29" name="TextBox 28"/>
              <p:cNvSpPr txBox="1"/>
              <p:nvPr/>
            </p:nvSpPr>
            <p:spPr>
              <a:xfrm>
                <a:off x="1589348" y="3717983"/>
                <a:ext cx="34470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 smtClean="0">
                    <a:latin typeface="Arial"/>
                    <a:cs typeface="Arial"/>
                  </a:rPr>
                  <a:t>ns</a:t>
                </a:r>
                <a:endParaRPr lang="en-US" sz="1000" dirty="0">
                  <a:latin typeface="Arial"/>
                  <a:cs typeface="Arial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802769" y="3076158"/>
                <a:ext cx="29750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/>
                  <a:t>E</a:t>
                </a: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3981792" y="2886056"/>
              <a:ext cx="69654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 smtClean="0"/>
                <a:t>JoMa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55532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198680</TotalTime>
  <Words>57</Words>
  <Application>Microsoft Macintosh PowerPoint</Application>
  <PresentationFormat>On-screen Show (4:3)</PresentationFormat>
  <Paragraphs>35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wang</dc:creator>
  <cp:lastModifiedBy>Tingting Wang</cp:lastModifiedBy>
  <cp:revision>705</cp:revision>
  <cp:lastPrinted>2017-12-28T22:58:43Z</cp:lastPrinted>
  <dcterms:created xsi:type="dcterms:W3CDTF">2013-09-20T13:41:30Z</dcterms:created>
  <dcterms:modified xsi:type="dcterms:W3CDTF">2018-01-01T16:36:48Z</dcterms:modified>
</cp:coreProperties>
</file>