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18"/>
    <p:restoredTop sz="97935" autoAdjust="0"/>
  </p:normalViewPr>
  <p:slideViewPr>
    <p:cSldViewPr snapToGrid="0" snapToObjects="1">
      <p:cViewPr>
        <p:scale>
          <a:sx n="100" d="100"/>
          <a:sy n="100" d="100"/>
        </p:scale>
        <p:origin x="-57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8CF7E-C731-4D4C-A81F-606191AD709E}" type="datetimeFigureOut">
              <a:rPr lang="en-US" smtClean="0"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5107-99B3-0243-B230-090BB329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01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A5434-5A26-284C-9029-400A64C31F18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F6897-676E-9D40-A085-576859A6E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F6897-676E-9D40-A085-576859A6EC0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57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9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0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6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1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6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3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3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7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4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5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png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805" y="577948"/>
            <a:ext cx="3386595" cy="1889180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5645585" y="434591"/>
            <a:ext cx="29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592" y="6230517"/>
            <a:ext cx="9140408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b="1" dirty="0" smtClean="0"/>
              <a:t>Figure S2. </a:t>
            </a:r>
            <a:r>
              <a:rPr lang="en-US" b="1" dirty="0" err="1" smtClean="0"/>
              <a:t>Glutaminolysis</a:t>
            </a:r>
            <a:r>
              <a:rPr lang="en-US" b="1" dirty="0" smtClean="0"/>
              <a:t> elevates intracellular ROS and confers sensitivity of NBL cells to ROS augmentation</a:t>
            </a:r>
            <a:endParaRPr lang="en-US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376676" y="3177791"/>
            <a:ext cx="4909335" cy="2418682"/>
            <a:chOff x="376676" y="3177791"/>
            <a:chExt cx="4909335" cy="2418682"/>
          </a:xfrm>
        </p:grpSpPr>
        <p:grpSp>
          <p:nvGrpSpPr>
            <p:cNvPr id="3" name="Group 2"/>
            <p:cNvGrpSpPr/>
            <p:nvPr/>
          </p:nvGrpSpPr>
          <p:grpSpPr>
            <a:xfrm>
              <a:off x="376676" y="3177791"/>
              <a:ext cx="4909335" cy="2418682"/>
              <a:chOff x="376676" y="3177791"/>
              <a:chExt cx="4909335" cy="2418682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376676" y="3177791"/>
                <a:ext cx="4909335" cy="2418682"/>
                <a:chOff x="376676" y="3177791"/>
                <a:chExt cx="4909335" cy="2418682"/>
              </a:xfrm>
            </p:grpSpPr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15449" y="3314942"/>
                  <a:ext cx="2213101" cy="2195452"/>
                </a:xfrm>
                <a:prstGeom prst="rect">
                  <a:avLst/>
                </a:prstGeom>
              </p:spPr>
            </p:pic>
            <p:sp>
              <p:nvSpPr>
                <p:cNvPr id="60" name="TextBox 59"/>
                <p:cNvSpPr txBox="1"/>
                <p:nvPr/>
              </p:nvSpPr>
              <p:spPr>
                <a:xfrm>
                  <a:off x="376676" y="3177791"/>
                  <a:ext cx="29750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solidFill>
                        <a:srgbClr val="000000"/>
                      </a:solidFill>
                    </a:rPr>
                    <a:t>C</a:t>
                  </a:r>
                </a:p>
              </p:txBody>
            </p:sp>
            <p:sp>
              <p:nvSpPr>
                <p:cNvPr id="71" name="TextBox 70"/>
                <p:cNvSpPr txBox="1"/>
                <p:nvPr/>
              </p:nvSpPr>
              <p:spPr>
                <a:xfrm>
                  <a:off x="815943" y="5350252"/>
                  <a:ext cx="107608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/>
                    <a:t>H</a:t>
                  </a:r>
                  <a:r>
                    <a:rPr lang="en-US" sz="1000" baseline="-25000" dirty="0" smtClean="0"/>
                    <a:t>2</a:t>
                  </a:r>
                  <a:r>
                    <a:rPr lang="en-US" sz="1000" dirty="0" smtClean="0"/>
                    <a:t>DCF-DA</a:t>
                  </a:r>
                  <a:endParaRPr lang="en-US" sz="1000" dirty="0"/>
                </a:p>
              </p:txBody>
            </p:sp>
            <p:sp>
              <p:nvSpPr>
                <p:cNvPr id="72" name="Text Box 8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-15878" y="4526525"/>
                  <a:ext cx="1492028" cy="246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1000" dirty="0"/>
                    <a:t>Events(% of max)</a:t>
                  </a:r>
                </a:p>
              </p:txBody>
            </p:sp>
            <p:sp>
              <p:nvSpPr>
                <p:cNvPr id="74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1132016" y="3449754"/>
                  <a:ext cx="1166317" cy="400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000" dirty="0" smtClean="0">
                      <a:latin typeface="Arial"/>
                      <a:cs typeface="Arial"/>
                    </a:rPr>
                    <a:t>Q+ </a:t>
                  </a:r>
                </a:p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000" dirty="0" smtClean="0">
                      <a:latin typeface="Arial"/>
                      <a:cs typeface="Arial"/>
                    </a:rPr>
                    <a:t>Q-</a:t>
                  </a:r>
                  <a:endParaRPr lang="en-US" altLang="en-US" sz="10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1487242" y="3573422"/>
                  <a:ext cx="190565" cy="0"/>
                </a:xfrm>
                <a:prstGeom prst="line">
                  <a:avLst/>
                </a:prstGeom>
                <a:ln w="12700" cmpd="sng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512642" y="3725822"/>
                  <a:ext cx="190565" cy="0"/>
                </a:xfrm>
                <a:prstGeom prst="line">
                  <a:avLst/>
                </a:prstGeom>
                <a:ln w="12700" cmpd="sng">
                  <a:solidFill>
                    <a:srgbClr val="3366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1135192" y="3751409"/>
                  <a:ext cx="1166317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000" dirty="0" smtClean="0">
                      <a:latin typeface="Arial"/>
                      <a:cs typeface="Arial"/>
                    </a:rPr>
                    <a:t>Q/Don</a:t>
                  </a:r>
                  <a:endParaRPr lang="en-US" altLang="en-US" sz="10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84" name="Straight Connector 83"/>
                <p:cNvCxnSpPr/>
                <p:nvPr/>
              </p:nvCxnSpPr>
              <p:spPr>
                <a:xfrm>
                  <a:off x="1579318" y="3875077"/>
                  <a:ext cx="190565" cy="0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5" name="Group 4"/>
                <p:cNvGrpSpPr/>
                <p:nvPr/>
              </p:nvGrpSpPr>
              <p:grpSpPr>
                <a:xfrm>
                  <a:off x="3421474" y="3390212"/>
                  <a:ext cx="1864537" cy="2070312"/>
                  <a:chOff x="3434174" y="3527220"/>
                  <a:chExt cx="1864537" cy="2070312"/>
                </a:xfrm>
              </p:grpSpPr>
              <p:pic>
                <p:nvPicPr>
                  <p:cNvPr id="15" name="Picture 14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434174" y="3527220"/>
                    <a:ext cx="1851837" cy="2070312"/>
                  </a:xfrm>
                  <a:prstGeom prst="rect">
                    <a:avLst/>
                  </a:prstGeom>
                </p:spPr>
              </p:pic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4393949" y="4139984"/>
                    <a:ext cx="482746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dirty="0" smtClean="0">
                        <a:latin typeface="Arial"/>
                        <a:cs typeface="Arial"/>
                      </a:rPr>
                      <a:t>*</a:t>
                    </a:r>
                    <a:endParaRPr lang="en-US" sz="1000" dirty="0"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97" name="Straight Connector 96"/>
                  <p:cNvCxnSpPr/>
                  <p:nvPr/>
                </p:nvCxnSpPr>
                <p:spPr>
                  <a:xfrm>
                    <a:off x="4267200" y="4289619"/>
                    <a:ext cx="279097" cy="0"/>
                  </a:xfrm>
                  <a:prstGeom prst="line">
                    <a:avLst/>
                  </a:prstGeom>
                  <a:scene3d>
                    <a:camera prst="orthographicFront">
                      <a:rot lat="0" lon="10800000" rev="0"/>
                    </a:camera>
                    <a:lightRig rig="threePt" dir="t"/>
                  </a:scene3d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Straight Connector 97"/>
                  <p:cNvCxnSpPr/>
                  <p:nvPr/>
                </p:nvCxnSpPr>
                <p:spPr>
                  <a:xfrm>
                    <a:off x="4546297" y="4302826"/>
                    <a:ext cx="0" cy="122542"/>
                  </a:xfrm>
                  <a:prstGeom prst="line">
                    <a:avLst/>
                  </a:prstGeom>
                  <a:scene3d>
                    <a:camera prst="orthographicFront">
                      <a:rot lat="0" lon="10800000" rev="0"/>
                    </a:camera>
                    <a:lightRig rig="threePt" dir="t"/>
                  </a:scene3d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4815965" y="4373505"/>
                    <a:ext cx="482746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dirty="0" smtClean="0">
                        <a:latin typeface="Arial"/>
                        <a:cs typeface="Arial"/>
                      </a:rPr>
                      <a:t>*</a:t>
                    </a:r>
                    <a:endParaRPr lang="en-US" sz="1000" dirty="0"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39" name="Straight Connector 38"/>
                  <p:cNvCxnSpPr/>
                  <p:nvPr/>
                </p:nvCxnSpPr>
                <p:spPr>
                  <a:xfrm>
                    <a:off x="4689216" y="4523140"/>
                    <a:ext cx="279097" cy="0"/>
                  </a:xfrm>
                  <a:prstGeom prst="line">
                    <a:avLst/>
                  </a:prstGeom>
                  <a:scene3d>
                    <a:camera prst="orthographicFront">
                      <a:rot lat="0" lon="10800000" rev="0"/>
                    </a:camera>
                    <a:lightRig rig="threePt" dir="t"/>
                  </a:scene3d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/>
                  <p:cNvCxnSpPr/>
                  <p:nvPr/>
                </p:nvCxnSpPr>
                <p:spPr>
                  <a:xfrm>
                    <a:off x="4968313" y="4523647"/>
                    <a:ext cx="0" cy="122542"/>
                  </a:xfrm>
                  <a:prstGeom prst="line">
                    <a:avLst/>
                  </a:prstGeom>
                  <a:scene3d>
                    <a:camera prst="orthographicFront">
                      <a:rot lat="0" lon="10800000" rev="0"/>
                    </a:camera>
                    <a:lightRig rig="threePt" dir="t"/>
                  </a:scene3d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1" name="Line 9"/>
              <p:cNvSpPr>
                <a:spLocks noChangeShapeType="1"/>
              </p:cNvSpPr>
              <p:nvPr/>
            </p:nvSpPr>
            <p:spPr bwMode="auto">
              <a:xfrm rot="16200000">
                <a:off x="683389" y="5250024"/>
                <a:ext cx="30204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1000"/>
              </a:p>
            </p:txBody>
          </p:sp>
          <p:sp>
            <p:nvSpPr>
              <p:cNvPr id="42" name="Line 9"/>
              <p:cNvSpPr>
                <a:spLocks noChangeShapeType="1"/>
              </p:cNvSpPr>
              <p:nvPr/>
            </p:nvSpPr>
            <p:spPr bwMode="auto">
              <a:xfrm rot="16200000" flipH="1">
                <a:off x="1011720" y="5218246"/>
                <a:ext cx="3" cy="3656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1000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4176851" y="3390212"/>
              <a:ext cx="69654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/>
                <a:t>JoMa</a:t>
              </a:r>
              <a:endParaRPr lang="en-US" sz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76676" y="422571"/>
            <a:ext cx="4767100" cy="2292923"/>
            <a:chOff x="376676" y="422571"/>
            <a:chExt cx="4767100" cy="2292923"/>
          </a:xfrm>
        </p:grpSpPr>
        <p:grpSp>
          <p:nvGrpSpPr>
            <p:cNvPr id="4" name="Group 3"/>
            <p:cNvGrpSpPr/>
            <p:nvPr/>
          </p:nvGrpSpPr>
          <p:grpSpPr>
            <a:xfrm>
              <a:off x="376676" y="422571"/>
              <a:ext cx="4767100" cy="2292923"/>
              <a:chOff x="376676" y="422571"/>
              <a:chExt cx="4767100" cy="2292923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3464536" y="730348"/>
                <a:ext cx="1679240" cy="1985146"/>
                <a:chOff x="4315934" y="631385"/>
                <a:chExt cx="1679240" cy="1985146"/>
              </a:xfrm>
            </p:grpSpPr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15934" y="631385"/>
                  <a:ext cx="1679240" cy="1985146"/>
                </a:xfrm>
                <a:prstGeom prst="rect">
                  <a:avLst/>
                </a:prstGeom>
              </p:spPr>
            </p:pic>
            <p:sp>
              <p:nvSpPr>
                <p:cNvPr id="64" name="TextBox 63"/>
                <p:cNvSpPr txBox="1"/>
                <p:nvPr/>
              </p:nvSpPr>
              <p:spPr>
                <a:xfrm>
                  <a:off x="5321620" y="1086813"/>
                  <a:ext cx="5871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smtClean="0">
                      <a:latin typeface="Arial"/>
                      <a:cs typeface="Arial"/>
                    </a:rPr>
                    <a:t>**</a:t>
                  </a:r>
                  <a:endParaRPr lang="en-US" sz="1100">
                    <a:latin typeface="Arial"/>
                    <a:cs typeface="Arial"/>
                  </a:endParaRPr>
                </a:p>
              </p:txBody>
            </p:sp>
            <p:sp>
              <p:nvSpPr>
                <p:cNvPr id="65" name="TextBox 64"/>
                <p:cNvSpPr txBox="1"/>
                <p:nvPr/>
              </p:nvSpPr>
              <p:spPr>
                <a:xfrm>
                  <a:off x="5108610" y="1089694"/>
                  <a:ext cx="48274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 smtClean="0">
                      <a:latin typeface="Arial"/>
                      <a:cs typeface="Arial"/>
                    </a:rPr>
                    <a:t>**</a:t>
                  </a:r>
                  <a:endParaRPr lang="en-US" sz="1100" dirty="0">
                    <a:latin typeface="Arial"/>
                    <a:cs typeface="Arial"/>
                  </a:endParaRPr>
                </a:p>
              </p:txBody>
            </p:sp>
            <p:grpSp>
              <p:nvGrpSpPr>
                <p:cNvPr id="11" name="Group 10"/>
                <p:cNvGrpSpPr/>
                <p:nvPr/>
              </p:nvGrpSpPr>
              <p:grpSpPr>
                <a:xfrm>
                  <a:off x="5149330" y="1279492"/>
                  <a:ext cx="437081" cy="197503"/>
                  <a:chOff x="5911534" y="2469471"/>
                  <a:chExt cx="347742" cy="218726"/>
                </a:xfrm>
              </p:grpSpPr>
              <p:grpSp>
                <p:nvGrpSpPr>
                  <p:cNvPr id="61" name="Group 60"/>
                  <p:cNvGrpSpPr/>
                  <p:nvPr/>
                </p:nvGrpSpPr>
                <p:grpSpPr>
                  <a:xfrm>
                    <a:off x="6104480" y="2469471"/>
                    <a:ext cx="154796" cy="218163"/>
                    <a:chOff x="2755284" y="5521157"/>
                    <a:chExt cx="162763" cy="116977"/>
                  </a:xfrm>
                </p:grpSpPr>
                <p:cxnSp>
                  <p:nvCxnSpPr>
                    <p:cNvPr id="62" name="Straight Connector 61"/>
                    <p:cNvCxnSpPr/>
                    <p:nvPr/>
                  </p:nvCxnSpPr>
                  <p:spPr>
                    <a:xfrm>
                      <a:off x="2755284" y="5521157"/>
                      <a:ext cx="162763" cy="302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3" name="Straight Connector 62"/>
                    <p:cNvCxnSpPr/>
                    <p:nvPr/>
                  </p:nvCxnSpPr>
                  <p:spPr>
                    <a:xfrm>
                      <a:off x="2757174" y="5521458"/>
                      <a:ext cx="0" cy="116676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6" name="Group 65"/>
                  <p:cNvGrpSpPr/>
                  <p:nvPr/>
                </p:nvGrpSpPr>
                <p:grpSpPr>
                  <a:xfrm>
                    <a:off x="5911534" y="2470034"/>
                    <a:ext cx="154796" cy="218163"/>
                    <a:chOff x="2755284" y="5521157"/>
                    <a:chExt cx="162763" cy="116977"/>
                  </a:xfrm>
                  <a:scene3d>
                    <a:camera prst="orthographicFront">
                      <a:rot lat="0" lon="10800000" rev="0"/>
                    </a:camera>
                    <a:lightRig rig="threePt" dir="t"/>
                  </a:scene3d>
                </p:grpSpPr>
                <p:cxnSp>
                  <p:nvCxnSpPr>
                    <p:cNvPr id="67" name="Straight Connector 66"/>
                    <p:cNvCxnSpPr/>
                    <p:nvPr/>
                  </p:nvCxnSpPr>
                  <p:spPr>
                    <a:xfrm>
                      <a:off x="2755284" y="5521157"/>
                      <a:ext cx="162763" cy="302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Straight Connector 67"/>
                    <p:cNvCxnSpPr/>
                    <p:nvPr/>
                  </p:nvCxnSpPr>
                  <p:spPr>
                    <a:xfrm>
                      <a:off x="2757174" y="5521458"/>
                      <a:ext cx="0" cy="116676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78" name="TextBox 77"/>
              <p:cNvSpPr txBox="1"/>
              <p:nvPr/>
            </p:nvSpPr>
            <p:spPr>
              <a:xfrm>
                <a:off x="376676" y="422571"/>
                <a:ext cx="2975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/>
                  <a:t>A</a:t>
                </a:r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2907" y="730348"/>
                <a:ext cx="3064325" cy="1709405"/>
              </a:xfrm>
              <a:prstGeom prst="rect">
                <a:avLst/>
              </a:prstGeom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2302528" y="1358275"/>
                <a:ext cx="46716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139497" y="853257"/>
                <a:ext cx="46716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ns</a:t>
                </a:r>
                <a:endParaRPr lang="en-US" sz="1000">
                  <a:latin typeface="Arial"/>
                  <a:cs typeface="Arial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1322516" y="695457"/>
              <a:ext cx="1241520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NB-1643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133391" y="704268"/>
              <a:ext cx="924020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NB-1643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1080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198680</TotalTime>
  <Words>53</Words>
  <Application>Microsoft Macintosh PowerPoint</Application>
  <PresentationFormat>On-screen Show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</dc:creator>
  <cp:lastModifiedBy>Tingting Wang</cp:lastModifiedBy>
  <cp:revision>704</cp:revision>
  <cp:lastPrinted>2017-12-28T22:58:43Z</cp:lastPrinted>
  <dcterms:created xsi:type="dcterms:W3CDTF">2013-09-20T13:41:30Z</dcterms:created>
  <dcterms:modified xsi:type="dcterms:W3CDTF">2018-01-01T15:50:42Z</dcterms:modified>
</cp:coreProperties>
</file>