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5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18"/>
    <p:restoredTop sz="97935" autoAdjust="0"/>
  </p:normalViewPr>
  <p:slideViewPr>
    <p:cSldViewPr snapToGrid="0" snapToObjects="1">
      <p:cViewPr>
        <p:scale>
          <a:sx n="100" d="100"/>
          <a:sy n="100" d="100"/>
        </p:scale>
        <p:origin x="-57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8CF7E-C731-4D4C-A81F-606191AD709E}" type="datetimeFigureOut">
              <a:rPr lang="en-US" smtClean="0"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5107-99B3-0243-B230-090BB329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5434-5A26-284C-9029-400A64C31F18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6897-676E-9D40-A085-576859A6E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1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4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5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eg"/><Relationship Id="rId12" Type="http://schemas.microsoft.com/office/2007/relationships/hdphoto" Target="../media/hdphoto1.wdp"/><Relationship Id="rId13" Type="http://schemas.openxmlformats.org/officeDocument/2006/relationships/image" Target="../media/image11.jpeg"/><Relationship Id="rId1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8" Type="http://schemas.openxmlformats.org/officeDocument/2006/relationships/image" Target="../media/image7.emf"/><Relationship Id="rId9" Type="http://schemas.openxmlformats.org/officeDocument/2006/relationships/image" Target="../media/image8.emf"/><Relationship Id="rId10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090" y="374485"/>
            <a:ext cx="2399181" cy="193477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10948" y="152789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61628" y="152789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B</a:t>
            </a:r>
            <a:endParaRPr lang="en-US" sz="1400" b="1"/>
          </a:p>
        </p:txBody>
      </p:sp>
      <p:sp>
        <p:nvSpPr>
          <p:cNvPr id="57" name="Rectangle 56"/>
          <p:cNvSpPr/>
          <p:nvPr/>
        </p:nvSpPr>
        <p:spPr>
          <a:xfrm>
            <a:off x="180205" y="6448712"/>
            <a:ext cx="8789941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Figure S3. Dimethyl fumarate suppresses NBL cell growth.</a:t>
            </a:r>
            <a:endParaRPr lang="en-US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433263" y="441230"/>
            <a:ext cx="5828365" cy="1878739"/>
            <a:chOff x="433263" y="441230"/>
            <a:chExt cx="5828365" cy="187873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8458" y="460566"/>
              <a:ext cx="2953170" cy="185940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263" y="441230"/>
              <a:ext cx="2871137" cy="185940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323072" y="1334867"/>
              <a:ext cx="6693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smtClean="0">
                  <a:solidFill>
                    <a:srgbClr val="FF0000"/>
                  </a:solidFill>
                  <a:latin typeface="Arial"/>
                  <a:cs typeface="Arial"/>
                </a:rPr>
                <a:t>DMF </a:t>
              </a:r>
            </a:p>
            <a:p>
              <a:r>
                <a:rPr lang="en-US" sz="1000" b="1" smtClean="0">
                  <a:solidFill>
                    <a:srgbClr val="FF0000"/>
                  </a:solidFill>
                  <a:latin typeface="Arial"/>
                  <a:cs typeface="Arial"/>
                </a:rPr>
                <a:t>(100μM</a:t>
              </a:r>
              <a:r>
                <a:rPr lang="en-US" sz="1000" b="1">
                  <a:solidFill>
                    <a:srgbClr val="FF0000"/>
                  </a:solidFill>
                  <a:latin typeface="Arial"/>
                  <a:cs typeface="Arial"/>
                </a:rPr>
                <a:t>)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263224" y="1406207"/>
              <a:ext cx="6693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FF0000"/>
                  </a:solidFill>
                  <a:latin typeface="Arial"/>
                  <a:cs typeface="Arial"/>
                </a:rPr>
                <a:t>DMF</a:t>
              </a:r>
            </a:p>
            <a:p>
              <a:r>
                <a:rPr lang="en-US" sz="1000" b="1" smtClean="0">
                  <a:solidFill>
                    <a:srgbClr val="FF0000"/>
                  </a:solidFill>
                  <a:latin typeface="Arial"/>
                  <a:cs typeface="Arial"/>
                </a:rPr>
                <a:t>(100μM)</a:t>
              </a:r>
              <a:endParaRPr lang="en-US" sz="1000" b="1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0948" y="2607163"/>
            <a:ext cx="4466119" cy="1757299"/>
            <a:chOff x="210948" y="2607163"/>
            <a:chExt cx="4466119" cy="1757299"/>
          </a:xfrm>
        </p:grpSpPr>
        <p:grpSp>
          <p:nvGrpSpPr>
            <p:cNvPr id="4" name="Group 3"/>
            <p:cNvGrpSpPr/>
            <p:nvPr/>
          </p:nvGrpSpPr>
          <p:grpSpPr>
            <a:xfrm>
              <a:off x="508456" y="2738606"/>
              <a:ext cx="4168611" cy="1625856"/>
              <a:chOff x="5022707" y="2504004"/>
              <a:chExt cx="3897303" cy="1226598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2707" y="2597138"/>
                <a:ext cx="1865064" cy="1133464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16610" y="2520938"/>
                <a:ext cx="1803400" cy="1167292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640475" y="2504004"/>
                <a:ext cx="31020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7494925" y="2546337"/>
                <a:ext cx="476918" cy="314789"/>
                <a:chOff x="7973491" y="2259384"/>
                <a:chExt cx="162763" cy="116977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7973491" y="2259384"/>
                  <a:ext cx="162763" cy="30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8136254" y="2259685"/>
                  <a:ext cx="0" cy="11667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/>
              <p:cNvSpPr txBox="1"/>
              <p:nvPr/>
            </p:nvSpPr>
            <p:spPr>
              <a:xfrm>
                <a:off x="7827524" y="2810073"/>
                <a:ext cx="32250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7494926" y="2541342"/>
                <a:ext cx="674339" cy="510285"/>
                <a:chOff x="7973491" y="2259384"/>
                <a:chExt cx="162763" cy="116977"/>
              </a:xfrm>
            </p:grpSpPr>
            <p:cxnSp>
              <p:nvCxnSpPr>
                <p:cNvPr id="47" name="Straight Connector 46"/>
                <p:cNvCxnSpPr/>
                <p:nvPr/>
              </p:nvCxnSpPr>
              <p:spPr>
                <a:xfrm>
                  <a:off x="7973491" y="2259384"/>
                  <a:ext cx="162763" cy="30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8136254" y="2259685"/>
                  <a:ext cx="0" cy="11667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48"/>
              <p:cNvSpPr txBox="1"/>
              <p:nvPr/>
            </p:nvSpPr>
            <p:spPr>
              <a:xfrm>
                <a:off x="8013792" y="2987874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302592" y="2958583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302592" y="3098284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249474" y="2822772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ns</a:t>
                </a:r>
                <a:endParaRPr lang="en-US" sz="1000">
                  <a:latin typeface="Arial"/>
                  <a:cs typeface="Arial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210948" y="2607163"/>
              <a:ext cx="2975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/>
                <a:t>C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053414" y="2841172"/>
              <a:ext cx="830710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NB-1643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781163" y="2607163"/>
            <a:ext cx="4330975" cy="1790318"/>
            <a:chOff x="4781163" y="2607163"/>
            <a:chExt cx="4330975" cy="1790318"/>
          </a:xfrm>
        </p:grpSpPr>
        <p:grpSp>
          <p:nvGrpSpPr>
            <p:cNvPr id="22" name="Group 21"/>
            <p:cNvGrpSpPr/>
            <p:nvPr/>
          </p:nvGrpSpPr>
          <p:grpSpPr>
            <a:xfrm>
              <a:off x="4781163" y="2607163"/>
              <a:ext cx="4330975" cy="1790318"/>
              <a:chOff x="4781163" y="2607163"/>
              <a:chExt cx="4330975" cy="1790318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30167" y="2914036"/>
                <a:ext cx="2283274" cy="148344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81825" y="2841172"/>
                <a:ext cx="1930313" cy="1443610"/>
              </a:xfrm>
              <a:prstGeom prst="rect">
                <a:avLst/>
              </a:prstGeom>
            </p:spPr>
          </p:pic>
          <p:grpSp>
            <p:nvGrpSpPr>
              <p:cNvPr id="63" name="Group 62"/>
              <p:cNvGrpSpPr/>
              <p:nvPr/>
            </p:nvGrpSpPr>
            <p:grpSpPr>
              <a:xfrm>
                <a:off x="7738740" y="3022173"/>
                <a:ext cx="665075" cy="732140"/>
                <a:chOff x="7973491" y="2259384"/>
                <a:chExt cx="162763" cy="116977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>
                  <a:off x="7973491" y="2259384"/>
                  <a:ext cx="162763" cy="30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8136254" y="2259685"/>
                  <a:ext cx="0" cy="11667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0" name="TextBox 69"/>
              <p:cNvSpPr txBox="1"/>
              <p:nvPr/>
            </p:nvSpPr>
            <p:spPr>
              <a:xfrm>
                <a:off x="8233097" y="3712655"/>
                <a:ext cx="424927" cy="302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6544459" y="3691826"/>
                <a:ext cx="424927" cy="302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562868" y="3029300"/>
                <a:ext cx="516860" cy="302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781163" y="2607163"/>
                <a:ext cx="2975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smtClean="0"/>
                  <a:t>D</a:t>
                </a:r>
                <a:endParaRPr lang="en-US" sz="1400" b="1"/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5675649" y="2889935"/>
              <a:ext cx="830710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NB-1643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0948" y="4475750"/>
            <a:ext cx="5198124" cy="1762057"/>
            <a:chOff x="210948" y="4475750"/>
            <a:chExt cx="5198124" cy="1762057"/>
          </a:xfrm>
        </p:grpSpPr>
        <p:grpSp>
          <p:nvGrpSpPr>
            <p:cNvPr id="61" name="Group 60"/>
            <p:cNvGrpSpPr/>
            <p:nvPr/>
          </p:nvGrpSpPr>
          <p:grpSpPr>
            <a:xfrm>
              <a:off x="210948" y="4475750"/>
              <a:ext cx="5198124" cy="1762057"/>
              <a:chOff x="210948" y="4513850"/>
              <a:chExt cx="5198124" cy="1762057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210948" y="4513850"/>
                <a:ext cx="2975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smtClean="0"/>
                  <a:t>E</a:t>
                </a:r>
                <a:endParaRPr lang="en-US" sz="1400" b="1"/>
              </a:p>
            </p:txBody>
          </p:sp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4736" y="4970436"/>
                <a:ext cx="1965208" cy="1271605"/>
              </a:xfrm>
              <a:prstGeom prst="rect">
                <a:avLst/>
              </a:prstGeom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09436" y="4938778"/>
                <a:ext cx="1036582" cy="1337129"/>
              </a:xfrm>
              <a:prstGeom prst="rect">
                <a:avLst/>
              </a:prstGeom>
            </p:spPr>
          </p:pic>
          <p:grpSp>
            <p:nvGrpSpPr>
              <p:cNvPr id="67" name="Group 66"/>
              <p:cNvGrpSpPr/>
              <p:nvPr/>
            </p:nvGrpSpPr>
            <p:grpSpPr>
              <a:xfrm>
                <a:off x="2995609" y="5375293"/>
                <a:ext cx="350996" cy="136108"/>
                <a:chOff x="7973491" y="2259384"/>
                <a:chExt cx="162763" cy="116977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>
                  <a:off x="7973491" y="2259384"/>
                  <a:ext cx="162763" cy="30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8136254" y="2259685"/>
                  <a:ext cx="0" cy="11667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8" name="TextBox 67"/>
              <p:cNvSpPr txBox="1"/>
              <p:nvPr/>
            </p:nvSpPr>
            <p:spPr>
              <a:xfrm>
                <a:off x="3184966" y="5447651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937504" y="5275722"/>
                <a:ext cx="38407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smtClean="0">
                    <a:latin typeface="Arial"/>
                    <a:cs typeface="Arial"/>
                  </a:rPr>
                  <a:t>***</a:t>
                </a:r>
                <a:endParaRPr lang="en-US" sz="1000">
                  <a:latin typeface="Arial"/>
                  <a:cs typeface="Arial"/>
                </a:endParaRPr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3648827" y="4876758"/>
                <a:ext cx="1760245" cy="1211455"/>
                <a:chOff x="3648827" y="4876758"/>
                <a:chExt cx="1760245" cy="1211455"/>
              </a:xfrm>
            </p:grpSpPr>
            <p:sp>
              <p:nvSpPr>
                <p:cNvPr id="76" name="TextBox 75"/>
                <p:cNvSpPr txBox="1"/>
                <p:nvPr/>
              </p:nvSpPr>
              <p:spPr>
                <a:xfrm>
                  <a:off x="4648710" y="5513435"/>
                  <a:ext cx="507512" cy="248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smtClean="0">
                      <a:latin typeface="Arial"/>
                      <a:cs typeface="Arial"/>
                    </a:rPr>
                    <a:t>FH</a:t>
                  </a:r>
                  <a:endParaRPr lang="en-US" sz="1000">
                    <a:latin typeface="Arial"/>
                    <a:cs typeface="Arial"/>
                  </a:endParaRPr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4648710" y="5768462"/>
                  <a:ext cx="760362" cy="248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>
                      <a:latin typeface="Arial"/>
                      <a:cs typeface="Arial"/>
                    </a:rPr>
                    <a:t>A</a:t>
                  </a:r>
                  <a:r>
                    <a:rPr lang="en-US" sz="1000" dirty="0" smtClean="0">
                      <a:latin typeface="Arial"/>
                      <a:cs typeface="Arial"/>
                    </a:rPr>
                    <a:t>ctin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 rot="16200000">
                  <a:off x="4289643" y="5164493"/>
                  <a:ext cx="507509" cy="248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smtClean="0">
                      <a:latin typeface="Arial"/>
                      <a:cs typeface="Arial"/>
                    </a:rPr>
                    <a:t>FH </a:t>
                  </a:r>
                  <a:r>
                    <a:rPr lang="en-US" sz="1000" err="1" smtClean="0">
                      <a:latin typeface="Arial"/>
                      <a:cs typeface="Arial"/>
                    </a:rPr>
                    <a:t>si</a:t>
                  </a:r>
                  <a:endParaRPr lang="en-US" sz="1000">
                    <a:latin typeface="Arial"/>
                    <a:cs typeface="Arial"/>
                  </a:endParaRPr>
                </a:p>
              </p:txBody>
            </p:sp>
            <p:sp>
              <p:nvSpPr>
                <p:cNvPr id="79" name="TextBox 78"/>
                <p:cNvSpPr txBox="1"/>
                <p:nvPr/>
              </p:nvSpPr>
              <p:spPr>
                <a:xfrm rot="16200000">
                  <a:off x="3975738" y="5085460"/>
                  <a:ext cx="665575" cy="248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latin typeface="Arial"/>
                      <a:cs typeface="Arial"/>
                    </a:rPr>
                    <a:t>Ctrl </a:t>
                  </a:r>
                  <a:r>
                    <a:rPr lang="en-US" sz="1000" dirty="0" err="1" smtClean="0">
                      <a:latin typeface="Arial"/>
                      <a:cs typeface="Arial"/>
                    </a:rPr>
                    <a:t>si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80" name="Straight Connector 79"/>
                <p:cNvCxnSpPr/>
                <p:nvPr/>
              </p:nvCxnSpPr>
              <p:spPr>
                <a:xfrm flipH="1">
                  <a:off x="4043565" y="5633525"/>
                  <a:ext cx="152031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1" name="TextBox 80"/>
                <p:cNvSpPr txBox="1"/>
                <p:nvPr/>
              </p:nvSpPr>
              <p:spPr>
                <a:xfrm>
                  <a:off x="3648827" y="5487698"/>
                  <a:ext cx="47141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100" dirty="0" smtClean="0">
                      <a:latin typeface="Arial"/>
                      <a:cs typeface="Arial"/>
                    </a:rPr>
                    <a:t>50</a:t>
                  </a:r>
                  <a:endParaRPr lang="en-US" sz="11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>
                  <a:off x="3656961" y="5273663"/>
                  <a:ext cx="53321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100" dirty="0" err="1" smtClean="0">
                      <a:latin typeface="Arial"/>
                      <a:cs typeface="Arial"/>
                    </a:rPr>
                    <a:t>kDa</a:t>
                  </a:r>
                  <a:endParaRPr lang="en-US" sz="11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 flipH="1">
                  <a:off x="4048318" y="5961602"/>
                  <a:ext cx="152031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83"/>
                <p:cNvSpPr txBox="1"/>
                <p:nvPr/>
              </p:nvSpPr>
              <p:spPr>
                <a:xfrm>
                  <a:off x="3651642" y="5826603"/>
                  <a:ext cx="47141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100" dirty="0" smtClean="0">
                      <a:latin typeface="Arial"/>
                      <a:cs typeface="Arial"/>
                    </a:rPr>
                    <a:t>37</a:t>
                  </a:r>
                  <a:endParaRPr lang="en-US" sz="1100" dirty="0">
                    <a:latin typeface="Arial"/>
                    <a:cs typeface="Arial"/>
                  </a:endParaRPr>
                </a:p>
              </p:txBody>
            </p:sp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 rotWithShape="1"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saturation sat="0"/>
                          </a14:imgEffect>
                          <a14:imgEffect>
                            <a14:brightnessContrast bright="40000" contrast="20000"/>
                          </a14:imgEffect>
                        </a14:imgLayer>
                      </a14:imgProps>
                    </a:ext>
                  </a:extLst>
                </a:blip>
                <a:srcRect l="24589" t="25263" r="52332" b="34366"/>
                <a:stretch/>
              </p:blipFill>
              <p:spPr>
                <a:xfrm>
                  <a:off x="4208316" y="5528121"/>
                  <a:ext cx="472790" cy="221187"/>
                </a:xfrm>
                <a:prstGeom prst="rect">
                  <a:avLst/>
                </a:prstGeom>
              </p:spPr>
            </p:pic>
            <p:pic>
              <p:nvPicPr>
                <p:cNvPr id="86" name="Picture 85"/>
                <p:cNvPicPr>
                  <a:picLocks noChangeAspect="1"/>
                </p:cNvPicPr>
                <p:nvPr/>
              </p:nvPicPr>
              <p:blipFill rotWithShape="1">
                <a:blip r:embed="rId13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saturation sat="0"/>
                          </a14:imgEffect>
                          <a14:imgEffect>
                            <a14:brightnessContrast bright="40000" contrast="20000"/>
                          </a14:imgEffect>
                        </a14:imgLayer>
                      </a14:imgProps>
                    </a:ext>
                  </a:extLst>
                </a:blip>
                <a:srcRect l="18034" t="15632" r="53771" b="33554"/>
                <a:stretch/>
              </p:blipFill>
              <p:spPr>
                <a:xfrm>
                  <a:off x="4208316" y="5802936"/>
                  <a:ext cx="472790" cy="208695"/>
                </a:xfrm>
                <a:prstGeom prst="rect">
                  <a:avLst/>
                </a:prstGeom>
              </p:spPr>
            </p:pic>
          </p:grpSp>
        </p:grpSp>
        <p:sp>
          <p:nvSpPr>
            <p:cNvPr id="91" name="TextBox 90"/>
            <p:cNvSpPr txBox="1"/>
            <p:nvPr/>
          </p:nvSpPr>
          <p:spPr>
            <a:xfrm>
              <a:off x="996599" y="4875236"/>
              <a:ext cx="887525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NB-EBC1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848994" y="4875194"/>
              <a:ext cx="791260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NB-EBC1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704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198680</TotalTime>
  <Words>70</Words>
  <Application>Microsoft Macintosh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</dc:creator>
  <cp:lastModifiedBy>Tingting Wang</cp:lastModifiedBy>
  <cp:revision>704</cp:revision>
  <cp:lastPrinted>2017-12-28T22:58:43Z</cp:lastPrinted>
  <dcterms:created xsi:type="dcterms:W3CDTF">2013-09-20T13:41:30Z</dcterms:created>
  <dcterms:modified xsi:type="dcterms:W3CDTF">2018-01-01T15:51:32Z</dcterms:modified>
</cp:coreProperties>
</file>