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18"/>
    <p:restoredTop sz="97935" autoAdjust="0"/>
  </p:normalViewPr>
  <p:slideViewPr>
    <p:cSldViewPr snapToGrid="0" snapToObjects="1">
      <p:cViewPr>
        <p:scale>
          <a:sx n="100" d="100"/>
          <a:sy n="100" d="100"/>
        </p:scale>
        <p:origin x="-57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8CF7E-C731-4D4C-A81F-606191AD709E}" type="datetimeFigureOut">
              <a:rPr lang="en-US" smtClean="0"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5107-99B3-0243-B230-090BB329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5434-5A26-284C-9029-400A64C31F18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F6897-676E-9D40-A085-576859A6E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F6897-676E-9D40-A085-576859A6EC0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69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1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6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3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3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7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4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5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microsoft.com/office/2007/relationships/hdphoto" Target="../media/hdphoto3.wdp"/><Relationship Id="rId12" Type="http://schemas.openxmlformats.org/officeDocument/2006/relationships/image" Target="../media/image7.jpeg"/><Relationship Id="rId13" Type="http://schemas.microsoft.com/office/2007/relationships/hdphoto" Target="../media/hdphoto4.wdp"/><Relationship Id="rId14" Type="http://schemas.openxmlformats.org/officeDocument/2006/relationships/image" Target="../media/image8.emf"/><Relationship Id="rId15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jpeg"/><Relationship Id="rId7" Type="http://schemas.microsoft.com/office/2007/relationships/hdphoto" Target="../media/hdphoto1.wdp"/><Relationship Id="rId8" Type="http://schemas.openxmlformats.org/officeDocument/2006/relationships/image" Target="../media/image5.jpeg"/><Relationship Id="rId9" Type="http://schemas.microsoft.com/office/2007/relationships/hdphoto" Target="../media/hdphoto2.wdp"/><Relationship Id="rId10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7753" y="2084817"/>
            <a:ext cx="3730227" cy="2315396"/>
            <a:chOff x="3687662" y="1184492"/>
            <a:chExt cx="2737244" cy="169904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88970" y="1257935"/>
              <a:ext cx="2535936" cy="16256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687662" y="1184492"/>
              <a:ext cx="297508" cy="225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D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521227" y="1536661"/>
              <a:ext cx="331440" cy="206139"/>
              <a:chOff x="2755284" y="5521157"/>
              <a:chExt cx="162763" cy="116977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2755284" y="5521157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2757174" y="5521458"/>
                <a:ext cx="0" cy="11667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/>
            <p:cNvSpPr txBox="1"/>
            <p:nvPr/>
          </p:nvSpPr>
          <p:spPr>
            <a:xfrm>
              <a:off x="4560752" y="1517629"/>
              <a:ext cx="4671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***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4525051" y="1711047"/>
              <a:ext cx="99075" cy="85010"/>
              <a:chOff x="2755284" y="5521157"/>
              <a:chExt cx="162763" cy="116977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2755284" y="5521157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757174" y="5521458"/>
                <a:ext cx="0" cy="11667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4702027" y="1431415"/>
              <a:ext cx="4671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***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223960" y="1473732"/>
              <a:ext cx="331440" cy="206153"/>
              <a:chOff x="2755284" y="5529081"/>
              <a:chExt cx="162763" cy="116985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2755284" y="5529081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2757174" y="5529390"/>
                <a:ext cx="0" cy="11667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5393526" y="1368955"/>
              <a:ext cx="4671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***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5228193" y="1617226"/>
              <a:ext cx="102899" cy="45719"/>
              <a:chOff x="2755284" y="5521157"/>
              <a:chExt cx="162763" cy="116977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2755284" y="5521157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757174" y="5521457"/>
                <a:ext cx="0" cy="11667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/>
            <p:cNvSpPr txBox="1"/>
            <p:nvPr/>
          </p:nvSpPr>
          <p:spPr>
            <a:xfrm>
              <a:off x="5252421" y="1451952"/>
              <a:ext cx="4671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dirty="0" smtClean="0">
                  <a:latin typeface="Arial"/>
                  <a:cs typeface="Arial"/>
                </a:rPr>
                <a:t>**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99451" y="4108210"/>
            <a:ext cx="6561108" cy="2113594"/>
            <a:chOff x="499451" y="4108210"/>
            <a:chExt cx="6561108" cy="211359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327" y="4185197"/>
              <a:ext cx="3191985" cy="188223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33305" y="4401620"/>
              <a:ext cx="2827254" cy="1820184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5807684" y="4884293"/>
              <a:ext cx="354642" cy="181080"/>
              <a:chOff x="2755284" y="5553973"/>
              <a:chExt cx="162763" cy="116977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2755284" y="5553973"/>
                <a:ext cx="162763" cy="30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757174" y="5554274"/>
                <a:ext cx="0" cy="11667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/>
            <p:cNvSpPr txBox="1"/>
            <p:nvPr/>
          </p:nvSpPr>
          <p:spPr>
            <a:xfrm>
              <a:off x="5956476" y="4726919"/>
              <a:ext cx="525688" cy="302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latin typeface="Arial"/>
                  <a:cs typeface="Arial"/>
                </a:rPr>
                <a:t> </a:t>
              </a:r>
              <a:r>
                <a:rPr lang="en-US" sz="1000" smtClean="0">
                  <a:latin typeface="Arial"/>
                  <a:cs typeface="Arial"/>
                </a:rPr>
                <a:t>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9451" y="4108210"/>
              <a:ext cx="334776" cy="307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E</a:t>
              </a:r>
              <a:endParaRPr lang="en-US" sz="14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616499" y="4229778"/>
              <a:ext cx="953153" cy="302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ns </a:t>
              </a:r>
              <a:r>
                <a:rPr lang="en-US" sz="1000" err="1" smtClean="0">
                  <a:latin typeface="Arial"/>
                  <a:cs typeface="Arial"/>
                </a:rPr>
                <a:t>vs</a:t>
              </a:r>
              <a:r>
                <a:rPr lang="en-US" sz="1000" smtClean="0">
                  <a:latin typeface="Arial"/>
                  <a:cs typeface="Arial"/>
                </a:rPr>
                <a:t> </a:t>
              </a:r>
              <a:r>
                <a:rPr lang="en-US" sz="1000" err="1" smtClean="0">
                  <a:latin typeface="Arial"/>
                  <a:cs typeface="Arial"/>
                </a:rPr>
                <a:t>Ctrlsi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11698" y="5065807"/>
              <a:ext cx="14390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** </a:t>
              </a:r>
              <a:r>
                <a:rPr lang="en-US" sz="1000" dirty="0" err="1" smtClean="0">
                  <a:latin typeface="Arial"/>
                  <a:cs typeface="Arial"/>
                </a:rPr>
                <a:t>vs</a:t>
              </a:r>
              <a:r>
                <a:rPr lang="en-US" sz="1000" dirty="0" smtClean="0">
                  <a:latin typeface="Arial"/>
                  <a:cs typeface="Arial"/>
                </a:rPr>
                <a:t> </a:t>
              </a:r>
              <a:r>
                <a:rPr lang="en-US" sz="1000" dirty="0" err="1" smtClean="0">
                  <a:latin typeface="Arial"/>
                  <a:cs typeface="Arial"/>
                </a:rPr>
                <a:t>NAC+FHsi</a:t>
              </a:r>
              <a:endParaRPr lang="en-US" sz="1000" dirty="0" smtClean="0">
                <a:latin typeface="Arial"/>
                <a:cs typeface="Arial"/>
              </a:endParaRPr>
            </a:p>
          </p:txBody>
        </p:sp>
      </p:grpSp>
      <p:sp>
        <p:nvSpPr>
          <p:cNvPr id="52" name="Rectangle 51"/>
          <p:cNvSpPr/>
          <p:nvPr/>
        </p:nvSpPr>
        <p:spPr>
          <a:xfrm>
            <a:off x="114300" y="6391870"/>
            <a:ext cx="8434586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Figure S4. </a:t>
            </a:r>
            <a:r>
              <a:rPr lang="en-US" b="1" dirty="0"/>
              <a:t>DMF augments oxidative stress and suppresses MYCN </a:t>
            </a:r>
            <a:r>
              <a:rPr lang="en-US" b="1" dirty="0" smtClean="0"/>
              <a:t>expression.</a:t>
            </a:r>
            <a:endParaRPr lang="en-US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437726" y="2059366"/>
            <a:ext cx="3292144" cy="2153353"/>
            <a:chOff x="437726" y="2059366"/>
            <a:chExt cx="3292144" cy="2153353"/>
          </a:xfrm>
        </p:grpSpPr>
        <p:sp>
          <p:nvSpPr>
            <p:cNvPr id="78" name="TextBox 77"/>
            <p:cNvSpPr txBox="1"/>
            <p:nvPr/>
          </p:nvSpPr>
          <p:spPr>
            <a:xfrm>
              <a:off x="437726" y="2122866"/>
              <a:ext cx="2975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C</a:t>
              </a:r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 l="32840" t="23775" r="41984" b="23669"/>
            <a:stretch/>
          </p:blipFill>
          <p:spPr>
            <a:xfrm>
              <a:off x="1786738" y="2515369"/>
              <a:ext cx="1206500" cy="293496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 l="36042" t="27468" r="39471" b="28957"/>
            <a:stretch/>
          </p:blipFill>
          <p:spPr>
            <a:xfrm>
              <a:off x="1786738" y="2827517"/>
              <a:ext cx="1206500" cy="293713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2879055" y="2259943"/>
              <a:ext cx="4173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err="1" smtClean="0">
                  <a:latin typeface="Arial"/>
                  <a:cs typeface="Arial"/>
                </a:rPr>
                <a:t>μM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948202" y="2534291"/>
              <a:ext cx="7625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err="1" smtClean="0">
                  <a:latin typeface="Arial"/>
                  <a:cs typeface="Arial"/>
                </a:rPr>
                <a:t>MycN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958809" y="2844451"/>
              <a:ext cx="7625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Actin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706048" y="2269142"/>
              <a:ext cx="4173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mtClean="0">
                  <a:latin typeface="Arial"/>
                  <a:cs typeface="Arial"/>
                </a:rPr>
                <a:t>0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933992" y="2269142"/>
              <a:ext cx="4173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mtClean="0">
                  <a:latin typeface="Arial"/>
                  <a:cs typeface="Arial"/>
                </a:rPr>
                <a:t>0.5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161936" y="2269142"/>
              <a:ext cx="4173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mtClean="0">
                  <a:latin typeface="Arial"/>
                  <a:cs typeface="Arial"/>
                </a:rPr>
                <a:t>1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389880" y="2269142"/>
              <a:ext cx="4173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mtClean="0">
                  <a:latin typeface="Arial"/>
                  <a:cs typeface="Arial"/>
                </a:rPr>
                <a:t>2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617824" y="2269142"/>
              <a:ext cx="4173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mtClean="0">
                  <a:latin typeface="Arial"/>
                  <a:cs typeface="Arial"/>
                </a:rPr>
                <a:t>5</a:t>
              </a:r>
              <a:endParaRPr lang="en-US" sz="1000">
                <a:latin typeface="Arial"/>
                <a:cs typeface="Arial"/>
              </a:endParaRPr>
            </a:p>
          </p:txBody>
        </p:sp>
        <p:cxnSp>
          <p:nvCxnSpPr>
            <p:cNvPr id="93" name="Straight Connector 92"/>
            <p:cNvCxnSpPr/>
            <p:nvPr/>
          </p:nvCxnSpPr>
          <p:spPr>
            <a:xfrm>
              <a:off x="1889233" y="2297256"/>
              <a:ext cx="103203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TextBox 93"/>
            <p:cNvSpPr txBox="1"/>
            <p:nvPr/>
          </p:nvSpPr>
          <p:spPr>
            <a:xfrm>
              <a:off x="1892536" y="2059366"/>
              <a:ext cx="10919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mtClean="0">
                  <a:latin typeface="Arial"/>
                  <a:cs typeface="Arial"/>
                </a:rPr>
                <a:t>H</a:t>
              </a:r>
              <a:r>
                <a:rPr lang="en-US" sz="1000" baseline="-25000" smtClean="0">
                  <a:latin typeface="Arial"/>
                  <a:cs typeface="Arial"/>
                </a:rPr>
                <a:t>2</a:t>
              </a:r>
              <a:r>
                <a:rPr lang="en-US" sz="1000" smtClean="0">
                  <a:latin typeface="Arial"/>
                  <a:cs typeface="Arial"/>
                </a:rPr>
                <a:t>O</a:t>
              </a:r>
              <a:r>
                <a:rPr lang="en-US" sz="1000" baseline="-25000" smtClean="0">
                  <a:latin typeface="Arial"/>
                  <a:cs typeface="Arial"/>
                </a:rPr>
                <a:t>2</a:t>
              </a:r>
              <a:r>
                <a:rPr lang="en-US" sz="1000" smtClean="0">
                  <a:latin typeface="Arial"/>
                  <a:cs typeface="Arial"/>
                </a:rPr>
                <a:t> 24h</a:t>
              </a:r>
              <a:endParaRPr lang="en-US" sz="1000">
                <a:latin typeface="Arial"/>
                <a:cs typeface="Arial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 l="53119" t="25218" r="24195" b="25348"/>
            <a:stretch/>
          </p:blipFill>
          <p:spPr>
            <a:xfrm>
              <a:off x="1786739" y="3275528"/>
              <a:ext cx="1206499" cy="319661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 l="50791" t="27528" r="27269" b="32525"/>
            <a:stretch/>
          </p:blipFill>
          <p:spPr>
            <a:xfrm>
              <a:off x="1786739" y="3612123"/>
              <a:ext cx="1206499" cy="314807"/>
            </a:xfrm>
            <a:prstGeom prst="rect">
              <a:avLst/>
            </a:prstGeom>
          </p:spPr>
        </p:pic>
        <p:sp>
          <p:nvSpPr>
            <p:cNvPr id="97" name="TextBox 96"/>
            <p:cNvSpPr txBox="1"/>
            <p:nvPr/>
          </p:nvSpPr>
          <p:spPr>
            <a:xfrm>
              <a:off x="2948202" y="3306633"/>
              <a:ext cx="7625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err="1" smtClean="0">
                  <a:latin typeface="Arial"/>
                  <a:cs typeface="Arial"/>
                </a:rPr>
                <a:t>MycN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967276" y="3633727"/>
              <a:ext cx="7625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Actin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99" name="Left Brace 98"/>
            <p:cNvSpPr/>
            <p:nvPr/>
          </p:nvSpPr>
          <p:spPr>
            <a:xfrm>
              <a:off x="1154835" y="2521591"/>
              <a:ext cx="202784" cy="619320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0" name="Left Brace 99"/>
            <p:cNvSpPr/>
            <p:nvPr/>
          </p:nvSpPr>
          <p:spPr>
            <a:xfrm>
              <a:off x="1177871" y="3292238"/>
              <a:ext cx="157738" cy="669074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1" name="TextBox 100"/>
            <p:cNvSpPr txBox="1"/>
            <p:nvPr/>
          </p:nvSpPr>
          <p:spPr>
            <a:xfrm rot="16200000">
              <a:off x="479062" y="2664594"/>
              <a:ext cx="11194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NB-1643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425801" y="3461259"/>
              <a:ext cx="12259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NB-EBC1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103" name="Straight Connector 102"/>
            <p:cNvCxnSpPr/>
            <p:nvPr/>
          </p:nvCxnSpPr>
          <p:spPr>
            <a:xfrm flipH="1">
              <a:off x="1635369" y="2793061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1206763" y="2621833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50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18266" y="2243765"/>
              <a:ext cx="5332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err="1" smtClean="0">
                  <a:latin typeface="Arial"/>
                  <a:cs typeface="Arial"/>
                </a:rPr>
                <a:t>kDa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106" name="Straight Connector 105"/>
            <p:cNvCxnSpPr/>
            <p:nvPr/>
          </p:nvCxnSpPr>
          <p:spPr>
            <a:xfrm flipH="1">
              <a:off x="1635369" y="3090015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1206763" y="2936428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37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108" name="Straight Connector 107"/>
            <p:cNvCxnSpPr/>
            <p:nvPr/>
          </p:nvCxnSpPr>
          <p:spPr>
            <a:xfrm flipH="1">
              <a:off x="1629009" y="3562896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9" name="TextBox 108"/>
            <p:cNvSpPr txBox="1"/>
            <p:nvPr/>
          </p:nvSpPr>
          <p:spPr>
            <a:xfrm>
              <a:off x="1200403" y="3409309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50</a:t>
              </a:r>
              <a:endParaRPr lang="en-US" sz="1200" dirty="0">
                <a:latin typeface="Arial"/>
                <a:cs typeface="Arial"/>
              </a:endParaRPr>
            </a:p>
          </p:txBody>
        </p:sp>
        <p:cxnSp>
          <p:nvCxnSpPr>
            <p:cNvPr id="110" name="Straight Connector 109"/>
            <p:cNvCxnSpPr/>
            <p:nvPr/>
          </p:nvCxnSpPr>
          <p:spPr>
            <a:xfrm flipH="1">
              <a:off x="1629009" y="3930414"/>
              <a:ext cx="1520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1200403" y="3776827"/>
              <a:ext cx="4714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latin typeface="Arial"/>
                  <a:cs typeface="Arial"/>
                </a:rPr>
                <a:t>37</a:t>
              </a:r>
              <a:endParaRPr lang="en-US" sz="1200" dirty="0">
                <a:latin typeface="Arial"/>
                <a:cs typeface="Arial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6510" y="211790"/>
            <a:ext cx="3262043" cy="1906893"/>
            <a:chOff x="396510" y="211790"/>
            <a:chExt cx="3262043" cy="1906893"/>
          </a:xfrm>
        </p:grpSpPr>
        <p:grpSp>
          <p:nvGrpSpPr>
            <p:cNvPr id="56" name="Group 55"/>
            <p:cNvGrpSpPr/>
            <p:nvPr/>
          </p:nvGrpSpPr>
          <p:grpSpPr>
            <a:xfrm>
              <a:off x="622394" y="377048"/>
              <a:ext cx="3036159" cy="1741635"/>
              <a:chOff x="4730539" y="2728766"/>
              <a:chExt cx="3370038" cy="2025706"/>
            </a:xfrm>
          </p:grpSpPr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730539" y="2728766"/>
                <a:ext cx="3370038" cy="2025706"/>
              </a:xfrm>
              <a:prstGeom prst="rect">
                <a:avLst/>
              </a:prstGeom>
            </p:spPr>
          </p:pic>
          <p:sp>
            <p:nvSpPr>
              <p:cNvPr id="69" name="TextBox 68"/>
              <p:cNvSpPr txBox="1"/>
              <p:nvPr/>
            </p:nvSpPr>
            <p:spPr>
              <a:xfrm>
                <a:off x="6996848" y="3521967"/>
                <a:ext cx="513135" cy="304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396510" y="211790"/>
              <a:ext cx="2975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A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541176" y="364190"/>
              <a:ext cx="810121" cy="2616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rial"/>
                  <a:cs typeface="Arial"/>
                </a:rPr>
                <a:t>NB-1643</a:t>
              </a:r>
              <a:endParaRPr lang="en-US" sz="1100" dirty="0">
                <a:latin typeface="Arial"/>
                <a:cs typeface="Arial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585926" y="207839"/>
            <a:ext cx="3119674" cy="1939146"/>
            <a:chOff x="3585926" y="207839"/>
            <a:chExt cx="3119674" cy="1939146"/>
          </a:xfrm>
        </p:grpSpPr>
        <p:grpSp>
          <p:nvGrpSpPr>
            <p:cNvPr id="71" name="Group 70"/>
            <p:cNvGrpSpPr/>
            <p:nvPr/>
          </p:nvGrpSpPr>
          <p:grpSpPr>
            <a:xfrm>
              <a:off x="3869729" y="326248"/>
              <a:ext cx="2835871" cy="1820737"/>
              <a:chOff x="4794040" y="4788114"/>
              <a:chExt cx="3134396" cy="1915464"/>
            </a:xfrm>
          </p:grpSpPr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794040" y="4788114"/>
                <a:ext cx="3134396" cy="1915464"/>
              </a:xfrm>
              <a:prstGeom prst="rect">
                <a:avLst/>
              </a:prstGeom>
            </p:spPr>
          </p:pic>
          <p:sp>
            <p:nvSpPr>
              <p:cNvPr id="73" name="TextBox 72"/>
              <p:cNvSpPr txBox="1"/>
              <p:nvPr/>
            </p:nvSpPr>
            <p:spPr>
              <a:xfrm>
                <a:off x="7066033" y="5797422"/>
                <a:ext cx="597247" cy="259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3585926" y="207839"/>
              <a:ext cx="2975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B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743708" y="363780"/>
              <a:ext cx="828368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NB-EBC1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502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198680</TotalTime>
  <Words>76</Words>
  <Application>Microsoft Macintosh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</dc:creator>
  <cp:lastModifiedBy>Tingting Wang</cp:lastModifiedBy>
  <cp:revision>704</cp:revision>
  <cp:lastPrinted>2017-12-28T22:58:43Z</cp:lastPrinted>
  <dcterms:created xsi:type="dcterms:W3CDTF">2013-09-20T13:41:30Z</dcterms:created>
  <dcterms:modified xsi:type="dcterms:W3CDTF">2018-01-01T15:52:18Z</dcterms:modified>
</cp:coreProperties>
</file>