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2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0" autoAdjust="0"/>
    <p:restoredTop sz="96041" autoAdjust="0"/>
  </p:normalViewPr>
  <p:slideViewPr>
    <p:cSldViewPr snapToGrid="0">
      <p:cViewPr>
        <p:scale>
          <a:sx n="66" d="100"/>
          <a:sy n="66" d="100"/>
        </p:scale>
        <p:origin x="2046" y="-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5B68-06ED-4B99-9167-52503C359C84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5C681-C0CF-482C-BA96-F1B2179907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8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6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1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2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4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3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0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0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9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497182"/>
              </p:ext>
            </p:extLst>
          </p:nvPr>
        </p:nvGraphicFramePr>
        <p:xfrm>
          <a:off x="2505335" y="4248930"/>
          <a:ext cx="1981392" cy="4177968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09792"/>
                <a:gridCol w="673100"/>
                <a:gridCol w="698500"/>
              </a:tblGrid>
              <a:tr h="464975"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FFPE</a:t>
                      </a:r>
                      <a:r>
                        <a:rPr lang="en-GB" sz="900" baseline="0" dirty="0" smtClean="0"/>
                        <a:t> Block No.</a:t>
                      </a:r>
                      <a:endParaRPr lang="en-GB" sz="900" dirty="0"/>
                    </a:p>
                  </a:txBody>
                  <a:tcPr marL="91441" marR="91441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% MU Abundance</a:t>
                      </a:r>
                    </a:p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dirty="0" smtClean="0"/>
                        <a:t>(</a:t>
                      </a:r>
                      <a:r>
                        <a:rPr lang="en-GB" sz="900" i="1" dirty="0" smtClean="0"/>
                        <a:t>KRAS</a:t>
                      </a:r>
                      <a:r>
                        <a:rPr lang="en-GB" sz="900" i="1" baseline="0" dirty="0" smtClean="0"/>
                        <a:t>-c.</a:t>
                      </a:r>
                      <a:r>
                        <a:rPr lang="en-GB" sz="900" i="0" baseline="0" dirty="0" smtClean="0"/>
                        <a:t>35)</a:t>
                      </a:r>
                      <a:endParaRPr lang="en-GB" sz="900" i="1" dirty="0" smtClean="0"/>
                    </a:p>
                  </a:txBody>
                  <a:tcPr marL="91441" marR="91441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 smtClean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286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qPCR</a:t>
                      </a:r>
                    </a:p>
                  </a:txBody>
                  <a:tcPr marL="91441" marR="91441"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NGS</a:t>
                      </a:r>
                    </a:p>
                  </a:txBody>
                  <a:tcPr marL="91441" marR="91441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26.09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94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29.39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4-1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4-2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28.96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5-1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39</a:t>
                      </a:r>
                      <a:endParaRPr lang="en-GB" sz="900" dirty="0"/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5-2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25.47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5-3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94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6-1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32.87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6-2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25.77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7-1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40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7-2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37.43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  <a:endParaRPr lang="en-GB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23.93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  <a:endParaRPr lang="en-GB" sz="9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430852" y="3818043"/>
            <a:ext cx="23108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Supplemental Table 3.</a:t>
            </a:r>
            <a:r>
              <a:rPr lang="en-GB" sz="1100" dirty="0" smtClean="0"/>
              <a:t> </a:t>
            </a:r>
            <a:r>
              <a:rPr lang="en-GB" sz="1100" dirty="0" smtClean="0"/>
              <a:t>Fractional </a:t>
            </a:r>
            <a:r>
              <a:rPr lang="en-GB" sz="1100" dirty="0"/>
              <a:t>mutation levels </a:t>
            </a:r>
            <a:r>
              <a:rPr lang="en-GB" sz="1100" dirty="0" smtClean="0"/>
              <a:t>ca</a:t>
            </a:r>
            <a:r>
              <a:rPr lang="en-GB" sz="1100" dirty="0" smtClean="0"/>
              <a:t>se </a:t>
            </a:r>
            <a:r>
              <a:rPr lang="en-GB" sz="1100" dirty="0" smtClean="0"/>
              <a:t>H265.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415280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4223</TotalTime>
  <Words>61</Words>
  <Application>Microsoft Office PowerPoint</Application>
  <PresentationFormat>Widescreen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 Myint, Ni Ni</dc:creator>
  <cp:lastModifiedBy>Rufini, Alessandro (Dr.)</cp:lastModifiedBy>
  <cp:revision>144</cp:revision>
  <dcterms:created xsi:type="dcterms:W3CDTF">2017-04-06T10:16:01Z</dcterms:created>
  <dcterms:modified xsi:type="dcterms:W3CDTF">2018-04-18T11:08:09Z</dcterms:modified>
</cp:coreProperties>
</file>