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431" r:id="rId3"/>
    <p:sldId id="432" r:id="rId4"/>
    <p:sldId id="435" r:id="rId5"/>
    <p:sldId id="433" r:id="rId6"/>
  </p:sldIdLst>
  <p:sldSz cx="6858000" cy="9906000" type="A4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A3BA3C9E-B51A-479F-9207-D30B69D7C574}">
          <p14:sldIdLst>
            <p14:sldId id="431"/>
            <p14:sldId id="432"/>
            <p14:sldId id="435"/>
            <p14:sldId id="433"/>
          </p14:sldIdLst>
        </p14:section>
        <p14:section name="无标题节" id="{59527AD0-E4AA-4EF7-9BA5-054F65C9FDB2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ED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71" autoAdjust="0"/>
    <p:restoredTop sz="94080" autoAdjust="0"/>
  </p:normalViewPr>
  <p:slideViewPr>
    <p:cSldViewPr snapToGrid="0">
      <p:cViewPr varScale="1">
        <p:scale>
          <a:sx n="49" d="100"/>
          <a:sy n="49" d="100"/>
        </p:scale>
        <p:origin x="2440" y="40"/>
      </p:cViewPr>
      <p:guideLst/>
    </p:cSldViewPr>
  </p:slideViewPr>
  <p:outlineViewPr>
    <p:cViewPr>
      <p:scale>
        <a:sx n="33" d="100"/>
        <a:sy n="33" d="100"/>
      </p:scale>
      <p:origin x="0" y="-8504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1D3760-7B27-4BFC-89BF-4814AE1D6CC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788FBB-3A88-44D1-92F3-FA2C058FCB9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5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5F7BE-BF06-4016-BDD5-DFC594A1B1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7881E-15C5-4247-BE96-732789D68B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5F7BE-BF06-4016-BDD5-DFC594A1B1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7881E-15C5-4247-BE96-732789D68B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5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5F7BE-BF06-4016-BDD5-DFC594A1B1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7881E-15C5-4247-BE96-732789D68B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65212" y="3808766"/>
            <a:ext cx="1620738" cy="907820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971675" y="3808766"/>
            <a:ext cx="1620739" cy="907820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5F7BE-BF06-4016-BDD5-DFC594A1B1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7881E-15C5-4247-BE96-732789D68B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5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5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5F7BE-BF06-4016-BDD5-DFC594A1B1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7881E-15C5-4247-BE96-732789D68B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5F7BE-BF06-4016-BDD5-DFC594A1B1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7881E-15C5-4247-BE96-732789D68B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5F7BE-BF06-4016-BDD5-DFC594A1B1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7881E-15C5-4247-BE96-732789D68B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90"/>
            </a:lvl2pPr>
            <a:lvl3pPr marL="514350" indent="0">
              <a:buNone/>
              <a:defRPr sz="675"/>
            </a:lvl3pPr>
            <a:lvl4pPr marL="771525" indent="0">
              <a:buNone/>
              <a:defRPr sz="565"/>
            </a:lvl4pPr>
            <a:lvl5pPr marL="1028700" indent="0">
              <a:buNone/>
              <a:defRPr sz="565"/>
            </a:lvl5pPr>
            <a:lvl6pPr marL="1285875" indent="0">
              <a:buNone/>
              <a:defRPr sz="565"/>
            </a:lvl6pPr>
            <a:lvl7pPr marL="1543050" indent="0">
              <a:buNone/>
              <a:defRPr sz="565"/>
            </a:lvl7pPr>
            <a:lvl8pPr marL="1800225" indent="0">
              <a:buNone/>
              <a:defRPr sz="565"/>
            </a:lvl8pPr>
            <a:lvl9pPr marL="2057400" indent="0">
              <a:buNone/>
              <a:defRPr sz="56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5F7BE-BF06-4016-BDD5-DFC594A1B1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7881E-15C5-4247-BE96-732789D68B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90"/>
            </a:lvl2pPr>
            <a:lvl3pPr marL="514350" indent="0">
              <a:buNone/>
              <a:defRPr sz="675"/>
            </a:lvl3pPr>
            <a:lvl4pPr marL="771525" indent="0">
              <a:buNone/>
              <a:defRPr sz="565"/>
            </a:lvl4pPr>
            <a:lvl5pPr marL="1028700" indent="0">
              <a:buNone/>
              <a:defRPr sz="565"/>
            </a:lvl5pPr>
            <a:lvl6pPr marL="1285875" indent="0">
              <a:buNone/>
              <a:defRPr sz="565"/>
            </a:lvl6pPr>
            <a:lvl7pPr marL="1543050" indent="0">
              <a:buNone/>
              <a:defRPr sz="565"/>
            </a:lvl7pPr>
            <a:lvl8pPr marL="1800225" indent="0">
              <a:buNone/>
              <a:defRPr sz="565"/>
            </a:lvl8pPr>
            <a:lvl9pPr marL="2057400" indent="0">
              <a:buNone/>
              <a:defRPr sz="56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5F7BE-BF06-4016-BDD5-DFC594A1B1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7881E-15C5-4247-BE96-732789D68B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5F7BE-BF06-4016-BDD5-DFC594A1B1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7881E-15C5-4247-BE96-732789D68B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761060" y="761294"/>
            <a:ext cx="831354" cy="1212567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65212" y="761294"/>
            <a:ext cx="2410122" cy="1212567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5F7BE-BF06-4016-BDD5-DFC594A1B1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7881E-15C5-4247-BE96-732789D68B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5F7BE-BF06-4016-BDD5-DFC594A1B1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7881E-15C5-4247-BE96-732789D68B6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905" indent="-128905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608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32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4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76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78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9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91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63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9" Type="http://schemas.openxmlformats.org/officeDocument/2006/relationships/slideLayout" Target="../slideLayouts/slideLayout7.xml"/><Relationship Id="rId58" Type="http://schemas.openxmlformats.org/officeDocument/2006/relationships/image" Target="../media/image58.png"/><Relationship Id="rId57" Type="http://schemas.openxmlformats.org/officeDocument/2006/relationships/image" Target="../media/image57.png"/><Relationship Id="rId56" Type="http://schemas.openxmlformats.org/officeDocument/2006/relationships/image" Target="../media/image56.png"/><Relationship Id="rId55" Type="http://schemas.openxmlformats.org/officeDocument/2006/relationships/image" Target="../media/image55.png"/><Relationship Id="rId54" Type="http://schemas.openxmlformats.org/officeDocument/2006/relationships/image" Target="../media/image54.png"/><Relationship Id="rId53" Type="http://schemas.openxmlformats.org/officeDocument/2006/relationships/image" Target="../media/image53.png"/><Relationship Id="rId52" Type="http://schemas.openxmlformats.org/officeDocument/2006/relationships/image" Target="../media/image52.png"/><Relationship Id="rId51" Type="http://schemas.openxmlformats.org/officeDocument/2006/relationships/image" Target="../media/image51.png"/><Relationship Id="rId50" Type="http://schemas.openxmlformats.org/officeDocument/2006/relationships/image" Target="../media/image50.png"/><Relationship Id="rId5" Type="http://schemas.openxmlformats.org/officeDocument/2006/relationships/image" Target="../media/image5.png"/><Relationship Id="rId49" Type="http://schemas.openxmlformats.org/officeDocument/2006/relationships/image" Target="../media/image49.png"/><Relationship Id="rId48" Type="http://schemas.openxmlformats.org/officeDocument/2006/relationships/image" Target="../media/image48.png"/><Relationship Id="rId47" Type="http://schemas.openxmlformats.org/officeDocument/2006/relationships/image" Target="../media/image47.png"/><Relationship Id="rId46" Type="http://schemas.openxmlformats.org/officeDocument/2006/relationships/image" Target="../media/image46.png"/><Relationship Id="rId45" Type="http://schemas.openxmlformats.org/officeDocument/2006/relationships/image" Target="../media/image45.png"/><Relationship Id="rId44" Type="http://schemas.openxmlformats.org/officeDocument/2006/relationships/image" Target="../media/image44.png"/><Relationship Id="rId43" Type="http://schemas.openxmlformats.org/officeDocument/2006/relationships/image" Target="../media/image43.png"/><Relationship Id="rId42" Type="http://schemas.openxmlformats.org/officeDocument/2006/relationships/image" Target="../media/image42.png"/><Relationship Id="rId41" Type="http://schemas.openxmlformats.org/officeDocument/2006/relationships/image" Target="../media/image41.png"/><Relationship Id="rId40" Type="http://schemas.openxmlformats.org/officeDocument/2006/relationships/image" Target="../media/image40.png"/><Relationship Id="rId4" Type="http://schemas.openxmlformats.org/officeDocument/2006/relationships/image" Target="../media/image4.png"/><Relationship Id="rId39" Type="http://schemas.openxmlformats.org/officeDocument/2006/relationships/image" Target="../media/image39.png"/><Relationship Id="rId38" Type="http://schemas.openxmlformats.org/officeDocument/2006/relationships/image" Target="../media/image38.png"/><Relationship Id="rId37" Type="http://schemas.openxmlformats.org/officeDocument/2006/relationships/image" Target="../media/image37.png"/><Relationship Id="rId36" Type="http://schemas.openxmlformats.org/officeDocument/2006/relationships/image" Target="../media/image36.png"/><Relationship Id="rId35" Type="http://schemas.openxmlformats.org/officeDocument/2006/relationships/image" Target="../media/image35.png"/><Relationship Id="rId34" Type="http://schemas.openxmlformats.org/officeDocument/2006/relationships/image" Target="../media/image34.png"/><Relationship Id="rId33" Type="http://schemas.openxmlformats.org/officeDocument/2006/relationships/image" Target="../media/image33.png"/><Relationship Id="rId32" Type="http://schemas.openxmlformats.org/officeDocument/2006/relationships/image" Target="../media/image32.png"/><Relationship Id="rId31" Type="http://schemas.openxmlformats.org/officeDocument/2006/relationships/image" Target="../media/image31.png"/><Relationship Id="rId30" Type="http://schemas.openxmlformats.org/officeDocument/2006/relationships/image" Target="../media/image30.png"/><Relationship Id="rId3" Type="http://schemas.openxmlformats.org/officeDocument/2006/relationships/image" Target="../media/image3.png"/><Relationship Id="rId29" Type="http://schemas.openxmlformats.org/officeDocument/2006/relationships/image" Target="../media/image29.png"/><Relationship Id="rId28" Type="http://schemas.openxmlformats.org/officeDocument/2006/relationships/image" Target="../media/image28.png"/><Relationship Id="rId27" Type="http://schemas.openxmlformats.org/officeDocument/2006/relationships/image" Target="../media/image27.png"/><Relationship Id="rId26" Type="http://schemas.openxmlformats.org/officeDocument/2006/relationships/image" Target="../media/image26.png"/><Relationship Id="rId25" Type="http://schemas.openxmlformats.org/officeDocument/2006/relationships/image" Target="../media/image25.png"/><Relationship Id="rId24" Type="http://schemas.openxmlformats.org/officeDocument/2006/relationships/image" Target="../media/image24.png"/><Relationship Id="rId23" Type="http://schemas.openxmlformats.org/officeDocument/2006/relationships/image" Target="../media/image23.png"/><Relationship Id="rId22" Type="http://schemas.openxmlformats.org/officeDocument/2006/relationships/image" Target="../media/image22.png"/><Relationship Id="rId21" Type="http://schemas.openxmlformats.org/officeDocument/2006/relationships/image" Target="../media/image21.png"/><Relationship Id="rId20" Type="http://schemas.openxmlformats.org/officeDocument/2006/relationships/image" Target="../media/image20.png"/><Relationship Id="rId2" Type="http://schemas.openxmlformats.org/officeDocument/2006/relationships/image" Target="../media/image2.png"/><Relationship Id="rId19" Type="http://schemas.openxmlformats.org/officeDocument/2006/relationships/image" Target="../media/image19.png"/><Relationship Id="rId18" Type="http://schemas.openxmlformats.org/officeDocument/2006/relationships/image" Target="../media/image18.png"/><Relationship Id="rId17" Type="http://schemas.openxmlformats.org/officeDocument/2006/relationships/image" Target="../media/image17.png"/><Relationship Id="rId16" Type="http://schemas.openxmlformats.org/officeDocument/2006/relationships/image" Target="../media/image16.png"/><Relationship Id="rId15" Type="http://schemas.openxmlformats.org/officeDocument/2006/relationships/image" Target="../media/image15.png"/><Relationship Id="rId14" Type="http://schemas.openxmlformats.org/officeDocument/2006/relationships/image" Target="../media/image14.png"/><Relationship Id="rId13" Type="http://schemas.openxmlformats.org/officeDocument/2006/relationships/image" Target="../media/image13.png"/><Relationship Id="rId12" Type="http://schemas.openxmlformats.org/officeDocument/2006/relationships/image" Target="../media/image12.png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67.png"/><Relationship Id="rId8" Type="http://schemas.openxmlformats.org/officeDocument/2006/relationships/image" Target="../media/image66.png"/><Relationship Id="rId7" Type="http://schemas.openxmlformats.org/officeDocument/2006/relationships/image" Target="../media/image65.png"/><Relationship Id="rId6" Type="http://schemas.openxmlformats.org/officeDocument/2006/relationships/image" Target="../media/image64.png"/><Relationship Id="rId50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9" Type="http://schemas.openxmlformats.org/officeDocument/2006/relationships/image" Target="../media/image107.png"/><Relationship Id="rId48" Type="http://schemas.openxmlformats.org/officeDocument/2006/relationships/image" Target="../media/image106.png"/><Relationship Id="rId47" Type="http://schemas.openxmlformats.org/officeDocument/2006/relationships/image" Target="../media/image105.png"/><Relationship Id="rId46" Type="http://schemas.openxmlformats.org/officeDocument/2006/relationships/image" Target="../media/image104.png"/><Relationship Id="rId45" Type="http://schemas.openxmlformats.org/officeDocument/2006/relationships/image" Target="../media/image103.png"/><Relationship Id="rId44" Type="http://schemas.openxmlformats.org/officeDocument/2006/relationships/image" Target="../media/image102.png"/><Relationship Id="rId43" Type="http://schemas.openxmlformats.org/officeDocument/2006/relationships/image" Target="../media/image101.png"/><Relationship Id="rId42" Type="http://schemas.openxmlformats.org/officeDocument/2006/relationships/image" Target="../media/image100.png"/><Relationship Id="rId41" Type="http://schemas.openxmlformats.org/officeDocument/2006/relationships/image" Target="../media/image99.png"/><Relationship Id="rId40" Type="http://schemas.openxmlformats.org/officeDocument/2006/relationships/image" Target="../media/image98.png"/><Relationship Id="rId4" Type="http://schemas.openxmlformats.org/officeDocument/2006/relationships/image" Target="../media/image62.png"/><Relationship Id="rId39" Type="http://schemas.openxmlformats.org/officeDocument/2006/relationships/image" Target="../media/image97.png"/><Relationship Id="rId38" Type="http://schemas.openxmlformats.org/officeDocument/2006/relationships/image" Target="../media/image96.png"/><Relationship Id="rId37" Type="http://schemas.openxmlformats.org/officeDocument/2006/relationships/image" Target="../media/image95.png"/><Relationship Id="rId36" Type="http://schemas.openxmlformats.org/officeDocument/2006/relationships/image" Target="../media/image94.png"/><Relationship Id="rId35" Type="http://schemas.openxmlformats.org/officeDocument/2006/relationships/image" Target="../media/image93.png"/><Relationship Id="rId34" Type="http://schemas.openxmlformats.org/officeDocument/2006/relationships/image" Target="../media/image92.png"/><Relationship Id="rId33" Type="http://schemas.openxmlformats.org/officeDocument/2006/relationships/image" Target="../media/image91.png"/><Relationship Id="rId32" Type="http://schemas.openxmlformats.org/officeDocument/2006/relationships/image" Target="../media/image90.png"/><Relationship Id="rId31" Type="http://schemas.openxmlformats.org/officeDocument/2006/relationships/image" Target="../media/image89.png"/><Relationship Id="rId30" Type="http://schemas.openxmlformats.org/officeDocument/2006/relationships/image" Target="../media/image88.png"/><Relationship Id="rId3" Type="http://schemas.openxmlformats.org/officeDocument/2006/relationships/image" Target="../media/image61.png"/><Relationship Id="rId29" Type="http://schemas.openxmlformats.org/officeDocument/2006/relationships/image" Target="../media/image87.png"/><Relationship Id="rId28" Type="http://schemas.openxmlformats.org/officeDocument/2006/relationships/image" Target="../media/image86.png"/><Relationship Id="rId27" Type="http://schemas.openxmlformats.org/officeDocument/2006/relationships/image" Target="../media/image85.png"/><Relationship Id="rId26" Type="http://schemas.openxmlformats.org/officeDocument/2006/relationships/image" Target="../media/image84.png"/><Relationship Id="rId25" Type="http://schemas.openxmlformats.org/officeDocument/2006/relationships/image" Target="../media/image83.png"/><Relationship Id="rId24" Type="http://schemas.openxmlformats.org/officeDocument/2006/relationships/image" Target="../media/image82.png"/><Relationship Id="rId23" Type="http://schemas.openxmlformats.org/officeDocument/2006/relationships/image" Target="../media/image81.png"/><Relationship Id="rId22" Type="http://schemas.openxmlformats.org/officeDocument/2006/relationships/image" Target="../media/image80.png"/><Relationship Id="rId21" Type="http://schemas.openxmlformats.org/officeDocument/2006/relationships/image" Target="../media/image79.png"/><Relationship Id="rId20" Type="http://schemas.openxmlformats.org/officeDocument/2006/relationships/image" Target="../media/image78.png"/><Relationship Id="rId2" Type="http://schemas.openxmlformats.org/officeDocument/2006/relationships/image" Target="../media/image60.png"/><Relationship Id="rId19" Type="http://schemas.openxmlformats.org/officeDocument/2006/relationships/image" Target="../media/image77.png"/><Relationship Id="rId18" Type="http://schemas.openxmlformats.org/officeDocument/2006/relationships/image" Target="../media/image76.png"/><Relationship Id="rId17" Type="http://schemas.openxmlformats.org/officeDocument/2006/relationships/image" Target="../media/image75.png"/><Relationship Id="rId16" Type="http://schemas.openxmlformats.org/officeDocument/2006/relationships/image" Target="../media/image74.png"/><Relationship Id="rId15" Type="http://schemas.openxmlformats.org/officeDocument/2006/relationships/image" Target="../media/image73.png"/><Relationship Id="rId14" Type="http://schemas.openxmlformats.org/officeDocument/2006/relationships/image" Target="../media/image72.png"/><Relationship Id="rId13" Type="http://schemas.openxmlformats.org/officeDocument/2006/relationships/image" Target="../media/image71.png"/><Relationship Id="rId12" Type="http://schemas.openxmlformats.org/officeDocument/2006/relationships/image" Target="../media/image70.png"/><Relationship Id="rId11" Type="http://schemas.openxmlformats.org/officeDocument/2006/relationships/image" Target="../media/image69.png"/><Relationship Id="rId10" Type="http://schemas.openxmlformats.org/officeDocument/2006/relationships/image" Target="../media/image68.png"/><Relationship Id="rId1" Type="http://schemas.openxmlformats.org/officeDocument/2006/relationships/image" Target="../media/image59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6.png"/><Relationship Id="rId8" Type="http://schemas.openxmlformats.org/officeDocument/2006/relationships/image" Target="../media/image115.png"/><Relationship Id="rId7" Type="http://schemas.openxmlformats.org/officeDocument/2006/relationships/image" Target="../media/image114.png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Relationship Id="rId33" Type="http://schemas.openxmlformats.org/officeDocument/2006/relationships/slideLayout" Target="../slideLayouts/slideLayout7.xml"/><Relationship Id="rId32" Type="http://schemas.openxmlformats.org/officeDocument/2006/relationships/image" Target="../media/image139.png"/><Relationship Id="rId31" Type="http://schemas.openxmlformats.org/officeDocument/2006/relationships/image" Target="../media/image138.png"/><Relationship Id="rId30" Type="http://schemas.openxmlformats.org/officeDocument/2006/relationships/image" Target="../media/image137.png"/><Relationship Id="rId3" Type="http://schemas.openxmlformats.org/officeDocument/2006/relationships/image" Target="../media/image110.png"/><Relationship Id="rId29" Type="http://schemas.openxmlformats.org/officeDocument/2006/relationships/image" Target="../media/image136.png"/><Relationship Id="rId28" Type="http://schemas.openxmlformats.org/officeDocument/2006/relationships/image" Target="../media/image135.png"/><Relationship Id="rId27" Type="http://schemas.openxmlformats.org/officeDocument/2006/relationships/image" Target="../media/image134.png"/><Relationship Id="rId26" Type="http://schemas.openxmlformats.org/officeDocument/2006/relationships/image" Target="../media/image133.png"/><Relationship Id="rId25" Type="http://schemas.openxmlformats.org/officeDocument/2006/relationships/image" Target="../media/image132.png"/><Relationship Id="rId24" Type="http://schemas.openxmlformats.org/officeDocument/2006/relationships/image" Target="../media/image131.png"/><Relationship Id="rId23" Type="http://schemas.openxmlformats.org/officeDocument/2006/relationships/image" Target="../media/image130.png"/><Relationship Id="rId22" Type="http://schemas.openxmlformats.org/officeDocument/2006/relationships/image" Target="../media/image129.png"/><Relationship Id="rId21" Type="http://schemas.openxmlformats.org/officeDocument/2006/relationships/image" Target="../media/image128.png"/><Relationship Id="rId20" Type="http://schemas.openxmlformats.org/officeDocument/2006/relationships/image" Target="../media/image127.png"/><Relationship Id="rId2" Type="http://schemas.openxmlformats.org/officeDocument/2006/relationships/image" Target="../media/image109.png"/><Relationship Id="rId19" Type="http://schemas.openxmlformats.org/officeDocument/2006/relationships/image" Target="../media/image126.png"/><Relationship Id="rId18" Type="http://schemas.openxmlformats.org/officeDocument/2006/relationships/image" Target="../media/image125.png"/><Relationship Id="rId17" Type="http://schemas.openxmlformats.org/officeDocument/2006/relationships/image" Target="../media/image124.png"/><Relationship Id="rId16" Type="http://schemas.openxmlformats.org/officeDocument/2006/relationships/image" Target="../media/image123.png"/><Relationship Id="rId15" Type="http://schemas.openxmlformats.org/officeDocument/2006/relationships/image" Target="../media/image122.png"/><Relationship Id="rId14" Type="http://schemas.openxmlformats.org/officeDocument/2006/relationships/image" Target="../media/image121.png"/><Relationship Id="rId13" Type="http://schemas.openxmlformats.org/officeDocument/2006/relationships/image" Target="../media/image120.png"/><Relationship Id="rId12" Type="http://schemas.openxmlformats.org/officeDocument/2006/relationships/image" Target="../media/image119.png"/><Relationship Id="rId11" Type="http://schemas.openxmlformats.org/officeDocument/2006/relationships/image" Target="../media/image118.png"/><Relationship Id="rId10" Type="http://schemas.openxmlformats.org/officeDocument/2006/relationships/image" Target="../media/image117.png"/><Relationship Id="rId1" Type="http://schemas.openxmlformats.org/officeDocument/2006/relationships/image" Target="../media/image108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8.png"/><Relationship Id="rId8" Type="http://schemas.openxmlformats.org/officeDocument/2006/relationships/image" Target="../media/image147.png"/><Relationship Id="rId7" Type="http://schemas.openxmlformats.org/officeDocument/2006/relationships/image" Target="../media/image146.png"/><Relationship Id="rId6" Type="http://schemas.openxmlformats.org/officeDocument/2006/relationships/image" Target="../media/image145.png"/><Relationship Id="rId5" Type="http://schemas.openxmlformats.org/officeDocument/2006/relationships/image" Target="../media/image144.png"/><Relationship Id="rId4" Type="http://schemas.openxmlformats.org/officeDocument/2006/relationships/image" Target="../media/image143.png"/><Relationship Id="rId33" Type="http://schemas.openxmlformats.org/officeDocument/2006/relationships/slideLayout" Target="../slideLayouts/slideLayout7.xml"/><Relationship Id="rId32" Type="http://schemas.openxmlformats.org/officeDocument/2006/relationships/image" Target="../media/image171.png"/><Relationship Id="rId31" Type="http://schemas.openxmlformats.org/officeDocument/2006/relationships/image" Target="../media/image170.png"/><Relationship Id="rId30" Type="http://schemas.openxmlformats.org/officeDocument/2006/relationships/image" Target="../media/image169.png"/><Relationship Id="rId3" Type="http://schemas.openxmlformats.org/officeDocument/2006/relationships/image" Target="../media/image142.png"/><Relationship Id="rId29" Type="http://schemas.openxmlformats.org/officeDocument/2006/relationships/image" Target="../media/image168.png"/><Relationship Id="rId28" Type="http://schemas.openxmlformats.org/officeDocument/2006/relationships/image" Target="../media/image167.png"/><Relationship Id="rId27" Type="http://schemas.openxmlformats.org/officeDocument/2006/relationships/image" Target="../media/image166.png"/><Relationship Id="rId26" Type="http://schemas.openxmlformats.org/officeDocument/2006/relationships/image" Target="../media/image165.png"/><Relationship Id="rId25" Type="http://schemas.openxmlformats.org/officeDocument/2006/relationships/image" Target="../media/image164.png"/><Relationship Id="rId24" Type="http://schemas.openxmlformats.org/officeDocument/2006/relationships/image" Target="../media/image163.png"/><Relationship Id="rId23" Type="http://schemas.openxmlformats.org/officeDocument/2006/relationships/image" Target="../media/image162.png"/><Relationship Id="rId22" Type="http://schemas.openxmlformats.org/officeDocument/2006/relationships/image" Target="../media/image161.png"/><Relationship Id="rId21" Type="http://schemas.openxmlformats.org/officeDocument/2006/relationships/image" Target="../media/image160.png"/><Relationship Id="rId20" Type="http://schemas.openxmlformats.org/officeDocument/2006/relationships/image" Target="../media/image159.png"/><Relationship Id="rId2" Type="http://schemas.openxmlformats.org/officeDocument/2006/relationships/image" Target="../media/image141.png"/><Relationship Id="rId19" Type="http://schemas.openxmlformats.org/officeDocument/2006/relationships/image" Target="../media/image158.png"/><Relationship Id="rId18" Type="http://schemas.openxmlformats.org/officeDocument/2006/relationships/image" Target="../media/image157.png"/><Relationship Id="rId17" Type="http://schemas.openxmlformats.org/officeDocument/2006/relationships/image" Target="../media/image156.png"/><Relationship Id="rId16" Type="http://schemas.openxmlformats.org/officeDocument/2006/relationships/image" Target="../media/image155.png"/><Relationship Id="rId15" Type="http://schemas.openxmlformats.org/officeDocument/2006/relationships/image" Target="../media/image154.png"/><Relationship Id="rId14" Type="http://schemas.openxmlformats.org/officeDocument/2006/relationships/image" Target="../media/image153.png"/><Relationship Id="rId13" Type="http://schemas.openxmlformats.org/officeDocument/2006/relationships/image" Target="../media/image152.png"/><Relationship Id="rId12" Type="http://schemas.openxmlformats.org/officeDocument/2006/relationships/image" Target="../media/image151.png"/><Relationship Id="rId11" Type="http://schemas.openxmlformats.org/officeDocument/2006/relationships/image" Target="../media/image150.png"/><Relationship Id="rId10" Type="http://schemas.openxmlformats.org/officeDocument/2006/relationships/image" Target="../media/image149.png"/><Relationship Id="rId1" Type="http://schemas.openxmlformats.org/officeDocument/2006/relationships/image" Target="../media/image1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/>
          <p:cNvGrpSpPr/>
          <p:nvPr/>
        </p:nvGrpSpPr>
        <p:grpSpPr>
          <a:xfrm>
            <a:off x="4967861" y="2615668"/>
            <a:ext cx="1440000" cy="1966050"/>
            <a:chOff x="4465911" y="3513197"/>
            <a:chExt cx="1440000" cy="1966050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465911" y="3942701"/>
              <a:ext cx="1440000" cy="20864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65911" y="3513197"/>
              <a:ext cx="1440000" cy="39705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65911" y="4804487"/>
              <a:ext cx="1440000" cy="31636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65911" y="5165945"/>
              <a:ext cx="1440000" cy="31330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65911" y="4193690"/>
              <a:ext cx="1440000" cy="29652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65911" y="4496871"/>
              <a:ext cx="1440000" cy="28390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  <p:grpSp>
        <p:nvGrpSpPr>
          <p:cNvPr id="88" name="组合 87"/>
          <p:cNvGrpSpPr/>
          <p:nvPr/>
        </p:nvGrpSpPr>
        <p:grpSpPr>
          <a:xfrm>
            <a:off x="913" y="2811808"/>
            <a:ext cx="683200" cy="1455241"/>
            <a:chOff x="1296372" y="2914517"/>
            <a:chExt cx="683200" cy="1455241"/>
          </a:xfrm>
        </p:grpSpPr>
        <p:sp>
          <p:nvSpPr>
            <p:cNvPr id="89" name="矩形 10"/>
            <p:cNvSpPr/>
            <p:nvPr/>
          </p:nvSpPr>
          <p:spPr>
            <a:xfrm>
              <a:off x="1469496" y="2914517"/>
              <a:ext cx="51007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C-cas3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TextBox 2"/>
            <p:cNvSpPr txBox="1"/>
            <p:nvPr/>
          </p:nvSpPr>
          <p:spPr>
            <a:xfrm>
              <a:off x="1530410" y="3292030"/>
              <a:ext cx="44916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p-p53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TextBox 3"/>
            <p:cNvSpPr txBox="1"/>
            <p:nvPr/>
          </p:nvSpPr>
          <p:spPr>
            <a:xfrm>
              <a:off x="1296372" y="3899286"/>
              <a:ext cx="68320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E-cadherin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1397361" y="4154314"/>
              <a:ext cx="582211" cy="21544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α-tubulin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" name="TextBox 2"/>
            <p:cNvSpPr txBox="1"/>
            <p:nvPr/>
          </p:nvSpPr>
          <p:spPr>
            <a:xfrm>
              <a:off x="1621782" y="3605145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p53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2214226" y="2747930"/>
            <a:ext cx="901082" cy="1595612"/>
            <a:chOff x="1234003" y="1075552"/>
            <a:chExt cx="901082" cy="1595612"/>
          </a:xfrm>
        </p:grpSpPr>
        <p:sp>
          <p:nvSpPr>
            <p:cNvPr id="95" name="矩形 15"/>
            <p:cNvSpPr/>
            <p:nvPr/>
          </p:nvSpPr>
          <p:spPr>
            <a:xfrm>
              <a:off x="1314153" y="1636191"/>
              <a:ext cx="64312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H3K4me3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矩形 21"/>
            <p:cNvSpPr/>
            <p:nvPr/>
          </p:nvSpPr>
          <p:spPr>
            <a:xfrm>
              <a:off x="1234003" y="2018545"/>
              <a:ext cx="72327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Histone H3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矩形 3"/>
            <p:cNvSpPr/>
            <p:nvPr/>
          </p:nvSpPr>
          <p:spPr>
            <a:xfrm>
              <a:off x="1498750" y="1075552"/>
              <a:ext cx="526264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MLL1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矩形 22"/>
            <p:cNvSpPr/>
            <p:nvPr/>
          </p:nvSpPr>
          <p:spPr>
            <a:xfrm>
              <a:off x="1462781" y="1319405"/>
              <a:ext cx="486030" cy="21544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WDR5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矩形 19"/>
            <p:cNvSpPr/>
            <p:nvPr/>
          </p:nvSpPr>
          <p:spPr>
            <a:xfrm>
              <a:off x="1365640" y="2455720"/>
              <a:ext cx="769445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α-tubulin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4360739" y="2716141"/>
            <a:ext cx="719913" cy="1774601"/>
            <a:chOff x="1108351" y="6069077"/>
            <a:chExt cx="719913" cy="1774601"/>
          </a:xfrm>
        </p:grpSpPr>
        <p:sp>
          <p:nvSpPr>
            <p:cNvPr id="101" name="TextBox 152"/>
            <p:cNvSpPr txBox="1"/>
            <p:nvPr/>
          </p:nvSpPr>
          <p:spPr>
            <a:xfrm>
              <a:off x="1246399" y="6069077"/>
              <a:ext cx="5389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C-</a:t>
              </a:r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cas3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矩形 19"/>
            <p:cNvSpPr/>
            <p:nvPr/>
          </p:nvSpPr>
          <p:spPr>
            <a:xfrm>
              <a:off x="1201485" y="7628234"/>
              <a:ext cx="5822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α-tubulin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矩形 72"/>
            <p:cNvSpPr/>
            <p:nvPr/>
          </p:nvSpPr>
          <p:spPr>
            <a:xfrm>
              <a:off x="1108351" y="7351300"/>
              <a:ext cx="68320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E-cadherin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矩形 55"/>
            <p:cNvSpPr/>
            <p:nvPr/>
          </p:nvSpPr>
          <p:spPr>
            <a:xfrm>
              <a:off x="1311556" y="6692940"/>
              <a:ext cx="47801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p-p53 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矩形 56"/>
            <p:cNvSpPr/>
            <p:nvPr/>
          </p:nvSpPr>
          <p:spPr>
            <a:xfrm>
              <a:off x="1396223" y="6989941"/>
              <a:ext cx="43204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p53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矩形 105"/>
            <p:cNvSpPr/>
            <p:nvPr/>
          </p:nvSpPr>
          <p:spPr>
            <a:xfrm>
              <a:off x="1286155" y="6404979"/>
              <a:ext cx="49564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β-actin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5" name="组合 174"/>
          <p:cNvGrpSpPr/>
          <p:nvPr/>
        </p:nvGrpSpPr>
        <p:grpSpPr>
          <a:xfrm>
            <a:off x="626444" y="2680772"/>
            <a:ext cx="1440000" cy="1595482"/>
            <a:chOff x="275568" y="2905223"/>
            <a:chExt cx="1440000" cy="1595482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75568" y="4254705"/>
              <a:ext cx="1429993" cy="24600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75568" y="3692117"/>
              <a:ext cx="1429993" cy="26805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75568" y="3385785"/>
              <a:ext cx="1429993" cy="26836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72" name="图片 17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568" y="3990872"/>
              <a:ext cx="1440000" cy="223099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74" name="图片 173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75568" y="2905223"/>
              <a:ext cx="1440000" cy="44577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  <p:grpSp>
        <p:nvGrpSpPr>
          <p:cNvPr id="179" name="组合 178"/>
          <p:cNvGrpSpPr/>
          <p:nvPr/>
        </p:nvGrpSpPr>
        <p:grpSpPr>
          <a:xfrm>
            <a:off x="2858503" y="2680772"/>
            <a:ext cx="1440000" cy="1678951"/>
            <a:chOff x="1705561" y="2905223"/>
            <a:chExt cx="1440000" cy="1678951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705561" y="2905223"/>
              <a:ext cx="1440000" cy="22224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705561" y="4332940"/>
              <a:ext cx="1440000" cy="25123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76" name="图片 175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705561" y="3166154"/>
              <a:ext cx="1440000" cy="22217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77" name="图片 176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705561" y="3935980"/>
              <a:ext cx="1440000" cy="369337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78" name="图片 177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705561" y="3433476"/>
              <a:ext cx="1440000" cy="47150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  <p:grpSp>
        <p:nvGrpSpPr>
          <p:cNvPr id="192" name="组合 191"/>
          <p:cNvGrpSpPr/>
          <p:nvPr/>
        </p:nvGrpSpPr>
        <p:grpSpPr>
          <a:xfrm>
            <a:off x="1973905" y="2676921"/>
            <a:ext cx="402489" cy="1594655"/>
            <a:chOff x="164807" y="2789079"/>
            <a:chExt cx="402489" cy="1594655"/>
          </a:xfrm>
        </p:grpSpPr>
        <p:sp>
          <p:nvSpPr>
            <p:cNvPr id="194" name="矩形 193"/>
            <p:cNvSpPr/>
            <p:nvPr/>
          </p:nvSpPr>
          <p:spPr>
            <a:xfrm>
              <a:off x="175160" y="2789079"/>
              <a:ext cx="36260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-20 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64948" y="4168290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75842" y="3926818"/>
              <a:ext cx="39145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-100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69100" y="3579382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64807" y="3269291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9" name="组合 198"/>
          <p:cNvGrpSpPr/>
          <p:nvPr/>
        </p:nvGrpSpPr>
        <p:grpSpPr>
          <a:xfrm>
            <a:off x="4216777" y="2714201"/>
            <a:ext cx="440012" cy="1636858"/>
            <a:chOff x="76095" y="1117876"/>
            <a:chExt cx="440012" cy="1636858"/>
          </a:xfrm>
        </p:grpSpPr>
        <p:sp>
          <p:nvSpPr>
            <p:cNvPr id="200" name="矩形 199"/>
            <p:cNvSpPr/>
            <p:nvPr/>
          </p:nvSpPr>
          <p:spPr>
            <a:xfrm>
              <a:off x="76095" y="2508513"/>
              <a:ext cx="3690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1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1" name="矩形 200"/>
            <p:cNvSpPr/>
            <p:nvPr/>
          </p:nvSpPr>
          <p:spPr>
            <a:xfrm>
              <a:off x="76563" y="1117876"/>
              <a:ext cx="43954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1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" name="矩形 201"/>
            <p:cNvSpPr/>
            <p:nvPr/>
          </p:nvSpPr>
          <p:spPr>
            <a:xfrm>
              <a:off x="78935" y="1296639"/>
              <a:ext cx="3690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1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-37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" name="矩形 202"/>
            <p:cNvSpPr/>
            <p:nvPr/>
          </p:nvSpPr>
          <p:spPr>
            <a:xfrm>
              <a:off x="76095" y="1632321"/>
              <a:ext cx="3690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1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4" name="矩形 203"/>
            <p:cNvSpPr/>
            <p:nvPr/>
          </p:nvSpPr>
          <p:spPr>
            <a:xfrm>
              <a:off x="76097" y="2100543"/>
              <a:ext cx="3690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1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2" name="组合 211"/>
          <p:cNvGrpSpPr/>
          <p:nvPr/>
        </p:nvGrpSpPr>
        <p:grpSpPr>
          <a:xfrm>
            <a:off x="6319754" y="2588020"/>
            <a:ext cx="442888" cy="1910755"/>
            <a:chOff x="60468" y="6052671"/>
            <a:chExt cx="442888" cy="1910755"/>
          </a:xfrm>
        </p:grpSpPr>
        <p:sp>
          <p:nvSpPr>
            <p:cNvPr id="213" name="矩形 212"/>
            <p:cNvSpPr/>
            <p:nvPr/>
          </p:nvSpPr>
          <p:spPr>
            <a:xfrm>
              <a:off x="61361" y="6520559"/>
              <a:ext cx="3690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1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-37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" name="矩形 213"/>
            <p:cNvSpPr/>
            <p:nvPr/>
          </p:nvSpPr>
          <p:spPr>
            <a:xfrm>
              <a:off x="63644" y="6052671"/>
              <a:ext cx="40427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1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-20 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" name="矩形 214"/>
            <p:cNvSpPr/>
            <p:nvPr/>
          </p:nvSpPr>
          <p:spPr>
            <a:xfrm>
              <a:off x="63812" y="7465996"/>
              <a:ext cx="43954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1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-100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" name="矩形 215"/>
            <p:cNvSpPr/>
            <p:nvPr/>
          </p:nvSpPr>
          <p:spPr>
            <a:xfrm>
              <a:off x="66700" y="7100319"/>
              <a:ext cx="3690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1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" name="矩形 216"/>
            <p:cNvSpPr/>
            <p:nvPr/>
          </p:nvSpPr>
          <p:spPr>
            <a:xfrm>
              <a:off x="60468" y="6792248"/>
              <a:ext cx="3690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1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" name="矩形 217"/>
            <p:cNvSpPr/>
            <p:nvPr/>
          </p:nvSpPr>
          <p:spPr>
            <a:xfrm>
              <a:off x="65464" y="7717205"/>
              <a:ext cx="3690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1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021188" y="353158"/>
            <a:ext cx="6944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1E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26444" y="600697"/>
            <a:ext cx="1440000" cy="1455365"/>
            <a:chOff x="188728" y="1423877"/>
            <a:chExt cx="1440000" cy="1455365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88728" y="1423877"/>
              <a:ext cx="1440000" cy="26553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88728" y="1740302"/>
              <a:ext cx="1440000" cy="24447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88728" y="2020256"/>
              <a:ext cx="1440000" cy="19672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88728" y="2255244"/>
              <a:ext cx="1440000" cy="27403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88728" y="2566433"/>
              <a:ext cx="1440000" cy="312809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  <p:sp>
        <p:nvSpPr>
          <p:cNvPr id="10" name="文本框 9"/>
          <p:cNvSpPr txBox="1"/>
          <p:nvPr/>
        </p:nvSpPr>
        <p:spPr>
          <a:xfrm>
            <a:off x="3258492" y="353158"/>
            <a:ext cx="7088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2D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858503" y="600697"/>
            <a:ext cx="1440000" cy="1235410"/>
            <a:chOff x="2466128" y="808522"/>
            <a:chExt cx="1440000" cy="123541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2466128" y="808522"/>
              <a:ext cx="1440000" cy="44424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2466128" y="1300015"/>
              <a:ext cx="1440000" cy="32486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2466128" y="1664985"/>
              <a:ext cx="1440000" cy="378947"/>
            </a:xfrm>
            <a:prstGeom prst="rect">
              <a:avLst/>
            </a:prstGeom>
          </p:spPr>
        </p:pic>
      </p:grpSp>
      <p:sp>
        <p:nvSpPr>
          <p:cNvPr id="20" name="文本框 19"/>
          <p:cNvSpPr txBox="1"/>
          <p:nvPr/>
        </p:nvSpPr>
        <p:spPr>
          <a:xfrm>
            <a:off x="5420295" y="353158"/>
            <a:ext cx="7088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2G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272918" y="2388803"/>
            <a:ext cx="6944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3E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006762" y="2388803"/>
            <a:ext cx="7088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3A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434721" y="2388803"/>
            <a:ext cx="6944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3L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029204" y="4582062"/>
            <a:ext cx="6864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3P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3258492" y="4582062"/>
            <a:ext cx="7088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4D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5442737" y="4582062"/>
            <a:ext cx="6864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4F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4967861" y="4809089"/>
            <a:ext cx="1440000" cy="2540674"/>
            <a:chOff x="4838700" y="5611909"/>
            <a:chExt cx="1800000" cy="2540674"/>
          </a:xfrm>
        </p:grpSpPr>
        <p:pic>
          <p:nvPicPr>
            <p:cNvPr id="55" name="图片 54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4838700" y="5611909"/>
              <a:ext cx="1800000" cy="48383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4838700" y="6133232"/>
              <a:ext cx="1800000" cy="35493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4838700" y="6525330"/>
              <a:ext cx="1800000" cy="35444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4838700" y="6917047"/>
              <a:ext cx="1800000" cy="50625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4838700" y="7452766"/>
              <a:ext cx="1800000" cy="396992"/>
            </a:xfrm>
            <a:prstGeom prst="rect">
              <a:avLst/>
            </a:prstGeom>
          </p:spPr>
        </p:pic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4838700" y="7883101"/>
              <a:ext cx="1800000" cy="26948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  <p:grpSp>
        <p:nvGrpSpPr>
          <p:cNvPr id="70" name="组合 69"/>
          <p:cNvGrpSpPr/>
          <p:nvPr/>
        </p:nvGrpSpPr>
        <p:grpSpPr>
          <a:xfrm>
            <a:off x="2710674" y="4809089"/>
            <a:ext cx="1440000" cy="2210141"/>
            <a:chOff x="2624550" y="5586754"/>
            <a:chExt cx="1800000" cy="2210141"/>
          </a:xfrm>
        </p:grpSpPr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2624550" y="5586754"/>
              <a:ext cx="1800000" cy="61330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2624550" y="7395329"/>
              <a:ext cx="1800000" cy="40156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4550" y="6240100"/>
              <a:ext cx="1800000" cy="35610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68" name="图片 67"/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2624550" y="6651860"/>
              <a:ext cx="1800000" cy="20386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69" name="图片 68"/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2624550" y="6898371"/>
              <a:ext cx="1800000" cy="46097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  <p:grpSp>
        <p:nvGrpSpPr>
          <p:cNvPr id="72" name="组合 71"/>
          <p:cNvGrpSpPr/>
          <p:nvPr/>
        </p:nvGrpSpPr>
        <p:grpSpPr>
          <a:xfrm>
            <a:off x="2641" y="590638"/>
            <a:ext cx="859275" cy="1435440"/>
            <a:chOff x="2011232" y="4038779"/>
            <a:chExt cx="859275" cy="1435440"/>
          </a:xfrm>
        </p:grpSpPr>
        <p:sp>
          <p:nvSpPr>
            <p:cNvPr id="74" name="Rectangle 36"/>
            <p:cNvSpPr>
              <a:spLocks noChangeArrowheads="1"/>
            </p:cNvSpPr>
            <p:nvPr/>
          </p:nvSpPr>
          <p:spPr bwMode="auto">
            <a:xfrm>
              <a:off x="2062153" y="4880122"/>
              <a:ext cx="808354" cy="326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r>
                <a:rPr lang="en-US" sz="800" dirty="0">
                  <a:latin typeface="Arial" panose="020B0604020202020204" pitchFamily="34" charset="0"/>
                  <a:ea typeface="MS PGothic" panose="020B0600070205080204" charset="-128"/>
                  <a:cs typeface="Arial" panose="020B0604020202020204" pitchFamily="34" charset="0"/>
                </a:rPr>
                <a:t>H3K4me3</a:t>
              </a:r>
              <a:endParaRPr lang="en-US" sz="800" dirty="0">
                <a:latin typeface="Arial" panose="020B0604020202020204" pitchFamily="34" charset="0"/>
                <a:ea typeface="MS PGothic" panose="020B0600070205080204" charset="-128"/>
                <a:cs typeface="Arial" panose="020B0604020202020204" pitchFamily="34" charset="0"/>
              </a:endParaRPr>
            </a:p>
          </p:txBody>
        </p:sp>
        <p:sp>
          <p:nvSpPr>
            <p:cNvPr id="75" name="Rectangle 13"/>
            <p:cNvSpPr>
              <a:spLocks noChangeArrowheads="1"/>
            </p:cNvSpPr>
            <p:nvPr/>
          </p:nvSpPr>
          <p:spPr bwMode="auto">
            <a:xfrm>
              <a:off x="2264207" y="4038779"/>
              <a:ext cx="510611" cy="2884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r>
                <a:rPr lang="en-US" altLang="zh-CN" sz="800" dirty="0">
                  <a:latin typeface="Arial" panose="020B0604020202020204" pitchFamily="34" charset="0"/>
                  <a:ea typeface="MS PGothic" panose="020B0600070205080204" charset="-128"/>
                  <a:cs typeface="Arial" panose="020B0604020202020204" pitchFamily="34" charset="0"/>
                </a:rPr>
                <a:t>MLL</a:t>
              </a:r>
              <a:r>
                <a:rPr lang="en-US" sz="800" dirty="0">
                  <a:latin typeface="Arial" panose="020B0604020202020204" pitchFamily="34" charset="0"/>
                  <a:ea typeface="MS PGothic" panose="020B0600070205080204" charset="-128"/>
                  <a:cs typeface="Arial" panose="020B0604020202020204" pitchFamily="34" charset="0"/>
                </a:rPr>
                <a:t>1</a:t>
              </a:r>
              <a:endParaRPr lang="en-US" sz="800" dirty="0">
                <a:latin typeface="Arial" panose="020B0604020202020204" pitchFamily="34" charset="0"/>
                <a:ea typeface="MS PGothic" panose="020B0600070205080204" charset="-128"/>
                <a:cs typeface="Arial" panose="020B0604020202020204" pitchFamily="34" charset="0"/>
              </a:endParaRPr>
            </a:p>
          </p:txBody>
        </p:sp>
        <p:sp>
          <p:nvSpPr>
            <p:cNvPr id="76" name="矩形 28"/>
            <p:cNvSpPr/>
            <p:nvPr/>
          </p:nvSpPr>
          <p:spPr>
            <a:xfrm>
              <a:off x="2011232" y="5258775"/>
              <a:ext cx="85396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Histone H3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TextBox 126"/>
            <p:cNvSpPr txBox="1"/>
            <p:nvPr/>
          </p:nvSpPr>
          <p:spPr>
            <a:xfrm>
              <a:off x="2199759" y="4387812"/>
              <a:ext cx="60695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WDR5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矩形 12"/>
            <p:cNvSpPr/>
            <p:nvPr/>
          </p:nvSpPr>
          <p:spPr>
            <a:xfrm>
              <a:off x="2155559" y="4623469"/>
              <a:ext cx="5501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GAPDH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4364551" y="675924"/>
            <a:ext cx="683200" cy="1502923"/>
            <a:chOff x="1866958" y="5448005"/>
            <a:chExt cx="683200" cy="1502923"/>
          </a:xfrm>
        </p:grpSpPr>
        <p:sp>
          <p:nvSpPr>
            <p:cNvPr id="83" name="TextBox 11"/>
            <p:cNvSpPr txBox="1"/>
            <p:nvPr/>
          </p:nvSpPr>
          <p:spPr>
            <a:xfrm>
              <a:off x="1866958" y="6390595"/>
              <a:ext cx="68320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E-cadherin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TextBox 8"/>
            <p:cNvSpPr txBox="1"/>
            <p:nvPr/>
          </p:nvSpPr>
          <p:spPr>
            <a:xfrm>
              <a:off x="2192368" y="5768260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p53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TextBox 18"/>
            <p:cNvSpPr txBox="1"/>
            <p:nvPr/>
          </p:nvSpPr>
          <p:spPr>
            <a:xfrm>
              <a:off x="2000007" y="6068904"/>
              <a:ext cx="5501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GAPDH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矩形 55"/>
            <p:cNvSpPr/>
            <p:nvPr/>
          </p:nvSpPr>
          <p:spPr>
            <a:xfrm>
              <a:off x="1967947" y="6735484"/>
              <a:ext cx="5822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α-tubulin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矩形 8"/>
            <p:cNvSpPr/>
            <p:nvPr/>
          </p:nvSpPr>
          <p:spPr>
            <a:xfrm>
              <a:off x="2100996" y="5448005"/>
              <a:ext cx="44916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p-p53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10481" y="4863497"/>
            <a:ext cx="978626" cy="1466450"/>
            <a:chOff x="1223274" y="8257700"/>
            <a:chExt cx="978626" cy="1466450"/>
          </a:xfrm>
        </p:grpSpPr>
        <p:sp>
          <p:nvSpPr>
            <p:cNvPr id="108" name="矩形 27"/>
            <p:cNvSpPr/>
            <p:nvPr/>
          </p:nvSpPr>
          <p:spPr>
            <a:xfrm>
              <a:off x="1278025" y="9032746"/>
              <a:ext cx="64312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H3K4me3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矩形 28"/>
            <p:cNvSpPr/>
            <p:nvPr/>
          </p:nvSpPr>
          <p:spPr>
            <a:xfrm>
              <a:off x="1223274" y="9248686"/>
              <a:ext cx="69442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Histone H3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矩形 36"/>
            <p:cNvSpPr/>
            <p:nvPr/>
          </p:nvSpPr>
          <p:spPr>
            <a:xfrm>
              <a:off x="1480605" y="8257700"/>
              <a:ext cx="721295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MLL1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矩形 38"/>
            <p:cNvSpPr/>
            <p:nvPr/>
          </p:nvSpPr>
          <p:spPr>
            <a:xfrm>
              <a:off x="1431333" y="8765255"/>
              <a:ext cx="486030" cy="21544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WDR5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矩形 20"/>
            <p:cNvSpPr/>
            <p:nvPr/>
          </p:nvSpPr>
          <p:spPr>
            <a:xfrm>
              <a:off x="1321825" y="8472347"/>
              <a:ext cx="5822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l-GR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α-</a:t>
              </a:r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tubulin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矩形 20"/>
            <p:cNvSpPr/>
            <p:nvPr/>
          </p:nvSpPr>
          <p:spPr>
            <a:xfrm>
              <a:off x="1338250" y="9508706"/>
              <a:ext cx="5822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l-GR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α-</a:t>
              </a:r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tubulin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2099206" y="5000635"/>
            <a:ext cx="706544" cy="1933489"/>
            <a:chOff x="813283" y="2802222"/>
            <a:chExt cx="706544" cy="1933489"/>
          </a:xfrm>
        </p:grpSpPr>
        <p:sp>
          <p:nvSpPr>
            <p:cNvPr id="116" name="矩形 72"/>
            <p:cNvSpPr/>
            <p:nvPr/>
          </p:nvSpPr>
          <p:spPr>
            <a:xfrm>
              <a:off x="976270" y="2802222"/>
              <a:ext cx="51007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C-cas3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TextBox 57"/>
            <p:cNvSpPr txBox="1"/>
            <p:nvPr/>
          </p:nvSpPr>
          <p:spPr>
            <a:xfrm>
              <a:off x="813283" y="4098642"/>
              <a:ext cx="68320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E-cadherin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矩形 21"/>
            <p:cNvSpPr/>
            <p:nvPr/>
          </p:nvSpPr>
          <p:spPr>
            <a:xfrm>
              <a:off x="1126236" y="3663093"/>
              <a:ext cx="35779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p53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矩形 37"/>
            <p:cNvSpPr/>
            <p:nvPr/>
          </p:nvSpPr>
          <p:spPr>
            <a:xfrm>
              <a:off x="914272" y="4520267"/>
              <a:ext cx="5822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α-tubulin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矩形 51"/>
            <p:cNvSpPr/>
            <p:nvPr/>
          </p:nvSpPr>
          <p:spPr>
            <a:xfrm>
              <a:off x="1041811" y="3331824"/>
              <a:ext cx="47801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p-p53 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7" name="组合 126"/>
          <p:cNvGrpSpPr/>
          <p:nvPr/>
        </p:nvGrpSpPr>
        <p:grpSpPr>
          <a:xfrm>
            <a:off x="4364588" y="4992432"/>
            <a:ext cx="877267" cy="2344390"/>
            <a:chOff x="4581923" y="2922486"/>
            <a:chExt cx="877267" cy="2344390"/>
          </a:xfrm>
        </p:grpSpPr>
        <p:sp>
          <p:nvSpPr>
            <p:cNvPr id="128" name="矩形 27"/>
            <p:cNvSpPr/>
            <p:nvPr/>
          </p:nvSpPr>
          <p:spPr>
            <a:xfrm>
              <a:off x="4620447" y="4163181"/>
              <a:ext cx="64312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H3K4me3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矩形 28"/>
            <p:cNvSpPr/>
            <p:nvPr/>
          </p:nvSpPr>
          <p:spPr>
            <a:xfrm>
              <a:off x="4581923" y="4624200"/>
              <a:ext cx="877267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Histone 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H3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矩形 29"/>
            <p:cNvSpPr/>
            <p:nvPr/>
          </p:nvSpPr>
          <p:spPr>
            <a:xfrm>
              <a:off x="4681361" y="3722354"/>
              <a:ext cx="5822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α-tubulin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矩形 34"/>
            <p:cNvSpPr/>
            <p:nvPr/>
          </p:nvSpPr>
          <p:spPr>
            <a:xfrm>
              <a:off x="4673515" y="5051432"/>
              <a:ext cx="5822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α-tubulin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矩形 36"/>
            <p:cNvSpPr/>
            <p:nvPr/>
          </p:nvSpPr>
          <p:spPr>
            <a:xfrm>
              <a:off x="4820822" y="2922486"/>
              <a:ext cx="44275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MLL1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矩形 38"/>
            <p:cNvSpPr/>
            <p:nvPr/>
          </p:nvSpPr>
          <p:spPr>
            <a:xfrm>
              <a:off x="4777542" y="3264194"/>
              <a:ext cx="48603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WDR5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4" name="TextBox 72"/>
          <p:cNvSpPr txBox="1"/>
          <p:nvPr/>
        </p:nvSpPr>
        <p:spPr>
          <a:xfrm>
            <a:off x="804222" y="7191635"/>
            <a:ext cx="8444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zh-CN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4H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5" name="TextBox 72"/>
          <p:cNvSpPr txBox="1"/>
          <p:nvPr/>
        </p:nvSpPr>
        <p:spPr>
          <a:xfrm>
            <a:off x="3023604" y="7148751"/>
            <a:ext cx="8444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zh-CN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2" name="组合 141"/>
          <p:cNvGrpSpPr/>
          <p:nvPr/>
        </p:nvGrpSpPr>
        <p:grpSpPr>
          <a:xfrm>
            <a:off x="559538" y="7431450"/>
            <a:ext cx="1440000" cy="1585962"/>
            <a:chOff x="99441" y="7807311"/>
            <a:chExt cx="1440000" cy="1585962"/>
          </a:xfrm>
        </p:grpSpPr>
        <p:pic>
          <p:nvPicPr>
            <p:cNvPr id="115" name="图片 114"/>
            <p:cNvPicPr>
              <a:picLocks noChangeAspect="1"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99441" y="7807311"/>
              <a:ext cx="1440000" cy="33030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21" name="图片 120"/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99441" y="8851908"/>
              <a:ext cx="1440000" cy="28476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38" name="图片 137"/>
            <p:cNvPicPr>
              <a:picLocks noChangeAspect="1"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99441" y="8170853"/>
              <a:ext cx="1440000" cy="17610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39" name="图片 138"/>
            <p:cNvPicPr>
              <a:picLocks noChangeAspect="1"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99441" y="8618374"/>
              <a:ext cx="1440000" cy="21049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40" name="图片 139"/>
            <p:cNvPicPr>
              <a:picLocks noChangeAspect="1"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99441" y="9172974"/>
              <a:ext cx="1440000" cy="220299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41" name="图片 140"/>
            <p:cNvPicPr>
              <a:picLocks noChangeAspect="1"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99441" y="8377358"/>
              <a:ext cx="1440000" cy="21132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  <p:grpSp>
        <p:nvGrpSpPr>
          <p:cNvPr id="157" name="组合 156"/>
          <p:cNvGrpSpPr/>
          <p:nvPr/>
        </p:nvGrpSpPr>
        <p:grpSpPr>
          <a:xfrm>
            <a:off x="-53733" y="7486023"/>
            <a:ext cx="704606" cy="1512980"/>
            <a:chOff x="984657" y="2802222"/>
            <a:chExt cx="704606" cy="1512980"/>
          </a:xfrm>
        </p:grpSpPr>
        <p:sp>
          <p:nvSpPr>
            <p:cNvPr id="158" name="矩形 72"/>
            <p:cNvSpPr/>
            <p:nvPr/>
          </p:nvSpPr>
          <p:spPr>
            <a:xfrm>
              <a:off x="1157781" y="2802222"/>
              <a:ext cx="51007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C-cas3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9" name="TextBox 57"/>
            <p:cNvSpPr txBox="1"/>
            <p:nvPr/>
          </p:nvSpPr>
          <p:spPr>
            <a:xfrm>
              <a:off x="984657" y="3813537"/>
              <a:ext cx="68320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E-cadherin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" name="矩形 21"/>
            <p:cNvSpPr/>
            <p:nvPr/>
          </p:nvSpPr>
          <p:spPr>
            <a:xfrm>
              <a:off x="1310067" y="3320700"/>
              <a:ext cx="35779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p53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1" name="矩形 37"/>
            <p:cNvSpPr/>
            <p:nvPr/>
          </p:nvSpPr>
          <p:spPr>
            <a:xfrm>
              <a:off x="1117706" y="4099758"/>
              <a:ext cx="5501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GAPDH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2" name="矩形 51"/>
            <p:cNvSpPr/>
            <p:nvPr/>
          </p:nvSpPr>
          <p:spPr>
            <a:xfrm>
              <a:off x="1211247" y="3103774"/>
              <a:ext cx="47801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p-p53 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" name="矩形 21"/>
            <p:cNvSpPr/>
            <p:nvPr/>
          </p:nvSpPr>
          <p:spPr>
            <a:xfrm>
              <a:off x="1172208" y="3553673"/>
              <a:ext cx="49564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β-actin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4" name="组合 163"/>
          <p:cNvGrpSpPr/>
          <p:nvPr/>
        </p:nvGrpSpPr>
        <p:grpSpPr>
          <a:xfrm>
            <a:off x="2081251" y="7480688"/>
            <a:ext cx="877267" cy="2258319"/>
            <a:chOff x="4500777" y="2784986"/>
            <a:chExt cx="877267" cy="2258319"/>
          </a:xfrm>
        </p:grpSpPr>
        <p:sp>
          <p:nvSpPr>
            <p:cNvPr id="165" name="矩形 27"/>
            <p:cNvSpPr/>
            <p:nvPr/>
          </p:nvSpPr>
          <p:spPr>
            <a:xfrm>
              <a:off x="4550407" y="4073346"/>
              <a:ext cx="64312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H3K4me3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6" name="矩形 28"/>
            <p:cNvSpPr/>
            <p:nvPr/>
          </p:nvSpPr>
          <p:spPr>
            <a:xfrm>
              <a:off x="4500777" y="4427124"/>
              <a:ext cx="877267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Histone 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H3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" name="矩形 34"/>
            <p:cNvSpPr/>
            <p:nvPr/>
          </p:nvSpPr>
          <p:spPr>
            <a:xfrm>
              <a:off x="4602443" y="4827861"/>
              <a:ext cx="5822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α-tubulin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9" name="矩形 36"/>
            <p:cNvSpPr/>
            <p:nvPr/>
          </p:nvSpPr>
          <p:spPr>
            <a:xfrm>
              <a:off x="4759538" y="2784986"/>
              <a:ext cx="44275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MLL1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" name="矩形 38"/>
            <p:cNvSpPr/>
            <p:nvPr/>
          </p:nvSpPr>
          <p:spPr>
            <a:xfrm>
              <a:off x="4700226" y="3245846"/>
              <a:ext cx="49564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β-actin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1" name="矩形 38"/>
            <p:cNvSpPr/>
            <p:nvPr/>
          </p:nvSpPr>
          <p:spPr>
            <a:xfrm>
              <a:off x="4708241" y="3602658"/>
              <a:ext cx="48603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WDR5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4967861" y="594071"/>
            <a:ext cx="1440000" cy="38713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4967861" y="1262501"/>
            <a:ext cx="1440000" cy="25840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4967861" y="1556200"/>
            <a:ext cx="1440000" cy="31391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4967861" y="1918852"/>
            <a:ext cx="1440000" cy="37514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grpSp>
        <p:nvGrpSpPr>
          <p:cNvPr id="150" name="组合 149"/>
          <p:cNvGrpSpPr/>
          <p:nvPr/>
        </p:nvGrpSpPr>
        <p:grpSpPr>
          <a:xfrm>
            <a:off x="1975974" y="692415"/>
            <a:ext cx="391454" cy="1367226"/>
            <a:chOff x="80326" y="4508445"/>
            <a:chExt cx="336796" cy="1367226"/>
          </a:xfrm>
        </p:grpSpPr>
        <p:sp>
          <p:nvSpPr>
            <p:cNvPr id="151" name="矩形 150"/>
            <p:cNvSpPr/>
            <p:nvPr/>
          </p:nvSpPr>
          <p:spPr>
            <a:xfrm>
              <a:off x="80326" y="4508445"/>
              <a:ext cx="3367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" name="矩形 151"/>
            <p:cNvSpPr/>
            <p:nvPr/>
          </p:nvSpPr>
          <p:spPr>
            <a:xfrm>
              <a:off x="80326" y="4788054"/>
              <a:ext cx="2871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-37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矩形 152"/>
            <p:cNvSpPr/>
            <p:nvPr/>
          </p:nvSpPr>
          <p:spPr>
            <a:xfrm>
              <a:off x="80326" y="4986350"/>
              <a:ext cx="2871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-37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矩形 153"/>
            <p:cNvSpPr/>
            <p:nvPr/>
          </p:nvSpPr>
          <p:spPr>
            <a:xfrm>
              <a:off x="80326" y="5660227"/>
              <a:ext cx="2871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矩形 154"/>
            <p:cNvSpPr/>
            <p:nvPr/>
          </p:nvSpPr>
          <p:spPr>
            <a:xfrm>
              <a:off x="80326" y="5319771"/>
              <a:ext cx="2871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6" name="组合 155"/>
          <p:cNvGrpSpPr/>
          <p:nvPr/>
        </p:nvGrpSpPr>
        <p:grpSpPr>
          <a:xfrm>
            <a:off x="2353898" y="721297"/>
            <a:ext cx="579005" cy="1013784"/>
            <a:chOff x="3820873" y="973158"/>
            <a:chExt cx="579005" cy="1013784"/>
          </a:xfrm>
        </p:grpSpPr>
        <p:sp>
          <p:nvSpPr>
            <p:cNvPr id="167" name="矩形 19"/>
            <p:cNvSpPr/>
            <p:nvPr/>
          </p:nvSpPr>
          <p:spPr>
            <a:xfrm>
              <a:off x="3820873" y="1771498"/>
              <a:ext cx="57900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 GAPDH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" name="TextBox 44"/>
            <p:cNvSpPr txBox="1"/>
            <p:nvPr/>
          </p:nvSpPr>
          <p:spPr>
            <a:xfrm>
              <a:off x="3860948" y="1423293"/>
              <a:ext cx="5389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 C-</a:t>
              </a:r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cas3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0" name="矩形 71"/>
            <p:cNvSpPr/>
            <p:nvPr/>
          </p:nvSpPr>
          <p:spPr>
            <a:xfrm>
              <a:off x="3905832" y="973158"/>
              <a:ext cx="4940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 NGAL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1" name="组合 180"/>
          <p:cNvGrpSpPr/>
          <p:nvPr/>
        </p:nvGrpSpPr>
        <p:grpSpPr>
          <a:xfrm>
            <a:off x="4203532" y="556317"/>
            <a:ext cx="347436" cy="1107731"/>
            <a:chOff x="-22046" y="3833223"/>
            <a:chExt cx="347436" cy="1107731"/>
          </a:xfrm>
        </p:grpSpPr>
        <p:sp>
          <p:nvSpPr>
            <p:cNvPr id="182" name="矩形 181"/>
            <p:cNvSpPr/>
            <p:nvPr/>
          </p:nvSpPr>
          <p:spPr>
            <a:xfrm>
              <a:off x="-8356" y="3833223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-25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3" name="矩形 182"/>
            <p:cNvSpPr/>
            <p:nvPr/>
          </p:nvSpPr>
          <p:spPr>
            <a:xfrm>
              <a:off x="-22046" y="4725510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-37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" name="矩形 183"/>
            <p:cNvSpPr/>
            <p:nvPr/>
          </p:nvSpPr>
          <p:spPr>
            <a:xfrm>
              <a:off x="-8356" y="4470587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5" name="组合 184"/>
          <p:cNvGrpSpPr/>
          <p:nvPr/>
        </p:nvGrpSpPr>
        <p:grpSpPr>
          <a:xfrm>
            <a:off x="6316448" y="666975"/>
            <a:ext cx="391454" cy="1545799"/>
            <a:chOff x="156805" y="5474108"/>
            <a:chExt cx="391454" cy="1545799"/>
          </a:xfrm>
        </p:grpSpPr>
        <p:sp>
          <p:nvSpPr>
            <p:cNvPr id="186" name="矩形 185"/>
            <p:cNvSpPr/>
            <p:nvPr/>
          </p:nvSpPr>
          <p:spPr>
            <a:xfrm>
              <a:off x="156805" y="6477448"/>
              <a:ext cx="39145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-100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" name="矩形 186"/>
            <p:cNvSpPr/>
            <p:nvPr/>
          </p:nvSpPr>
          <p:spPr>
            <a:xfrm>
              <a:off x="158228" y="5474108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" name="矩形 187"/>
            <p:cNvSpPr/>
            <p:nvPr/>
          </p:nvSpPr>
          <p:spPr>
            <a:xfrm>
              <a:off x="158228" y="5765936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-75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" name="矩形 188"/>
            <p:cNvSpPr/>
            <p:nvPr/>
          </p:nvSpPr>
          <p:spPr>
            <a:xfrm>
              <a:off x="158228" y="6123666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-37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" name="矩形 189"/>
            <p:cNvSpPr/>
            <p:nvPr/>
          </p:nvSpPr>
          <p:spPr>
            <a:xfrm>
              <a:off x="158228" y="6804463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9" name="组合 218"/>
          <p:cNvGrpSpPr/>
          <p:nvPr/>
        </p:nvGrpSpPr>
        <p:grpSpPr>
          <a:xfrm>
            <a:off x="1974288" y="4890309"/>
            <a:ext cx="391454" cy="1437158"/>
            <a:chOff x="67842" y="8298004"/>
            <a:chExt cx="391454" cy="1437158"/>
          </a:xfrm>
        </p:grpSpPr>
        <p:sp>
          <p:nvSpPr>
            <p:cNvPr id="220" name="矩形 219"/>
            <p:cNvSpPr/>
            <p:nvPr/>
          </p:nvSpPr>
          <p:spPr>
            <a:xfrm>
              <a:off x="67842" y="8298004"/>
              <a:ext cx="39145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1" name="矩形 220"/>
            <p:cNvSpPr/>
            <p:nvPr/>
          </p:nvSpPr>
          <p:spPr>
            <a:xfrm>
              <a:off x="67842" y="8785562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-37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" name="矩形 221"/>
            <p:cNvSpPr/>
            <p:nvPr/>
          </p:nvSpPr>
          <p:spPr>
            <a:xfrm>
              <a:off x="67842" y="8995728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3" name="矩形 222"/>
            <p:cNvSpPr/>
            <p:nvPr/>
          </p:nvSpPr>
          <p:spPr>
            <a:xfrm>
              <a:off x="67842" y="9220957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4" name="矩形 223"/>
            <p:cNvSpPr/>
            <p:nvPr/>
          </p:nvSpPr>
          <p:spPr>
            <a:xfrm>
              <a:off x="67842" y="8514378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5" name="矩形 224"/>
            <p:cNvSpPr/>
            <p:nvPr/>
          </p:nvSpPr>
          <p:spPr>
            <a:xfrm>
              <a:off x="67842" y="9519718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26444" y="4836036"/>
            <a:ext cx="1440000" cy="1489364"/>
            <a:chOff x="626444" y="4968731"/>
            <a:chExt cx="1440000" cy="1489364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626444" y="5769109"/>
              <a:ext cx="1440000" cy="19778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626444" y="5523148"/>
              <a:ext cx="1440000" cy="20736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626444" y="5210775"/>
              <a:ext cx="1440000" cy="264247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626444" y="6253916"/>
              <a:ext cx="1440000" cy="204179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626444" y="6005098"/>
              <a:ext cx="1440000" cy="21241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626444" y="4968731"/>
              <a:ext cx="1440000" cy="227657"/>
            </a:xfrm>
            <a:prstGeom prst="rect">
              <a:avLst/>
            </a:prstGeom>
          </p:spPr>
        </p:pic>
      </p:grpSp>
      <p:grpSp>
        <p:nvGrpSpPr>
          <p:cNvPr id="226" name="组合 225"/>
          <p:cNvGrpSpPr/>
          <p:nvPr/>
        </p:nvGrpSpPr>
        <p:grpSpPr>
          <a:xfrm>
            <a:off x="4066833" y="5001142"/>
            <a:ext cx="419014" cy="2033839"/>
            <a:chOff x="75267" y="2787496"/>
            <a:chExt cx="419014" cy="2033839"/>
          </a:xfrm>
        </p:grpSpPr>
        <p:sp>
          <p:nvSpPr>
            <p:cNvPr id="227" name="矩形 226"/>
            <p:cNvSpPr/>
            <p:nvPr/>
          </p:nvSpPr>
          <p:spPr>
            <a:xfrm>
              <a:off x="75267" y="2787496"/>
              <a:ext cx="38343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9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en-US" altLang="zh-CN" sz="9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 </a:t>
              </a:r>
              <a:endParaRPr lang="zh-CN" altLang="en-US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8" name="矩形 227"/>
            <p:cNvSpPr/>
            <p:nvPr/>
          </p:nvSpPr>
          <p:spPr>
            <a:xfrm>
              <a:off x="78783" y="3618320"/>
              <a:ext cx="35137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9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0" name="矩形 229"/>
            <p:cNvSpPr/>
            <p:nvPr/>
          </p:nvSpPr>
          <p:spPr>
            <a:xfrm>
              <a:off x="78783" y="3352651"/>
              <a:ext cx="35137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9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en-US" altLang="zh-CN" sz="9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endParaRPr lang="zh-CN" altLang="en-US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1" name="矩形 230"/>
            <p:cNvSpPr/>
            <p:nvPr/>
          </p:nvSpPr>
          <p:spPr>
            <a:xfrm>
              <a:off x="78783" y="4142704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9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-100</a:t>
              </a:r>
              <a:endParaRPr lang="zh-CN" altLang="en-US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2" name="矩形 231"/>
            <p:cNvSpPr/>
            <p:nvPr/>
          </p:nvSpPr>
          <p:spPr>
            <a:xfrm>
              <a:off x="78783" y="4590503"/>
              <a:ext cx="35137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9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7" name="组合 236"/>
          <p:cNvGrpSpPr/>
          <p:nvPr/>
        </p:nvGrpSpPr>
        <p:grpSpPr>
          <a:xfrm>
            <a:off x="6316688" y="5059433"/>
            <a:ext cx="421740" cy="2270262"/>
            <a:chOff x="3365426" y="2835391"/>
            <a:chExt cx="421740" cy="2270262"/>
          </a:xfrm>
        </p:grpSpPr>
        <p:sp>
          <p:nvSpPr>
            <p:cNvPr id="238" name="矩形 237"/>
            <p:cNvSpPr/>
            <p:nvPr/>
          </p:nvSpPr>
          <p:spPr>
            <a:xfrm>
              <a:off x="3371668" y="2835391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9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-150</a:t>
              </a:r>
              <a:endParaRPr lang="zh-CN" altLang="en-US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9" name="矩形 238"/>
            <p:cNvSpPr/>
            <p:nvPr/>
          </p:nvSpPr>
          <p:spPr>
            <a:xfrm>
              <a:off x="3371668" y="3064417"/>
              <a:ext cx="35137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9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-37</a:t>
              </a:r>
              <a:endParaRPr lang="zh-CN" altLang="en-US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0" name="矩形 239"/>
            <p:cNvSpPr/>
            <p:nvPr/>
          </p:nvSpPr>
          <p:spPr>
            <a:xfrm>
              <a:off x="3371668" y="3903536"/>
              <a:ext cx="35137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9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-20</a:t>
              </a:r>
              <a:endParaRPr lang="zh-CN" altLang="en-US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" name="矩形 240"/>
            <p:cNvSpPr/>
            <p:nvPr/>
          </p:nvSpPr>
          <p:spPr>
            <a:xfrm>
              <a:off x="3365426" y="4371388"/>
              <a:ext cx="35137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9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-20</a:t>
              </a:r>
              <a:endParaRPr lang="zh-CN" altLang="en-US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" name="矩形 241"/>
            <p:cNvSpPr/>
            <p:nvPr/>
          </p:nvSpPr>
          <p:spPr>
            <a:xfrm>
              <a:off x="3371668" y="3616925"/>
              <a:ext cx="35137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9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3" name="矩形 242"/>
            <p:cNvSpPr/>
            <p:nvPr/>
          </p:nvSpPr>
          <p:spPr>
            <a:xfrm>
              <a:off x="3371668" y="4874821"/>
              <a:ext cx="35137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9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4" name="组合 243"/>
          <p:cNvGrpSpPr/>
          <p:nvPr/>
        </p:nvGrpSpPr>
        <p:grpSpPr>
          <a:xfrm>
            <a:off x="1904134" y="7477540"/>
            <a:ext cx="415498" cy="1503751"/>
            <a:chOff x="38603" y="2748993"/>
            <a:chExt cx="415498" cy="1503751"/>
          </a:xfrm>
        </p:grpSpPr>
        <p:sp>
          <p:nvSpPr>
            <p:cNvPr id="245" name="矩形 244"/>
            <p:cNvSpPr/>
            <p:nvPr/>
          </p:nvSpPr>
          <p:spPr>
            <a:xfrm>
              <a:off x="49867" y="2748993"/>
              <a:ext cx="38343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9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 </a:t>
              </a:r>
              <a:endParaRPr lang="zh-CN" altLang="en-US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" name="矩形 245"/>
            <p:cNvSpPr/>
            <p:nvPr/>
          </p:nvSpPr>
          <p:spPr>
            <a:xfrm>
              <a:off x="50857" y="3276109"/>
              <a:ext cx="35137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9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7" name="矩形 246"/>
            <p:cNvSpPr/>
            <p:nvPr/>
          </p:nvSpPr>
          <p:spPr>
            <a:xfrm>
              <a:off x="38603" y="3788355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9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-100</a:t>
              </a:r>
              <a:endParaRPr lang="zh-CN" altLang="en-US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" name="矩形 248"/>
            <p:cNvSpPr/>
            <p:nvPr/>
          </p:nvSpPr>
          <p:spPr>
            <a:xfrm>
              <a:off x="52511" y="3023011"/>
              <a:ext cx="35137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9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" name="矩形 249"/>
            <p:cNvSpPr/>
            <p:nvPr/>
          </p:nvSpPr>
          <p:spPr>
            <a:xfrm>
              <a:off x="49751" y="4021912"/>
              <a:ext cx="35137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9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en-US" altLang="zh-CN" sz="9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37</a:t>
              </a:r>
              <a:endParaRPr lang="zh-CN" altLang="en-US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1" name="矩形 250"/>
            <p:cNvSpPr/>
            <p:nvPr/>
          </p:nvSpPr>
          <p:spPr>
            <a:xfrm>
              <a:off x="54399" y="3520672"/>
              <a:ext cx="35137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9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-37</a:t>
              </a:r>
              <a:endParaRPr lang="zh-CN" altLang="en-US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2" name="组合 251"/>
          <p:cNvGrpSpPr/>
          <p:nvPr/>
        </p:nvGrpSpPr>
        <p:grpSpPr>
          <a:xfrm>
            <a:off x="4065639" y="7576434"/>
            <a:ext cx="420208" cy="2155841"/>
            <a:chOff x="3361509" y="4902524"/>
            <a:chExt cx="420208" cy="2155841"/>
          </a:xfrm>
        </p:grpSpPr>
        <p:sp>
          <p:nvSpPr>
            <p:cNvPr id="253" name="矩形 252"/>
            <p:cNvSpPr/>
            <p:nvPr/>
          </p:nvSpPr>
          <p:spPr>
            <a:xfrm>
              <a:off x="3366219" y="4902524"/>
              <a:ext cx="41549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9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-150</a:t>
              </a:r>
              <a:endParaRPr lang="zh-CN" altLang="en-US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" name="矩形 253"/>
            <p:cNvSpPr/>
            <p:nvPr/>
          </p:nvSpPr>
          <p:spPr>
            <a:xfrm>
              <a:off x="3366501" y="5297547"/>
              <a:ext cx="35137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9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-37</a:t>
              </a:r>
              <a:endParaRPr lang="zh-CN" altLang="en-US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5" name="矩形 254"/>
            <p:cNvSpPr/>
            <p:nvPr/>
          </p:nvSpPr>
          <p:spPr>
            <a:xfrm>
              <a:off x="3375675" y="5926697"/>
              <a:ext cx="35137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9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-20</a:t>
              </a:r>
              <a:endParaRPr lang="zh-CN" altLang="en-US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6" name="矩形 255"/>
            <p:cNvSpPr/>
            <p:nvPr/>
          </p:nvSpPr>
          <p:spPr>
            <a:xfrm>
              <a:off x="3367320" y="6425386"/>
              <a:ext cx="35137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9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-20</a:t>
              </a:r>
              <a:endParaRPr lang="zh-CN" altLang="en-US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7" name="矩形 256"/>
            <p:cNvSpPr/>
            <p:nvPr/>
          </p:nvSpPr>
          <p:spPr>
            <a:xfrm>
              <a:off x="3361509" y="5688194"/>
              <a:ext cx="35137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9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-25</a:t>
              </a:r>
              <a:endParaRPr lang="zh-CN" altLang="en-US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9" name="矩形 258"/>
            <p:cNvSpPr/>
            <p:nvPr/>
          </p:nvSpPr>
          <p:spPr>
            <a:xfrm>
              <a:off x="3364262" y="6827533"/>
              <a:ext cx="35137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9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710674" y="7368121"/>
            <a:ext cx="1440000" cy="2380988"/>
            <a:chOff x="2710674" y="7243427"/>
            <a:chExt cx="1440000" cy="2380988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5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0674" y="8951093"/>
              <a:ext cx="1440000" cy="43691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2710674" y="8473359"/>
              <a:ext cx="1440000" cy="44097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2710674" y="9424897"/>
              <a:ext cx="1440000" cy="19951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25" name="图片 124"/>
            <p:cNvPicPr>
              <a:picLocks noChangeAspect="1"/>
            </p:cNvPicPr>
            <p:nvPr/>
          </p:nvPicPr>
          <p:blipFill>
            <a:blip r:embed="rId55"/>
            <a:stretch>
              <a:fillRect/>
            </a:stretch>
          </p:blipFill>
          <p:spPr>
            <a:xfrm>
              <a:off x="2710674" y="7789294"/>
              <a:ext cx="1440000" cy="26264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6"/>
            <a:stretch>
              <a:fillRect/>
            </a:stretch>
          </p:blipFill>
          <p:spPr>
            <a:xfrm>
              <a:off x="2710674" y="8081383"/>
              <a:ext cx="1440000" cy="36147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57"/>
            <a:stretch>
              <a:fillRect/>
            </a:stretch>
          </p:blipFill>
          <p:spPr>
            <a:xfrm>
              <a:off x="2710674" y="7243427"/>
              <a:ext cx="1440000" cy="512877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4967861" y="999669"/>
            <a:ext cx="1440000" cy="22987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04848" y="278412"/>
            <a:ext cx="7088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5A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-44755" y="637630"/>
            <a:ext cx="720069" cy="1432771"/>
            <a:chOff x="1288729" y="1500331"/>
            <a:chExt cx="720069" cy="1432771"/>
          </a:xfrm>
        </p:grpSpPr>
        <p:sp>
          <p:nvSpPr>
            <p:cNvPr id="89" name="矩形 182"/>
            <p:cNvSpPr/>
            <p:nvPr/>
          </p:nvSpPr>
          <p:spPr>
            <a:xfrm>
              <a:off x="1288729" y="1500331"/>
              <a:ext cx="68320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E-cadherin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矩形 153"/>
            <p:cNvSpPr/>
            <p:nvPr/>
          </p:nvSpPr>
          <p:spPr>
            <a:xfrm>
              <a:off x="1481089" y="2407792"/>
              <a:ext cx="51007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C-cas3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矩形 8"/>
            <p:cNvSpPr/>
            <p:nvPr/>
          </p:nvSpPr>
          <p:spPr>
            <a:xfrm>
              <a:off x="1551622" y="1872574"/>
              <a:ext cx="449162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p-p53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矩形 20"/>
            <p:cNvSpPr/>
            <p:nvPr/>
          </p:nvSpPr>
          <p:spPr>
            <a:xfrm>
              <a:off x="1622154" y="2113362"/>
              <a:ext cx="38664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p53 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矩形 187"/>
            <p:cNvSpPr/>
            <p:nvPr/>
          </p:nvSpPr>
          <p:spPr>
            <a:xfrm>
              <a:off x="1400939" y="2717658"/>
              <a:ext cx="5822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α-tubulin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3" name="文本框 142"/>
          <p:cNvSpPr txBox="1"/>
          <p:nvPr/>
        </p:nvSpPr>
        <p:spPr>
          <a:xfrm>
            <a:off x="3123403" y="278412"/>
            <a:ext cx="6944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5E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1" name="组合 160"/>
          <p:cNvGrpSpPr/>
          <p:nvPr/>
        </p:nvGrpSpPr>
        <p:grpSpPr>
          <a:xfrm>
            <a:off x="2145036" y="640171"/>
            <a:ext cx="694421" cy="1585027"/>
            <a:chOff x="1816845" y="4446680"/>
            <a:chExt cx="694421" cy="1585027"/>
          </a:xfrm>
        </p:grpSpPr>
        <p:sp>
          <p:nvSpPr>
            <p:cNvPr id="162" name="矩形 161"/>
            <p:cNvSpPr/>
            <p:nvPr/>
          </p:nvSpPr>
          <p:spPr>
            <a:xfrm>
              <a:off x="2068516" y="4446680"/>
              <a:ext cx="44275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MLL1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" name="矩形 162"/>
            <p:cNvSpPr/>
            <p:nvPr/>
          </p:nvSpPr>
          <p:spPr>
            <a:xfrm>
              <a:off x="1816845" y="5529807"/>
              <a:ext cx="69442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Histone H3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" name="矩形 163"/>
            <p:cNvSpPr/>
            <p:nvPr/>
          </p:nvSpPr>
          <p:spPr>
            <a:xfrm>
              <a:off x="1961115" y="5816263"/>
              <a:ext cx="5501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GAPDH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" name="矩形 164"/>
            <p:cNvSpPr/>
            <p:nvPr/>
          </p:nvSpPr>
          <p:spPr>
            <a:xfrm>
              <a:off x="2025236" y="4754374"/>
              <a:ext cx="48603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WDR5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6" name="矩形 165"/>
            <p:cNvSpPr/>
            <p:nvPr/>
          </p:nvSpPr>
          <p:spPr>
            <a:xfrm>
              <a:off x="1868141" y="5122834"/>
              <a:ext cx="64312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H3K4me3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4134238" y="663075"/>
            <a:ext cx="391454" cy="1538855"/>
            <a:chOff x="80326" y="4508445"/>
            <a:chExt cx="336796" cy="1538855"/>
          </a:xfrm>
        </p:grpSpPr>
        <p:sp>
          <p:nvSpPr>
            <p:cNvPr id="179" name="矩形 178"/>
            <p:cNvSpPr/>
            <p:nvPr/>
          </p:nvSpPr>
          <p:spPr>
            <a:xfrm>
              <a:off x="80326" y="4508445"/>
              <a:ext cx="3367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0326" y="4763019"/>
              <a:ext cx="2871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-37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0326" y="5199350"/>
              <a:ext cx="2871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" name="矩形 183"/>
            <p:cNvSpPr/>
            <p:nvPr/>
          </p:nvSpPr>
          <p:spPr>
            <a:xfrm>
              <a:off x="80326" y="5831856"/>
              <a:ext cx="2871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-37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" name="矩形 194"/>
            <p:cNvSpPr/>
            <p:nvPr/>
          </p:nvSpPr>
          <p:spPr>
            <a:xfrm>
              <a:off x="80326" y="5562261"/>
              <a:ext cx="2871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5" name="组合 184"/>
          <p:cNvGrpSpPr/>
          <p:nvPr/>
        </p:nvGrpSpPr>
        <p:grpSpPr>
          <a:xfrm>
            <a:off x="1933860" y="751884"/>
            <a:ext cx="391454" cy="1327935"/>
            <a:chOff x="120241" y="1057127"/>
            <a:chExt cx="391454" cy="1327935"/>
          </a:xfrm>
        </p:grpSpPr>
        <p:sp>
          <p:nvSpPr>
            <p:cNvPr id="186" name="矩形 185"/>
            <p:cNvSpPr/>
            <p:nvPr/>
          </p:nvSpPr>
          <p:spPr>
            <a:xfrm>
              <a:off x="120241" y="1057127"/>
              <a:ext cx="39145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-100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" name="矩形 186"/>
            <p:cNvSpPr/>
            <p:nvPr/>
          </p:nvSpPr>
          <p:spPr>
            <a:xfrm>
              <a:off x="120241" y="1298651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" name="矩形 187"/>
            <p:cNvSpPr/>
            <p:nvPr/>
          </p:nvSpPr>
          <p:spPr>
            <a:xfrm>
              <a:off x="120241" y="1839533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" name="矩形 188"/>
            <p:cNvSpPr/>
            <p:nvPr/>
          </p:nvSpPr>
          <p:spPr>
            <a:xfrm>
              <a:off x="120241" y="2169618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120241" y="1554512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777747" y="532090"/>
            <a:ext cx="1440000" cy="1729202"/>
            <a:chOff x="3237886" y="532090"/>
            <a:chExt cx="1440000" cy="1729202"/>
          </a:xfrm>
        </p:grpSpPr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237886" y="2041937"/>
              <a:ext cx="1440000" cy="21935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92" name="图片 19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7886" y="1258036"/>
              <a:ext cx="1440000" cy="382657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93" name="图片 19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37886" y="532090"/>
              <a:ext cx="1440000" cy="39750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94" name="图片 19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37886" y="970035"/>
              <a:ext cx="1440000" cy="25411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37886" y="1676165"/>
              <a:ext cx="1440000" cy="33230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  <p:sp>
        <p:nvSpPr>
          <p:cNvPr id="196" name="文本框 195"/>
          <p:cNvSpPr txBox="1"/>
          <p:nvPr/>
        </p:nvSpPr>
        <p:spPr>
          <a:xfrm>
            <a:off x="5433187" y="278412"/>
            <a:ext cx="6591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5I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7" name="组合 196"/>
          <p:cNvGrpSpPr/>
          <p:nvPr/>
        </p:nvGrpSpPr>
        <p:grpSpPr>
          <a:xfrm>
            <a:off x="4443636" y="639725"/>
            <a:ext cx="700897" cy="1291189"/>
            <a:chOff x="1325598" y="1500331"/>
            <a:chExt cx="700897" cy="1291189"/>
          </a:xfrm>
        </p:grpSpPr>
        <p:sp>
          <p:nvSpPr>
            <p:cNvPr id="198" name="矩形 182"/>
            <p:cNvSpPr/>
            <p:nvPr/>
          </p:nvSpPr>
          <p:spPr>
            <a:xfrm>
              <a:off x="1325598" y="1500331"/>
              <a:ext cx="68320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E-cadherin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" name="矩形 153"/>
            <p:cNvSpPr/>
            <p:nvPr/>
          </p:nvSpPr>
          <p:spPr>
            <a:xfrm>
              <a:off x="1498722" y="2325206"/>
              <a:ext cx="51007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C-cas3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" name="矩形 8"/>
            <p:cNvSpPr/>
            <p:nvPr/>
          </p:nvSpPr>
          <p:spPr>
            <a:xfrm>
              <a:off x="1565535" y="1778190"/>
              <a:ext cx="449162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p-p53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1" name="矩形 20"/>
            <p:cNvSpPr/>
            <p:nvPr/>
          </p:nvSpPr>
          <p:spPr>
            <a:xfrm>
              <a:off x="1639851" y="2089766"/>
              <a:ext cx="38664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p53 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" name="矩形 187"/>
            <p:cNvSpPr/>
            <p:nvPr/>
          </p:nvSpPr>
          <p:spPr>
            <a:xfrm>
              <a:off x="1458647" y="2576076"/>
              <a:ext cx="5501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GAPDH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3" name="文本框 202"/>
          <p:cNvSpPr txBox="1"/>
          <p:nvPr/>
        </p:nvSpPr>
        <p:spPr>
          <a:xfrm>
            <a:off x="904848" y="2679135"/>
            <a:ext cx="7296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5M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4" name="组合 203"/>
          <p:cNvGrpSpPr/>
          <p:nvPr/>
        </p:nvGrpSpPr>
        <p:grpSpPr>
          <a:xfrm>
            <a:off x="-65055" y="3059782"/>
            <a:ext cx="694421" cy="1555532"/>
            <a:chOff x="1848905" y="4446680"/>
            <a:chExt cx="694421" cy="1555532"/>
          </a:xfrm>
        </p:grpSpPr>
        <p:sp>
          <p:nvSpPr>
            <p:cNvPr id="205" name="矩形 204"/>
            <p:cNvSpPr/>
            <p:nvPr/>
          </p:nvSpPr>
          <p:spPr>
            <a:xfrm>
              <a:off x="2100576" y="4446680"/>
              <a:ext cx="44275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MLL1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848905" y="5293838"/>
              <a:ext cx="69442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Histone H3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" name="矩形 206"/>
            <p:cNvSpPr/>
            <p:nvPr/>
          </p:nvSpPr>
          <p:spPr>
            <a:xfrm>
              <a:off x="1961115" y="5786768"/>
              <a:ext cx="5822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l-GR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α-</a:t>
              </a:r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tubulin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" name="矩形 207"/>
            <p:cNvSpPr/>
            <p:nvPr/>
          </p:nvSpPr>
          <p:spPr>
            <a:xfrm>
              <a:off x="2057296" y="4701282"/>
              <a:ext cx="48603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WDR5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9" name="矩形 208"/>
            <p:cNvSpPr/>
            <p:nvPr/>
          </p:nvSpPr>
          <p:spPr>
            <a:xfrm>
              <a:off x="1900201" y="4993052"/>
              <a:ext cx="64312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H3K4me3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0" name="组合 209"/>
          <p:cNvGrpSpPr/>
          <p:nvPr/>
        </p:nvGrpSpPr>
        <p:grpSpPr>
          <a:xfrm>
            <a:off x="1909784" y="3082686"/>
            <a:ext cx="391454" cy="1550653"/>
            <a:chOff x="80326" y="4508445"/>
            <a:chExt cx="336796" cy="1550653"/>
          </a:xfrm>
        </p:grpSpPr>
        <p:sp>
          <p:nvSpPr>
            <p:cNvPr id="211" name="矩形 210"/>
            <p:cNvSpPr/>
            <p:nvPr/>
          </p:nvSpPr>
          <p:spPr>
            <a:xfrm>
              <a:off x="80326" y="4508445"/>
              <a:ext cx="33679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" name="矩形 211"/>
            <p:cNvSpPr/>
            <p:nvPr/>
          </p:nvSpPr>
          <p:spPr>
            <a:xfrm>
              <a:off x="80326" y="4692231"/>
              <a:ext cx="2871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-37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3" name="矩形 212"/>
            <p:cNvSpPr/>
            <p:nvPr/>
          </p:nvSpPr>
          <p:spPr>
            <a:xfrm>
              <a:off x="80326" y="5016468"/>
              <a:ext cx="2871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" name="矩形 213"/>
            <p:cNvSpPr/>
            <p:nvPr/>
          </p:nvSpPr>
          <p:spPr>
            <a:xfrm>
              <a:off x="80326" y="5843654"/>
              <a:ext cx="2871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" name="矩形 214"/>
            <p:cNvSpPr/>
            <p:nvPr/>
          </p:nvSpPr>
          <p:spPr>
            <a:xfrm>
              <a:off x="80326" y="5349889"/>
              <a:ext cx="2871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6" name="组合 215"/>
          <p:cNvGrpSpPr/>
          <p:nvPr/>
        </p:nvGrpSpPr>
        <p:grpSpPr>
          <a:xfrm>
            <a:off x="6420906" y="706783"/>
            <a:ext cx="391454" cy="1186355"/>
            <a:chOff x="120241" y="1009931"/>
            <a:chExt cx="391454" cy="1186355"/>
          </a:xfrm>
        </p:grpSpPr>
        <p:sp>
          <p:nvSpPr>
            <p:cNvPr id="217" name="矩形 216"/>
            <p:cNvSpPr/>
            <p:nvPr/>
          </p:nvSpPr>
          <p:spPr>
            <a:xfrm>
              <a:off x="120241" y="1009931"/>
              <a:ext cx="39145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-100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241" y="1210163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241" y="1798240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241" y="1980842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-37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1" name="矩形 220"/>
            <p:cNvSpPr/>
            <p:nvPr/>
          </p:nvSpPr>
          <p:spPr>
            <a:xfrm>
              <a:off x="120241" y="1554512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545187" y="2915335"/>
            <a:ext cx="1440000" cy="1699313"/>
            <a:chOff x="2763742" y="2573747"/>
            <a:chExt cx="1440000" cy="1699313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763742" y="3936803"/>
              <a:ext cx="1440000" cy="336257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763742" y="2966048"/>
              <a:ext cx="1440000" cy="218799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763742" y="3512361"/>
              <a:ext cx="1440000" cy="39370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763742" y="3212495"/>
              <a:ext cx="1440000" cy="26931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763742" y="2573747"/>
              <a:ext cx="1440000" cy="364337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  <p:grpSp>
        <p:nvGrpSpPr>
          <p:cNvPr id="72" name="组合 71"/>
          <p:cNvGrpSpPr/>
          <p:nvPr/>
        </p:nvGrpSpPr>
        <p:grpSpPr>
          <a:xfrm>
            <a:off x="5058434" y="556938"/>
            <a:ext cx="1440000" cy="1446531"/>
            <a:chOff x="530095" y="2609141"/>
            <a:chExt cx="1440000" cy="1446531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30095" y="2609141"/>
              <a:ext cx="1440000" cy="34000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30095" y="3270914"/>
              <a:ext cx="1440000" cy="24028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30095" y="2979107"/>
              <a:ext cx="1440000" cy="25530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30095" y="3547242"/>
              <a:ext cx="1440000" cy="17665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30095" y="3757316"/>
              <a:ext cx="1440000" cy="2983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  <p:grpSp>
        <p:nvGrpSpPr>
          <p:cNvPr id="222" name="组合 221"/>
          <p:cNvGrpSpPr/>
          <p:nvPr/>
        </p:nvGrpSpPr>
        <p:grpSpPr>
          <a:xfrm>
            <a:off x="2114162" y="2960342"/>
            <a:ext cx="683200" cy="1865601"/>
            <a:chOff x="1791099" y="1015345"/>
            <a:chExt cx="683200" cy="1865601"/>
          </a:xfrm>
        </p:grpSpPr>
        <p:sp>
          <p:nvSpPr>
            <p:cNvPr id="223" name="矩形 182"/>
            <p:cNvSpPr/>
            <p:nvPr/>
          </p:nvSpPr>
          <p:spPr>
            <a:xfrm>
              <a:off x="1791099" y="2061040"/>
              <a:ext cx="68320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E-cadherin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4" name="矩形 153"/>
            <p:cNvSpPr/>
            <p:nvPr/>
          </p:nvSpPr>
          <p:spPr>
            <a:xfrm>
              <a:off x="1964223" y="2351231"/>
              <a:ext cx="51007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C-cas3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5" name="矩形 8"/>
            <p:cNvSpPr/>
            <p:nvPr/>
          </p:nvSpPr>
          <p:spPr>
            <a:xfrm>
              <a:off x="2025137" y="1015345"/>
              <a:ext cx="449162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p-p53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6" name="矩形 20"/>
            <p:cNvSpPr/>
            <p:nvPr/>
          </p:nvSpPr>
          <p:spPr>
            <a:xfrm>
              <a:off x="2087655" y="1330970"/>
              <a:ext cx="38664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p53 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7" name="矩形 187"/>
            <p:cNvSpPr/>
            <p:nvPr/>
          </p:nvSpPr>
          <p:spPr>
            <a:xfrm>
              <a:off x="1924148" y="2665502"/>
              <a:ext cx="5501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GAPDH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8" name="矩形 227"/>
            <p:cNvSpPr/>
            <p:nvPr/>
          </p:nvSpPr>
          <p:spPr>
            <a:xfrm>
              <a:off x="2116509" y="1691689"/>
              <a:ext cx="35779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p21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9" name="组合 228"/>
          <p:cNvGrpSpPr/>
          <p:nvPr/>
        </p:nvGrpSpPr>
        <p:grpSpPr>
          <a:xfrm>
            <a:off x="4112470" y="3014855"/>
            <a:ext cx="391454" cy="1763659"/>
            <a:chOff x="1141" y="1006635"/>
            <a:chExt cx="391454" cy="1763659"/>
          </a:xfrm>
        </p:grpSpPr>
        <p:sp>
          <p:nvSpPr>
            <p:cNvPr id="230" name="矩形 229"/>
            <p:cNvSpPr/>
            <p:nvPr/>
          </p:nvSpPr>
          <p:spPr>
            <a:xfrm>
              <a:off x="1141" y="2011589"/>
              <a:ext cx="39145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-100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1" name="矩形 230"/>
            <p:cNvSpPr/>
            <p:nvPr/>
          </p:nvSpPr>
          <p:spPr>
            <a:xfrm>
              <a:off x="1141" y="1006635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2" name="矩形 231"/>
            <p:cNvSpPr/>
            <p:nvPr/>
          </p:nvSpPr>
          <p:spPr>
            <a:xfrm>
              <a:off x="1141" y="1189482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3" name="矩形 232"/>
            <p:cNvSpPr/>
            <p:nvPr/>
          </p:nvSpPr>
          <p:spPr>
            <a:xfrm>
              <a:off x="1141" y="1591579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-21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4" name="矩形 233"/>
            <p:cNvSpPr/>
            <p:nvPr/>
          </p:nvSpPr>
          <p:spPr>
            <a:xfrm>
              <a:off x="1141" y="2554850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-37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" name="矩形 234"/>
            <p:cNvSpPr/>
            <p:nvPr/>
          </p:nvSpPr>
          <p:spPr>
            <a:xfrm>
              <a:off x="1141" y="2259140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6" name="组合 235"/>
          <p:cNvGrpSpPr/>
          <p:nvPr/>
        </p:nvGrpSpPr>
        <p:grpSpPr>
          <a:xfrm>
            <a:off x="6392034" y="3021856"/>
            <a:ext cx="391454" cy="1710137"/>
            <a:chOff x="80326" y="4377899"/>
            <a:chExt cx="391454" cy="1710137"/>
          </a:xfrm>
        </p:grpSpPr>
        <p:sp>
          <p:nvSpPr>
            <p:cNvPr id="237" name="矩形 236"/>
            <p:cNvSpPr/>
            <p:nvPr/>
          </p:nvSpPr>
          <p:spPr>
            <a:xfrm>
              <a:off x="80326" y="4377899"/>
              <a:ext cx="39145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-180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8" name="矩形 237"/>
            <p:cNvSpPr/>
            <p:nvPr/>
          </p:nvSpPr>
          <p:spPr>
            <a:xfrm>
              <a:off x="80326" y="4649602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-34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9" name="矩形 238"/>
            <p:cNvSpPr/>
            <p:nvPr/>
          </p:nvSpPr>
          <p:spPr>
            <a:xfrm>
              <a:off x="80326" y="5095539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0" name="矩形 239"/>
            <p:cNvSpPr/>
            <p:nvPr/>
          </p:nvSpPr>
          <p:spPr>
            <a:xfrm>
              <a:off x="80326" y="5577159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" name="矩形 240"/>
            <p:cNvSpPr/>
            <p:nvPr/>
          </p:nvSpPr>
          <p:spPr>
            <a:xfrm>
              <a:off x="80326" y="5872592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-37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4407481" y="2999609"/>
            <a:ext cx="694421" cy="1709828"/>
            <a:chOff x="2261666" y="4614853"/>
            <a:chExt cx="694421" cy="1709828"/>
          </a:xfrm>
        </p:grpSpPr>
        <p:sp>
          <p:nvSpPr>
            <p:cNvPr id="243" name="矩形 242"/>
            <p:cNvSpPr/>
            <p:nvPr/>
          </p:nvSpPr>
          <p:spPr>
            <a:xfrm>
              <a:off x="2513337" y="4614853"/>
              <a:ext cx="44275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MLL1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4" name="矩形 243"/>
            <p:cNvSpPr/>
            <p:nvPr/>
          </p:nvSpPr>
          <p:spPr>
            <a:xfrm>
              <a:off x="2261666" y="5860624"/>
              <a:ext cx="69442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Histone H3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" name="矩形 244"/>
            <p:cNvSpPr/>
            <p:nvPr/>
          </p:nvSpPr>
          <p:spPr>
            <a:xfrm>
              <a:off x="2405936" y="6109237"/>
              <a:ext cx="5501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GAPDH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" name="矩形 245"/>
            <p:cNvSpPr/>
            <p:nvPr/>
          </p:nvSpPr>
          <p:spPr>
            <a:xfrm>
              <a:off x="2470057" y="4953560"/>
              <a:ext cx="48603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WDR5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7" name="矩形 246"/>
            <p:cNvSpPr/>
            <p:nvPr/>
          </p:nvSpPr>
          <p:spPr>
            <a:xfrm>
              <a:off x="2312962" y="5398812"/>
              <a:ext cx="64312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H3K4me3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2749998" y="2908985"/>
            <a:ext cx="1440000" cy="1908397"/>
            <a:chOff x="302083" y="4406658"/>
            <a:chExt cx="1440000" cy="1908397"/>
          </a:xfrm>
        </p:grpSpPr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02083" y="5784133"/>
              <a:ext cx="1440000" cy="29538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302083" y="4712963"/>
              <a:ext cx="1440000" cy="31338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02083" y="4406658"/>
              <a:ext cx="1440000" cy="27992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02083" y="6119464"/>
              <a:ext cx="1440000" cy="19559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02083" y="5053810"/>
              <a:ext cx="1440000" cy="37636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70" name="图片 69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302083" y="5465415"/>
              <a:ext cx="1440000" cy="27880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  <p:grpSp>
        <p:nvGrpSpPr>
          <p:cNvPr id="97" name="组合 96"/>
          <p:cNvGrpSpPr/>
          <p:nvPr/>
        </p:nvGrpSpPr>
        <p:grpSpPr>
          <a:xfrm>
            <a:off x="5029881" y="2915335"/>
            <a:ext cx="1440000" cy="1794052"/>
            <a:chOff x="2884066" y="4519629"/>
            <a:chExt cx="1440000" cy="1794052"/>
          </a:xfrm>
        </p:grpSpPr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2884066" y="5295981"/>
              <a:ext cx="1440000" cy="37641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73" name="图片 72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2884066" y="4519629"/>
              <a:ext cx="1440000" cy="292577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74" name="图片 73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2884066" y="4842460"/>
              <a:ext cx="1440000" cy="42122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77" name="图片 76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2884066" y="5702147"/>
              <a:ext cx="1440000" cy="36923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95" name="图片 94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2884066" y="6109907"/>
              <a:ext cx="1440000" cy="20377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  <p:sp>
        <p:nvSpPr>
          <p:cNvPr id="248" name="文本框 247"/>
          <p:cNvSpPr txBox="1"/>
          <p:nvPr/>
        </p:nvSpPr>
        <p:spPr>
          <a:xfrm>
            <a:off x="3162138" y="2672785"/>
            <a:ext cx="7088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6A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9" name="文本框 248"/>
          <p:cNvSpPr txBox="1"/>
          <p:nvPr/>
        </p:nvSpPr>
        <p:spPr>
          <a:xfrm>
            <a:off x="5269218" y="2679135"/>
            <a:ext cx="7088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6H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6" name="文本框 315"/>
          <p:cNvSpPr txBox="1"/>
          <p:nvPr/>
        </p:nvSpPr>
        <p:spPr>
          <a:xfrm>
            <a:off x="989856" y="5262754"/>
            <a:ext cx="7088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7A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" name="文本框 316"/>
          <p:cNvSpPr txBox="1"/>
          <p:nvPr/>
        </p:nvSpPr>
        <p:spPr>
          <a:xfrm>
            <a:off x="3342750" y="5262754"/>
            <a:ext cx="7008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7C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8" name="文本框 317"/>
          <p:cNvSpPr txBox="1"/>
          <p:nvPr/>
        </p:nvSpPr>
        <p:spPr>
          <a:xfrm>
            <a:off x="5572255" y="5262754"/>
            <a:ext cx="8018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7E, I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19" name="组合 318"/>
          <p:cNvGrpSpPr/>
          <p:nvPr/>
        </p:nvGrpSpPr>
        <p:grpSpPr>
          <a:xfrm>
            <a:off x="2869982" y="5516344"/>
            <a:ext cx="1440000" cy="2038389"/>
            <a:chOff x="2211005" y="3838809"/>
            <a:chExt cx="1800000" cy="2038389"/>
          </a:xfrm>
        </p:grpSpPr>
        <p:pic>
          <p:nvPicPr>
            <p:cNvPr id="320" name="图片 319"/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2211005" y="4852052"/>
              <a:ext cx="1800000" cy="45452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321" name="图片 320"/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2211005" y="5350214"/>
              <a:ext cx="1800000" cy="25267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322" name="图片 321"/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2211005" y="5653296"/>
              <a:ext cx="1800000" cy="22390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323" name="图片 322"/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2211005" y="3838809"/>
              <a:ext cx="1800000" cy="38973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24" name="图片 323"/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2211005" y="4251833"/>
              <a:ext cx="1800000" cy="17027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25" name="图片 324"/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2211005" y="4459898"/>
              <a:ext cx="1800000" cy="33925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326" name="组合 325"/>
          <p:cNvGrpSpPr/>
          <p:nvPr/>
        </p:nvGrpSpPr>
        <p:grpSpPr>
          <a:xfrm>
            <a:off x="5096265" y="5516344"/>
            <a:ext cx="1440000" cy="1941474"/>
            <a:chOff x="4827857" y="3904166"/>
            <a:chExt cx="1800000" cy="1941474"/>
          </a:xfrm>
        </p:grpSpPr>
        <p:pic>
          <p:nvPicPr>
            <p:cNvPr id="327" name="图片 326"/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4827857" y="3904166"/>
              <a:ext cx="1800000" cy="28489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328" name="图片 327"/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4827857" y="4242523"/>
              <a:ext cx="1800000" cy="28960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329" name="图片 328"/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4827857" y="5599405"/>
              <a:ext cx="1800000" cy="24623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330" name="图片 329"/>
            <p:cNvPicPr>
              <a:picLocks noChangeAspect="1"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4827857" y="4928231"/>
              <a:ext cx="1800000" cy="29852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331" name="图片 330"/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4827857" y="5273460"/>
              <a:ext cx="1800000" cy="28408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  <p:grpSp>
        <p:nvGrpSpPr>
          <p:cNvPr id="332" name="组合 331"/>
          <p:cNvGrpSpPr/>
          <p:nvPr/>
        </p:nvGrpSpPr>
        <p:grpSpPr>
          <a:xfrm>
            <a:off x="219163" y="5634228"/>
            <a:ext cx="688808" cy="2084494"/>
            <a:chOff x="1664524" y="3535571"/>
            <a:chExt cx="688808" cy="2084494"/>
          </a:xfrm>
        </p:grpSpPr>
        <p:sp>
          <p:nvSpPr>
            <p:cNvPr id="333" name="TextBox 55"/>
            <p:cNvSpPr txBox="1"/>
            <p:nvPr/>
          </p:nvSpPr>
          <p:spPr>
            <a:xfrm>
              <a:off x="1664524" y="4006207"/>
              <a:ext cx="68880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ATR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4" name="TextBox 56"/>
            <p:cNvSpPr txBox="1"/>
            <p:nvPr/>
          </p:nvSpPr>
          <p:spPr>
            <a:xfrm>
              <a:off x="1664524" y="5115696"/>
              <a:ext cx="49026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ATM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5" name="TextBox 66"/>
            <p:cNvSpPr txBox="1"/>
            <p:nvPr/>
          </p:nvSpPr>
          <p:spPr>
            <a:xfrm>
              <a:off x="1664524" y="3535571"/>
              <a:ext cx="48122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en-US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-ATR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6" name="TextBox 68"/>
            <p:cNvSpPr txBox="1"/>
            <p:nvPr/>
          </p:nvSpPr>
          <p:spPr>
            <a:xfrm>
              <a:off x="1664524" y="4750590"/>
              <a:ext cx="49244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en-US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-ATM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7" name="矩形 336"/>
            <p:cNvSpPr/>
            <p:nvPr/>
          </p:nvSpPr>
          <p:spPr>
            <a:xfrm>
              <a:off x="1664524" y="5404621"/>
              <a:ext cx="5822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α-tubulin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8" name="矩形 337"/>
            <p:cNvSpPr/>
            <p:nvPr/>
          </p:nvSpPr>
          <p:spPr>
            <a:xfrm>
              <a:off x="1664524" y="4438161"/>
              <a:ext cx="68481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GAPDH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9" name="组合 338"/>
          <p:cNvGrpSpPr/>
          <p:nvPr/>
        </p:nvGrpSpPr>
        <p:grpSpPr>
          <a:xfrm>
            <a:off x="2370721" y="5658790"/>
            <a:ext cx="724972" cy="1915982"/>
            <a:chOff x="4845574" y="1031619"/>
            <a:chExt cx="724972" cy="1915982"/>
          </a:xfrm>
        </p:grpSpPr>
        <p:sp>
          <p:nvSpPr>
            <p:cNvPr id="340" name="TextBox 65"/>
            <p:cNvSpPr txBox="1"/>
            <p:nvPr/>
          </p:nvSpPr>
          <p:spPr>
            <a:xfrm>
              <a:off x="4915714" y="2031057"/>
              <a:ext cx="51648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p-Chk2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1" name="TextBox 71"/>
            <p:cNvSpPr txBox="1"/>
            <p:nvPr/>
          </p:nvSpPr>
          <p:spPr>
            <a:xfrm>
              <a:off x="4915714" y="1031619"/>
              <a:ext cx="51648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p-Chk1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2" name="TextBox 75"/>
            <p:cNvSpPr txBox="1"/>
            <p:nvPr/>
          </p:nvSpPr>
          <p:spPr>
            <a:xfrm>
              <a:off x="4997888" y="2448151"/>
              <a:ext cx="5726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Chk2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3" name="TextBox 77"/>
            <p:cNvSpPr txBox="1"/>
            <p:nvPr/>
          </p:nvSpPr>
          <p:spPr>
            <a:xfrm>
              <a:off x="5007086" y="1305609"/>
              <a:ext cx="4251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Chk1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4" name="矩形 343"/>
            <p:cNvSpPr/>
            <p:nvPr/>
          </p:nvSpPr>
          <p:spPr>
            <a:xfrm>
              <a:off x="4845574" y="2732157"/>
              <a:ext cx="5822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l-GR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α-</a:t>
              </a:r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tubulin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5" name="矩形 344"/>
            <p:cNvSpPr/>
            <p:nvPr/>
          </p:nvSpPr>
          <p:spPr>
            <a:xfrm>
              <a:off x="4849991" y="1607646"/>
              <a:ext cx="5822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l-GR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α-</a:t>
              </a:r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tubulin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6" name="组合 345"/>
          <p:cNvGrpSpPr/>
          <p:nvPr/>
        </p:nvGrpSpPr>
        <p:grpSpPr>
          <a:xfrm>
            <a:off x="4598278" y="5582340"/>
            <a:ext cx="869337" cy="1879271"/>
            <a:chOff x="1110373" y="2667083"/>
            <a:chExt cx="869337" cy="1879271"/>
          </a:xfrm>
        </p:grpSpPr>
        <p:sp>
          <p:nvSpPr>
            <p:cNvPr id="347" name="矩形 20"/>
            <p:cNvSpPr/>
            <p:nvPr/>
          </p:nvSpPr>
          <p:spPr>
            <a:xfrm>
              <a:off x="1278261" y="3966829"/>
              <a:ext cx="401072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ATM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8" name="TextBox 55"/>
            <p:cNvSpPr txBox="1"/>
            <p:nvPr/>
          </p:nvSpPr>
          <p:spPr>
            <a:xfrm>
              <a:off x="1290902" y="2999239"/>
              <a:ext cx="68880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ATR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9" name="TextBox 66"/>
            <p:cNvSpPr txBox="1"/>
            <p:nvPr/>
          </p:nvSpPr>
          <p:spPr>
            <a:xfrm>
              <a:off x="1198111" y="2667083"/>
              <a:ext cx="48122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p-ATR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0" name="TextBox 68"/>
            <p:cNvSpPr txBox="1"/>
            <p:nvPr/>
          </p:nvSpPr>
          <p:spPr>
            <a:xfrm>
              <a:off x="1186890" y="3689786"/>
              <a:ext cx="49244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p-ATM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1" name="矩形 350"/>
            <p:cNvSpPr/>
            <p:nvPr/>
          </p:nvSpPr>
          <p:spPr>
            <a:xfrm>
              <a:off x="1110373" y="4330910"/>
              <a:ext cx="5822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α-tubulin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2" name="矩形 351"/>
            <p:cNvSpPr/>
            <p:nvPr/>
          </p:nvSpPr>
          <p:spPr>
            <a:xfrm>
              <a:off x="1188882" y="3388629"/>
              <a:ext cx="68481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β</a:t>
              </a:r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-actin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53" name="图片 352"/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265" y="6179921"/>
            <a:ext cx="1440000" cy="32378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grpSp>
        <p:nvGrpSpPr>
          <p:cNvPr id="354" name="组合 353"/>
          <p:cNvGrpSpPr/>
          <p:nvPr/>
        </p:nvGrpSpPr>
        <p:grpSpPr>
          <a:xfrm>
            <a:off x="623350" y="5509256"/>
            <a:ext cx="1440435" cy="2300968"/>
            <a:chOff x="271254" y="3435083"/>
            <a:chExt cx="1440435" cy="2300968"/>
          </a:xfrm>
        </p:grpSpPr>
        <p:pic>
          <p:nvPicPr>
            <p:cNvPr id="355" name="图片 354"/>
            <p:cNvPicPr>
              <a:picLocks noChangeAspect="1"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271689" y="5080318"/>
              <a:ext cx="1440000" cy="301149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356" name="图片 355"/>
            <p:cNvPicPr>
              <a:picLocks noChangeAspect="1"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271689" y="5419865"/>
              <a:ext cx="1440000" cy="31618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357" name="图片 356"/>
            <p:cNvPicPr>
              <a:picLocks noChangeAspect="1"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271254" y="3917872"/>
              <a:ext cx="1440000" cy="495519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358" name="图片 357"/>
            <p:cNvPicPr>
              <a:picLocks noChangeAspect="1"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271689" y="3435083"/>
              <a:ext cx="1440000" cy="44333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359" name="图片 358"/>
            <p:cNvPicPr>
              <a:picLocks noChangeAspect="1"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271254" y="4457839"/>
              <a:ext cx="1440000" cy="20743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360" name="图片 359"/>
            <p:cNvPicPr>
              <a:picLocks noChangeAspect="1"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271254" y="4713143"/>
              <a:ext cx="1440000" cy="31532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  <p:grpSp>
        <p:nvGrpSpPr>
          <p:cNvPr id="361" name="组合 360"/>
          <p:cNvGrpSpPr/>
          <p:nvPr/>
        </p:nvGrpSpPr>
        <p:grpSpPr>
          <a:xfrm>
            <a:off x="1979092" y="5711299"/>
            <a:ext cx="398782" cy="1963541"/>
            <a:chOff x="4187" y="894268"/>
            <a:chExt cx="398782" cy="1963541"/>
          </a:xfrm>
        </p:grpSpPr>
        <p:sp>
          <p:nvSpPr>
            <p:cNvPr id="362" name="矩形 361"/>
            <p:cNvSpPr/>
            <p:nvPr/>
          </p:nvSpPr>
          <p:spPr>
            <a:xfrm>
              <a:off x="4187" y="894268"/>
              <a:ext cx="39145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3" name="矩形 362"/>
            <p:cNvSpPr/>
            <p:nvPr/>
          </p:nvSpPr>
          <p:spPr>
            <a:xfrm>
              <a:off x="9882" y="1668261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-37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4" name="矩形 363"/>
            <p:cNvSpPr/>
            <p:nvPr/>
          </p:nvSpPr>
          <p:spPr>
            <a:xfrm>
              <a:off x="10901" y="2475094"/>
              <a:ext cx="39145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5" name="矩形 364"/>
            <p:cNvSpPr/>
            <p:nvPr/>
          </p:nvSpPr>
          <p:spPr>
            <a:xfrm>
              <a:off x="4785" y="1318975"/>
              <a:ext cx="39145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6" name="矩形 365"/>
            <p:cNvSpPr/>
            <p:nvPr/>
          </p:nvSpPr>
          <p:spPr>
            <a:xfrm>
              <a:off x="11515" y="2110842"/>
              <a:ext cx="39145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7" name="矩形 366"/>
            <p:cNvSpPr/>
            <p:nvPr/>
          </p:nvSpPr>
          <p:spPr>
            <a:xfrm>
              <a:off x="11717" y="2642365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8" name="组合 367"/>
          <p:cNvGrpSpPr/>
          <p:nvPr/>
        </p:nvGrpSpPr>
        <p:grpSpPr>
          <a:xfrm>
            <a:off x="6451124" y="5560997"/>
            <a:ext cx="398782" cy="1930718"/>
            <a:chOff x="4187" y="894268"/>
            <a:chExt cx="398782" cy="1930718"/>
          </a:xfrm>
        </p:grpSpPr>
        <p:sp>
          <p:nvSpPr>
            <p:cNvPr id="369" name="矩形 368"/>
            <p:cNvSpPr/>
            <p:nvPr/>
          </p:nvSpPr>
          <p:spPr>
            <a:xfrm>
              <a:off x="4187" y="894268"/>
              <a:ext cx="39145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0" name="矩形 369"/>
            <p:cNvSpPr/>
            <p:nvPr/>
          </p:nvSpPr>
          <p:spPr>
            <a:xfrm>
              <a:off x="9882" y="1663572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-37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1" name="矩形 370"/>
            <p:cNvSpPr/>
            <p:nvPr/>
          </p:nvSpPr>
          <p:spPr>
            <a:xfrm>
              <a:off x="11515" y="2240718"/>
              <a:ext cx="39145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2" name="矩形 371"/>
            <p:cNvSpPr/>
            <p:nvPr/>
          </p:nvSpPr>
          <p:spPr>
            <a:xfrm>
              <a:off x="4785" y="1318975"/>
              <a:ext cx="39145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3" name="矩形 372"/>
            <p:cNvSpPr/>
            <p:nvPr/>
          </p:nvSpPr>
          <p:spPr>
            <a:xfrm>
              <a:off x="11515" y="2007684"/>
              <a:ext cx="39145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4" name="矩形 373"/>
            <p:cNvSpPr/>
            <p:nvPr/>
          </p:nvSpPr>
          <p:spPr>
            <a:xfrm>
              <a:off x="11717" y="2609542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5" name="组合 374"/>
          <p:cNvGrpSpPr/>
          <p:nvPr/>
        </p:nvGrpSpPr>
        <p:grpSpPr>
          <a:xfrm>
            <a:off x="4224980" y="5681003"/>
            <a:ext cx="343069" cy="1852145"/>
            <a:chOff x="3337980" y="1077214"/>
            <a:chExt cx="343069" cy="1852145"/>
          </a:xfrm>
        </p:grpSpPr>
        <p:sp>
          <p:nvSpPr>
            <p:cNvPr id="376" name="矩形 375"/>
            <p:cNvSpPr/>
            <p:nvPr/>
          </p:nvSpPr>
          <p:spPr>
            <a:xfrm>
              <a:off x="3346732" y="2483186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-62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7" name="矩形 376"/>
            <p:cNvSpPr/>
            <p:nvPr/>
          </p:nvSpPr>
          <p:spPr>
            <a:xfrm>
              <a:off x="3339093" y="1326411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8" name="矩形 377"/>
            <p:cNvSpPr/>
            <p:nvPr/>
          </p:nvSpPr>
          <p:spPr>
            <a:xfrm>
              <a:off x="3342542" y="1077214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9" name="矩形 378"/>
            <p:cNvSpPr/>
            <p:nvPr/>
          </p:nvSpPr>
          <p:spPr>
            <a:xfrm>
              <a:off x="3347303" y="2192823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0" name="矩形 379"/>
            <p:cNvSpPr/>
            <p:nvPr/>
          </p:nvSpPr>
          <p:spPr>
            <a:xfrm>
              <a:off x="3337980" y="2713915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1" name="矩形 380"/>
            <p:cNvSpPr/>
            <p:nvPr/>
          </p:nvSpPr>
          <p:spPr>
            <a:xfrm>
              <a:off x="3338842" y="1618305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88587" y="537065"/>
            <a:ext cx="1440001" cy="1517263"/>
            <a:chOff x="535495" y="537065"/>
            <a:chExt cx="1440001" cy="1517263"/>
          </a:xfrm>
        </p:grpSpPr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535495" y="537065"/>
              <a:ext cx="1440000" cy="43704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535495" y="1480176"/>
              <a:ext cx="1440000" cy="35181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7"/>
            <a:stretch>
              <a:fillRect/>
            </a:stretch>
          </p:blipFill>
          <p:spPr>
            <a:xfrm rot="10800000">
              <a:off x="535496" y="1004274"/>
              <a:ext cx="1440000" cy="23767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535495" y="1867075"/>
              <a:ext cx="1440000" cy="18725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535495" y="1241392"/>
              <a:ext cx="1440000" cy="20369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963753" y="431121"/>
            <a:ext cx="86594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7G, K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299719" y="431121"/>
            <a:ext cx="7296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7M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5546152" y="431121"/>
            <a:ext cx="6864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7P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2843879" y="677342"/>
            <a:ext cx="1440000" cy="1984831"/>
            <a:chOff x="2578039" y="6361313"/>
            <a:chExt cx="1800000" cy="1984831"/>
          </a:xfrm>
        </p:grpSpPr>
        <p:pic>
          <p:nvPicPr>
            <p:cNvPr id="79" name="图片 7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578039" y="7321298"/>
              <a:ext cx="1800000" cy="30685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80" name="图片 7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78039" y="7667596"/>
              <a:ext cx="1800000" cy="22421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84" name="图片 8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78039" y="7928653"/>
              <a:ext cx="1800000" cy="41749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85" name="图片 8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78039" y="6361313"/>
              <a:ext cx="1800000" cy="30960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86" name="图片 8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78039" y="7057266"/>
              <a:ext cx="1800000" cy="22338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78039" y="6724938"/>
              <a:ext cx="1800000" cy="282007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  <p:grpSp>
        <p:nvGrpSpPr>
          <p:cNvPr id="92" name="组合 91"/>
          <p:cNvGrpSpPr/>
          <p:nvPr/>
        </p:nvGrpSpPr>
        <p:grpSpPr>
          <a:xfrm>
            <a:off x="5070162" y="677342"/>
            <a:ext cx="1440000" cy="2255553"/>
            <a:chOff x="5058000" y="6476749"/>
            <a:chExt cx="1800000" cy="2255553"/>
          </a:xfrm>
        </p:grpSpPr>
        <p:pic>
          <p:nvPicPr>
            <p:cNvPr id="78" name="图片 7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058000" y="6476749"/>
              <a:ext cx="1800000" cy="30053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81" name="图片 8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058000" y="6830328"/>
              <a:ext cx="1800000" cy="20796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82" name="图片 8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058000" y="7503083"/>
              <a:ext cx="1800000" cy="23779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83" name="图片 8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058000" y="7783446"/>
              <a:ext cx="1800000" cy="48118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90" name="图片 89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058000" y="7083432"/>
              <a:ext cx="1800000" cy="38790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91" name="图片 9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058000" y="8310839"/>
              <a:ext cx="1800000" cy="42146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  <p:grpSp>
        <p:nvGrpSpPr>
          <p:cNvPr id="136" name="组合 135"/>
          <p:cNvGrpSpPr/>
          <p:nvPr/>
        </p:nvGrpSpPr>
        <p:grpSpPr>
          <a:xfrm>
            <a:off x="89410" y="768938"/>
            <a:ext cx="598113" cy="3180579"/>
            <a:chOff x="4334627" y="2768806"/>
            <a:chExt cx="598113" cy="3180579"/>
          </a:xfrm>
        </p:grpSpPr>
        <p:sp>
          <p:nvSpPr>
            <p:cNvPr id="137" name="矩形 4"/>
            <p:cNvSpPr/>
            <p:nvPr/>
          </p:nvSpPr>
          <p:spPr>
            <a:xfrm>
              <a:off x="4408301" y="5099275"/>
              <a:ext cx="51648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p-Chk2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" name="矩形 33"/>
            <p:cNvSpPr/>
            <p:nvPr/>
          </p:nvSpPr>
          <p:spPr>
            <a:xfrm>
              <a:off x="4499673" y="4329832"/>
              <a:ext cx="42511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Chk2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矩形 104"/>
            <p:cNvSpPr/>
            <p:nvPr/>
          </p:nvSpPr>
          <p:spPr>
            <a:xfrm>
              <a:off x="4334627" y="5733941"/>
              <a:ext cx="5822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α-tubulin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矩形 112"/>
            <p:cNvSpPr/>
            <p:nvPr/>
          </p:nvSpPr>
          <p:spPr>
            <a:xfrm>
              <a:off x="4408301" y="2768806"/>
              <a:ext cx="51648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p-Chk1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矩形 114"/>
            <p:cNvSpPr/>
            <p:nvPr/>
          </p:nvSpPr>
          <p:spPr>
            <a:xfrm>
              <a:off x="4499673" y="3295753"/>
              <a:ext cx="42511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Chk1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矩形 120"/>
            <p:cNvSpPr/>
            <p:nvPr/>
          </p:nvSpPr>
          <p:spPr>
            <a:xfrm>
              <a:off x="4358736" y="3750947"/>
              <a:ext cx="55015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GAPDH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" name="矩形 4"/>
            <p:cNvSpPr/>
            <p:nvPr/>
          </p:nvSpPr>
          <p:spPr>
            <a:xfrm>
              <a:off x="4416252" y="4031500"/>
              <a:ext cx="51648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p-Chk2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9" name="矩形 104"/>
            <p:cNvSpPr/>
            <p:nvPr/>
          </p:nvSpPr>
          <p:spPr>
            <a:xfrm>
              <a:off x="4413238" y="4736635"/>
              <a:ext cx="49564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β-actin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" name="矩形 33"/>
            <p:cNvSpPr/>
            <p:nvPr/>
          </p:nvSpPr>
          <p:spPr>
            <a:xfrm>
              <a:off x="4491721" y="5417512"/>
              <a:ext cx="42511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Chk2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2375500" y="763056"/>
            <a:ext cx="834167" cy="1868233"/>
            <a:chOff x="1674504" y="6743195"/>
            <a:chExt cx="834167" cy="1868233"/>
          </a:xfrm>
        </p:grpSpPr>
        <p:sp>
          <p:nvSpPr>
            <p:cNvPr id="145" name="TextBox 300"/>
            <p:cNvSpPr txBox="1"/>
            <p:nvPr/>
          </p:nvSpPr>
          <p:spPr>
            <a:xfrm>
              <a:off x="1816605" y="8015532"/>
              <a:ext cx="49026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ATM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TextBox 299"/>
            <p:cNvSpPr txBox="1"/>
            <p:nvPr/>
          </p:nvSpPr>
          <p:spPr>
            <a:xfrm>
              <a:off x="1819863" y="7080968"/>
              <a:ext cx="68880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ATR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TextBox 301"/>
            <p:cNvSpPr txBox="1"/>
            <p:nvPr/>
          </p:nvSpPr>
          <p:spPr>
            <a:xfrm>
              <a:off x="1730772" y="6743195"/>
              <a:ext cx="48122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-ATR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TextBox 302"/>
            <p:cNvSpPr txBox="1"/>
            <p:nvPr/>
          </p:nvSpPr>
          <p:spPr>
            <a:xfrm>
              <a:off x="1730772" y="7702564"/>
              <a:ext cx="49244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en-US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-ATM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" name="矩形 72"/>
            <p:cNvSpPr/>
            <p:nvPr/>
          </p:nvSpPr>
          <p:spPr>
            <a:xfrm>
              <a:off x="1674504" y="7362279"/>
              <a:ext cx="68481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GAPDH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" name="矩形 149"/>
            <p:cNvSpPr/>
            <p:nvPr/>
          </p:nvSpPr>
          <p:spPr>
            <a:xfrm>
              <a:off x="1730772" y="8395984"/>
              <a:ext cx="49564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l-GR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β</a:t>
              </a:r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-actin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1" name="组合 150"/>
          <p:cNvGrpSpPr/>
          <p:nvPr/>
        </p:nvGrpSpPr>
        <p:grpSpPr>
          <a:xfrm>
            <a:off x="4633512" y="730932"/>
            <a:ext cx="652469" cy="2146638"/>
            <a:chOff x="4979027" y="6855514"/>
            <a:chExt cx="652469" cy="2146638"/>
          </a:xfrm>
        </p:grpSpPr>
        <p:sp>
          <p:nvSpPr>
            <p:cNvPr id="152" name="TextBox 305"/>
            <p:cNvSpPr txBox="1"/>
            <p:nvPr/>
          </p:nvSpPr>
          <p:spPr>
            <a:xfrm>
              <a:off x="4979027" y="7810668"/>
              <a:ext cx="51648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p-Chk2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TextBox 306"/>
            <p:cNvSpPr txBox="1"/>
            <p:nvPr/>
          </p:nvSpPr>
          <p:spPr>
            <a:xfrm>
              <a:off x="4979027" y="6855514"/>
              <a:ext cx="51648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p-Chk1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TextBox 307"/>
            <p:cNvSpPr txBox="1"/>
            <p:nvPr/>
          </p:nvSpPr>
          <p:spPr>
            <a:xfrm>
              <a:off x="5058838" y="8324406"/>
              <a:ext cx="5726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Chk2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TextBox 308"/>
            <p:cNvSpPr txBox="1"/>
            <p:nvPr/>
          </p:nvSpPr>
          <p:spPr>
            <a:xfrm>
              <a:off x="5070399" y="7151759"/>
              <a:ext cx="4251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Chk1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" name="矩形 155"/>
            <p:cNvSpPr/>
            <p:nvPr/>
          </p:nvSpPr>
          <p:spPr>
            <a:xfrm>
              <a:off x="4999866" y="7524957"/>
              <a:ext cx="49564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l-GR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β</a:t>
              </a:r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-actin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7" name="矩形 156"/>
            <p:cNvSpPr/>
            <p:nvPr/>
          </p:nvSpPr>
          <p:spPr>
            <a:xfrm>
              <a:off x="4999866" y="8786708"/>
              <a:ext cx="49564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l-GR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β</a:t>
              </a:r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-actin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97682" y="677342"/>
            <a:ext cx="1440000" cy="3284107"/>
            <a:chOff x="486366" y="4032793"/>
            <a:chExt cx="1440000" cy="3284107"/>
          </a:xfrm>
        </p:grpSpPr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86366" y="4032793"/>
              <a:ext cx="1440000" cy="43323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86366" y="4515806"/>
              <a:ext cx="1440000" cy="53432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486366" y="5085146"/>
              <a:ext cx="1440000" cy="24114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86366" y="5666246"/>
              <a:ext cx="1440000" cy="35594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486366" y="6070613"/>
              <a:ext cx="1440000" cy="33672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486366" y="6443862"/>
              <a:ext cx="1440000" cy="25936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68" name="图片 67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486366" y="6765531"/>
              <a:ext cx="1440000" cy="28210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69" name="图片 68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486366" y="7109948"/>
              <a:ext cx="1440000" cy="20695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486366" y="5350905"/>
              <a:ext cx="1440000" cy="291993"/>
            </a:xfrm>
            <a:prstGeom prst="rect">
              <a:avLst/>
            </a:prstGeom>
          </p:spPr>
        </p:pic>
      </p:grpSp>
      <p:grpSp>
        <p:nvGrpSpPr>
          <p:cNvPr id="196" name="组合 195"/>
          <p:cNvGrpSpPr/>
          <p:nvPr/>
        </p:nvGrpSpPr>
        <p:grpSpPr>
          <a:xfrm>
            <a:off x="4203346" y="773536"/>
            <a:ext cx="391454" cy="1865068"/>
            <a:chOff x="-2271" y="894268"/>
            <a:chExt cx="391454" cy="1865068"/>
          </a:xfrm>
        </p:grpSpPr>
        <p:sp>
          <p:nvSpPr>
            <p:cNvPr id="197" name="矩形 196"/>
            <p:cNvSpPr/>
            <p:nvPr/>
          </p:nvSpPr>
          <p:spPr>
            <a:xfrm>
              <a:off x="-2271" y="894268"/>
              <a:ext cx="39145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" name="矩形 197"/>
            <p:cNvSpPr/>
            <p:nvPr/>
          </p:nvSpPr>
          <p:spPr>
            <a:xfrm>
              <a:off x="-2271" y="1471314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-37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" name="矩形 198"/>
            <p:cNvSpPr/>
            <p:nvPr/>
          </p:nvSpPr>
          <p:spPr>
            <a:xfrm>
              <a:off x="-2271" y="2170298"/>
              <a:ext cx="39145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" name="矩形 199"/>
            <p:cNvSpPr/>
            <p:nvPr/>
          </p:nvSpPr>
          <p:spPr>
            <a:xfrm>
              <a:off x="-2271" y="1248640"/>
              <a:ext cx="39145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1" name="矩形 200"/>
            <p:cNvSpPr/>
            <p:nvPr/>
          </p:nvSpPr>
          <p:spPr>
            <a:xfrm>
              <a:off x="-2271" y="1862317"/>
              <a:ext cx="39145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" name="矩形 201"/>
            <p:cNvSpPr/>
            <p:nvPr/>
          </p:nvSpPr>
          <p:spPr>
            <a:xfrm>
              <a:off x="-2271" y="2543892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5" name="组合 224"/>
          <p:cNvGrpSpPr/>
          <p:nvPr/>
        </p:nvGrpSpPr>
        <p:grpSpPr>
          <a:xfrm>
            <a:off x="1951358" y="829365"/>
            <a:ext cx="333746" cy="3160594"/>
            <a:chOff x="3334052" y="1077214"/>
            <a:chExt cx="333746" cy="3160594"/>
          </a:xfrm>
        </p:grpSpPr>
        <p:sp>
          <p:nvSpPr>
            <p:cNvPr id="226" name="矩形 225"/>
            <p:cNvSpPr/>
            <p:nvPr/>
          </p:nvSpPr>
          <p:spPr>
            <a:xfrm>
              <a:off x="3334052" y="3083941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-37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7" name="矩形 226"/>
            <p:cNvSpPr/>
            <p:nvPr/>
          </p:nvSpPr>
          <p:spPr>
            <a:xfrm>
              <a:off x="3334052" y="1613536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8" name="矩形 227"/>
            <p:cNvSpPr/>
            <p:nvPr/>
          </p:nvSpPr>
          <p:spPr>
            <a:xfrm>
              <a:off x="3334052" y="1077214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9" name="矩形 228"/>
            <p:cNvSpPr/>
            <p:nvPr/>
          </p:nvSpPr>
          <p:spPr>
            <a:xfrm>
              <a:off x="3334052" y="2608047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0" name="矩形 229"/>
            <p:cNvSpPr/>
            <p:nvPr/>
          </p:nvSpPr>
          <p:spPr>
            <a:xfrm>
              <a:off x="3334052" y="3368336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1" name="矩形 230"/>
            <p:cNvSpPr/>
            <p:nvPr/>
          </p:nvSpPr>
          <p:spPr>
            <a:xfrm>
              <a:off x="3334052" y="1940770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-37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9" name="矩形 238"/>
            <p:cNvSpPr/>
            <p:nvPr/>
          </p:nvSpPr>
          <p:spPr>
            <a:xfrm>
              <a:off x="3334052" y="2343926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0" name="矩形 239"/>
            <p:cNvSpPr/>
            <p:nvPr/>
          </p:nvSpPr>
          <p:spPr>
            <a:xfrm>
              <a:off x="3334052" y="3773304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" name="矩形 240"/>
            <p:cNvSpPr/>
            <p:nvPr/>
          </p:nvSpPr>
          <p:spPr>
            <a:xfrm>
              <a:off x="3334052" y="4022364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2" name="组合 231"/>
          <p:cNvGrpSpPr/>
          <p:nvPr/>
        </p:nvGrpSpPr>
        <p:grpSpPr>
          <a:xfrm>
            <a:off x="6426797" y="837681"/>
            <a:ext cx="333746" cy="2121534"/>
            <a:chOff x="3337980" y="1077214"/>
            <a:chExt cx="333746" cy="2121534"/>
          </a:xfrm>
        </p:grpSpPr>
        <p:sp>
          <p:nvSpPr>
            <p:cNvPr id="233" name="矩形 232"/>
            <p:cNvSpPr/>
            <p:nvPr/>
          </p:nvSpPr>
          <p:spPr>
            <a:xfrm>
              <a:off x="3337980" y="2521126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4" name="矩形 233"/>
            <p:cNvSpPr/>
            <p:nvPr/>
          </p:nvSpPr>
          <p:spPr>
            <a:xfrm>
              <a:off x="3337980" y="1326411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" name="矩形 234"/>
            <p:cNvSpPr/>
            <p:nvPr/>
          </p:nvSpPr>
          <p:spPr>
            <a:xfrm>
              <a:off x="3337980" y="1077214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6" name="矩形 235"/>
            <p:cNvSpPr/>
            <p:nvPr/>
          </p:nvSpPr>
          <p:spPr>
            <a:xfrm>
              <a:off x="3337980" y="2006917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7" name="矩形 236"/>
            <p:cNvSpPr/>
            <p:nvPr/>
          </p:nvSpPr>
          <p:spPr>
            <a:xfrm>
              <a:off x="3337980" y="2983304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-37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8" name="矩形 237"/>
            <p:cNvSpPr/>
            <p:nvPr/>
          </p:nvSpPr>
          <p:spPr>
            <a:xfrm>
              <a:off x="3337980" y="1724540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-37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2" name="文本框 241"/>
          <p:cNvSpPr txBox="1"/>
          <p:nvPr/>
        </p:nvSpPr>
        <p:spPr>
          <a:xfrm>
            <a:off x="1000219" y="4122900"/>
            <a:ext cx="7088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8A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3" name="文本框 242"/>
          <p:cNvSpPr txBox="1"/>
          <p:nvPr/>
        </p:nvSpPr>
        <p:spPr>
          <a:xfrm>
            <a:off x="3241193" y="4122900"/>
            <a:ext cx="7088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4" name="文本框 243"/>
          <p:cNvSpPr txBox="1"/>
          <p:nvPr/>
        </p:nvSpPr>
        <p:spPr>
          <a:xfrm>
            <a:off x="5469015" y="4122900"/>
            <a:ext cx="7088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5" name="组合 244"/>
          <p:cNvGrpSpPr/>
          <p:nvPr/>
        </p:nvGrpSpPr>
        <p:grpSpPr>
          <a:xfrm>
            <a:off x="614308" y="4365773"/>
            <a:ext cx="1440000" cy="1463666"/>
            <a:chOff x="4862747" y="5230206"/>
            <a:chExt cx="1800000" cy="1463666"/>
          </a:xfrm>
        </p:grpSpPr>
        <p:pic>
          <p:nvPicPr>
            <p:cNvPr id="246" name="图片 245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4862747" y="5230206"/>
              <a:ext cx="1800000" cy="419689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247" name="图片 246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862747" y="5875441"/>
              <a:ext cx="1800000" cy="44367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248" name="图片 247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4862747" y="5682335"/>
              <a:ext cx="1800000" cy="16123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249" name="图片 248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4862747" y="6353201"/>
              <a:ext cx="1800000" cy="34067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  <p:grpSp>
        <p:nvGrpSpPr>
          <p:cNvPr id="250" name="组合 249"/>
          <p:cNvGrpSpPr/>
          <p:nvPr/>
        </p:nvGrpSpPr>
        <p:grpSpPr>
          <a:xfrm>
            <a:off x="2833128" y="4365773"/>
            <a:ext cx="1440000" cy="1721504"/>
            <a:chOff x="-553814" y="7330555"/>
            <a:chExt cx="1800000" cy="1721504"/>
          </a:xfrm>
        </p:grpSpPr>
        <p:pic>
          <p:nvPicPr>
            <p:cNvPr id="251" name="图片 250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-553814" y="8053977"/>
              <a:ext cx="1800000" cy="54106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252" name="图片 251"/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 rot="10800000">
              <a:off x="-553814" y="7641949"/>
              <a:ext cx="1800000" cy="376037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253" name="图片 252"/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-553814" y="7330555"/>
              <a:ext cx="1800000" cy="26650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254" name="图片 253"/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-553814" y="8631336"/>
              <a:ext cx="1800000" cy="42072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  <p:grpSp>
        <p:nvGrpSpPr>
          <p:cNvPr id="255" name="组合 254"/>
          <p:cNvGrpSpPr/>
          <p:nvPr/>
        </p:nvGrpSpPr>
        <p:grpSpPr>
          <a:xfrm>
            <a:off x="5046920" y="4365773"/>
            <a:ext cx="1445260" cy="2262216"/>
            <a:chOff x="2406467" y="5793082"/>
            <a:chExt cx="1806575" cy="2262216"/>
          </a:xfrm>
        </p:grpSpPr>
        <p:pic>
          <p:nvPicPr>
            <p:cNvPr id="256" name="图片 255"/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2406467" y="6563531"/>
              <a:ext cx="1800000" cy="49494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257" name="图片 256"/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2406467" y="7098281"/>
              <a:ext cx="1800000" cy="59844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258" name="图片 257"/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2406467" y="7731105"/>
              <a:ext cx="1800000" cy="32419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259" name="图片 258"/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2413042" y="5793082"/>
              <a:ext cx="1800000" cy="26650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260" name="图片 259"/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2413042" y="6100861"/>
              <a:ext cx="1800000" cy="42072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  <p:grpSp>
        <p:nvGrpSpPr>
          <p:cNvPr id="261" name="组合 260"/>
          <p:cNvGrpSpPr/>
          <p:nvPr/>
        </p:nvGrpSpPr>
        <p:grpSpPr>
          <a:xfrm>
            <a:off x="2183283" y="4444404"/>
            <a:ext cx="732893" cy="1583377"/>
            <a:chOff x="1319824" y="1660370"/>
            <a:chExt cx="732893" cy="1583377"/>
          </a:xfrm>
        </p:grpSpPr>
        <p:sp>
          <p:nvSpPr>
            <p:cNvPr id="262" name="矩形 261"/>
            <p:cNvSpPr/>
            <p:nvPr/>
          </p:nvSpPr>
          <p:spPr>
            <a:xfrm>
              <a:off x="1319824" y="1970044"/>
              <a:ext cx="73289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p-H3(ser10</a:t>
              </a:r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3" name="矩形 262"/>
            <p:cNvSpPr/>
            <p:nvPr/>
          </p:nvSpPr>
          <p:spPr>
            <a:xfrm>
              <a:off x="1358296" y="2455982"/>
              <a:ext cx="69442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Histone H3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4" name="矩形 263"/>
            <p:cNvSpPr/>
            <p:nvPr/>
          </p:nvSpPr>
          <p:spPr>
            <a:xfrm>
              <a:off x="1470506" y="3028303"/>
              <a:ext cx="5822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l-GR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α-</a:t>
              </a:r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tubulin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5" name="矩形 264"/>
            <p:cNvSpPr/>
            <p:nvPr/>
          </p:nvSpPr>
          <p:spPr>
            <a:xfrm>
              <a:off x="1694927" y="1660370"/>
              <a:ext cx="35779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p21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6" name="组合 265"/>
          <p:cNvGrpSpPr/>
          <p:nvPr/>
        </p:nvGrpSpPr>
        <p:grpSpPr>
          <a:xfrm>
            <a:off x="4398191" y="4431898"/>
            <a:ext cx="732893" cy="2145097"/>
            <a:chOff x="1319182" y="1584170"/>
            <a:chExt cx="732893" cy="2145097"/>
          </a:xfrm>
        </p:grpSpPr>
        <p:sp>
          <p:nvSpPr>
            <p:cNvPr id="267" name="矩形 266"/>
            <p:cNvSpPr/>
            <p:nvPr/>
          </p:nvSpPr>
          <p:spPr>
            <a:xfrm>
              <a:off x="1319182" y="2377921"/>
              <a:ext cx="73289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p-H3(ser10</a:t>
              </a:r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357654" y="2905260"/>
              <a:ext cx="69442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Histone H3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69864" y="1939242"/>
              <a:ext cx="5822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l-GR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α-</a:t>
              </a:r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tubulin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" name="矩形 269"/>
            <p:cNvSpPr/>
            <p:nvPr/>
          </p:nvSpPr>
          <p:spPr>
            <a:xfrm>
              <a:off x="1694285" y="1584170"/>
              <a:ext cx="35779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p21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" name="矩形 270"/>
            <p:cNvSpPr/>
            <p:nvPr/>
          </p:nvSpPr>
          <p:spPr>
            <a:xfrm>
              <a:off x="1556426" y="3513823"/>
              <a:ext cx="49564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β-actin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2" name="组合 271"/>
          <p:cNvGrpSpPr/>
          <p:nvPr/>
        </p:nvGrpSpPr>
        <p:grpSpPr>
          <a:xfrm>
            <a:off x="-48036" y="4477177"/>
            <a:ext cx="732893" cy="1295568"/>
            <a:chOff x="1248704" y="1797530"/>
            <a:chExt cx="732893" cy="1295568"/>
          </a:xfrm>
        </p:grpSpPr>
        <p:sp>
          <p:nvSpPr>
            <p:cNvPr id="273" name="矩形 272"/>
            <p:cNvSpPr/>
            <p:nvPr/>
          </p:nvSpPr>
          <p:spPr>
            <a:xfrm>
              <a:off x="1248704" y="2091438"/>
              <a:ext cx="73289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p-H3(ser10</a:t>
              </a:r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" name="矩形 273"/>
            <p:cNvSpPr/>
            <p:nvPr/>
          </p:nvSpPr>
          <p:spPr>
            <a:xfrm>
              <a:off x="1287176" y="2449309"/>
              <a:ext cx="69442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Histone H3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399386" y="2877654"/>
              <a:ext cx="58221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l-GR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α-</a:t>
              </a:r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tubulin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623807" y="1797530"/>
              <a:ext cx="35779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p21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7" name="组合 276"/>
          <p:cNvGrpSpPr/>
          <p:nvPr/>
        </p:nvGrpSpPr>
        <p:grpSpPr>
          <a:xfrm>
            <a:off x="1982103" y="4355841"/>
            <a:ext cx="333746" cy="1490840"/>
            <a:chOff x="152557" y="6244643"/>
            <a:chExt cx="333746" cy="1490840"/>
          </a:xfrm>
        </p:grpSpPr>
        <p:sp>
          <p:nvSpPr>
            <p:cNvPr id="278" name="矩形 277"/>
            <p:cNvSpPr/>
            <p:nvPr/>
          </p:nvSpPr>
          <p:spPr>
            <a:xfrm>
              <a:off x="152557" y="6910781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2557" y="6244643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52557" y="7520039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-37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52557" y="6666543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2" name="组合 281"/>
          <p:cNvGrpSpPr/>
          <p:nvPr/>
        </p:nvGrpSpPr>
        <p:grpSpPr>
          <a:xfrm>
            <a:off x="4194463" y="4397773"/>
            <a:ext cx="333746" cy="1617357"/>
            <a:chOff x="152557" y="6244643"/>
            <a:chExt cx="333746" cy="1617357"/>
          </a:xfrm>
        </p:grpSpPr>
        <p:sp>
          <p:nvSpPr>
            <p:cNvPr id="283" name="矩形 282"/>
            <p:cNvSpPr/>
            <p:nvPr/>
          </p:nvSpPr>
          <p:spPr>
            <a:xfrm>
              <a:off x="152557" y="7083654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52557" y="6244643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52557" y="7646556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-37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52557" y="6548264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7" name="组合 286"/>
          <p:cNvGrpSpPr/>
          <p:nvPr/>
        </p:nvGrpSpPr>
        <p:grpSpPr>
          <a:xfrm>
            <a:off x="6412933" y="4385937"/>
            <a:ext cx="333746" cy="2263431"/>
            <a:chOff x="152557" y="6244643"/>
            <a:chExt cx="333746" cy="2263431"/>
          </a:xfrm>
        </p:grpSpPr>
        <p:sp>
          <p:nvSpPr>
            <p:cNvPr id="288" name="矩形 287"/>
            <p:cNvSpPr/>
            <p:nvPr/>
          </p:nvSpPr>
          <p:spPr>
            <a:xfrm>
              <a:off x="152557" y="7083654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52557" y="6244643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0" name="矩形 289"/>
            <p:cNvSpPr/>
            <p:nvPr/>
          </p:nvSpPr>
          <p:spPr>
            <a:xfrm>
              <a:off x="152557" y="7523729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" name="矩形 290"/>
            <p:cNvSpPr/>
            <p:nvPr/>
          </p:nvSpPr>
          <p:spPr>
            <a:xfrm>
              <a:off x="152557" y="6657444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2" name="矩形 291"/>
            <p:cNvSpPr/>
            <p:nvPr/>
          </p:nvSpPr>
          <p:spPr>
            <a:xfrm>
              <a:off x="152557" y="8292630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-37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2989097" y="614080"/>
            <a:ext cx="13324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</a:t>
            </a:r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2832240" y="918133"/>
            <a:ext cx="1440000" cy="694898"/>
            <a:chOff x="2376104" y="5467281"/>
            <a:chExt cx="1800000" cy="694898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376104" y="5930264"/>
              <a:ext cx="1800000" cy="23191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76104" y="5467281"/>
              <a:ext cx="1800000" cy="41105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  <p:sp>
        <p:nvSpPr>
          <p:cNvPr id="30" name="文本框 29"/>
          <p:cNvSpPr txBox="1"/>
          <p:nvPr/>
        </p:nvSpPr>
        <p:spPr>
          <a:xfrm>
            <a:off x="910534" y="614080"/>
            <a:ext cx="6655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443" y="1757207"/>
            <a:ext cx="1439999" cy="41360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443" y="2206420"/>
            <a:ext cx="1439999" cy="36577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grpSp>
        <p:nvGrpSpPr>
          <p:cNvPr id="66" name="组合 65"/>
          <p:cNvGrpSpPr/>
          <p:nvPr/>
        </p:nvGrpSpPr>
        <p:grpSpPr>
          <a:xfrm>
            <a:off x="2338372" y="952574"/>
            <a:ext cx="776552" cy="629564"/>
            <a:chOff x="3909173" y="1413185"/>
            <a:chExt cx="776552" cy="629564"/>
          </a:xfrm>
        </p:grpSpPr>
        <p:sp>
          <p:nvSpPr>
            <p:cNvPr id="67" name="矩形 66"/>
            <p:cNvSpPr/>
            <p:nvPr/>
          </p:nvSpPr>
          <p:spPr>
            <a:xfrm>
              <a:off x="3909173" y="1827305"/>
              <a:ext cx="776552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α-tubulin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3945565" y="1413185"/>
              <a:ext cx="673435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C-Cas3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0" y="981006"/>
            <a:ext cx="732893" cy="1550094"/>
            <a:chOff x="1319824" y="1660370"/>
            <a:chExt cx="732893" cy="1550094"/>
          </a:xfrm>
        </p:grpSpPr>
        <p:sp>
          <p:nvSpPr>
            <p:cNvPr id="97" name="矩形 96"/>
            <p:cNvSpPr/>
            <p:nvPr/>
          </p:nvSpPr>
          <p:spPr>
            <a:xfrm>
              <a:off x="1319824" y="2066337"/>
              <a:ext cx="732893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p-H3(ser10</a:t>
              </a:r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1358296" y="2537262"/>
              <a:ext cx="69442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Histone H3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矩形 98"/>
            <p:cNvSpPr/>
            <p:nvPr/>
          </p:nvSpPr>
          <p:spPr>
            <a:xfrm>
              <a:off x="1557068" y="2995020"/>
              <a:ext cx="495649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β-actin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矩形 99"/>
            <p:cNvSpPr/>
            <p:nvPr/>
          </p:nvSpPr>
          <p:spPr>
            <a:xfrm>
              <a:off x="1694927" y="1660370"/>
              <a:ext cx="35779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p21</a:t>
              </a:r>
              <a:endParaRPr lang="en-US" altLang="zh-CN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2" name="文本框 101"/>
          <p:cNvSpPr txBox="1"/>
          <p:nvPr/>
        </p:nvSpPr>
        <p:spPr>
          <a:xfrm>
            <a:off x="5089115" y="637132"/>
            <a:ext cx="1425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4</a:t>
            </a:r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3" name="组合 102"/>
          <p:cNvGrpSpPr/>
          <p:nvPr/>
        </p:nvGrpSpPr>
        <p:grpSpPr>
          <a:xfrm>
            <a:off x="4397206" y="968085"/>
            <a:ext cx="742511" cy="1990166"/>
            <a:chOff x="1793068" y="1041638"/>
            <a:chExt cx="742511" cy="1990166"/>
          </a:xfrm>
        </p:grpSpPr>
        <p:sp>
          <p:nvSpPr>
            <p:cNvPr id="104" name="矩形 103"/>
            <p:cNvSpPr/>
            <p:nvPr/>
          </p:nvSpPr>
          <p:spPr>
            <a:xfrm>
              <a:off x="2055961" y="1041638"/>
              <a:ext cx="47961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9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p-p53</a:t>
              </a:r>
              <a:endParaRPr lang="en-US" altLang="zh-CN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矩形 104"/>
            <p:cNvSpPr/>
            <p:nvPr/>
          </p:nvSpPr>
          <p:spPr>
            <a:xfrm>
              <a:off x="2158553" y="1328055"/>
              <a:ext cx="377026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p53</a:t>
              </a:r>
              <a:endParaRPr lang="en-US" altLang="zh-CN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矩形 105"/>
            <p:cNvSpPr/>
            <p:nvPr/>
          </p:nvSpPr>
          <p:spPr>
            <a:xfrm>
              <a:off x="1985428" y="2158934"/>
              <a:ext cx="550151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9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C-cas3</a:t>
              </a:r>
              <a:endParaRPr lang="en-US" altLang="zh-CN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矩形 106"/>
            <p:cNvSpPr/>
            <p:nvPr/>
          </p:nvSpPr>
          <p:spPr>
            <a:xfrm>
              <a:off x="1905278" y="2800972"/>
              <a:ext cx="630301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9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α-tubulin</a:t>
              </a:r>
              <a:endParaRPr lang="en-US" altLang="zh-CN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TextBox 28"/>
            <p:cNvSpPr txBox="1"/>
            <p:nvPr/>
          </p:nvSpPr>
          <p:spPr>
            <a:xfrm>
              <a:off x="1793068" y="2547688"/>
              <a:ext cx="742511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E-cadherin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矩形 108"/>
            <p:cNvSpPr/>
            <p:nvPr/>
          </p:nvSpPr>
          <p:spPr>
            <a:xfrm>
              <a:off x="2158553" y="1648779"/>
              <a:ext cx="377026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9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p21</a:t>
              </a:r>
              <a:endParaRPr lang="en-US" altLang="zh-CN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-2953" y="4327722"/>
            <a:ext cx="755335" cy="1834511"/>
            <a:chOff x="1793068" y="4515836"/>
            <a:chExt cx="755335" cy="1834511"/>
          </a:xfrm>
        </p:grpSpPr>
        <p:sp>
          <p:nvSpPr>
            <p:cNvPr id="111" name="矩形 110"/>
            <p:cNvSpPr/>
            <p:nvPr/>
          </p:nvSpPr>
          <p:spPr>
            <a:xfrm>
              <a:off x="2075197" y="4515836"/>
              <a:ext cx="473206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9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MLL1</a:t>
              </a:r>
              <a:endParaRPr lang="en-US" altLang="zh-CN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矩形 111"/>
            <p:cNvSpPr/>
            <p:nvPr/>
          </p:nvSpPr>
          <p:spPr>
            <a:xfrm>
              <a:off x="1793068" y="5628340"/>
              <a:ext cx="755335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9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Histone H3</a:t>
              </a:r>
              <a:endParaRPr lang="en-US" altLang="zh-CN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矩形 112"/>
            <p:cNvSpPr/>
            <p:nvPr/>
          </p:nvSpPr>
          <p:spPr>
            <a:xfrm>
              <a:off x="1918102" y="6119515"/>
              <a:ext cx="630301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9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α-tubulin</a:t>
              </a:r>
              <a:endParaRPr lang="en-US" altLang="zh-CN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矩形 113"/>
            <p:cNvSpPr/>
            <p:nvPr/>
          </p:nvSpPr>
          <p:spPr>
            <a:xfrm>
              <a:off x="2023900" y="4821896"/>
              <a:ext cx="524503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9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WDR5</a:t>
              </a:r>
              <a:endParaRPr lang="zh-CN" altLang="en-US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矩形 114"/>
            <p:cNvSpPr/>
            <p:nvPr/>
          </p:nvSpPr>
          <p:spPr>
            <a:xfrm>
              <a:off x="1850776" y="5159594"/>
              <a:ext cx="697627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9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H3K4me3</a:t>
              </a:r>
              <a:endParaRPr lang="en-US" altLang="zh-CN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674258" y="4282395"/>
            <a:ext cx="1440000" cy="1932738"/>
            <a:chOff x="4691107" y="802212"/>
            <a:chExt cx="1440000" cy="1932738"/>
          </a:xfrm>
        </p:grpSpPr>
        <p:pic>
          <p:nvPicPr>
            <p:cNvPr id="117" name="图片 1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91107" y="1099591"/>
              <a:ext cx="1440000" cy="29946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18" name="图片 11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91107" y="2336756"/>
              <a:ext cx="1440000" cy="39819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19" name="图片 11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1107" y="1434958"/>
              <a:ext cx="1440000" cy="39621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20" name="图片 11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691107" y="1867564"/>
              <a:ext cx="1440000" cy="43291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21" name="图片 12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691107" y="802212"/>
              <a:ext cx="1440000" cy="261429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  <p:sp>
        <p:nvSpPr>
          <p:cNvPr id="122" name="文本框 121"/>
          <p:cNvSpPr txBox="1"/>
          <p:nvPr/>
        </p:nvSpPr>
        <p:spPr>
          <a:xfrm>
            <a:off x="669558" y="3993540"/>
            <a:ext cx="141096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4</a:t>
            </a:r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3" name="组合 122"/>
          <p:cNvGrpSpPr/>
          <p:nvPr/>
        </p:nvGrpSpPr>
        <p:grpSpPr>
          <a:xfrm>
            <a:off x="6416771" y="976143"/>
            <a:ext cx="439544" cy="2011546"/>
            <a:chOff x="120241" y="1057127"/>
            <a:chExt cx="439544" cy="2011546"/>
          </a:xfrm>
        </p:grpSpPr>
        <p:sp>
          <p:nvSpPr>
            <p:cNvPr id="124" name="矩形 123"/>
            <p:cNvSpPr/>
            <p:nvPr/>
          </p:nvSpPr>
          <p:spPr>
            <a:xfrm>
              <a:off x="120241" y="1057127"/>
              <a:ext cx="3690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1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矩形 124"/>
            <p:cNvSpPr/>
            <p:nvPr/>
          </p:nvSpPr>
          <p:spPr>
            <a:xfrm>
              <a:off x="120241" y="1341581"/>
              <a:ext cx="3690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1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矩形 125"/>
            <p:cNvSpPr/>
            <p:nvPr/>
          </p:nvSpPr>
          <p:spPr>
            <a:xfrm>
              <a:off x="120241" y="2191857"/>
              <a:ext cx="3690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1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矩形 126"/>
            <p:cNvSpPr/>
            <p:nvPr/>
          </p:nvSpPr>
          <p:spPr>
            <a:xfrm>
              <a:off x="120241" y="2822452"/>
              <a:ext cx="3690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1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" name="矩形 127"/>
            <p:cNvSpPr/>
            <p:nvPr/>
          </p:nvSpPr>
          <p:spPr>
            <a:xfrm>
              <a:off x="120241" y="2580168"/>
              <a:ext cx="43954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1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-100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矩形 128"/>
            <p:cNvSpPr/>
            <p:nvPr/>
          </p:nvSpPr>
          <p:spPr>
            <a:xfrm>
              <a:off x="120241" y="2065677"/>
              <a:ext cx="3690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1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矩形 129"/>
            <p:cNvSpPr/>
            <p:nvPr/>
          </p:nvSpPr>
          <p:spPr>
            <a:xfrm>
              <a:off x="120241" y="1616335"/>
              <a:ext cx="3690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1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2035678" y="4358130"/>
            <a:ext cx="439544" cy="1819150"/>
            <a:chOff x="80326" y="4508445"/>
            <a:chExt cx="378171" cy="1819150"/>
          </a:xfrm>
        </p:grpSpPr>
        <p:sp>
          <p:nvSpPr>
            <p:cNvPr id="132" name="矩形 131"/>
            <p:cNvSpPr/>
            <p:nvPr/>
          </p:nvSpPr>
          <p:spPr>
            <a:xfrm>
              <a:off x="80326" y="4508445"/>
              <a:ext cx="37817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矩形 132"/>
            <p:cNvSpPr/>
            <p:nvPr/>
          </p:nvSpPr>
          <p:spPr>
            <a:xfrm>
              <a:off x="80326" y="4797809"/>
              <a:ext cx="31748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-30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矩形 133"/>
            <p:cNvSpPr/>
            <p:nvPr/>
          </p:nvSpPr>
          <p:spPr>
            <a:xfrm>
              <a:off x="80326" y="5104923"/>
              <a:ext cx="31748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矩形 134"/>
            <p:cNvSpPr/>
            <p:nvPr/>
          </p:nvSpPr>
          <p:spPr>
            <a:xfrm>
              <a:off x="80326" y="5594640"/>
              <a:ext cx="31748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" name="矩形 135"/>
            <p:cNvSpPr/>
            <p:nvPr/>
          </p:nvSpPr>
          <p:spPr>
            <a:xfrm>
              <a:off x="80326" y="6081374"/>
              <a:ext cx="31748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矩形 136"/>
            <p:cNvSpPr/>
            <p:nvPr/>
          </p:nvSpPr>
          <p:spPr>
            <a:xfrm>
              <a:off x="80326" y="5488959"/>
              <a:ext cx="31748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5059323" y="885525"/>
            <a:ext cx="1445703" cy="2053583"/>
            <a:chOff x="2512183" y="744693"/>
            <a:chExt cx="1445703" cy="2053583"/>
          </a:xfrm>
        </p:grpSpPr>
        <p:pic>
          <p:nvPicPr>
            <p:cNvPr id="139" name="图片 13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517886" y="2355506"/>
              <a:ext cx="1440000" cy="21873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40" name="图片 139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517886" y="2619252"/>
              <a:ext cx="1440000" cy="17902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41" name="图片 14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517886" y="1788134"/>
              <a:ext cx="1440000" cy="52941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42" name="图片 141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517886" y="744693"/>
              <a:ext cx="1440000" cy="35449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43" name="图片 14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517886" y="1137492"/>
              <a:ext cx="1440000" cy="216089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44" name="图片 143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512183" y="1385440"/>
              <a:ext cx="1440000" cy="35864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  <p:grpSp>
        <p:nvGrpSpPr>
          <p:cNvPr id="145" name="组合 144"/>
          <p:cNvGrpSpPr/>
          <p:nvPr/>
        </p:nvGrpSpPr>
        <p:grpSpPr>
          <a:xfrm>
            <a:off x="4197556" y="957629"/>
            <a:ext cx="333746" cy="639258"/>
            <a:chOff x="2786436" y="1295600"/>
            <a:chExt cx="333746" cy="639258"/>
          </a:xfrm>
        </p:grpSpPr>
        <p:sp>
          <p:nvSpPr>
            <p:cNvPr id="146" name="矩形 145"/>
            <p:cNvSpPr/>
            <p:nvPr/>
          </p:nvSpPr>
          <p:spPr>
            <a:xfrm>
              <a:off x="2786436" y="1295600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矩形 146"/>
            <p:cNvSpPr/>
            <p:nvPr/>
          </p:nvSpPr>
          <p:spPr>
            <a:xfrm>
              <a:off x="2786436" y="1719414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8" name="组合 147"/>
          <p:cNvGrpSpPr/>
          <p:nvPr/>
        </p:nvGrpSpPr>
        <p:grpSpPr>
          <a:xfrm>
            <a:off x="2015395" y="907929"/>
            <a:ext cx="333746" cy="1667057"/>
            <a:chOff x="152557" y="6209853"/>
            <a:chExt cx="333746" cy="1667057"/>
          </a:xfrm>
        </p:grpSpPr>
        <p:sp>
          <p:nvSpPr>
            <p:cNvPr id="149" name="矩形 148"/>
            <p:cNvSpPr/>
            <p:nvPr/>
          </p:nvSpPr>
          <p:spPr>
            <a:xfrm>
              <a:off x="152557" y="7108504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" name="矩形 149"/>
            <p:cNvSpPr/>
            <p:nvPr/>
          </p:nvSpPr>
          <p:spPr>
            <a:xfrm>
              <a:off x="152557" y="6209853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" name="矩形 150"/>
            <p:cNvSpPr/>
            <p:nvPr/>
          </p:nvSpPr>
          <p:spPr>
            <a:xfrm>
              <a:off x="152557" y="7661466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-37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" name="矩形 151"/>
            <p:cNvSpPr/>
            <p:nvPr/>
          </p:nvSpPr>
          <p:spPr>
            <a:xfrm>
              <a:off x="152557" y="6583815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9" name="文本框 168"/>
          <p:cNvSpPr txBox="1"/>
          <p:nvPr/>
        </p:nvSpPr>
        <p:spPr>
          <a:xfrm>
            <a:off x="2888083" y="3949775"/>
            <a:ext cx="1425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5</a:t>
            </a:r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0" name="文本框 169"/>
          <p:cNvSpPr txBox="1"/>
          <p:nvPr/>
        </p:nvSpPr>
        <p:spPr>
          <a:xfrm>
            <a:off x="2900838" y="5583850"/>
            <a:ext cx="1425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5</a:t>
            </a:r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1" name="文本框 170"/>
          <p:cNvSpPr txBox="1"/>
          <p:nvPr/>
        </p:nvSpPr>
        <p:spPr>
          <a:xfrm>
            <a:off x="5023436" y="4310166"/>
            <a:ext cx="1425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5</a:t>
            </a:r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2" name="文本框 171"/>
          <p:cNvSpPr txBox="1"/>
          <p:nvPr/>
        </p:nvSpPr>
        <p:spPr>
          <a:xfrm>
            <a:off x="5214709" y="5594683"/>
            <a:ext cx="13821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5</a:t>
            </a:r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3" name="组合 172"/>
          <p:cNvGrpSpPr/>
          <p:nvPr/>
        </p:nvGrpSpPr>
        <p:grpSpPr>
          <a:xfrm>
            <a:off x="2840125" y="4238630"/>
            <a:ext cx="1440000" cy="1244734"/>
            <a:chOff x="-129563" y="4086189"/>
            <a:chExt cx="1822862" cy="1244734"/>
          </a:xfrm>
        </p:grpSpPr>
        <p:pic>
          <p:nvPicPr>
            <p:cNvPr id="174" name="图片 173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-118132" y="4086189"/>
              <a:ext cx="1800000" cy="455019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75" name="图片 174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-118132" y="4590827"/>
              <a:ext cx="1800000" cy="45633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76" name="图片 175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-129563" y="5080965"/>
              <a:ext cx="1822862" cy="249958"/>
            </a:xfrm>
            <a:prstGeom prst="rect">
              <a:avLst/>
            </a:prstGeom>
          </p:spPr>
        </p:pic>
      </p:grpSp>
      <p:grpSp>
        <p:nvGrpSpPr>
          <p:cNvPr id="177" name="组合 176"/>
          <p:cNvGrpSpPr/>
          <p:nvPr/>
        </p:nvGrpSpPr>
        <p:grpSpPr>
          <a:xfrm>
            <a:off x="2840310" y="5872705"/>
            <a:ext cx="1440000" cy="1086828"/>
            <a:chOff x="2288656" y="3978261"/>
            <a:chExt cx="1822862" cy="1086828"/>
          </a:xfrm>
        </p:grpSpPr>
        <p:pic>
          <p:nvPicPr>
            <p:cNvPr id="178" name="图片 177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2288656" y="3978261"/>
              <a:ext cx="1800000" cy="22428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79" name="图片 178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2288656" y="4247941"/>
              <a:ext cx="1800000" cy="37300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80" name="图片 179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2288656" y="4656622"/>
              <a:ext cx="1822862" cy="408467"/>
            </a:xfrm>
            <a:prstGeom prst="rect">
              <a:avLst/>
            </a:prstGeom>
          </p:spPr>
        </p:pic>
      </p:grpSp>
      <p:grpSp>
        <p:nvGrpSpPr>
          <p:cNvPr id="181" name="组合 180"/>
          <p:cNvGrpSpPr/>
          <p:nvPr/>
        </p:nvGrpSpPr>
        <p:grpSpPr>
          <a:xfrm>
            <a:off x="5044165" y="4629024"/>
            <a:ext cx="1440000" cy="864977"/>
            <a:chOff x="4901610" y="3974974"/>
            <a:chExt cx="1800000" cy="864977"/>
          </a:xfrm>
        </p:grpSpPr>
        <p:pic>
          <p:nvPicPr>
            <p:cNvPr id="182" name="图片 181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4901610" y="3974974"/>
              <a:ext cx="1800000" cy="294231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83" name="图片 182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901610" y="4315317"/>
              <a:ext cx="1800000" cy="202957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84" name="图片 183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4901610" y="4557094"/>
              <a:ext cx="1800000" cy="282857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  <p:grpSp>
        <p:nvGrpSpPr>
          <p:cNvPr id="185" name="组合 184"/>
          <p:cNvGrpSpPr/>
          <p:nvPr/>
        </p:nvGrpSpPr>
        <p:grpSpPr>
          <a:xfrm>
            <a:off x="5139363" y="5875243"/>
            <a:ext cx="1440000" cy="1088285"/>
            <a:chOff x="99901" y="5974694"/>
            <a:chExt cx="1800000" cy="1088285"/>
          </a:xfrm>
        </p:grpSpPr>
        <p:pic>
          <p:nvPicPr>
            <p:cNvPr id="186" name="图片 185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99901" y="6314023"/>
              <a:ext cx="1800000" cy="26438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87" name="图片 186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99901" y="5974694"/>
              <a:ext cx="1800000" cy="27909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88" name="图片 187"/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99901" y="6638644"/>
              <a:ext cx="1800000" cy="42433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  <p:grpSp>
        <p:nvGrpSpPr>
          <p:cNvPr id="189" name="组合 188"/>
          <p:cNvGrpSpPr/>
          <p:nvPr/>
        </p:nvGrpSpPr>
        <p:grpSpPr>
          <a:xfrm>
            <a:off x="4569178" y="4677510"/>
            <a:ext cx="809391" cy="754682"/>
            <a:chOff x="1269220" y="1110789"/>
            <a:chExt cx="809391" cy="754682"/>
          </a:xfrm>
        </p:grpSpPr>
        <p:sp>
          <p:nvSpPr>
            <p:cNvPr id="190" name="矩形 42"/>
            <p:cNvSpPr/>
            <p:nvPr/>
          </p:nvSpPr>
          <p:spPr>
            <a:xfrm>
              <a:off x="1334110" y="1650027"/>
              <a:ext cx="74450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β</a:t>
              </a:r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-actin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" name="TextBox 3"/>
            <p:cNvSpPr txBox="1"/>
            <p:nvPr/>
          </p:nvSpPr>
          <p:spPr>
            <a:xfrm>
              <a:off x="1269220" y="1110789"/>
              <a:ext cx="767828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l-GR" sz="800" dirty="0">
                  <a:latin typeface="Arial" panose="020B0604020202020204" pitchFamily="34" charset="0"/>
                  <a:cs typeface="Arial" panose="020B0604020202020204" pitchFamily="34" charset="0"/>
                </a:rPr>
                <a:t>γ-</a:t>
              </a:r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H2AX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" name="矩形 78"/>
            <p:cNvSpPr/>
            <p:nvPr/>
          </p:nvSpPr>
          <p:spPr>
            <a:xfrm>
              <a:off x="1370912" y="1384051"/>
              <a:ext cx="45397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H2AX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3" name="组合 192"/>
          <p:cNvGrpSpPr/>
          <p:nvPr/>
        </p:nvGrpSpPr>
        <p:grpSpPr>
          <a:xfrm>
            <a:off x="4629363" y="5936191"/>
            <a:ext cx="797871" cy="943831"/>
            <a:chOff x="1260254" y="1068307"/>
            <a:chExt cx="797871" cy="943831"/>
          </a:xfrm>
        </p:grpSpPr>
        <p:sp>
          <p:nvSpPr>
            <p:cNvPr id="194" name="矩形 42"/>
            <p:cNvSpPr/>
            <p:nvPr/>
          </p:nvSpPr>
          <p:spPr>
            <a:xfrm>
              <a:off x="1260254" y="1796694"/>
              <a:ext cx="74450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l-GR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α-</a:t>
              </a:r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tubulin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" name="TextBox 3"/>
            <p:cNvSpPr txBox="1"/>
            <p:nvPr/>
          </p:nvSpPr>
          <p:spPr>
            <a:xfrm>
              <a:off x="1290297" y="1068307"/>
              <a:ext cx="767828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l-GR" sz="800" dirty="0">
                  <a:latin typeface="Arial" panose="020B0604020202020204" pitchFamily="34" charset="0"/>
                  <a:cs typeface="Arial" panose="020B0604020202020204" pitchFamily="34" charset="0"/>
                </a:rPr>
                <a:t>γ-</a:t>
              </a:r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H2AX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" name="矩形 78"/>
            <p:cNvSpPr/>
            <p:nvPr/>
          </p:nvSpPr>
          <p:spPr>
            <a:xfrm>
              <a:off x="1382842" y="1369812"/>
              <a:ext cx="45397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H2AX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7" name="组合 196"/>
          <p:cNvGrpSpPr/>
          <p:nvPr/>
        </p:nvGrpSpPr>
        <p:grpSpPr>
          <a:xfrm>
            <a:off x="2328810" y="5858612"/>
            <a:ext cx="797871" cy="1039247"/>
            <a:chOff x="1260254" y="972891"/>
            <a:chExt cx="797871" cy="1039247"/>
          </a:xfrm>
        </p:grpSpPr>
        <p:sp>
          <p:nvSpPr>
            <p:cNvPr id="198" name="矩形 42"/>
            <p:cNvSpPr/>
            <p:nvPr/>
          </p:nvSpPr>
          <p:spPr>
            <a:xfrm>
              <a:off x="1260254" y="1796694"/>
              <a:ext cx="74450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l-GR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α-</a:t>
              </a:r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tubulin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" name="TextBox 3"/>
            <p:cNvSpPr txBox="1"/>
            <p:nvPr/>
          </p:nvSpPr>
          <p:spPr>
            <a:xfrm>
              <a:off x="1290297" y="972891"/>
              <a:ext cx="767828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l-GR" sz="800" dirty="0">
                  <a:latin typeface="Arial" panose="020B0604020202020204" pitchFamily="34" charset="0"/>
                  <a:cs typeface="Arial" panose="020B0604020202020204" pitchFamily="34" charset="0"/>
                </a:rPr>
                <a:t>γ-</a:t>
              </a:r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H2AX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" name="矩形 78"/>
            <p:cNvSpPr/>
            <p:nvPr/>
          </p:nvSpPr>
          <p:spPr>
            <a:xfrm>
              <a:off x="1382842" y="1369812"/>
              <a:ext cx="45397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H2AX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1" name="组合 200"/>
          <p:cNvGrpSpPr/>
          <p:nvPr/>
        </p:nvGrpSpPr>
        <p:grpSpPr>
          <a:xfrm>
            <a:off x="2338357" y="4398829"/>
            <a:ext cx="797871" cy="1061593"/>
            <a:chOff x="1260254" y="1068307"/>
            <a:chExt cx="797871" cy="1061593"/>
          </a:xfrm>
        </p:grpSpPr>
        <p:sp>
          <p:nvSpPr>
            <p:cNvPr id="202" name="矩形 42"/>
            <p:cNvSpPr/>
            <p:nvPr/>
          </p:nvSpPr>
          <p:spPr>
            <a:xfrm>
              <a:off x="1260254" y="1914456"/>
              <a:ext cx="74450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l-GR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α-</a:t>
              </a:r>
              <a:r>
                <a:rPr lang="en-US" altLang="zh-CN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tubulin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" name="TextBox 3"/>
            <p:cNvSpPr txBox="1"/>
            <p:nvPr/>
          </p:nvSpPr>
          <p:spPr>
            <a:xfrm>
              <a:off x="1290297" y="1068307"/>
              <a:ext cx="767828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l-GR" sz="800" dirty="0">
                  <a:latin typeface="Arial" panose="020B0604020202020204" pitchFamily="34" charset="0"/>
                  <a:cs typeface="Arial" panose="020B0604020202020204" pitchFamily="34" charset="0"/>
                </a:rPr>
                <a:t>γ-</a:t>
              </a:r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H2AX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4" name="矩形 78"/>
            <p:cNvSpPr/>
            <p:nvPr/>
          </p:nvSpPr>
          <p:spPr>
            <a:xfrm>
              <a:off x="1382842" y="1501431"/>
              <a:ext cx="45397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H2AX</a:t>
              </a:r>
              <a:endParaRPr lang="en-US" altLang="zh-CN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5" name="组合 204"/>
          <p:cNvGrpSpPr/>
          <p:nvPr/>
        </p:nvGrpSpPr>
        <p:grpSpPr>
          <a:xfrm>
            <a:off x="4190541" y="4245484"/>
            <a:ext cx="419404" cy="1233744"/>
            <a:chOff x="176102" y="1013997"/>
            <a:chExt cx="419404" cy="1233744"/>
          </a:xfrm>
        </p:grpSpPr>
        <p:sp>
          <p:nvSpPr>
            <p:cNvPr id="206" name="矩形 205"/>
            <p:cNvSpPr/>
            <p:nvPr/>
          </p:nvSpPr>
          <p:spPr>
            <a:xfrm>
              <a:off x="176102" y="2032297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" name="矩形 206"/>
            <p:cNvSpPr/>
            <p:nvPr/>
          </p:nvSpPr>
          <p:spPr>
            <a:xfrm>
              <a:off x="179716" y="1013997"/>
              <a:ext cx="41579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" name="矩形 207"/>
            <p:cNvSpPr/>
            <p:nvPr/>
          </p:nvSpPr>
          <p:spPr>
            <a:xfrm>
              <a:off x="179716" y="1566804"/>
              <a:ext cx="41579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9" name="组合 208"/>
          <p:cNvGrpSpPr/>
          <p:nvPr/>
        </p:nvGrpSpPr>
        <p:grpSpPr>
          <a:xfrm>
            <a:off x="4184389" y="5836591"/>
            <a:ext cx="415790" cy="1032962"/>
            <a:chOff x="179716" y="1013997"/>
            <a:chExt cx="415790" cy="1032962"/>
          </a:xfrm>
        </p:grpSpPr>
        <p:sp>
          <p:nvSpPr>
            <p:cNvPr id="210" name="矩形 209"/>
            <p:cNvSpPr/>
            <p:nvPr/>
          </p:nvSpPr>
          <p:spPr>
            <a:xfrm>
              <a:off x="180404" y="1831515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79716" y="1013997"/>
              <a:ext cx="41579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79716" y="1371636"/>
              <a:ext cx="41579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3" name="组合 212"/>
          <p:cNvGrpSpPr/>
          <p:nvPr/>
        </p:nvGrpSpPr>
        <p:grpSpPr>
          <a:xfrm>
            <a:off x="6401471" y="4625907"/>
            <a:ext cx="415790" cy="876317"/>
            <a:chOff x="179716" y="1013997"/>
            <a:chExt cx="415790" cy="876317"/>
          </a:xfrm>
        </p:grpSpPr>
        <p:sp>
          <p:nvSpPr>
            <p:cNvPr id="214" name="矩形 213"/>
            <p:cNvSpPr/>
            <p:nvPr/>
          </p:nvSpPr>
          <p:spPr>
            <a:xfrm>
              <a:off x="183371" y="1674870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-37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79716" y="1013997"/>
              <a:ext cx="41579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-20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79716" y="1324656"/>
              <a:ext cx="41579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7" name="组合 216"/>
          <p:cNvGrpSpPr/>
          <p:nvPr/>
        </p:nvGrpSpPr>
        <p:grpSpPr>
          <a:xfrm>
            <a:off x="6499977" y="5840904"/>
            <a:ext cx="419404" cy="1078102"/>
            <a:chOff x="179716" y="1013997"/>
            <a:chExt cx="419404" cy="1078102"/>
          </a:xfrm>
        </p:grpSpPr>
        <p:sp>
          <p:nvSpPr>
            <p:cNvPr id="218" name="矩形 217"/>
            <p:cNvSpPr/>
            <p:nvPr/>
          </p:nvSpPr>
          <p:spPr>
            <a:xfrm>
              <a:off x="179716" y="1876655"/>
              <a:ext cx="33374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79716" y="1013997"/>
              <a:ext cx="41579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83330" y="1411162"/>
              <a:ext cx="41579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-15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46443" y="1313212"/>
            <a:ext cx="1440000" cy="41454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46443" y="914382"/>
            <a:ext cx="1440000" cy="36212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53" name="文本框 152"/>
          <p:cNvSpPr txBox="1"/>
          <p:nvPr/>
        </p:nvSpPr>
        <p:spPr>
          <a:xfrm>
            <a:off x="2888809" y="1957057"/>
            <a:ext cx="14494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 </a:t>
            </a:r>
            <a:r>
              <a:rPr lang="en-US" altLang="zh-CN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zh-C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736355" y="2692355"/>
            <a:ext cx="1440000" cy="21431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2736355" y="2205400"/>
            <a:ext cx="1440000" cy="205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2736355" y="2452110"/>
            <a:ext cx="1440000" cy="2079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4" name="矩形 153"/>
          <p:cNvSpPr/>
          <p:nvPr/>
        </p:nvSpPr>
        <p:spPr>
          <a:xfrm>
            <a:off x="2284741" y="2695928"/>
            <a:ext cx="52450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WDR5</a:t>
            </a:r>
            <a:endParaRPr lang="zh-CN" altLang="en-US" sz="9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矩形 154"/>
          <p:cNvSpPr/>
          <p:nvPr/>
        </p:nvSpPr>
        <p:spPr>
          <a:xfrm>
            <a:off x="2336038" y="2434249"/>
            <a:ext cx="47320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9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MLL1</a:t>
            </a:r>
            <a:endParaRPr lang="zh-CN" altLang="en-US" sz="9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矩形 155"/>
          <p:cNvSpPr/>
          <p:nvPr/>
        </p:nvSpPr>
        <p:spPr>
          <a:xfrm>
            <a:off x="2336038" y="2196300"/>
            <a:ext cx="47320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9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MLL1</a:t>
            </a:r>
            <a:endParaRPr lang="zh-CN" altLang="en-US" sz="9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矩形 156"/>
          <p:cNvSpPr/>
          <p:nvPr/>
        </p:nvSpPr>
        <p:spPr>
          <a:xfrm>
            <a:off x="4095432" y="2189918"/>
            <a:ext cx="43954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-150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矩形 157"/>
          <p:cNvSpPr/>
          <p:nvPr/>
        </p:nvSpPr>
        <p:spPr>
          <a:xfrm>
            <a:off x="4095432" y="2420201"/>
            <a:ext cx="43954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-150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矩形 158"/>
          <p:cNvSpPr/>
          <p:nvPr/>
        </p:nvSpPr>
        <p:spPr>
          <a:xfrm>
            <a:off x="4103116" y="2697391"/>
            <a:ext cx="3690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zh-CN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PP_MARK_KEY" val="c4187f9d-02c3-47d9-8f20-24411699616f"/>
  <p:tag name="COMMONDATA" val="eyJoZGlkIjoiYjJmN2Q4YjYzYzEwZjAzNDFmOGJhMmU0ZmM2ZTY0MjU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2085</Words>
  <Application>WPS 演示</Application>
  <PresentationFormat>A4 纸张(210x297 毫米)</PresentationFormat>
  <Paragraphs>766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4" baseType="lpstr">
      <vt:lpstr>Arial</vt:lpstr>
      <vt:lpstr>SimSun</vt:lpstr>
      <vt:lpstr>Wingdings</vt:lpstr>
      <vt:lpstr>Times New Roman</vt:lpstr>
      <vt:lpstr>MS PGothic</vt:lpstr>
      <vt:lpstr>Microsoft YaHei</vt:lpstr>
      <vt:lpstr>Arial Unicode MS</vt:lpstr>
      <vt:lpstr>Calibri Light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春春</dc:creator>
  <cp:lastModifiedBy>Shougang Zhuang</cp:lastModifiedBy>
  <cp:revision>3885</cp:revision>
  <dcterms:created xsi:type="dcterms:W3CDTF">2020-11-09T14:48:00Z</dcterms:created>
  <dcterms:modified xsi:type="dcterms:W3CDTF">2022-07-03T23:20:19Z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749935C9D9A54DBDB6DD6378EE06D04B</vt:lpwstr>
  </property>
  <property fmtid="{D5CDD505-2E9C-101B-9397-08002B2CF9AE}" pid="3" name="KSOProductBuildVer">
    <vt:lpwstr>2052-11.1.0.11744</vt:lpwstr>
  </property>
</Properties>
</file>