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10" r:id="rId54"/>
    <p:sldId id="308" r:id="rId55"/>
    <p:sldId id="309" r:id="rId56"/>
    <p:sldId id="311" r:id="rId57"/>
    <p:sldId id="312" r:id="rId58"/>
    <p:sldId id="313" r:id="rId59"/>
    <p:sldId id="314" r:id="rId60"/>
    <p:sldId id="315" r:id="rId61"/>
    <p:sldId id="316" r:id="rId62"/>
    <p:sldId id="317" r:id="rId6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9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76DE-55E9-4ECA-947A-DD31D1C78D75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1E44-2335-4832-B77C-957A7E61DA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1959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76DE-55E9-4ECA-947A-DD31D1C78D75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1E44-2335-4832-B77C-957A7E61DA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0271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76DE-55E9-4ECA-947A-DD31D1C78D75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1E44-2335-4832-B77C-957A7E61DA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3243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76DE-55E9-4ECA-947A-DD31D1C78D75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1E44-2335-4832-B77C-957A7E61DA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5074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76DE-55E9-4ECA-947A-DD31D1C78D75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1E44-2335-4832-B77C-957A7E61DA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9102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76DE-55E9-4ECA-947A-DD31D1C78D75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1E44-2335-4832-B77C-957A7E61DA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2548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76DE-55E9-4ECA-947A-DD31D1C78D75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1E44-2335-4832-B77C-957A7E61DA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6880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76DE-55E9-4ECA-947A-DD31D1C78D75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1E44-2335-4832-B77C-957A7E61DA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425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76DE-55E9-4ECA-947A-DD31D1C78D75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1E44-2335-4832-B77C-957A7E61DA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0454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76DE-55E9-4ECA-947A-DD31D1C78D75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1E44-2335-4832-B77C-957A7E61DA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2090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76DE-55E9-4ECA-947A-DD31D1C78D75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51E44-2335-4832-B77C-957A7E61DA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9790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C76DE-55E9-4ECA-947A-DD31D1C78D75}" type="datetimeFigureOut">
              <a:rPr lang="zh-CN" altLang="en-US" smtClean="0"/>
              <a:t>2022/8/15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51E44-2335-4832-B77C-957A7E61DA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4872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___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___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g"/><Relationship Id="rId4" Type="http://schemas.openxmlformats.org/officeDocument/2006/relationships/image" Target="../media/image5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g"/><Relationship Id="rId4" Type="http://schemas.openxmlformats.org/officeDocument/2006/relationships/image" Target="../media/image5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g"/><Relationship Id="rId4" Type="http://schemas.openxmlformats.org/officeDocument/2006/relationships/image" Target="../media/image59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g"/><Relationship Id="rId4" Type="http://schemas.openxmlformats.org/officeDocument/2006/relationships/image" Target="../media/image6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g"/><Relationship Id="rId4" Type="http://schemas.openxmlformats.org/officeDocument/2006/relationships/image" Target="../media/image6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g"/><Relationship Id="rId4" Type="http://schemas.openxmlformats.org/officeDocument/2006/relationships/image" Target="../media/image7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jpg"/><Relationship Id="rId4" Type="http://schemas.openxmlformats.org/officeDocument/2006/relationships/image" Target="../media/image7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g"/><Relationship Id="rId4" Type="http://schemas.openxmlformats.org/officeDocument/2006/relationships/image" Target="../media/image8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jpg"/><Relationship Id="rId4" Type="http://schemas.openxmlformats.org/officeDocument/2006/relationships/image" Target="../media/image8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4.jpg"/><Relationship Id="rId4" Type="http://schemas.openxmlformats.org/officeDocument/2006/relationships/image" Target="../media/image9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jpg"/><Relationship Id="rId4" Type="http://schemas.openxmlformats.org/officeDocument/2006/relationships/image" Target="../media/image9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jpg"/><Relationship Id="rId4" Type="http://schemas.openxmlformats.org/officeDocument/2006/relationships/image" Target="../media/image10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8.jpg"/><Relationship Id="rId4" Type="http://schemas.openxmlformats.org/officeDocument/2006/relationships/image" Target="../media/image10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4.jpg"/><Relationship Id="rId4" Type="http://schemas.openxmlformats.org/officeDocument/2006/relationships/image" Target="../media/image1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8.jpg"/><Relationship Id="rId4" Type="http://schemas.openxmlformats.org/officeDocument/2006/relationships/image" Target="../media/image11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2.jpg"/><Relationship Id="rId4" Type="http://schemas.openxmlformats.org/officeDocument/2006/relationships/image" Target="../media/image121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2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26.em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3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31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jpg"/><Relationship Id="rId4" Type="http://schemas.openxmlformats.org/officeDocument/2006/relationships/image" Target="../media/image134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___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768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1B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114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3123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2A DU 145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419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3123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2A DU 145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604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8016394"/>
              </p:ext>
            </p:extLst>
          </p:nvPr>
        </p:nvGraphicFramePr>
        <p:xfrm>
          <a:off x="2511425" y="644525"/>
          <a:ext cx="7724775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工作表" r:id="rId3" imgW="12249143" imgH="8591383" progId="Excel.Sheet.8">
                  <p:embed/>
                </p:oleObj>
              </mc:Choice>
              <mc:Fallback>
                <p:oleObj name="工作表" r:id="rId3" imgW="12249143" imgH="8591383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1425" y="644525"/>
                        <a:ext cx="7724775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0" y="0"/>
            <a:ext cx="3123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2A DU 145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188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26486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2A PC-3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581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26486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2A PC-3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160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26486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2A PC-3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5183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1009859"/>
              </p:ext>
            </p:extLst>
          </p:nvPr>
        </p:nvGraphicFramePr>
        <p:xfrm>
          <a:off x="3101975" y="815975"/>
          <a:ext cx="7478713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工作表" r:id="rId3" imgW="11858744" imgH="8591383" progId="Excel.Sheet.8">
                  <p:embed/>
                </p:oleObj>
              </mc:Choice>
              <mc:Fallback>
                <p:oleObj name="工作表" r:id="rId3" imgW="11858744" imgH="8591383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01975" y="815975"/>
                        <a:ext cx="7478713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0" y="0"/>
            <a:ext cx="26486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2A PC-3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686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073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003" y="940730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006" y="940730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008" y="940730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166292" y="5301734"/>
            <a:ext cx="20874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DU145 GAPDH 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117658" y="5301733"/>
            <a:ext cx="19046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DU145 CDKL3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17862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2A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998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6505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704" y="1426505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08" y="1426505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112" y="1426505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578836" y="5797034"/>
            <a:ext cx="18069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PC-3 GAPDH 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459556" y="5797034"/>
            <a:ext cx="1624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PC-3 CDKL3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17862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2A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962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8830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003" y="978830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006" y="978830"/>
            <a:ext cx="2981992" cy="410023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008" y="978830"/>
            <a:ext cx="2981992" cy="410023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736569" y="5238750"/>
            <a:ext cx="1492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/>
              <a:t>Bcl-2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8555176" y="5284916"/>
            <a:ext cx="1449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Caspase-3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608286" y="253484"/>
            <a:ext cx="2283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Figure 2G and S3</a:t>
            </a:r>
            <a:endParaRPr lang="zh-CN" altLang="en-US" sz="2400" dirty="0"/>
          </a:p>
        </p:txBody>
      </p:sp>
      <p:sp>
        <p:nvSpPr>
          <p:cNvPr id="10" name="矩形 9"/>
          <p:cNvSpPr/>
          <p:nvPr/>
        </p:nvSpPr>
        <p:spPr>
          <a:xfrm>
            <a:off x="2981992" y="299650"/>
            <a:ext cx="954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 smtClean="0"/>
              <a:t>DU 145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004098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0"/>
            <a:ext cx="1768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1B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9305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302680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392" y="1302679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384" y="1302678"/>
            <a:ext cx="2981992" cy="410023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76" y="1302678"/>
            <a:ext cx="2981992" cy="410023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8704678" y="5536264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HSP27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2586004" y="5536263"/>
            <a:ext cx="10967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GAPDH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608286" y="253484"/>
            <a:ext cx="2283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Figure 2G and S3</a:t>
            </a:r>
            <a:endParaRPr lang="zh-CN" altLang="en-US" sz="2400" dirty="0"/>
          </a:p>
        </p:txBody>
      </p:sp>
      <p:sp>
        <p:nvSpPr>
          <p:cNvPr id="10" name="矩形 9"/>
          <p:cNvSpPr/>
          <p:nvPr/>
        </p:nvSpPr>
        <p:spPr>
          <a:xfrm>
            <a:off x="2981992" y="299650"/>
            <a:ext cx="954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 smtClean="0"/>
              <a:t>DU 145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3741263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84169" y="5238750"/>
            <a:ext cx="14925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/>
              <a:t>Bcl-2</a:t>
            </a:r>
            <a:endParaRPr lang="zh-CN" altLang="en-US" sz="2400" dirty="0"/>
          </a:p>
        </p:txBody>
      </p:sp>
      <p:sp>
        <p:nvSpPr>
          <p:cNvPr id="3" name="矩形 2"/>
          <p:cNvSpPr/>
          <p:nvPr/>
        </p:nvSpPr>
        <p:spPr>
          <a:xfrm>
            <a:off x="8402776" y="5284916"/>
            <a:ext cx="1449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Caspase-3</a:t>
            </a:r>
            <a:endParaRPr lang="zh-CN" altLang="en-US" sz="2400" dirty="0"/>
          </a:p>
        </p:txBody>
      </p:sp>
      <p:sp>
        <p:nvSpPr>
          <p:cNvPr id="4" name="矩形 3"/>
          <p:cNvSpPr/>
          <p:nvPr/>
        </p:nvSpPr>
        <p:spPr>
          <a:xfrm>
            <a:off x="608286" y="253484"/>
            <a:ext cx="2283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Figure 2G and S3</a:t>
            </a:r>
            <a:endParaRPr lang="zh-CN" altLang="en-US" sz="2400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" y="1184677"/>
            <a:ext cx="2981992" cy="410023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765" y="1138511"/>
            <a:ext cx="2981992" cy="410023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502" y="1138511"/>
            <a:ext cx="2981992" cy="410023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494" y="1138510"/>
            <a:ext cx="2981992" cy="4100239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3101229" y="253484"/>
            <a:ext cx="756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PC-3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31273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704678" y="5536264"/>
            <a:ext cx="9877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HSP27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2586004" y="5536263"/>
            <a:ext cx="10967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GAPDH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608286" y="253484"/>
            <a:ext cx="2283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Figure 2G and S3</a:t>
            </a:r>
            <a:endParaRPr lang="zh-CN" altLang="en-US" sz="2400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37" y="1264578"/>
            <a:ext cx="2981992" cy="410023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229" y="1264578"/>
            <a:ext cx="2981992" cy="410023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221" y="1264577"/>
            <a:ext cx="2981992" cy="410023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5213" y="1243137"/>
            <a:ext cx="2981992" cy="4100239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3101229" y="253484"/>
            <a:ext cx="7569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PC-3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16787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09550" y="0"/>
            <a:ext cx="1935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Figure 4B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6827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09550" y="0"/>
            <a:ext cx="1935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Figure 4B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3425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09550" y="0"/>
            <a:ext cx="1935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Figure 4B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92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09550" y="0"/>
            <a:ext cx="1935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Figure 4B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0753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09550" y="0"/>
            <a:ext cx="1935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Figure 4B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1936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09550" y="0"/>
            <a:ext cx="1935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Figure 4B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8786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09550" y="0"/>
            <a:ext cx="1935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Figure 4B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465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768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1B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2335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09550" y="0"/>
            <a:ext cx="1935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</a:rPr>
              <a:t>Figure 4B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2795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54" y="156938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446" y="1569380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38" y="1569379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430" y="1569380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757533" y="5873234"/>
            <a:ext cx="9829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CDKL3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2793549" y="5873234"/>
            <a:ext cx="7857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ATF4</a:t>
            </a:r>
            <a:endParaRPr lang="zh-CN" altLang="en-US" sz="2400" dirty="0"/>
          </a:p>
        </p:txBody>
      </p:sp>
      <p:sp>
        <p:nvSpPr>
          <p:cNvPr id="8" name="文本框 7"/>
          <p:cNvSpPr txBox="1"/>
          <p:nvPr/>
        </p:nvSpPr>
        <p:spPr>
          <a:xfrm flipH="1">
            <a:off x="462761" y="247650"/>
            <a:ext cx="3116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Figure 4C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6406723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933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092" y="1169330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518" y="1169330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044" y="1169330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666469" y="5530334"/>
            <a:ext cx="12506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GAPDH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2686250" y="5530334"/>
            <a:ext cx="7489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FOS</a:t>
            </a:r>
            <a:endParaRPr lang="zh-CN" altLang="en-US" sz="2800" dirty="0"/>
          </a:p>
        </p:txBody>
      </p:sp>
      <p:sp>
        <p:nvSpPr>
          <p:cNvPr id="8" name="文本框 7"/>
          <p:cNvSpPr txBox="1"/>
          <p:nvPr/>
        </p:nvSpPr>
        <p:spPr>
          <a:xfrm flipH="1">
            <a:off x="462761" y="247650"/>
            <a:ext cx="3116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Figure 4C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6575299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313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992" y="1093130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984" y="1093130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5410" y="1093129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633178" y="5396984"/>
            <a:ext cx="8691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NRAS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8720646" y="5396984"/>
            <a:ext cx="10663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PIK3CB</a:t>
            </a:r>
            <a:endParaRPr lang="zh-CN" altLang="en-US" sz="2400" dirty="0"/>
          </a:p>
        </p:txBody>
      </p:sp>
      <p:sp>
        <p:nvSpPr>
          <p:cNvPr id="8" name="文本框 7"/>
          <p:cNvSpPr txBox="1"/>
          <p:nvPr/>
        </p:nvSpPr>
        <p:spPr>
          <a:xfrm flipH="1">
            <a:off x="462761" y="247650"/>
            <a:ext cx="3116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Figure 4C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743814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 flipH="1">
            <a:off x="462761" y="247650"/>
            <a:ext cx="31165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Figure 4C</a:t>
            </a:r>
            <a:endParaRPr lang="zh-CN" altLang="en-US" sz="32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654" y="1169330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646" y="1169329"/>
            <a:ext cx="2981992" cy="410023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539539" y="5549321"/>
            <a:ext cx="9792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STAT1 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805093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54" y="143603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346" y="1436029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38" y="1436029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530" y="1436028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852912" y="5701784"/>
            <a:ext cx="595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ERK 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2755449" y="5701784"/>
            <a:ext cx="785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CDKL3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3053382" y="215384"/>
            <a:ext cx="878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DU 145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462069" y="215384"/>
            <a:ext cx="20824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 smtClean="0"/>
              <a:t>Figure 4D and S6A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490178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43603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8192" y="1436029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184" y="1436029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176" y="1436029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623617" y="5739884"/>
            <a:ext cx="869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GAPDH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8654928" y="5739884"/>
            <a:ext cx="734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p-ERK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3053382" y="215384"/>
            <a:ext cx="878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DU 145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462069" y="215384"/>
            <a:ext cx="20824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 smtClean="0"/>
              <a:t>Figure 4D and S6A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826689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204" y="1359829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554" y="1359829"/>
            <a:ext cx="2981992" cy="410023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974896" y="5739884"/>
            <a:ext cx="727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STAT1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2717820" y="367784"/>
            <a:ext cx="878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DU 145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62069" y="215384"/>
            <a:ext cx="20824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 smtClean="0"/>
              <a:t>Figure 4D and S6A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5067476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8838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992" y="1188380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984" y="1188380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976" y="1188380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674908" y="5549384"/>
            <a:ext cx="5421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ERK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2589095" y="5568433"/>
            <a:ext cx="785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CDKL3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462069" y="215384"/>
            <a:ext cx="20824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 smtClean="0"/>
              <a:t>Figure 4D and S6A</a:t>
            </a:r>
            <a:endParaRPr lang="zh-CN" altLang="en-US" sz="2000" dirty="0"/>
          </a:p>
        </p:txBody>
      </p:sp>
      <p:sp>
        <p:nvSpPr>
          <p:cNvPr id="9" name="矩形 8"/>
          <p:cNvSpPr/>
          <p:nvPr/>
        </p:nvSpPr>
        <p:spPr>
          <a:xfrm>
            <a:off x="2738104" y="246162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PC-3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227997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143603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342" y="1436030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334" y="1436030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326" y="1436030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712078" y="5777984"/>
            <a:ext cx="734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p-ERK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2680767" y="5777984"/>
            <a:ext cx="869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GAPDH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462069" y="215384"/>
            <a:ext cx="20824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 smtClean="0"/>
              <a:t>Figure 4D and S6A</a:t>
            </a:r>
            <a:endParaRPr lang="zh-CN" altLang="en-US" sz="2000" dirty="0"/>
          </a:p>
        </p:txBody>
      </p:sp>
      <p:sp>
        <p:nvSpPr>
          <p:cNvPr id="9" name="矩形 8"/>
          <p:cNvSpPr/>
          <p:nvPr/>
        </p:nvSpPr>
        <p:spPr>
          <a:xfrm>
            <a:off x="2738104" y="246162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PC-3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03064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305246"/>
              </p:ext>
            </p:extLst>
          </p:nvPr>
        </p:nvGraphicFramePr>
        <p:xfrm>
          <a:off x="3540125" y="1044575"/>
          <a:ext cx="6148388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工作表" r:id="rId3" imgW="12353943" imgH="10887191" progId="Excel.Sheet.12">
                  <p:embed/>
                </p:oleObj>
              </mc:Choice>
              <mc:Fallback>
                <p:oleObj name="工作表" r:id="rId3" imgW="12353943" imgH="1088719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40125" y="1044575"/>
                        <a:ext cx="6148388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0" y="0"/>
            <a:ext cx="1768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1B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3059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104" y="82643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096" y="826429"/>
            <a:ext cx="2981992" cy="410023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356438" y="5225534"/>
            <a:ext cx="727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STAT1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462069" y="215384"/>
            <a:ext cx="20824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smtClean="0"/>
              <a:t>Figure 4D and S6A</a:t>
            </a:r>
            <a:endParaRPr lang="zh-CN" altLang="en-US" sz="2000" dirty="0"/>
          </a:p>
        </p:txBody>
      </p:sp>
      <p:sp>
        <p:nvSpPr>
          <p:cNvPr id="6" name="矩形 5"/>
          <p:cNvSpPr/>
          <p:nvPr/>
        </p:nvSpPr>
        <p:spPr>
          <a:xfrm>
            <a:off x="2738104" y="246162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PC-3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090596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42299" y="310634"/>
            <a:ext cx="1778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Figure 5A-5B</a:t>
            </a:r>
            <a:endParaRPr lang="zh-CN" altLang="en-US" sz="2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49" y="1112179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041" y="1112178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916" y="1112179"/>
            <a:ext cx="2981992" cy="410023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008" y="1112179"/>
            <a:ext cx="2981992" cy="4100239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536571" y="5552297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GAPDH KD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8574629" y="5698860"/>
            <a:ext cx="1194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GAPDH NC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987453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04" y="128363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296" y="1283629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288" y="1283629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758" y="1283629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588396" y="5663684"/>
            <a:ext cx="1052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STAT1 NC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2607743" y="5663684"/>
            <a:ext cx="10431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STAT1 KD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242299" y="310634"/>
            <a:ext cx="17788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Figure 5A-5B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678475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2" y="115028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24" y="1150280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3716" y="1150279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708" y="1150279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8849143" y="5511284"/>
            <a:ext cx="780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STAT1 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2697149" y="5492232"/>
            <a:ext cx="869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GAPDH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441501" y="272534"/>
            <a:ext cx="13476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Figure 5C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143546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6751" y="367784"/>
            <a:ext cx="13732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Figure 5</a:t>
            </a:r>
            <a:r>
              <a:rPr lang="en-US" altLang="zh-CN" sz="2400" dirty="0" smtClean="0"/>
              <a:t>D</a:t>
            </a:r>
            <a:endParaRPr lang="zh-CN" altLang="en-US" sz="2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354" y="1093129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788" y="1093129"/>
            <a:ext cx="2981992" cy="410023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287797" y="5454134"/>
            <a:ext cx="13436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Ubiquitin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966679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4" y="109313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196" y="1093129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188" y="1093129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808" y="1093128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24311" y="253484"/>
            <a:ext cx="20361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Figure 5F-5G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2493917" y="5509794"/>
            <a:ext cx="1194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GAPDH NC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8540536" y="5509794"/>
            <a:ext cx="1186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GAPDH OE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878616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340779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292" y="1340779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818" y="1340778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910" y="1340778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569930" y="5574364"/>
            <a:ext cx="13415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STAT1 NC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8471056" y="5574363"/>
            <a:ext cx="13335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smtClean="0"/>
              <a:t>STAT1 OE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359805" y="291584"/>
            <a:ext cx="20361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Figure 5F-5G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7611727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30268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292" y="1302679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284" y="1302678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276" y="1302677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97731" y="272534"/>
            <a:ext cx="17774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Figure 5H</a:t>
            </a:r>
            <a:endParaRPr lang="zh-CN" altLang="en-US" sz="3200" dirty="0"/>
          </a:p>
        </p:txBody>
      </p:sp>
      <p:sp>
        <p:nvSpPr>
          <p:cNvPr id="7" name="矩形 6"/>
          <p:cNvSpPr/>
          <p:nvPr/>
        </p:nvSpPr>
        <p:spPr>
          <a:xfrm>
            <a:off x="2661717" y="5478957"/>
            <a:ext cx="10967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GAPDH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8696618" y="5571290"/>
            <a:ext cx="910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STAT1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7997333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204" y="122648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504" y="1226480"/>
            <a:ext cx="2981992" cy="4100239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321557" y="5728114"/>
            <a:ext cx="15376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smtClean="0"/>
              <a:t>Ubiquitin</a:t>
            </a:r>
            <a:endParaRPr lang="zh-CN" altLang="en-US" sz="2800" dirty="0"/>
          </a:p>
        </p:txBody>
      </p:sp>
      <p:sp>
        <p:nvSpPr>
          <p:cNvPr id="5" name="矩形 4"/>
          <p:cNvSpPr/>
          <p:nvPr/>
        </p:nvSpPr>
        <p:spPr>
          <a:xfrm>
            <a:off x="474362" y="323748"/>
            <a:ext cx="16251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Figure 5I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9592257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04" y="124553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496" y="1245530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88" y="1245529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480" y="1245528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940038" y="5479114"/>
            <a:ext cx="530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CBL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8776583" y="5479114"/>
            <a:ext cx="1010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mtClean="0"/>
              <a:t>Figure 5J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223504" y="310634"/>
            <a:ext cx="1652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 smtClean="0"/>
              <a:t>Figure 5J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604503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768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1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C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3606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109313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342" y="1093129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334" y="1093129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9326" y="1093128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722445" y="5454134"/>
            <a:ext cx="785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CDKL3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8644751" y="5454134"/>
            <a:ext cx="869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GAPDH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2241545" y="352229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DU 145</a:t>
            </a:r>
            <a:endParaRPr lang="zh-CN" altLang="en-US" sz="2800" dirty="0"/>
          </a:p>
        </p:txBody>
      </p:sp>
      <p:sp>
        <p:nvSpPr>
          <p:cNvPr id="9" name="矩形 8"/>
          <p:cNvSpPr/>
          <p:nvPr/>
        </p:nvSpPr>
        <p:spPr>
          <a:xfrm>
            <a:off x="581881" y="348730"/>
            <a:ext cx="1516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Figure S4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5824067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22445" y="5454134"/>
            <a:ext cx="785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CDKL3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8644751" y="5454134"/>
            <a:ext cx="869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GAPDH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581881" y="348730"/>
            <a:ext cx="23503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Figure S4  </a:t>
            </a:r>
            <a:r>
              <a:rPr lang="en-US" altLang="zh-CN" sz="2800" dirty="0" smtClean="0"/>
              <a:t>PC-3</a:t>
            </a:r>
            <a:endParaRPr lang="zh-CN" altLang="en-US" sz="28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96" y="1055030"/>
            <a:ext cx="2981992" cy="410023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188" y="1055029"/>
            <a:ext cx="2981992" cy="410023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180" y="1055029"/>
            <a:ext cx="2981992" cy="410023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2172" y="1055029"/>
            <a:ext cx="2981992" cy="410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94040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995"/>
            <a:ext cx="12192000" cy="611400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36017" y="434975"/>
            <a:ext cx="1516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Figure S7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33682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1694"/>
            <a:ext cx="12192000" cy="459461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36017" y="434975"/>
            <a:ext cx="1516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Figure S7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993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1694"/>
            <a:ext cx="12192000" cy="459461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336017" y="434975"/>
            <a:ext cx="1516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Figure S7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3346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2303200"/>
              </p:ext>
            </p:extLst>
          </p:nvPr>
        </p:nvGraphicFramePr>
        <p:xfrm>
          <a:off x="1978025" y="434975"/>
          <a:ext cx="9401175" cy="580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工作表" r:id="rId3" imgW="9401142" imgH="5800686" progId="Excel.Sheet.12">
                  <p:embed/>
                </p:oleObj>
              </mc:Choice>
              <mc:Fallback>
                <p:oleObj name="工作表" r:id="rId3" imgW="9401142" imgH="580068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78025" y="434975"/>
                        <a:ext cx="9401175" cy="580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/>
          <p:cNvSpPr/>
          <p:nvPr/>
        </p:nvSpPr>
        <p:spPr>
          <a:xfrm>
            <a:off x="336017" y="434975"/>
            <a:ext cx="15168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>
                <a:solidFill>
                  <a:srgbClr val="FF0000"/>
                </a:solidFill>
              </a:rPr>
              <a:t>Figure S7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8508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36501" y="177284"/>
            <a:ext cx="20609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</a:rPr>
              <a:t>Figure S8A-S8B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7693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36501" y="177284"/>
            <a:ext cx="20609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</a:rPr>
              <a:t>Figure S8A-S8B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9684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36501" y="177284"/>
            <a:ext cx="20609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</a:rPr>
              <a:t>Figure S8A-S8B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3715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36501" y="177284"/>
            <a:ext cx="20609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</a:rPr>
              <a:t>Figure S8A-S8B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751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768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1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C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74434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0477819"/>
              </p:ext>
            </p:extLst>
          </p:nvPr>
        </p:nvGraphicFramePr>
        <p:xfrm>
          <a:off x="3502025" y="644525"/>
          <a:ext cx="5553075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工作表" r:id="rId3" imgW="12125256" imgH="11830050" progId="Excel.Sheet.12">
                  <p:embed/>
                </p:oleObj>
              </mc:Choice>
              <mc:Fallback>
                <p:oleObj name="工作表" r:id="rId3" imgW="12125256" imgH="1183005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02025" y="644525"/>
                        <a:ext cx="5553075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631801" y="1186934"/>
            <a:ext cx="20609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</a:rPr>
              <a:t>Figure S8A-S8B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5443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4" y="845480"/>
            <a:ext cx="2981992" cy="4100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196" y="845479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188" y="845478"/>
            <a:ext cx="2981992" cy="410023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3808" y="845477"/>
            <a:ext cx="2981992" cy="410023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698299" y="5377934"/>
            <a:ext cx="9829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CDKL3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8699233" y="5470267"/>
            <a:ext cx="10967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/>
              <a:t>GAPDH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388601" y="151655"/>
            <a:ext cx="17075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Figure S8C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64343186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8601" y="151655"/>
            <a:ext cx="17075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/>
              <a:t>Figure S8C</a:t>
            </a:r>
            <a:endParaRPr lang="zh-CN" altLang="en-US" sz="28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184" y="902630"/>
            <a:ext cx="2981992" cy="410023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804" y="902630"/>
            <a:ext cx="2981992" cy="4100239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900697" y="5230624"/>
            <a:ext cx="780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/>
              <a:t>STAT1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8241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1768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1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C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10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1543237"/>
              </p:ext>
            </p:extLst>
          </p:nvPr>
        </p:nvGraphicFramePr>
        <p:xfrm>
          <a:off x="3406775" y="320675"/>
          <a:ext cx="5718175" cy="541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工作表" r:id="rId3" imgW="12144342" imgH="11506149" progId="Excel.Sheet.8">
                  <p:embed/>
                </p:oleObj>
              </mc:Choice>
              <mc:Fallback>
                <p:oleObj name="工作表" r:id="rId3" imgW="12144342" imgH="11506149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06775" y="320675"/>
                        <a:ext cx="5718175" cy="541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0" y="0"/>
            <a:ext cx="1768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1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C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441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3123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Figure </a:t>
            </a:r>
            <a:r>
              <a:rPr lang="en-US" altLang="zh-CN" sz="3200" b="1" dirty="0" smtClean="0">
                <a:solidFill>
                  <a:srgbClr val="FF0000"/>
                </a:solidFill>
              </a:rPr>
              <a:t>2A DU 145</a:t>
            </a:r>
            <a:endParaRPr lang="zh-CN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037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393</Words>
  <Application>Microsoft Office PowerPoint</Application>
  <PresentationFormat>宽屏</PresentationFormat>
  <Paragraphs>125</Paragraphs>
  <Slides>62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62</vt:i4>
      </vt:variant>
    </vt:vector>
  </HeadingPairs>
  <TitlesOfParts>
    <vt:vector size="69" baseType="lpstr">
      <vt:lpstr>宋体</vt:lpstr>
      <vt:lpstr>Arial</vt:lpstr>
      <vt:lpstr>Calibri</vt:lpstr>
      <vt:lpstr>Calibri Light</vt:lpstr>
      <vt:lpstr>Office 主题</vt:lpstr>
      <vt:lpstr>Microsoft Excel 工作表</vt:lpstr>
      <vt:lpstr>Microsoft Excel 97-2003 工作表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</dc:creator>
  <cp:lastModifiedBy>Office</cp:lastModifiedBy>
  <cp:revision>7</cp:revision>
  <dcterms:created xsi:type="dcterms:W3CDTF">2022-08-15T06:21:27Z</dcterms:created>
  <dcterms:modified xsi:type="dcterms:W3CDTF">2022-08-15T07:26:27Z</dcterms:modified>
</cp:coreProperties>
</file>