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7" r:id="rId5"/>
    <p:sldId id="262" r:id="rId6"/>
    <p:sldId id="263" r:id="rId7"/>
    <p:sldId id="259" r:id="rId8"/>
    <p:sldId id="260" r:id="rId9"/>
    <p:sldId id="261" r:id="rId10"/>
    <p:sldId id="26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24" autoAdjust="0"/>
    <p:restoredTop sz="94660"/>
  </p:normalViewPr>
  <p:slideViewPr>
    <p:cSldViewPr snapToGrid="0">
      <p:cViewPr varScale="1">
        <p:scale>
          <a:sx n="40" d="100"/>
          <a:sy n="40" d="100"/>
        </p:scale>
        <p:origin x="69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7C27CA-389F-BD79-01F8-8AF76E768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F2A87B6-545D-4652-FFE4-C04ED0FF8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4D384C-9438-DE2F-FD9A-1E6D77B73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9A02D1-8EF2-B2CC-1BFB-B5168AC6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4616BF-6607-C2D0-2E0E-2EB5D2688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04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3FE9D5-54B5-02ED-E943-93910D8D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1DC6F3-98D5-F65B-2850-6463516F9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C90E1B-EA38-7564-CE39-4BC6400C3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ABD074-233E-E327-85F2-22DA3FD9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ED9147-E34C-53A9-34FB-79477A0F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27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DB3364-1D14-C64C-295C-1965D8FA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2EB330B-9CB1-EA35-0CB0-F7F08D45B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EDFAA5-D024-43D1-EDAE-7DFB67E4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C5A66C-3F89-3DF6-FE9A-3B1A1D2D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50DBDA-4639-1CFA-C6DD-5497740CB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71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8FEFA-63B9-D299-E144-75BED823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562D40-2681-C1FD-8EBB-18A4AE1AF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987344-E07C-80FD-1BAE-A10CC09DC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BCF580-C9AE-58B8-4D42-F38CFDB45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ECF616-98E2-C961-68D6-2A607EE9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7A97EEB-83A1-D3C0-FB44-95B4BB0E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50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BC82B-A7CE-4D82-6DF6-BF27F2540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949A01-E428-8FA3-91EA-AC8A75DEF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A260FD-131B-C872-265A-A62576C33B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17A9222-AA94-50BD-AC59-A07B6E212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C021EB3-CF9A-2D26-42B2-69AB42A853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93B73D2-275A-D7CA-F760-5218ECCD6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E147945-9DA1-3592-C5B7-EEBD7BE1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6F71EF9-ECB2-1811-9CC8-4787796FC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13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1B863B-6573-03B8-AD0D-348E058B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FE80EEC-E008-D926-1549-8354517E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29B9D47-C16F-6B81-8971-A63C57361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3FB739-2516-54AB-9F07-A093D902D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3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972C35B-C4D9-6671-3FB5-842221FC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FC70FF-F9E5-83DA-972C-D98D68E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B78E0-D282-BE29-8036-EDCA8B661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4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4BFFD6-FF96-9B92-8515-C03DF603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8BCD67-0DFB-02FF-315F-474A28A8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8C0D45D-CCD0-6487-BE77-1AE4E1AE3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0C46A3-7AFB-81BC-E7FB-E4F90974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2FDF44-0EDD-064A-8E9C-6554118DD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06B4E8-7C24-F5FE-EC7D-A37367C6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55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C01D8C-52BD-8F35-F085-A7830F1A9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BD9E19A-F4D3-18FD-1637-8AE691072D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1491DD-686C-812D-7E4E-9EB655745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DDABCC7-C2EC-01C6-4C11-35D00FE39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18561B-FCE9-04E9-7525-18876553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1C09F9-9757-E06B-1A45-DFDCBE2D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32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6919F-FB74-3AFF-E3CE-E9EAD043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84735F-D68F-282B-7002-8EA17125F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FC5B24-06C6-A4F8-B651-9CD036C60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FEEDA9-4B49-4B7F-94D6-BAEAA6F5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B80924-C4FE-480B-7A42-CAE6B1BA7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42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FA3EA20-FA87-D796-CA09-B975C5ECD4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C7DD782-8EE9-F5DA-E36E-6CFA7E3FA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A790B9-5074-28E4-AFAE-405BB184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856E2E-11F4-C718-ADB5-E432B0CED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814310-5015-69EC-2735-0FB37CC73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98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9E99D1E-3AEF-8457-6577-D5080600B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2E2B92-199C-8AD3-8DD6-DB83AE246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593609-27E3-6C3F-C54C-5853BE9E66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F05D4-A960-46BF-A9CE-9C7AED533D85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31B1EE-CA5A-FA6A-6187-AA3898836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41E9CE-3F7C-0506-38DD-13809711C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E6D29-A6F0-4FDE-B90C-95F084203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0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microsoft.com/office/2007/relationships/hdphoto" Target="../media/hdphoto2.wdp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569C390-9565-9EC5-85C9-AADC38E86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107" y="2502913"/>
            <a:ext cx="3905279" cy="43815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CDF8A3D-CDB7-3B8C-5249-55FCA7E835CE}"/>
              </a:ext>
            </a:extLst>
          </p:cNvPr>
          <p:cNvSpPr txBox="1"/>
          <p:nvPr/>
        </p:nvSpPr>
        <p:spPr>
          <a:xfrm>
            <a:off x="2295707" y="250291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E50D7A8-61A3-73C4-8C3C-47B641996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107" y="3082639"/>
            <a:ext cx="3943379" cy="33961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6381595-B0B0-DAE2-FE0B-08AF2BA6F665}"/>
              </a:ext>
            </a:extLst>
          </p:cNvPr>
          <p:cNvSpPr txBox="1"/>
          <p:nvPr/>
        </p:nvSpPr>
        <p:spPr>
          <a:xfrm>
            <a:off x="2295707" y="308225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1240707-C873-0C32-C372-85CD59E067CC}"/>
              </a:ext>
            </a:extLst>
          </p:cNvPr>
          <p:cNvSpPr txBox="1"/>
          <p:nvPr/>
        </p:nvSpPr>
        <p:spPr>
          <a:xfrm>
            <a:off x="327076" y="4429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1F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717BD7-1C7E-C0BB-425B-5A7111E5B250}"/>
              </a:ext>
            </a:extLst>
          </p:cNvPr>
          <p:cNvSpPr txBox="1"/>
          <p:nvPr/>
        </p:nvSpPr>
        <p:spPr>
          <a:xfrm>
            <a:off x="2429254" y="427735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A550AFE-B773-4151-9370-4B77A8E2E4DF}"/>
              </a:ext>
            </a:extLst>
          </p:cNvPr>
          <p:cNvSpPr txBox="1"/>
          <p:nvPr/>
        </p:nvSpPr>
        <p:spPr>
          <a:xfrm>
            <a:off x="2295707" y="516577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8F90ADF-887D-76D8-94EC-BF38BEDC6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07" y="5144087"/>
            <a:ext cx="4133373" cy="587410"/>
          </a:xfrm>
          <a:prstGeom prst="rect">
            <a:avLst/>
          </a:prstGeom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0287A872-E8B9-BA02-F94D-522B5AF0FE3E}"/>
              </a:ext>
            </a:extLst>
          </p:cNvPr>
          <p:cNvCxnSpPr/>
          <p:nvPr/>
        </p:nvCxnSpPr>
        <p:spPr>
          <a:xfrm rot="10800000">
            <a:off x="7091384" y="258128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8">
            <a:extLst>
              <a:ext uri="{FF2B5EF4-FFF2-40B4-BE49-F238E27FC236}">
                <a16:creationId xmlns:a16="http://schemas.microsoft.com/office/drawing/2014/main" id="{1928540C-114E-BD45-816B-AEE800433C90}"/>
              </a:ext>
            </a:extLst>
          </p:cNvPr>
          <p:cNvSpPr txBox="1"/>
          <p:nvPr/>
        </p:nvSpPr>
        <p:spPr>
          <a:xfrm>
            <a:off x="7377136" y="243840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79CA697-D821-F8B5-779A-B5F1505AB7E8}"/>
              </a:ext>
            </a:extLst>
          </p:cNvPr>
          <p:cNvCxnSpPr/>
          <p:nvPr/>
        </p:nvCxnSpPr>
        <p:spPr>
          <a:xfrm rot="10800000">
            <a:off x="7091384" y="286703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0">
            <a:extLst>
              <a:ext uri="{FF2B5EF4-FFF2-40B4-BE49-F238E27FC236}">
                <a16:creationId xmlns:a16="http://schemas.microsoft.com/office/drawing/2014/main" id="{ADE355C4-E55C-855F-E407-B17D9C738C52}"/>
              </a:ext>
            </a:extLst>
          </p:cNvPr>
          <p:cNvSpPr txBox="1"/>
          <p:nvPr/>
        </p:nvSpPr>
        <p:spPr>
          <a:xfrm>
            <a:off x="7377136" y="272416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52DBF0F-15D9-00A2-0721-B1AAAACCDF34}"/>
              </a:ext>
            </a:extLst>
          </p:cNvPr>
          <p:cNvCxnSpPr/>
          <p:nvPr/>
        </p:nvCxnSpPr>
        <p:spPr>
          <a:xfrm rot="10800000">
            <a:off x="7158277" y="313649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8">
            <a:extLst>
              <a:ext uri="{FF2B5EF4-FFF2-40B4-BE49-F238E27FC236}">
                <a16:creationId xmlns:a16="http://schemas.microsoft.com/office/drawing/2014/main" id="{72C67650-2F39-832E-1612-61589EBE2A3E}"/>
              </a:ext>
            </a:extLst>
          </p:cNvPr>
          <p:cNvSpPr txBox="1"/>
          <p:nvPr/>
        </p:nvSpPr>
        <p:spPr>
          <a:xfrm>
            <a:off x="7444029" y="299362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881C0B8-E1BE-0E2C-C071-FAD1269A16A7}"/>
              </a:ext>
            </a:extLst>
          </p:cNvPr>
          <p:cNvCxnSpPr/>
          <p:nvPr/>
        </p:nvCxnSpPr>
        <p:spPr>
          <a:xfrm rot="10800000">
            <a:off x="7158277" y="342225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0">
            <a:extLst>
              <a:ext uri="{FF2B5EF4-FFF2-40B4-BE49-F238E27FC236}">
                <a16:creationId xmlns:a16="http://schemas.microsoft.com/office/drawing/2014/main" id="{A9646AAD-7E36-9FE7-0D27-01A88B88C63F}"/>
              </a:ext>
            </a:extLst>
          </p:cNvPr>
          <p:cNvSpPr txBox="1"/>
          <p:nvPr/>
        </p:nvSpPr>
        <p:spPr>
          <a:xfrm>
            <a:off x="7444029" y="327937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1C549FB-AC6B-950B-F43D-EC3DB2F40491}"/>
              </a:ext>
            </a:extLst>
          </p:cNvPr>
          <p:cNvCxnSpPr/>
          <p:nvPr/>
        </p:nvCxnSpPr>
        <p:spPr>
          <a:xfrm rot="10800000">
            <a:off x="7243784" y="446723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8">
            <a:extLst>
              <a:ext uri="{FF2B5EF4-FFF2-40B4-BE49-F238E27FC236}">
                <a16:creationId xmlns:a16="http://schemas.microsoft.com/office/drawing/2014/main" id="{0F90E2C9-56CA-9292-415C-A847EE3C74F7}"/>
              </a:ext>
            </a:extLst>
          </p:cNvPr>
          <p:cNvSpPr txBox="1"/>
          <p:nvPr/>
        </p:nvSpPr>
        <p:spPr>
          <a:xfrm>
            <a:off x="7529536" y="432435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454F113-7FAB-D067-7B98-8D90846555A2}"/>
              </a:ext>
            </a:extLst>
          </p:cNvPr>
          <p:cNvCxnSpPr/>
          <p:nvPr/>
        </p:nvCxnSpPr>
        <p:spPr>
          <a:xfrm rot="10800000">
            <a:off x="7243784" y="475298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40">
            <a:extLst>
              <a:ext uri="{FF2B5EF4-FFF2-40B4-BE49-F238E27FC236}">
                <a16:creationId xmlns:a16="http://schemas.microsoft.com/office/drawing/2014/main" id="{D41E9AFA-AC58-D04B-94D4-17EAD00071F1}"/>
              </a:ext>
            </a:extLst>
          </p:cNvPr>
          <p:cNvSpPr txBox="1"/>
          <p:nvPr/>
        </p:nvSpPr>
        <p:spPr>
          <a:xfrm>
            <a:off x="7529536" y="461011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25C4E2F7-3040-FFDD-A1E5-5D1BAC7D5805}"/>
              </a:ext>
            </a:extLst>
          </p:cNvPr>
          <p:cNvCxnSpPr/>
          <p:nvPr/>
        </p:nvCxnSpPr>
        <p:spPr>
          <a:xfrm rot="10800000">
            <a:off x="7310677" y="52986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8">
            <a:extLst>
              <a:ext uri="{FF2B5EF4-FFF2-40B4-BE49-F238E27FC236}">
                <a16:creationId xmlns:a16="http://schemas.microsoft.com/office/drawing/2014/main" id="{F0EC5CF0-B64C-39AB-859E-6696B1C1AFA3}"/>
              </a:ext>
            </a:extLst>
          </p:cNvPr>
          <p:cNvSpPr txBox="1"/>
          <p:nvPr/>
        </p:nvSpPr>
        <p:spPr>
          <a:xfrm>
            <a:off x="7596429" y="5155798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AD008FC-021F-775F-3C53-8F167E62A25B}"/>
              </a:ext>
            </a:extLst>
          </p:cNvPr>
          <p:cNvCxnSpPr/>
          <p:nvPr/>
        </p:nvCxnSpPr>
        <p:spPr>
          <a:xfrm rot="10800000">
            <a:off x="7310677" y="55844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0">
            <a:extLst>
              <a:ext uri="{FF2B5EF4-FFF2-40B4-BE49-F238E27FC236}">
                <a16:creationId xmlns:a16="http://schemas.microsoft.com/office/drawing/2014/main" id="{5C076DB5-6696-8894-E805-C8AE3EB59A31}"/>
              </a:ext>
            </a:extLst>
          </p:cNvPr>
          <p:cNvSpPr txBox="1"/>
          <p:nvPr/>
        </p:nvSpPr>
        <p:spPr>
          <a:xfrm>
            <a:off x="7596429" y="544155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1615BB6-E4A8-D92A-032D-E937A75FD02E}"/>
              </a:ext>
            </a:extLst>
          </p:cNvPr>
          <p:cNvSpPr/>
          <p:nvPr/>
        </p:nvSpPr>
        <p:spPr>
          <a:xfrm>
            <a:off x="3833994" y="2438409"/>
            <a:ext cx="1328752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9367F2F-7BD0-B132-DE76-5372243D2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022" y="4126848"/>
            <a:ext cx="3879442" cy="791040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FB940609-3C74-0AFF-B2D3-C5DF54F73DCA}"/>
              </a:ext>
            </a:extLst>
          </p:cNvPr>
          <p:cNvSpPr/>
          <p:nvPr/>
        </p:nvSpPr>
        <p:spPr>
          <a:xfrm>
            <a:off x="3295376" y="4202410"/>
            <a:ext cx="1828799" cy="16538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954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9DC834A-AE33-D79D-18C7-BDDBD3C76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72" y="1200148"/>
            <a:ext cx="3857653" cy="4191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FA3099-FC06-A210-FA17-74088F960FD5}"/>
              </a:ext>
            </a:extLst>
          </p:cNvPr>
          <p:cNvSpPr txBox="1"/>
          <p:nvPr/>
        </p:nvSpPr>
        <p:spPr>
          <a:xfrm>
            <a:off x="876272" y="12499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A4FB89-3692-F21E-84B6-A4E6A1BCC024}"/>
              </a:ext>
            </a:extLst>
          </p:cNvPr>
          <p:cNvSpPr txBox="1"/>
          <p:nvPr/>
        </p:nvSpPr>
        <p:spPr>
          <a:xfrm>
            <a:off x="876272" y="38929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0A67F31-4625-9FF9-786B-303423795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671" y="1774726"/>
            <a:ext cx="3857653" cy="44528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E4971A4-4C33-A0AA-146A-5C0882924479}"/>
              </a:ext>
            </a:extLst>
          </p:cNvPr>
          <p:cNvSpPr txBox="1"/>
          <p:nvPr/>
        </p:nvSpPr>
        <p:spPr>
          <a:xfrm>
            <a:off x="327076" y="4429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2A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29A6F8E-FCEC-CF3B-5BD0-4D35D8B31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671" y="3341096"/>
            <a:ext cx="3905279" cy="371478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5FA2F28C-2C9A-1FC3-2DCF-531D3DBE0989}"/>
              </a:ext>
            </a:extLst>
          </p:cNvPr>
          <p:cNvSpPr txBox="1"/>
          <p:nvPr/>
        </p:nvSpPr>
        <p:spPr>
          <a:xfrm>
            <a:off x="876272" y="337273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06786C4-0B19-A422-B006-979CFB95A198}"/>
              </a:ext>
            </a:extLst>
          </p:cNvPr>
          <p:cNvSpPr txBox="1"/>
          <p:nvPr/>
        </p:nvSpPr>
        <p:spPr>
          <a:xfrm>
            <a:off x="876271" y="177091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6525F0AD-C6A0-071B-9467-0A88567FD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671" y="3810898"/>
            <a:ext cx="3933854" cy="53340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EE9AC48B-40F2-4C6A-6395-D1403E9EFCBD}"/>
              </a:ext>
            </a:extLst>
          </p:cNvPr>
          <p:cNvSpPr txBox="1"/>
          <p:nvPr/>
        </p:nvSpPr>
        <p:spPr>
          <a:xfrm>
            <a:off x="961997" y="542341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88E5D672-65EA-521C-C909-08F9816B2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9972" y="4945060"/>
            <a:ext cx="3924329" cy="409578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ECEDD56A-B979-16C2-F88A-93B890501A96}"/>
              </a:ext>
            </a:extLst>
          </p:cNvPr>
          <p:cNvSpPr txBox="1"/>
          <p:nvPr/>
        </p:nvSpPr>
        <p:spPr>
          <a:xfrm>
            <a:off x="1028672" y="491578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A71A43AC-52FB-D469-255A-4CF97407471A}"/>
              </a:ext>
            </a:extLst>
          </p:cNvPr>
          <p:cNvCxnSpPr/>
          <p:nvPr/>
        </p:nvCxnSpPr>
        <p:spPr>
          <a:xfrm rot="10800000">
            <a:off x="5700734" y="134303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8">
            <a:extLst>
              <a:ext uri="{FF2B5EF4-FFF2-40B4-BE49-F238E27FC236}">
                <a16:creationId xmlns:a16="http://schemas.microsoft.com/office/drawing/2014/main" id="{08902A45-EFF0-2601-E0F1-E82A44901137}"/>
              </a:ext>
            </a:extLst>
          </p:cNvPr>
          <p:cNvSpPr txBox="1"/>
          <p:nvPr/>
        </p:nvSpPr>
        <p:spPr>
          <a:xfrm>
            <a:off x="5986486" y="120015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A7B227FA-1CEC-EDDA-FF55-8DCA364CE998}"/>
              </a:ext>
            </a:extLst>
          </p:cNvPr>
          <p:cNvCxnSpPr/>
          <p:nvPr/>
        </p:nvCxnSpPr>
        <p:spPr>
          <a:xfrm rot="10800000">
            <a:off x="5700734" y="162878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0">
            <a:extLst>
              <a:ext uri="{FF2B5EF4-FFF2-40B4-BE49-F238E27FC236}">
                <a16:creationId xmlns:a16="http://schemas.microsoft.com/office/drawing/2014/main" id="{E5970BC8-F415-17FC-7F8E-5199908B5824}"/>
              </a:ext>
            </a:extLst>
          </p:cNvPr>
          <p:cNvSpPr txBox="1"/>
          <p:nvPr/>
        </p:nvSpPr>
        <p:spPr>
          <a:xfrm>
            <a:off x="5986486" y="148591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04007573-08C2-CDE8-93FA-0AB636D46B3E}"/>
              </a:ext>
            </a:extLst>
          </p:cNvPr>
          <p:cNvCxnSpPr/>
          <p:nvPr/>
        </p:nvCxnSpPr>
        <p:spPr>
          <a:xfrm rot="10800000">
            <a:off x="5767627" y="189824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8">
            <a:extLst>
              <a:ext uri="{FF2B5EF4-FFF2-40B4-BE49-F238E27FC236}">
                <a16:creationId xmlns:a16="http://schemas.microsoft.com/office/drawing/2014/main" id="{D97979E9-FA5E-817D-8D21-B4949E750499}"/>
              </a:ext>
            </a:extLst>
          </p:cNvPr>
          <p:cNvSpPr txBox="1"/>
          <p:nvPr/>
        </p:nvSpPr>
        <p:spPr>
          <a:xfrm>
            <a:off x="6053379" y="175537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6762034A-399F-59E3-E834-3FB7B60FB5B3}"/>
              </a:ext>
            </a:extLst>
          </p:cNvPr>
          <p:cNvCxnSpPr/>
          <p:nvPr/>
        </p:nvCxnSpPr>
        <p:spPr>
          <a:xfrm rot="10800000">
            <a:off x="5767627" y="218400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0">
            <a:extLst>
              <a:ext uri="{FF2B5EF4-FFF2-40B4-BE49-F238E27FC236}">
                <a16:creationId xmlns:a16="http://schemas.microsoft.com/office/drawing/2014/main" id="{E828E8EE-F762-83F9-B5DD-A8B2298A05B2}"/>
              </a:ext>
            </a:extLst>
          </p:cNvPr>
          <p:cNvSpPr txBox="1"/>
          <p:nvPr/>
        </p:nvSpPr>
        <p:spPr>
          <a:xfrm>
            <a:off x="6053379" y="204112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E2225400-222F-D091-6223-F7411A0D8519}"/>
              </a:ext>
            </a:extLst>
          </p:cNvPr>
          <p:cNvCxnSpPr/>
          <p:nvPr/>
        </p:nvCxnSpPr>
        <p:spPr>
          <a:xfrm rot="10800000">
            <a:off x="5767409" y="345758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8">
            <a:extLst>
              <a:ext uri="{FF2B5EF4-FFF2-40B4-BE49-F238E27FC236}">
                <a16:creationId xmlns:a16="http://schemas.microsoft.com/office/drawing/2014/main" id="{69AE89D7-407F-4B59-3123-774D806248BF}"/>
              </a:ext>
            </a:extLst>
          </p:cNvPr>
          <p:cNvSpPr txBox="1"/>
          <p:nvPr/>
        </p:nvSpPr>
        <p:spPr>
          <a:xfrm>
            <a:off x="6053161" y="331470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A01D3D0A-3E24-0A45-AED5-DBAC23E9803B}"/>
              </a:ext>
            </a:extLst>
          </p:cNvPr>
          <p:cNvCxnSpPr/>
          <p:nvPr/>
        </p:nvCxnSpPr>
        <p:spPr>
          <a:xfrm rot="10800000">
            <a:off x="5767409" y="374333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0">
            <a:extLst>
              <a:ext uri="{FF2B5EF4-FFF2-40B4-BE49-F238E27FC236}">
                <a16:creationId xmlns:a16="http://schemas.microsoft.com/office/drawing/2014/main" id="{6F57BB60-006D-8884-B94C-8A390253FF7D}"/>
              </a:ext>
            </a:extLst>
          </p:cNvPr>
          <p:cNvSpPr txBox="1"/>
          <p:nvPr/>
        </p:nvSpPr>
        <p:spPr>
          <a:xfrm>
            <a:off x="6053161" y="360046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109FCD94-95DB-9DAF-EB80-3CA3DCDFF0E5}"/>
              </a:ext>
            </a:extLst>
          </p:cNvPr>
          <p:cNvCxnSpPr/>
          <p:nvPr/>
        </p:nvCxnSpPr>
        <p:spPr>
          <a:xfrm rot="10800000">
            <a:off x="5834302" y="401279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8">
            <a:extLst>
              <a:ext uri="{FF2B5EF4-FFF2-40B4-BE49-F238E27FC236}">
                <a16:creationId xmlns:a16="http://schemas.microsoft.com/office/drawing/2014/main" id="{8FBC3872-344B-7BEE-FD2C-59032FD59CFB}"/>
              </a:ext>
            </a:extLst>
          </p:cNvPr>
          <p:cNvSpPr txBox="1"/>
          <p:nvPr/>
        </p:nvSpPr>
        <p:spPr>
          <a:xfrm>
            <a:off x="6120054" y="386992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76513ED9-54E1-7E1C-3C0A-F5C3E3C147A1}"/>
              </a:ext>
            </a:extLst>
          </p:cNvPr>
          <p:cNvCxnSpPr/>
          <p:nvPr/>
        </p:nvCxnSpPr>
        <p:spPr>
          <a:xfrm rot="10800000">
            <a:off x="5834302" y="429855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0">
            <a:extLst>
              <a:ext uri="{FF2B5EF4-FFF2-40B4-BE49-F238E27FC236}">
                <a16:creationId xmlns:a16="http://schemas.microsoft.com/office/drawing/2014/main" id="{EC136A0E-2896-9D82-F35B-88895EB67C79}"/>
              </a:ext>
            </a:extLst>
          </p:cNvPr>
          <p:cNvSpPr txBox="1"/>
          <p:nvPr/>
        </p:nvSpPr>
        <p:spPr>
          <a:xfrm>
            <a:off x="6120054" y="415567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662D8C1C-98DB-9FA8-A1E8-801809EB43DB}"/>
              </a:ext>
            </a:extLst>
          </p:cNvPr>
          <p:cNvCxnSpPr/>
          <p:nvPr/>
        </p:nvCxnSpPr>
        <p:spPr>
          <a:xfrm rot="10800000">
            <a:off x="5881709" y="511493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38">
            <a:extLst>
              <a:ext uri="{FF2B5EF4-FFF2-40B4-BE49-F238E27FC236}">
                <a16:creationId xmlns:a16="http://schemas.microsoft.com/office/drawing/2014/main" id="{4692DFAB-1EE8-BA5B-7FC6-B3D64DC40F6C}"/>
              </a:ext>
            </a:extLst>
          </p:cNvPr>
          <p:cNvSpPr txBox="1"/>
          <p:nvPr/>
        </p:nvSpPr>
        <p:spPr>
          <a:xfrm>
            <a:off x="6167461" y="497205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0D213146-6AE8-E963-4C84-168B09F42ABF}"/>
              </a:ext>
            </a:extLst>
          </p:cNvPr>
          <p:cNvCxnSpPr/>
          <p:nvPr/>
        </p:nvCxnSpPr>
        <p:spPr>
          <a:xfrm rot="10800000">
            <a:off x="5881709" y="540068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40">
            <a:extLst>
              <a:ext uri="{FF2B5EF4-FFF2-40B4-BE49-F238E27FC236}">
                <a16:creationId xmlns:a16="http://schemas.microsoft.com/office/drawing/2014/main" id="{1161A693-AD9F-516A-FEBF-F948419E971C}"/>
              </a:ext>
            </a:extLst>
          </p:cNvPr>
          <p:cNvSpPr txBox="1"/>
          <p:nvPr/>
        </p:nvSpPr>
        <p:spPr>
          <a:xfrm>
            <a:off x="6167461" y="525781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949F9C2D-9B40-3772-F7AD-FDD14280F92D}"/>
              </a:ext>
            </a:extLst>
          </p:cNvPr>
          <p:cNvCxnSpPr/>
          <p:nvPr/>
        </p:nvCxnSpPr>
        <p:spPr>
          <a:xfrm rot="10800000">
            <a:off x="5948602" y="567014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8">
            <a:extLst>
              <a:ext uri="{FF2B5EF4-FFF2-40B4-BE49-F238E27FC236}">
                <a16:creationId xmlns:a16="http://schemas.microsoft.com/office/drawing/2014/main" id="{B17C75B3-3E00-4174-EEDE-A6D0ABF3B378}"/>
              </a:ext>
            </a:extLst>
          </p:cNvPr>
          <p:cNvSpPr txBox="1"/>
          <p:nvPr/>
        </p:nvSpPr>
        <p:spPr>
          <a:xfrm>
            <a:off x="6234354" y="552727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2EBF6645-1669-1A76-2727-D0BC8B150C95}"/>
              </a:ext>
            </a:extLst>
          </p:cNvPr>
          <p:cNvCxnSpPr/>
          <p:nvPr/>
        </p:nvCxnSpPr>
        <p:spPr>
          <a:xfrm rot="10800000">
            <a:off x="5948602" y="595590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0">
            <a:extLst>
              <a:ext uri="{FF2B5EF4-FFF2-40B4-BE49-F238E27FC236}">
                <a16:creationId xmlns:a16="http://schemas.microsoft.com/office/drawing/2014/main" id="{3369E7F2-0D4A-D7F2-4289-311F0C65BF4C}"/>
              </a:ext>
            </a:extLst>
          </p:cNvPr>
          <p:cNvSpPr txBox="1"/>
          <p:nvPr/>
        </p:nvSpPr>
        <p:spPr>
          <a:xfrm>
            <a:off x="6234354" y="581302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FF4DDB86-AB33-AA1C-2AAB-A064560CFA2D}"/>
              </a:ext>
            </a:extLst>
          </p:cNvPr>
          <p:cNvSpPr/>
          <p:nvPr/>
        </p:nvSpPr>
        <p:spPr>
          <a:xfrm>
            <a:off x="1876397" y="1254039"/>
            <a:ext cx="1328752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6282D37-F503-BBB3-3C7A-676412C0FD02}"/>
              </a:ext>
            </a:extLst>
          </p:cNvPr>
          <p:cNvSpPr/>
          <p:nvPr/>
        </p:nvSpPr>
        <p:spPr>
          <a:xfrm>
            <a:off x="3343247" y="3330489"/>
            <a:ext cx="1181128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B59AD74-CD6B-6AFF-4436-FED0B0D55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1902" y="5587021"/>
            <a:ext cx="3933854" cy="352060"/>
          </a:xfrm>
          <a:prstGeom prst="rect">
            <a:avLst/>
          </a:prstGeom>
        </p:spPr>
      </p:pic>
      <p:sp>
        <p:nvSpPr>
          <p:cNvPr id="60" name="矩形 59">
            <a:extLst>
              <a:ext uri="{FF2B5EF4-FFF2-40B4-BE49-F238E27FC236}">
                <a16:creationId xmlns:a16="http://schemas.microsoft.com/office/drawing/2014/main" id="{0521351A-CE87-D535-8658-FC767D91A7DD}"/>
              </a:ext>
            </a:extLst>
          </p:cNvPr>
          <p:cNvSpPr/>
          <p:nvPr/>
        </p:nvSpPr>
        <p:spPr>
          <a:xfrm>
            <a:off x="2221706" y="4997821"/>
            <a:ext cx="1271574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992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FC8CB2-FFFB-A87F-EBE6-AB26886F3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71" y="546098"/>
            <a:ext cx="4038630" cy="42707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49E95CF-EC2C-B9ED-9AE8-D125A1D76435}"/>
              </a:ext>
            </a:extLst>
          </p:cNvPr>
          <p:cNvSpPr txBox="1"/>
          <p:nvPr/>
        </p:nvSpPr>
        <p:spPr>
          <a:xfrm>
            <a:off x="1066770" y="58050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B697AD-8B14-EC7E-40AD-F7E36BBE94DD}"/>
              </a:ext>
            </a:extLst>
          </p:cNvPr>
          <p:cNvSpPr txBox="1"/>
          <p:nvPr/>
        </p:nvSpPr>
        <p:spPr>
          <a:xfrm>
            <a:off x="517575" y="1804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2</a:t>
            </a:r>
            <a:r>
              <a:rPr lang="en-US" altLang="zh-CN" dirty="0"/>
              <a:t>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BB4C68-C667-79D5-1A5E-F92506155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170" y="1115591"/>
            <a:ext cx="4038630" cy="42862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45EBF3A-54BA-FC3F-A2BA-5CA32BD9A028}"/>
              </a:ext>
            </a:extLst>
          </p:cNvPr>
          <p:cNvSpPr txBox="1"/>
          <p:nvPr/>
        </p:nvSpPr>
        <p:spPr>
          <a:xfrm>
            <a:off x="1285845" y="104579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8304D67-BBCA-7F36-7537-99E016D6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170" y="1564587"/>
            <a:ext cx="4114830" cy="49882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F79BC6C-7EF9-269E-6B46-89F091179105}"/>
              </a:ext>
            </a:extLst>
          </p:cNvPr>
          <p:cNvSpPr txBox="1"/>
          <p:nvPr/>
        </p:nvSpPr>
        <p:spPr>
          <a:xfrm>
            <a:off x="971491" y="155120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AB81F11-6281-DD2E-19EA-49DBFE6F4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5922" y="2560745"/>
            <a:ext cx="3962429" cy="40957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C6ED637-1956-EFB8-2A7F-1186A923A597}"/>
              </a:ext>
            </a:extLst>
          </p:cNvPr>
          <p:cNvSpPr txBox="1"/>
          <p:nvPr/>
        </p:nvSpPr>
        <p:spPr>
          <a:xfrm>
            <a:off x="1219170" y="240261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1B8B02-45DA-9A4D-7885-E616B9AD1B3F}"/>
              </a:ext>
            </a:extLst>
          </p:cNvPr>
          <p:cNvSpPr txBox="1"/>
          <p:nvPr/>
        </p:nvSpPr>
        <p:spPr>
          <a:xfrm>
            <a:off x="1508175" y="301728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7F7D49B-7AAF-3329-8AAC-D3E098BA9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532" y="3007755"/>
            <a:ext cx="3819553" cy="37147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4E8DBEF-A2D4-B6B7-BDAD-B701681B1A23}"/>
              </a:ext>
            </a:extLst>
          </p:cNvPr>
          <p:cNvSpPr txBox="1"/>
          <p:nvPr/>
        </p:nvSpPr>
        <p:spPr>
          <a:xfrm>
            <a:off x="1269192" y="353155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29353BC-2939-934F-03CA-8B5E7B7D32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6923" y="3514723"/>
            <a:ext cx="3857653" cy="38100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3877B8A-7F25-CF32-83DA-4173F748E4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6923" y="4311350"/>
            <a:ext cx="3781453" cy="31928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37020C55-48D8-E609-953F-5500A50F504D}"/>
              </a:ext>
            </a:extLst>
          </p:cNvPr>
          <p:cNvSpPr txBox="1"/>
          <p:nvPr/>
        </p:nvSpPr>
        <p:spPr>
          <a:xfrm>
            <a:off x="1200120" y="432666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A26761D-1A42-9924-1AFD-82E2C9639AAA}"/>
              </a:ext>
            </a:extLst>
          </p:cNvPr>
          <p:cNvSpPr txBox="1"/>
          <p:nvPr/>
        </p:nvSpPr>
        <p:spPr>
          <a:xfrm>
            <a:off x="1412925" y="493180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F366755-D1C8-E899-ADBE-4AEFBB70719E}"/>
              </a:ext>
            </a:extLst>
          </p:cNvPr>
          <p:cNvSpPr txBox="1"/>
          <p:nvPr/>
        </p:nvSpPr>
        <p:spPr>
          <a:xfrm>
            <a:off x="1154892" y="550322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6BB7254-FBD1-6909-2AE5-17F82B68EF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9773" y="4914355"/>
            <a:ext cx="3838603" cy="447678"/>
          </a:xfrm>
          <a:prstGeom prst="rect">
            <a:avLst/>
          </a:prstGeom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D97A4D9D-566F-59E2-3ABC-2D5E8BDB04C3}"/>
              </a:ext>
            </a:extLst>
          </p:cNvPr>
          <p:cNvCxnSpPr/>
          <p:nvPr/>
        </p:nvCxnSpPr>
        <p:spPr>
          <a:xfrm rot="10800000">
            <a:off x="6062684" y="254316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0">
            <a:extLst>
              <a:ext uri="{FF2B5EF4-FFF2-40B4-BE49-F238E27FC236}">
                <a16:creationId xmlns:a16="http://schemas.microsoft.com/office/drawing/2014/main" id="{C2C203A4-5CB8-200F-69F7-566C1622B815}"/>
              </a:ext>
            </a:extLst>
          </p:cNvPr>
          <p:cNvSpPr txBox="1"/>
          <p:nvPr/>
        </p:nvSpPr>
        <p:spPr>
          <a:xfrm>
            <a:off x="6348436" y="240028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046124C3-AC45-DC71-5B01-5F3536F44919}"/>
              </a:ext>
            </a:extLst>
          </p:cNvPr>
          <p:cNvCxnSpPr/>
          <p:nvPr/>
        </p:nvCxnSpPr>
        <p:spPr>
          <a:xfrm rot="10800000">
            <a:off x="6062684" y="282891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2">
            <a:extLst>
              <a:ext uri="{FF2B5EF4-FFF2-40B4-BE49-F238E27FC236}">
                <a16:creationId xmlns:a16="http://schemas.microsoft.com/office/drawing/2014/main" id="{1D340E29-27B7-C786-4A78-B71801871CC2}"/>
              </a:ext>
            </a:extLst>
          </p:cNvPr>
          <p:cNvSpPr txBox="1"/>
          <p:nvPr/>
        </p:nvSpPr>
        <p:spPr>
          <a:xfrm>
            <a:off x="6348436" y="268603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29A450E4-569D-700A-5CA8-96D22E9EAAE4}"/>
              </a:ext>
            </a:extLst>
          </p:cNvPr>
          <p:cNvCxnSpPr/>
          <p:nvPr/>
        </p:nvCxnSpPr>
        <p:spPr>
          <a:xfrm rot="10800000">
            <a:off x="6062684" y="301941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5">
            <a:extLst>
              <a:ext uri="{FF2B5EF4-FFF2-40B4-BE49-F238E27FC236}">
                <a16:creationId xmlns:a16="http://schemas.microsoft.com/office/drawing/2014/main" id="{439F664D-4F16-DEBA-85DB-1AEB0ACD7952}"/>
              </a:ext>
            </a:extLst>
          </p:cNvPr>
          <p:cNvSpPr txBox="1"/>
          <p:nvPr/>
        </p:nvSpPr>
        <p:spPr>
          <a:xfrm>
            <a:off x="6348436" y="287654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6DD6C08E-B7CE-2CD1-6D87-A3633E3A786E}"/>
              </a:ext>
            </a:extLst>
          </p:cNvPr>
          <p:cNvCxnSpPr/>
          <p:nvPr/>
        </p:nvCxnSpPr>
        <p:spPr>
          <a:xfrm rot="10800000">
            <a:off x="6062684" y="330516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7">
            <a:extLst>
              <a:ext uri="{FF2B5EF4-FFF2-40B4-BE49-F238E27FC236}">
                <a16:creationId xmlns:a16="http://schemas.microsoft.com/office/drawing/2014/main" id="{6EC89AC0-69F8-186E-6639-D9C54C618D86}"/>
              </a:ext>
            </a:extLst>
          </p:cNvPr>
          <p:cNvSpPr txBox="1"/>
          <p:nvPr/>
        </p:nvSpPr>
        <p:spPr>
          <a:xfrm>
            <a:off x="6348436" y="316229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A2DCD015-47CD-7E82-1BA4-7B066B45B89F}"/>
              </a:ext>
            </a:extLst>
          </p:cNvPr>
          <p:cNvCxnSpPr/>
          <p:nvPr/>
        </p:nvCxnSpPr>
        <p:spPr>
          <a:xfrm rot="10800000">
            <a:off x="6062684" y="436244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3">
            <a:extLst>
              <a:ext uri="{FF2B5EF4-FFF2-40B4-BE49-F238E27FC236}">
                <a16:creationId xmlns:a16="http://schemas.microsoft.com/office/drawing/2014/main" id="{8BD09F99-5DC0-B69A-CB08-9E45844B5A80}"/>
              </a:ext>
            </a:extLst>
          </p:cNvPr>
          <p:cNvSpPr txBox="1"/>
          <p:nvPr/>
        </p:nvSpPr>
        <p:spPr>
          <a:xfrm>
            <a:off x="6348436" y="421957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C2F1548F-9FDD-6D82-0E72-3EDD42D68E06}"/>
              </a:ext>
            </a:extLst>
          </p:cNvPr>
          <p:cNvCxnSpPr/>
          <p:nvPr/>
        </p:nvCxnSpPr>
        <p:spPr>
          <a:xfrm rot="10800000">
            <a:off x="6062684" y="464820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5">
            <a:extLst>
              <a:ext uri="{FF2B5EF4-FFF2-40B4-BE49-F238E27FC236}">
                <a16:creationId xmlns:a16="http://schemas.microsoft.com/office/drawing/2014/main" id="{6F8F0CCC-E943-CCBC-F47B-58B8F32FCFD3}"/>
              </a:ext>
            </a:extLst>
          </p:cNvPr>
          <p:cNvSpPr txBox="1"/>
          <p:nvPr/>
        </p:nvSpPr>
        <p:spPr>
          <a:xfrm>
            <a:off x="6348436" y="450532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80F78FA0-17B8-C3E3-12B7-DDF8A88E9209}"/>
              </a:ext>
            </a:extLst>
          </p:cNvPr>
          <p:cNvCxnSpPr/>
          <p:nvPr/>
        </p:nvCxnSpPr>
        <p:spPr>
          <a:xfrm rot="10800000">
            <a:off x="5991246" y="493395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30">
            <a:extLst>
              <a:ext uri="{FF2B5EF4-FFF2-40B4-BE49-F238E27FC236}">
                <a16:creationId xmlns:a16="http://schemas.microsoft.com/office/drawing/2014/main" id="{1BBBC4F2-5BCA-C77A-646F-BB042C2891A4}"/>
              </a:ext>
            </a:extLst>
          </p:cNvPr>
          <p:cNvSpPr txBox="1"/>
          <p:nvPr/>
        </p:nvSpPr>
        <p:spPr>
          <a:xfrm>
            <a:off x="6276998" y="479107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1CE142C5-2F70-6C5B-C397-538DA532A15A}"/>
              </a:ext>
            </a:extLst>
          </p:cNvPr>
          <p:cNvCxnSpPr/>
          <p:nvPr/>
        </p:nvCxnSpPr>
        <p:spPr>
          <a:xfrm rot="10800000">
            <a:off x="5991246" y="521970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32">
            <a:extLst>
              <a:ext uri="{FF2B5EF4-FFF2-40B4-BE49-F238E27FC236}">
                <a16:creationId xmlns:a16="http://schemas.microsoft.com/office/drawing/2014/main" id="{71600916-623C-1454-791A-137953EF8E1E}"/>
              </a:ext>
            </a:extLst>
          </p:cNvPr>
          <p:cNvSpPr txBox="1"/>
          <p:nvPr/>
        </p:nvSpPr>
        <p:spPr>
          <a:xfrm>
            <a:off x="6276998" y="507682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BD4F0C2C-D564-CB1A-9B30-EB6EA4DD7B6C}"/>
              </a:ext>
            </a:extLst>
          </p:cNvPr>
          <p:cNvCxnSpPr/>
          <p:nvPr/>
        </p:nvCxnSpPr>
        <p:spPr>
          <a:xfrm rot="10800000">
            <a:off x="6062684" y="58103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6F34F3D3-B489-579B-90DA-48AE00C4CCB7}"/>
              </a:ext>
            </a:extLst>
          </p:cNvPr>
          <p:cNvCxnSpPr/>
          <p:nvPr/>
        </p:nvCxnSpPr>
        <p:spPr>
          <a:xfrm rot="10800000">
            <a:off x="6062684" y="86678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0">
            <a:extLst>
              <a:ext uri="{FF2B5EF4-FFF2-40B4-BE49-F238E27FC236}">
                <a16:creationId xmlns:a16="http://schemas.microsoft.com/office/drawing/2014/main" id="{10C41D30-7527-7160-56B7-007CBD166D04}"/>
              </a:ext>
            </a:extLst>
          </p:cNvPr>
          <p:cNvSpPr txBox="1"/>
          <p:nvPr/>
        </p:nvSpPr>
        <p:spPr>
          <a:xfrm>
            <a:off x="6348436" y="72391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4C9B287C-5FDF-2BD5-5535-103B211D1C40}"/>
              </a:ext>
            </a:extLst>
          </p:cNvPr>
          <p:cNvCxnSpPr/>
          <p:nvPr/>
        </p:nvCxnSpPr>
        <p:spPr>
          <a:xfrm rot="10800000">
            <a:off x="5991246" y="115253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4">
            <a:extLst>
              <a:ext uri="{FF2B5EF4-FFF2-40B4-BE49-F238E27FC236}">
                <a16:creationId xmlns:a16="http://schemas.microsoft.com/office/drawing/2014/main" id="{6F8B832E-F2D8-F47F-3EA8-A1FAE76C00A7}"/>
              </a:ext>
            </a:extLst>
          </p:cNvPr>
          <p:cNvSpPr txBox="1"/>
          <p:nvPr/>
        </p:nvSpPr>
        <p:spPr>
          <a:xfrm>
            <a:off x="6276998" y="100966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F59E0C9E-84BB-CF0E-DC6E-F95EC0DE7BE7}"/>
              </a:ext>
            </a:extLst>
          </p:cNvPr>
          <p:cNvCxnSpPr/>
          <p:nvPr/>
        </p:nvCxnSpPr>
        <p:spPr>
          <a:xfrm rot="10800000">
            <a:off x="5991246" y="143829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6">
            <a:extLst>
              <a:ext uri="{FF2B5EF4-FFF2-40B4-BE49-F238E27FC236}">
                <a16:creationId xmlns:a16="http://schemas.microsoft.com/office/drawing/2014/main" id="{D0437532-4859-6676-A847-AAD38E6C3276}"/>
              </a:ext>
            </a:extLst>
          </p:cNvPr>
          <p:cNvSpPr txBox="1"/>
          <p:nvPr/>
        </p:nvSpPr>
        <p:spPr>
          <a:xfrm>
            <a:off x="6276998" y="129541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2" name="TextBox 54">
            <a:extLst>
              <a:ext uri="{FF2B5EF4-FFF2-40B4-BE49-F238E27FC236}">
                <a16:creationId xmlns:a16="http://schemas.microsoft.com/office/drawing/2014/main" id="{910B2ACA-BED9-E819-21F0-9BADF92C1A2D}"/>
              </a:ext>
            </a:extLst>
          </p:cNvPr>
          <p:cNvSpPr txBox="1"/>
          <p:nvPr/>
        </p:nvSpPr>
        <p:spPr>
          <a:xfrm>
            <a:off x="6276998" y="46018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87708B60-3405-F88A-D5D6-0D3E7E19CB03}"/>
              </a:ext>
            </a:extLst>
          </p:cNvPr>
          <p:cNvCxnSpPr/>
          <p:nvPr/>
        </p:nvCxnSpPr>
        <p:spPr>
          <a:xfrm rot="10800000">
            <a:off x="6110527" y="16410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8">
            <a:extLst>
              <a:ext uri="{FF2B5EF4-FFF2-40B4-BE49-F238E27FC236}">
                <a16:creationId xmlns:a16="http://schemas.microsoft.com/office/drawing/2014/main" id="{7FFDDD0B-C34D-5741-97A2-E63069A46B07}"/>
              </a:ext>
            </a:extLst>
          </p:cNvPr>
          <p:cNvSpPr txBox="1"/>
          <p:nvPr/>
        </p:nvSpPr>
        <p:spPr>
          <a:xfrm>
            <a:off x="6396279" y="1498198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0601A4EC-FAA1-16E5-0A96-FF887783497D}"/>
              </a:ext>
            </a:extLst>
          </p:cNvPr>
          <p:cNvCxnSpPr/>
          <p:nvPr/>
        </p:nvCxnSpPr>
        <p:spPr>
          <a:xfrm rot="10800000">
            <a:off x="6110527" y="19268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0">
            <a:extLst>
              <a:ext uri="{FF2B5EF4-FFF2-40B4-BE49-F238E27FC236}">
                <a16:creationId xmlns:a16="http://schemas.microsoft.com/office/drawing/2014/main" id="{7DB2DCCE-60BF-C771-7AE7-027F19D5C8A0}"/>
              </a:ext>
            </a:extLst>
          </p:cNvPr>
          <p:cNvSpPr txBox="1"/>
          <p:nvPr/>
        </p:nvSpPr>
        <p:spPr>
          <a:xfrm>
            <a:off x="6396279" y="178395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51AA6D29-3905-C7A0-5DB1-C61081A47D78}"/>
              </a:ext>
            </a:extLst>
          </p:cNvPr>
          <p:cNvCxnSpPr/>
          <p:nvPr/>
        </p:nvCxnSpPr>
        <p:spPr>
          <a:xfrm rot="10800000">
            <a:off x="6110527" y="3565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8">
            <a:extLst>
              <a:ext uri="{FF2B5EF4-FFF2-40B4-BE49-F238E27FC236}">
                <a16:creationId xmlns:a16="http://schemas.microsoft.com/office/drawing/2014/main" id="{966644A5-1317-3841-2BFE-EA3B59515104}"/>
              </a:ext>
            </a:extLst>
          </p:cNvPr>
          <p:cNvSpPr txBox="1"/>
          <p:nvPr/>
        </p:nvSpPr>
        <p:spPr>
          <a:xfrm>
            <a:off x="6396279" y="3422248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E2DAE59B-974B-D3B4-ABC3-FD68C39E36C6}"/>
              </a:ext>
            </a:extLst>
          </p:cNvPr>
          <p:cNvCxnSpPr/>
          <p:nvPr/>
        </p:nvCxnSpPr>
        <p:spPr>
          <a:xfrm rot="10800000">
            <a:off x="6110527" y="385087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40">
            <a:extLst>
              <a:ext uri="{FF2B5EF4-FFF2-40B4-BE49-F238E27FC236}">
                <a16:creationId xmlns:a16="http://schemas.microsoft.com/office/drawing/2014/main" id="{556A4094-DFD1-7322-1A7E-B3915157C60E}"/>
              </a:ext>
            </a:extLst>
          </p:cNvPr>
          <p:cNvSpPr txBox="1"/>
          <p:nvPr/>
        </p:nvSpPr>
        <p:spPr>
          <a:xfrm>
            <a:off x="6396279" y="370800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069018F9-8203-FFA2-3978-55B806FC6DC1}"/>
              </a:ext>
            </a:extLst>
          </p:cNvPr>
          <p:cNvCxnSpPr/>
          <p:nvPr/>
        </p:nvCxnSpPr>
        <p:spPr>
          <a:xfrm rot="10800000">
            <a:off x="5986702" y="55653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8">
            <a:extLst>
              <a:ext uri="{FF2B5EF4-FFF2-40B4-BE49-F238E27FC236}">
                <a16:creationId xmlns:a16="http://schemas.microsoft.com/office/drawing/2014/main" id="{69FC34B1-46AB-B765-0FEF-8628A2635FAD}"/>
              </a:ext>
            </a:extLst>
          </p:cNvPr>
          <p:cNvSpPr txBox="1"/>
          <p:nvPr/>
        </p:nvSpPr>
        <p:spPr>
          <a:xfrm>
            <a:off x="6272454" y="5422498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9C1CD5AC-A4F5-4D0D-0406-D3727D532784}"/>
              </a:ext>
            </a:extLst>
          </p:cNvPr>
          <p:cNvCxnSpPr/>
          <p:nvPr/>
        </p:nvCxnSpPr>
        <p:spPr>
          <a:xfrm rot="10800000">
            <a:off x="5986702" y="58511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40">
            <a:extLst>
              <a:ext uri="{FF2B5EF4-FFF2-40B4-BE49-F238E27FC236}">
                <a16:creationId xmlns:a16="http://schemas.microsoft.com/office/drawing/2014/main" id="{F2ED63D7-489E-7883-D3F7-7E6CB6ADEB37}"/>
              </a:ext>
            </a:extLst>
          </p:cNvPr>
          <p:cNvSpPr txBox="1"/>
          <p:nvPr/>
        </p:nvSpPr>
        <p:spPr>
          <a:xfrm>
            <a:off x="6272454" y="570825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7D379FC-2CF3-1FF3-8983-F5F28C1AE263}"/>
              </a:ext>
            </a:extLst>
          </p:cNvPr>
          <p:cNvSpPr/>
          <p:nvPr/>
        </p:nvSpPr>
        <p:spPr>
          <a:xfrm>
            <a:off x="2254145" y="378613"/>
            <a:ext cx="1241471" cy="16940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B9220F6C-7394-6C35-D58B-F6A9A2D79BED}"/>
              </a:ext>
            </a:extLst>
          </p:cNvPr>
          <p:cNvSpPr/>
          <p:nvPr/>
        </p:nvSpPr>
        <p:spPr>
          <a:xfrm>
            <a:off x="3647835" y="2519761"/>
            <a:ext cx="1173742" cy="14736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8642F42-2953-836E-E20E-553B54B403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0245" y="5431283"/>
            <a:ext cx="3743625" cy="409578"/>
          </a:xfrm>
          <a:prstGeom prst="rect">
            <a:avLst/>
          </a:prstGeom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D987ADB3-B8D2-D898-C9AA-49407D500804}"/>
              </a:ext>
            </a:extLst>
          </p:cNvPr>
          <p:cNvSpPr/>
          <p:nvPr/>
        </p:nvSpPr>
        <p:spPr>
          <a:xfrm>
            <a:off x="2280595" y="4230846"/>
            <a:ext cx="1361190" cy="17360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220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9F31BB12-8659-6AFE-260C-E70158B9A25A}"/>
              </a:ext>
            </a:extLst>
          </p:cNvPr>
          <p:cNvSpPr txBox="1"/>
          <p:nvPr/>
        </p:nvSpPr>
        <p:spPr>
          <a:xfrm>
            <a:off x="1750636" y="220483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3F97378-8E31-D941-C2EF-D28734C70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036" y="2212218"/>
            <a:ext cx="4191031" cy="3524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5879F78-2857-D94C-C232-2D0744EF5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036" y="1558493"/>
            <a:ext cx="4143405" cy="35242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89F5F190-7F17-7524-91ED-CE31C2E6F2D9}"/>
              </a:ext>
            </a:extLst>
          </p:cNvPr>
          <p:cNvSpPr txBox="1"/>
          <p:nvPr/>
        </p:nvSpPr>
        <p:spPr>
          <a:xfrm>
            <a:off x="1824086" y="159698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2FED93C-D2B6-0188-C05E-082055002E56}"/>
              </a:ext>
            </a:extLst>
          </p:cNvPr>
          <p:cNvSpPr txBox="1"/>
          <p:nvPr/>
        </p:nvSpPr>
        <p:spPr>
          <a:xfrm>
            <a:off x="327076" y="4429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3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45F5987F-FF54-8954-5243-3EE703BC9529}"/>
              </a:ext>
            </a:extLst>
          </p:cNvPr>
          <p:cNvCxnSpPr/>
          <p:nvPr/>
        </p:nvCxnSpPr>
        <p:spPr>
          <a:xfrm rot="10800000">
            <a:off x="6848363" y="169661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8">
            <a:extLst>
              <a:ext uri="{FF2B5EF4-FFF2-40B4-BE49-F238E27FC236}">
                <a16:creationId xmlns:a16="http://schemas.microsoft.com/office/drawing/2014/main" id="{250510F9-2544-7EFE-7A63-6DD029BAE642}"/>
              </a:ext>
            </a:extLst>
          </p:cNvPr>
          <p:cNvSpPr txBox="1"/>
          <p:nvPr/>
        </p:nvSpPr>
        <p:spPr>
          <a:xfrm>
            <a:off x="7134115" y="1553741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699E5441-7F5C-496C-297D-D4FCD028520F}"/>
              </a:ext>
            </a:extLst>
          </p:cNvPr>
          <p:cNvCxnSpPr/>
          <p:nvPr/>
        </p:nvCxnSpPr>
        <p:spPr>
          <a:xfrm rot="10800000">
            <a:off x="6848363" y="198236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0">
            <a:extLst>
              <a:ext uri="{FF2B5EF4-FFF2-40B4-BE49-F238E27FC236}">
                <a16:creationId xmlns:a16="http://schemas.microsoft.com/office/drawing/2014/main" id="{DB7159A7-36FF-342C-DB7D-4C46F0B721E5}"/>
              </a:ext>
            </a:extLst>
          </p:cNvPr>
          <p:cNvSpPr txBox="1"/>
          <p:nvPr/>
        </p:nvSpPr>
        <p:spPr>
          <a:xfrm>
            <a:off x="7134115" y="183949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28E2BFF5-4035-8396-FC57-7A943A1214D5}"/>
              </a:ext>
            </a:extLst>
          </p:cNvPr>
          <p:cNvCxnSpPr/>
          <p:nvPr/>
        </p:nvCxnSpPr>
        <p:spPr>
          <a:xfrm rot="10800000">
            <a:off x="6915256" y="225183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8">
            <a:extLst>
              <a:ext uri="{FF2B5EF4-FFF2-40B4-BE49-F238E27FC236}">
                <a16:creationId xmlns:a16="http://schemas.microsoft.com/office/drawing/2014/main" id="{214CB8DD-8618-2C5D-6DE1-997783EF7E05}"/>
              </a:ext>
            </a:extLst>
          </p:cNvPr>
          <p:cNvSpPr txBox="1"/>
          <p:nvPr/>
        </p:nvSpPr>
        <p:spPr>
          <a:xfrm>
            <a:off x="7201008" y="2108955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B969D404-8827-8A0A-2B33-098F7326BEEF}"/>
              </a:ext>
            </a:extLst>
          </p:cNvPr>
          <p:cNvCxnSpPr/>
          <p:nvPr/>
        </p:nvCxnSpPr>
        <p:spPr>
          <a:xfrm rot="10800000">
            <a:off x="6915256" y="253758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0">
            <a:extLst>
              <a:ext uri="{FF2B5EF4-FFF2-40B4-BE49-F238E27FC236}">
                <a16:creationId xmlns:a16="http://schemas.microsoft.com/office/drawing/2014/main" id="{D298666A-ED2B-C5CD-509D-66C198C9E979}"/>
              </a:ext>
            </a:extLst>
          </p:cNvPr>
          <p:cNvSpPr txBox="1"/>
          <p:nvPr/>
        </p:nvSpPr>
        <p:spPr>
          <a:xfrm>
            <a:off x="7201008" y="239470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EE086D0-D93A-1043-43C8-49A6B1C8D029}"/>
              </a:ext>
            </a:extLst>
          </p:cNvPr>
          <p:cNvSpPr/>
          <p:nvPr/>
        </p:nvSpPr>
        <p:spPr>
          <a:xfrm>
            <a:off x="5143352" y="1587741"/>
            <a:ext cx="2000264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4152AD-4D27-2C45-61CB-073D78B4B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519" y="3974828"/>
            <a:ext cx="4250220" cy="37501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675CAF8-6CF3-DC99-45C2-9568E2F47D6D}"/>
              </a:ext>
            </a:extLst>
          </p:cNvPr>
          <p:cNvSpPr txBox="1"/>
          <p:nvPr/>
        </p:nvSpPr>
        <p:spPr>
          <a:xfrm>
            <a:off x="1241476" y="319976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3DBF71-85C9-2496-5012-AEE7D15CD212}"/>
              </a:ext>
            </a:extLst>
          </p:cNvPr>
          <p:cNvSpPr txBox="1"/>
          <p:nvPr/>
        </p:nvSpPr>
        <p:spPr>
          <a:xfrm>
            <a:off x="1530481" y="381442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AKT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2EC2AF-1741-2D6E-1163-D3DB2D13AC37}"/>
              </a:ext>
            </a:extLst>
          </p:cNvPr>
          <p:cNvSpPr txBox="1"/>
          <p:nvPr/>
        </p:nvSpPr>
        <p:spPr>
          <a:xfrm>
            <a:off x="1291498" y="43286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AD4094F-D184-7889-FE50-7A51F51E8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2236" y="4553024"/>
            <a:ext cx="4300787" cy="4857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CDE0843-5C4C-6FD3-139C-932874AEF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574" y="3343477"/>
            <a:ext cx="4438682" cy="40957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D7BC64C-CB43-F9CA-7A48-3ABE78FF5DC1}"/>
              </a:ext>
            </a:extLst>
          </p:cNvPr>
          <p:cNvSpPr/>
          <p:nvPr/>
        </p:nvSpPr>
        <p:spPr>
          <a:xfrm>
            <a:off x="4204832" y="3428999"/>
            <a:ext cx="1307205" cy="1838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B636D3B8-0530-71C4-9913-D9EC1063B0E7}"/>
              </a:ext>
            </a:extLst>
          </p:cNvPr>
          <p:cNvCxnSpPr/>
          <p:nvPr/>
        </p:nvCxnSpPr>
        <p:spPr>
          <a:xfrm rot="10800000">
            <a:off x="6934599" y="347681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>
            <a:extLst>
              <a:ext uri="{FF2B5EF4-FFF2-40B4-BE49-F238E27FC236}">
                <a16:creationId xmlns:a16="http://schemas.microsoft.com/office/drawing/2014/main" id="{A4AB2B4D-E6CF-A7F5-48A4-F12BD6E9C628}"/>
              </a:ext>
            </a:extLst>
          </p:cNvPr>
          <p:cNvSpPr txBox="1"/>
          <p:nvPr/>
        </p:nvSpPr>
        <p:spPr>
          <a:xfrm>
            <a:off x="7220351" y="333394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0987CA98-63BE-ACBE-6A85-3F7740744B6E}"/>
              </a:ext>
            </a:extLst>
          </p:cNvPr>
          <p:cNvCxnSpPr/>
          <p:nvPr/>
        </p:nvCxnSpPr>
        <p:spPr>
          <a:xfrm rot="10800000">
            <a:off x="6934599" y="376256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5">
            <a:extLst>
              <a:ext uri="{FF2B5EF4-FFF2-40B4-BE49-F238E27FC236}">
                <a16:creationId xmlns:a16="http://schemas.microsoft.com/office/drawing/2014/main" id="{F9D9FCD0-C5D5-8FD5-1691-95548B561099}"/>
              </a:ext>
            </a:extLst>
          </p:cNvPr>
          <p:cNvSpPr txBox="1"/>
          <p:nvPr/>
        </p:nvSpPr>
        <p:spPr>
          <a:xfrm>
            <a:off x="7220351" y="361969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C61B67D2-F7DB-E36F-A064-A054AFF8AC33}"/>
              </a:ext>
            </a:extLst>
          </p:cNvPr>
          <p:cNvCxnSpPr/>
          <p:nvPr/>
        </p:nvCxnSpPr>
        <p:spPr>
          <a:xfrm rot="10800000">
            <a:off x="6863161" y="404832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8AB607B-CCA4-B481-19E0-14CEAA1431FF}"/>
              </a:ext>
            </a:extLst>
          </p:cNvPr>
          <p:cNvSpPr txBox="1"/>
          <p:nvPr/>
        </p:nvSpPr>
        <p:spPr>
          <a:xfrm>
            <a:off x="7148913" y="390544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1A3C2D7-967C-EBE3-0305-7705D88ECE20}"/>
              </a:ext>
            </a:extLst>
          </p:cNvPr>
          <p:cNvCxnSpPr/>
          <p:nvPr/>
        </p:nvCxnSpPr>
        <p:spPr>
          <a:xfrm rot="10800000">
            <a:off x="6863161" y="433407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72AC0AD-9795-6629-5E8C-0D481928ABF9}"/>
              </a:ext>
            </a:extLst>
          </p:cNvPr>
          <p:cNvSpPr txBox="1"/>
          <p:nvPr/>
        </p:nvSpPr>
        <p:spPr>
          <a:xfrm>
            <a:off x="7148913" y="419119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54021E96-AE31-2E89-B5DF-39E67002F703}"/>
              </a:ext>
            </a:extLst>
          </p:cNvPr>
          <p:cNvCxnSpPr/>
          <p:nvPr/>
        </p:nvCxnSpPr>
        <p:spPr>
          <a:xfrm rot="10800000">
            <a:off x="6858617" y="467974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8">
            <a:extLst>
              <a:ext uri="{FF2B5EF4-FFF2-40B4-BE49-F238E27FC236}">
                <a16:creationId xmlns:a16="http://schemas.microsoft.com/office/drawing/2014/main" id="{B1EAD1F9-1330-E812-2684-CF53D9A334AD}"/>
              </a:ext>
            </a:extLst>
          </p:cNvPr>
          <p:cNvSpPr txBox="1"/>
          <p:nvPr/>
        </p:nvSpPr>
        <p:spPr>
          <a:xfrm>
            <a:off x="7144369" y="4536867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65010BEA-7E23-6862-DD14-9F200CF2D797}"/>
              </a:ext>
            </a:extLst>
          </p:cNvPr>
          <p:cNvCxnSpPr/>
          <p:nvPr/>
        </p:nvCxnSpPr>
        <p:spPr>
          <a:xfrm rot="10800000">
            <a:off x="6858617" y="496549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0">
            <a:extLst>
              <a:ext uri="{FF2B5EF4-FFF2-40B4-BE49-F238E27FC236}">
                <a16:creationId xmlns:a16="http://schemas.microsoft.com/office/drawing/2014/main" id="{EA427F9B-D892-504D-590C-7B87E20FDA64}"/>
              </a:ext>
            </a:extLst>
          </p:cNvPr>
          <p:cNvSpPr txBox="1"/>
          <p:nvPr/>
        </p:nvSpPr>
        <p:spPr>
          <a:xfrm>
            <a:off x="7144369" y="482261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194138D-4D97-C1AE-CAA7-2E5ACB38B4D7}"/>
              </a:ext>
            </a:extLst>
          </p:cNvPr>
          <p:cNvSpPr txBox="1"/>
          <p:nvPr/>
        </p:nvSpPr>
        <p:spPr>
          <a:xfrm>
            <a:off x="377098" y="279974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3</a:t>
            </a:r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95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5AF967F-752C-B4D3-7DCB-B02C19D733AF}"/>
              </a:ext>
            </a:extLst>
          </p:cNvPr>
          <p:cNvSpPr txBox="1"/>
          <p:nvPr/>
        </p:nvSpPr>
        <p:spPr>
          <a:xfrm>
            <a:off x="369805" y="-6125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4486B94-E694-01D8-B7C1-60AE5D42217D}"/>
              </a:ext>
            </a:extLst>
          </p:cNvPr>
          <p:cNvSpPr txBox="1"/>
          <p:nvPr/>
        </p:nvSpPr>
        <p:spPr>
          <a:xfrm>
            <a:off x="433048" y="46051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4E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D4A3D47-63B0-41EA-FC15-B1D1F0A1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5903" y="1310294"/>
            <a:ext cx="500066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8">
            <a:extLst>
              <a:ext uri="{FF2B5EF4-FFF2-40B4-BE49-F238E27FC236}">
                <a16:creationId xmlns:a16="http://schemas.microsoft.com/office/drawing/2014/main" id="{6DE5547A-429A-A690-D2C4-419565502005}"/>
              </a:ext>
            </a:extLst>
          </p:cNvPr>
          <p:cNvSpPr txBox="1"/>
          <p:nvPr/>
        </p:nvSpPr>
        <p:spPr>
          <a:xfrm>
            <a:off x="1400019" y="1524608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A064C27-AD07-219F-D99E-7F1DC4FD3C24}"/>
              </a:ext>
            </a:extLst>
          </p:cNvPr>
          <p:cNvCxnSpPr/>
          <p:nvPr/>
        </p:nvCxnSpPr>
        <p:spPr>
          <a:xfrm rot="10800000">
            <a:off x="7686563" y="166748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0">
            <a:extLst>
              <a:ext uri="{FF2B5EF4-FFF2-40B4-BE49-F238E27FC236}">
                <a16:creationId xmlns:a16="http://schemas.microsoft.com/office/drawing/2014/main" id="{F51DED77-80EC-7899-E7E1-B2C8B6BF6EC1}"/>
              </a:ext>
            </a:extLst>
          </p:cNvPr>
          <p:cNvSpPr txBox="1"/>
          <p:nvPr/>
        </p:nvSpPr>
        <p:spPr>
          <a:xfrm>
            <a:off x="7972315" y="152460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55F4F00-E3A9-1222-087C-BAA4A5C53319}"/>
              </a:ext>
            </a:extLst>
          </p:cNvPr>
          <p:cNvCxnSpPr/>
          <p:nvPr/>
        </p:nvCxnSpPr>
        <p:spPr>
          <a:xfrm rot="10800000">
            <a:off x="7686563" y="195323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>
            <a:extLst>
              <a:ext uri="{FF2B5EF4-FFF2-40B4-BE49-F238E27FC236}">
                <a16:creationId xmlns:a16="http://schemas.microsoft.com/office/drawing/2014/main" id="{B3C55D24-8E97-D1B2-4E9E-C46C4ED95F7F}"/>
              </a:ext>
            </a:extLst>
          </p:cNvPr>
          <p:cNvSpPr txBox="1"/>
          <p:nvPr/>
        </p:nvSpPr>
        <p:spPr>
          <a:xfrm>
            <a:off x="7972315" y="181036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725526C-84BA-4A99-3420-24AD2F970F39}"/>
              </a:ext>
            </a:extLst>
          </p:cNvPr>
          <p:cNvCxnSpPr/>
          <p:nvPr/>
        </p:nvCxnSpPr>
        <p:spPr>
          <a:xfrm rot="10800000">
            <a:off x="7686563" y="238186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5">
            <a:extLst>
              <a:ext uri="{FF2B5EF4-FFF2-40B4-BE49-F238E27FC236}">
                <a16:creationId xmlns:a16="http://schemas.microsoft.com/office/drawing/2014/main" id="{CB2287D6-BE0D-9166-8EED-4630BDF4779C}"/>
              </a:ext>
            </a:extLst>
          </p:cNvPr>
          <p:cNvSpPr txBox="1"/>
          <p:nvPr/>
        </p:nvSpPr>
        <p:spPr>
          <a:xfrm>
            <a:off x="7972315" y="223898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3BD0AD3C-9E9D-855E-912B-343D2211A518}"/>
              </a:ext>
            </a:extLst>
          </p:cNvPr>
          <p:cNvCxnSpPr/>
          <p:nvPr/>
        </p:nvCxnSpPr>
        <p:spPr>
          <a:xfrm rot="10800000">
            <a:off x="7686563" y="266761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7">
            <a:extLst>
              <a:ext uri="{FF2B5EF4-FFF2-40B4-BE49-F238E27FC236}">
                <a16:creationId xmlns:a16="http://schemas.microsoft.com/office/drawing/2014/main" id="{66F7FB01-B9AF-EBD0-688F-D8A0BD2D34BA}"/>
              </a:ext>
            </a:extLst>
          </p:cNvPr>
          <p:cNvSpPr txBox="1"/>
          <p:nvPr/>
        </p:nvSpPr>
        <p:spPr>
          <a:xfrm>
            <a:off x="7972315" y="252474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C6D1F540-5397-21ED-EAC7-7FBB6699B016}"/>
              </a:ext>
            </a:extLst>
          </p:cNvPr>
          <p:cNvSpPr txBox="1"/>
          <p:nvPr/>
        </p:nvSpPr>
        <p:spPr>
          <a:xfrm>
            <a:off x="1971523" y="238186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F5575DE-E4D0-8A5A-24F9-AD84B0154ECB}"/>
              </a:ext>
            </a:extLst>
          </p:cNvPr>
          <p:cNvSpPr/>
          <p:nvPr/>
        </p:nvSpPr>
        <p:spPr>
          <a:xfrm>
            <a:off x="4400415" y="1667484"/>
            <a:ext cx="1571636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3C7F16E7-C31F-0470-C671-470309D7A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5903" y="3688185"/>
            <a:ext cx="492922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C950AC2-1EE7-F4A1-F307-726BC98DB28F}"/>
              </a:ext>
            </a:extLst>
          </p:cNvPr>
          <p:cNvCxnSpPr/>
          <p:nvPr/>
        </p:nvCxnSpPr>
        <p:spPr>
          <a:xfrm rot="10800000">
            <a:off x="7686563" y="318811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3">
            <a:extLst>
              <a:ext uri="{FF2B5EF4-FFF2-40B4-BE49-F238E27FC236}">
                <a16:creationId xmlns:a16="http://schemas.microsoft.com/office/drawing/2014/main" id="{9AC1B65D-C394-74C5-A04D-94CF3EAB9678}"/>
              </a:ext>
            </a:extLst>
          </p:cNvPr>
          <p:cNvSpPr txBox="1"/>
          <p:nvPr/>
        </p:nvSpPr>
        <p:spPr>
          <a:xfrm>
            <a:off x="7972315" y="304524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71789BA-E641-5FBE-32D0-15AC39630CE5}"/>
              </a:ext>
            </a:extLst>
          </p:cNvPr>
          <p:cNvCxnSpPr/>
          <p:nvPr/>
        </p:nvCxnSpPr>
        <p:spPr>
          <a:xfrm rot="10800000">
            <a:off x="7686563" y="347387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5">
            <a:extLst>
              <a:ext uri="{FF2B5EF4-FFF2-40B4-BE49-F238E27FC236}">
                <a16:creationId xmlns:a16="http://schemas.microsoft.com/office/drawing/2014/main" id="{336DECA8-E4AA-0CDB-E742-D3A491C0BF0A}"/>
              </a:ext>
            </a:extLst>
          </p:cNvPr>
          <p:cNvSpPr txBox="1"/>
          <p:nvPr/>
        </p:nvSpPr>
        <p:spPr>
          <a:xfrm>
            <a:off x="7972315" y="333099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FDAAC821-4EDA-CA99-C70F-A9DD3B8BAED5}"/>
              </a:ext>
            </a:extLst>
          </p:cNvPr>
          <p:cNvSpPr txBox="1"/>
          <p:nvPr/>
        </p:nvSpPr>
        <p:spPr>
          <a:xfrm>
            <a:off x="1400019" y="3188119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3F7231DC-5499-BE28-1D4A-1DFAD785AAE2}"/>
              </a:ext>
            </a:extLst>
          </p:cNvPr>
          <p:cNvSpPr txBox="1"/>
          <p:nvPr/>
        </p:nvSpPr>
        <p:spPr>
          <a:xfrm>
            <a:off x="1971523" y="375962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6FE1DD43-3432-8C4B-ABEE-3C31CFFAA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85903" y="3116681"/>
            <a:ext cx="492922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3A2A8F0B-EE23-55FE-06B5-C2B62EFBF7FE}"/>
              </a:ext>
            </a:extLst>
          </p:cNvPr>
          <p:cNvCxnSpPr/>
          <p:nvPr/>
        </p:nvCxnSpPr>
        <p:spPr>
          <a:xfrm rot="10800000">
            <a:off x="7615125" y="375962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0">
            <a:extLst>
              <a:ext uri="{FF2B5EF4-FFF2-40B4-BE49-F238E27FC236}">
                <a16:creationId xmlns:a16="http://schemas.microsoft.com/office/drawing/2014/main" id="{A338D140-0CE0-3E2C-52D7-2981C185C74C}"/>
              </a:ext>
            </a:extLst>
          </p:cNvPr>
          <p:cNvSpPr txBox="1"/>
          <p:nvPr/>
        </p:nvSpPr>
        <p:spPr>
          <a:xfrm>
            <a:off x="7900877" y="3616747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5DCA62A-B790-84A9-898B-D6DC7AF38F72}"/>
              </a:ext>
            </a:extLst>
          </p:cNvPr>
          <p:cNvCxnSpPr/>
          <p:nvPr/>
        </p:nvCxnSpPr>
        <p:spPr>
          <a:xfrm rot="10800000">
            <a:off x="7615125" y="404537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2">
            <a:extLst>
              <a:ext uri="{FF2B5EF4-FFF2-40B4-BE49-F238E27FC236}">
                <a16:creationId xmlns:a16="http://schemas.microsoft.com/office/drawing/2014/main" id="{7124F8A0-D051-51B8-F4B0-015C1FFB4D85}"/>
              </a:ext>
            </a:extLst>
          </p:cNvPr>
          <p:cNvSpPr txBox="1"/>
          <p:nvPr/>
        </p:nvSpPr>
        <p:spPr>
          <a:xfrm>
            <a:off x="7900877" y="390249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77F89A6-ABAA-DBE0-7A04-F807A00D235D}"/>
              </a:ext>
            </a:extLst>
          </p:cNvPr>
          <p:cNvSpPr/>
          <p:nvPr/>
        </p:nvSpPr>
        <p:spPr>
          <a:xfrm>
            <a:off x="4614729" y="3116681"/>
            <a:ext cx="150019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3A28BED-D923-C759-C923-6AF84A4702B3}"/>
              </a:ext>
            </a:extLst>
          </p:cNvPr>
          <p:cNvSpPr/>
          <p:nvPr/>
        </p:nvSpPr>
        <p:spPr>
          <a:xfrm>
            <a:off x="4614729" y="3759623"/>
            <a:ext cx="1428760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56391764-257D-DEB3-6113-37419C9B1048}"/>
              </a:ext>
            </a:extLst>
          </p:cNvPr>
          <p:cNvCxnSpPr/>
          <p:nvPr/>
        </p:nvCxnSpPr>
        <p:spPr>
          <a:xfrm rot="10800000">
            <a:off x="7686563" y="20065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8">
            <a:extLst>
              <a:ext uri="{FF2B5EF4-FFF2-40B4-BE49-F238E27FC236}">
                <a16:creationId xmlns:a16="http://schemas.microsoft.com/office/drawing/2014/main" id="{46134A5D-AF85-EEE4-D167-9F8F8D56DA04}"/>
              </a:ext>
            </a:extLst>
          </p:cNvPr>
          <p:cNvSpPr txBox="1"/>
          <p:nvPr/>
        </p:nvSpPr>
        <p:spPr>
          <a:xfrm>
            <a:off x="7972315" y="5778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EEE170B-978E-A782-6683-7E0609927B5B}"/>
              </a:ext>
            </a:extLst>
          </p:cNvPr>
          <p:cNvCxnSpPr/>
          <p:nvPr/>
        </p:nvCxnSpPr>
        <p:spPr>
          <a:xfrm rot="10800000">
            <a:off x="7686563" y="48641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40">
            <a:extLst>
              <a:ext uri="{FF2B5EF4-FFF2-40B4-BE49-F238E27FC236}">
                <a16:creationId xmlns:a16="http://schemas.microsoft.com/office/drawing/2014/main" id="{6F3CEA6A-A7E6-E02F-3DC1-A128E1431DCC}"/>
              </a:ext>
            </a:extLst>
          </p:cNvPr>
          <p:cNvSpPr txBox="1"/>
          <p:nvPr/>
        </p:nvSpPr>
        <p:spPr>
          <a:xfrm>
            <a:off x="7972315" y="34353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6" name="TextBox 41">
            <a:extLst>
              <a:ext uri="{FF2B5EF4-FFF2-40B4-BE49-F238E27FC236}">
                <a16:creationId xmlns:a16="http://schemas.microsoft.com/office/drawing/2014/main" id="{FE525578-F4E7-CF0C-F4B1-3F6D70BED386}"/>
              </a:ext>
            </a:extLst>
          </p:cNvPr>
          <p:cNvSpPr txBox="1"/>
          <p:nvPr/>
        </p:nvSpPr>
        <p:spPr>
          <a:xfrm>
            <a:off x="1400019" y="200658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7" name="TextBox 42">
            <a:extLst>
              <a:ext uri="{FF2B5EF4-FFF2-40B4-BE49-F238E27FC236}">
                <a16:creationId xmlns:a16="http://schemas.microsoft.com/office/drawing/2014/main" id="{B7D638F6-169C-F0C6-B0C8-C15B4136F0CB}"/>
              </a:ext>
            </a:extLst>
          </p:cNvPr>
          <p:cNvSpPr txBox="1"/>
          <p:nvPr/>
        </p:nvSpPr>
        <p:spPr>
          <a:xfrm>
            <a:off x="1971523" y="77216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1DB41EF-E4DF-D05D-0C8D-FD3D583EE814}"/>
              </a:ext>
            </a:extLst>
          </p:cNvPr>
          <p:cNvSpPr/>
          <p:nvPr/>
        </p:nvSpPr>
        <p:spPr>
          <a:xfrm>
            <a:off x="4543291" y="200658"/>
            <a:ext cx="1500198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8A101A74-A15A-8588-9E56-3FFD19CC17D7}"/>
              </a:ext>
            </a:extLst>
          </p:cNvPr>
          <p:cNvCxnSpPr/>
          <p:nvPr/>
        </p:nvCxnSpPr>
        <p:spPr>
          <a:xfrm rot="10800000">
            <a:off x="7615125" y="77216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54">
            <a:extLst>
              <a:ext uri="{FF2B5EF4-FFF2-40B4-BE49-F238E27FC236}">
                <a16:creationId xmlns:a16="http://schemas.microsoft.com/office/drawing/2014/main" id="{40C12DAA-8271-A9A5-DA86-4F35726381D5}"/>
              </a:ext>
            </a:extLst>
          </p:cNvPr>
          <p:cNvSpPr txBox="1"/>
          <p:nvPr/>
        </p:nvSpPr>
        <p:spPr>
          <a:xfrm>
            <a:off x="7900877" y="62928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BB9F085F-98E1-04EC-6AD4-E1D909662930}"/>
              </a:ext>
            </a:extLst>
          </p:cNvPr>
          <p:cNvCxnSpPr/>
          <p:nvPr/>
        </p:nvCxnSpPr>
        <p:spPr>
          <a:xfrm rot="10800000">
            <a:off x="7615125" y="105791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56">
            <a:extLst>
              <a:ext uri="{FF2B5EF4-FFF2-40B4-BE49-F238E27FC236}">
                <a16:creationId xmlns:a16="http://schemas.microsoft.com/office/drawing/2014/main" id="{445E0F5A-8669-D905-4250-75CB359841D4}"/>
              </a:ext>
            </a:extLst>
          </p:cNvPr>
          <p:cNvSpPr txBox="1"/>
          <p:nvPr/>
        </p:nvSpPr>
        <p:spPr>
          <a:xfrm>
            <a:off x="7900877" y="91503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46" name="Picture 10">
            <a:extLst>
              <a:ext uri="{FF2B5EF4-FFF2-40B4-BE49-F238E27FC236}">
                <a16:creationId xmlns:a16="http://schemas.microsoft.com/office/drawing/2014/main" id="{138D491A-09CD-205D-3573-2B9AE2C3D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85903" y="2238988"/>
            <a:ext cx="5000660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4C990617-BB19-916B-A19F-00DD65132365}"/>
              </a:ext>
            </a:extLst>
          </p:cNvPr>
          <p:cNvSpPr/>
          <p:nvPr/>
        </p:nvSpPr>
        <p:spPr>
          <a:xfrm>
            <a:off x="4614729" y="2310426"/>
            <a:ext cx="1643074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7">
            <a:extLst>
              <a:ext uri="{FF2B5EF4-FFF2-40B4-BE49-F238E27FC236}">
                <a16:creationId xmlns:a16="http://schemas.microsoft.com/office/drawing/2014/main" id="{0F2938FF-0D20-A043-0C00-649532C8A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00217" y="834035"/>
            <a:ext cx="4500594" cy="30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8">
            <a:extLst>
              <a:ext uri="{FF2B5EF4-FFF2-40B4-BE49-F238E27FC236}">
                <a16:creationId xmlns:a16="http://schemas.microsoft.com/office/drawing/2014/main" id="{3C18B1F0-E82C-AE42-B14D-3306B1C4F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00217" y="149025"/>
            <a:ext cx="4500594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B38D9B56-1334-639B-0C38-C3216E28650D}"/>
              </a:ext>
            </a:extLst>
          </p:cNvPr>
          <p:cNvSpPr/>
          <p:nvPr/>
        </p:nvSpPr>
        <p:spPr>
          <a:xfrm>
            <a:off x="4590922" y="284787"/>
            <a:ext cx="1428760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4314B474-D189-308C-F486-A075F7B6E640}"/>
              </a:ext>
            </a:extLst>
          </p:cNvPr>
          <p:cNvSpPr/>
          <p:nvPr/>
        </p:nvSpPr>
        <p:spPr>
          <a:xfrm>
            <a:off x="4609972" y="875337"/>
            <a:ext cx="1428760" cy="4286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43E2D32A-7A3C-05A2-4446-3B359A1DCE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5316" y="4538526"/>
            <a:ext cx="4038630" cy="352428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07E46FCB-4421-7050-9B96-0F71CA96E8D0}"/>
              </a:ext>
            </a:extLst>
          </p:cNvPr>
          <p:cNvSpPr txBox="1"/>
          <p:nvPr/>
        </p:nvSpPr>
        <p:spPr>
          <a:xfrm>
            <a:off x="2293371" y="49943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6D870E2-ED2B-0AB6-7E04-549BE39B331A}"/>
              </a:ext>
            </a:extLst>
          </p:cNvPr>
          <p:cNvSpPr txBox="1"/>
          <p:nvPr/>
        </p:nvSpPr>
        <p:spPr>
          <a:xfrm>
            <a:off x="2366821" y="458651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5485A13C-E7FD-31DB-4B67-A7D935D783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8647" y="5005626"/>
            <a:ext cx="4019579" cy="447678"/>
          </a:xfrm>
          <a:prstGeom prst="rect">
            <a:avLst/>
          </a:prstGeom>
        </p:spPr>
      </p:pic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09673495-B807-725A-7E6B-2FEB6E69E8FE}"/>
              </a:ext>
            </a:extLst>
          </p:cNvPr>
          <p:cNvCxnSpPr/>
          <p:nvPr/>
        </p:nvCxnSpPr>
        <p:spPr>
          <a:xfrm rot="10800000">
            <a:off x="7219648" y="463852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8">
            <a:extLst>
              <a:ext uri="{FF2B5EF4-FFF2-40B4-BE49-F238E27FC236}">
                <a16:creationId xmlns:a16="http://schemas.microsoft.com/office/drawing/2014/main" id="{9097BDAB-D64B-AF9A-13F1-252B75375776}"/>
              </a:ext>
            </a:extLst>
          </p:cNvPr>
          <p:cNvSpPr txBox="1"/>
          <p:nvPr/>
        </p:nvSpPr>
        <p:spPr>
          <a:xfrm>
            <a:off x="7505400" y="4495647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C213BCDA-E1C1-7453-0255-F12C0C6BF147}"/>
              </a:ext>
            </a:extLst>
          </p:cNvPr>
          <p:cNvCxnSpPr/>
          <p:nvPr/>
        </p:nvCxnSpPr>
        <p:spPr>
          <a:xfrm rot="10800000">
            <a:off x="7219648" y="492427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40">
            <a:extLst>
              <a:ext uri="{FF2B5EF4-FFF2-40B4-BE49-F238E27FC236}">
                <a16:creationId xmlns:a16="http://schemas.microsoft.com/office/drawing/2014/main" id="{4DA06DA8-F069-2267-19CA-108C3FE7BE6B}"/>
              </a:ext>
            </a:extLst>
          </p:cNvPr>
          <p:cNvSpPr txBox="1"/>
          <p:nvPr/>
        </p:nvSpPr>
        <p:spPr>
          <a:xfrm>
            <a:off x="7505400" y="478139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179F6798-32E1-5E42-5FAE-632B118535BB}"/>
              </a:ext>
            </a:extLst>
          </p:cNvPr>
          <p:cNvCxnSpPr/>
          <p:nvPr/>
        </p:nvCxnSpPr>
        <p:spPr>
          <a:xfrm rot="10800000">
            <a:off x="7286541" y="519373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8">
            <a:extLst>
              <a:ext uri="{FF2B5EF4-FFF2-40B4-BE49-F238E27FC236}">
                <a16:creationId xmlns:a16="http://schemas.microsoft.com/office/drawing/2014/main" id="{E6D04A71-58C0-6439-4138-129E1A0C7432}"/>
              </a:ext>
            </a:extLst>
          </p:cNvPr>
          <p:cNvSpPr txBox="1"/>
          <p:nvPr/>
        </p:nvSpPr>
        <p:spPr>
          <a:xfrm>
            <a:off x="7572293" y="5050861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D61C7F71-888C-DC84-6EB2-F950D8D12408}"/>
              </a:ext>
            </a:extLst>
          </p:cNvPr>
          <p:cNvCxnSpPr/>
          <p:nvPr/>
        </p:nvCxnSpPr>
        <p:spPr>
          <a:xfrm rot="10800000">
            <a:off x="7286541" y="547948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40">
            <a:extLst>
              <a:ext uri="{FF2B5EF4-FFF2-40B4-BE49-F238E27FC236}">
                <a16:creationId xmlns:a16="http://schemas.microsoft.com/office/drawing/2014/main" id="{F575DF17-4976-D09A-962E-6FB697377F41}"/>
              </a:ext>
            </a:extLst>
          </p:cNvPr>
          <p:cNvSpPr txBox="1"/>
          <p:nvPr/>
        </p:nvSpPr>
        <p:spPr>
          <a:xfrm>
            <a:off x="7572293" y="533661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02247B28-3822-4642-2A3D-75FA077F166B}"/>
              </a:ext>
            </a:extLst>
          </p:cNvPr>
          <p:cNvSpPr/>
          <p:nvPr/>
        </p:nvSpPr>
        <p:spPr>
          <a:xfrm>
            <a:off x="3350371" y="4567466"/>
            <a:ext cx="2000264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3D90C2-26B7-7306-3955-6BD2BDACC4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6916" y="5807896"/>
            <a:ext cx="4448208" cy="390528"/>
          </a:xfrm>
          <a:prstGeom prst="rect">
            <a:avLst/>
          </a:prstGeom>
        </p:spPr>
      </p:pic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F2E7DF02-6B83-8BE0-0DE2-D0E6346D7317}"/>
              </a:ext>
            </a:extLst>
          </p:cNvPr>
          <p:cNvCxnSpPr/>
          <p:nvPr/>
        </p:nvCxnSpPr>
        <p:spPr>
          <a:xfrm rot="10800000">
            <a:off x="7686563" y="588081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3">
            <a:extLst>
              <a:ext uri="{FF2B5EF4-FFF2-40B4-BE49-F238E27FC236}">
                <a16:creationId xmlns:a16="http://schemas.microsoft.com/office/drawing/2014/main" id="{BAA3E8EF-F7AC-34CF-03B5-A1085843820D}"/>
              </a:ext>
            </a:extLst>
          </p:cNvPr>
          <p:cNvSpPr txBox="1"/>
          <p:nvPr/>
        </p:nvSpPr>
        <p:spPr>
          <a:xfrm>
            <a:off x="7972315" y="573793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1F71D4BB-ACCB-215D-2243-1FB35456D654}"/>
              </a:ext>
            </a:extLst>
          </p:cNvPr>
          <p:cNvCxnSpPr/>
          <p:nvPr/>
        </p:nvCxnSpPr>
        <p:spPr>
          <a:xfrm rot="10800000">
            <a:off x="7686563" y="616656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5">
            <a:extLst>
              <a:ext uri="{FF2B5EF4-FFF2-40B4-BE49-F238E27FC236}">
                <a16:creationId xmlns:a16="http://schemas.microsoft.com/office/drawing/2014/main" id="{CE9A62F1-75F5-F524-5F14-07754A7F0FAA}"/>
              </a:ext>
            </a:extLst>
          </p:cNvPr>
          <p:cNvSpPr txBox="1"/>
          <p:nvPr/>
        </p:nvSpPr>
        <p:spPr>
          <a:xfrm>
            <a:off x="7972315" y="602369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FA451E4B-EAE3-456C-C79D-DD2F51A5B2FD}"/>
              </a:ext>
            </a:extLst>
          </p:cNvPr>
          <p:cNvCxnSpPr/>
          <p:nvPr/>
        </p:nvCxnSpPr>
        <p:spPr>
          <a:xfrm rot="10800000">
            <a:off x="7615125" y="645231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30">
            <a:extLst>
              <a:ext uri="{FF2B5EF4-FFF2-40B4-BE49-F238E27FC236}">
                <a16:creationId xmlns:a16="http://schemas.microsoft.com/office/drawing/2014/main" id="{914D544A-489B-0643-DE63-B14662497965}"/>
              </a:ext>
            </a:extLst>
          </p:cNvPr>
          <p:cNvSpPr txBox="1"/>
          <p:nvPr/>
        </p:nvSpPr>
        <p:spPr>
          <a:xfrm>
            <a:off x="7900877" y="630944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3B63810D-A1C5-6EDD-781B-9CEC4543F76E}"/>
              </a:ext>
            </a:extLst>
          </p:cNvPr>
          <p:cNvCxnSpPr/>
          <p:nvPr/>
        </p:nvCxnSpPr>
        <p:spPr>
          <a:xfrm rot="10800000">
            <a:off x="7615125" y="673807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32">
            <a:extLst>
              <a:ext uri="{FF2B5EF4-FFF2-40B4-BE49-F238E27FC236}">
                <a16:creationId xmlns:a16="http://schemas.microsoft.com/office/drawing/2014/main" id="{C92C4D3D-A965-33BC-074E-4CE9E9ED126B}"/>
              </a:ext>
            </a:extLst>
          </p:cNvPr>
          <p:cNvSpPr txBox="1"/>
          <p:nvPr/>
        </p:nvSpPr>
        <p:spPr>
          <a:xfrm>
            <a:off x="7900877" y="6595194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0" name="TextBox 26">
            <a:extLst>
              <a:ext uri="{FF2B5EF4-FFF2-40B4-BE49-F238E27FC236}">
                <a16:creationId xmlns:a16="http://schemas.microsoft.com/office/drawing/2014/main" id="{298BAA03-097B-7F5C-5D3E-15D6F62FAD7E}"/>
              </a:ext>
            </a:extLst>
          </p:cNvPr>
          <p:cNvSpPr txBox="1"/>
          <p:nvPr/>
        </p:nvSpPr>
        <p:spPr>
          <a:xfrm>
            <a:off x="1881032" y="5822358"/>
            <a:ext cx="128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1" name="TextBox 27">
            <a:extLst>
              <a:ext uri="{FF2B5EF4-FFF2-40B4-BE49-F238E27FC236}">
                <a16:creationId xmlns:a16="http://schemas.microsoft.com/office/drawing/2014/main" id="{2AD5A382-07EB-144F-8FE9-2D39AA3F3CA0}"/>
              </a:ext>
            </a:extLst>
          </p:cNvPr>
          <p:cNvSpPr txBox="1"/>
          <p:nvPr/>
        </p:nvSpPr>
        <p:spPr>
          <a:xfrm>
            <a:off x="2452536" y="639386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E158E384-32D1-7E5C-1E56-C3BC2E446F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53611" y="6290622"/>
            <a:ext cx="4448209" cy="495304"/>
          </a:xfrm>
          <a:prstGeom prst="rect">
            <a:avLst/>
          </a:prstGeom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id="{F40AFFB1-8BF1-CDDC-23D5-37CE5E0D9AD8}"/>
              </a:ext>
            </a:extLst>
          </p:cNvPr>
          <p:cNvSpPr/>
          <p:nvPr/>
        </p:nvSpPr>
        <p:spPr>
          <a:xfrm>
            <a:off x="4810116" y="5737938"/>
            <a:ext cx="1374114" cy="10946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76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97325C8-FADA-CD9E-1DDC-635F425348FC}"/>
              </a:ext>
            </a:extLst>
          </p:cNvPr>
          <p:cNvSpPr txBox="1"/>
          <p:nvPr/>
        </p:nvSpPr>
        <p:spPr>
          <a:xfrm>
            <a:off x="327076" y="44294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5A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82F756-A171-8319-CC40-EA78B36C3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872" y="2238372"/>
            <a:ext cx="3848128" cy="74295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1F43EEC-DE95-BF86-D58B-494157984B09}"/>
              </a:ext>
            </a:extLst>
          </p:cNvPr>
          <p:cNvSpPr txBox="1"/>
          <p:nvPr/>
        </p:nvSpPr>
        <p:spPr>
          <a:xfrm>
            <a:off x="1241476" y="242518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TGF-β1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93DC6A-4124-AAB7-F9B9-AE7341973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636" y="3277231"/>
            <a:ext cx="3981479" cy="2516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7DDDF8D-C1D8-23D5-E60C-ABF72DB113C5}"/>
              </a:ext>
            </a:extLst>
          </p:cNvPr>
          <p:cNvSpPr txBox="1"/>
          <p:nvPr/>
        </p:nvSpPr>
        <p:spPr>
          <a:xfrm>
            <a:off x="1117651" y="327874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9A3C783-A070-B218-E55C-8907CB801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260" y="4124322"/>
            <a:ext cx="4000529" cy="38100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B44CD1C-118D-4124-DC2B-F3EF0E1ED75D}"/>
              </a:ext>
            </a:extLst>
          </p:cNvPr>
          <p:cNvSpPr txBox="1"/>
          <p:nvPr/>
        </p:nvSpPr>
        <p:spPr>
          <a:xfrm>
            <a:off x="1333472" y="420216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CD36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5BEB2B3-B976-0C3B-5BF4-0CF6E0FA3917}"/>
              </a:ext>
            </a:extLst>
          </p:cNvPr>
          <p:cNvSpPr txBox="1"/>
          <p:nvPr/>
        </p:nvSpPr>
        <p:spPr>
          <a:xfrm>
            <a:off x="1219185" y="479690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92AB11A-926F-A82D-BD90-3228ACF540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269" y="4705339"/>
            <a:ext cx="4010054" cy="447678"/>
          </a:xfrm>
          <a:prstGeom prst="rect">
            <a:avLst/>
          </a:prstGeom>
        </p:spPr>
      </p:pic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47ED06F-0218-894C-FCAD-78A41BADE032}"/>
              </a:ext>
            </a:extLst>
          </p:cNvPr>
          <p:cNvCxnSpPr/>
          <p:nvPr/>
        </p:nvCxnSpPr>
        <p:spPr>
          <a:xfrm rot="10800000">
            <a:off x="6092115" y="28952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8">
            <a:extLst>
              <a:ext uri="{FF2B5EF4-FFF2-40B4-BE49-F238E27FC236}">
                <a16:creationId xmlns:a16="http://schemas.microsoft.com/office/drawing/2014/main" id="{52B6F0F5-6635-6BF5-F1D8-8F1E6B3EDA6A}"/>
              </a:ext>
            </a:extLst>
          </p:cNvPr>
          <p:cNvSpPr txBox="1"/>
          <p:nvPr/>
        </p:nvSpPr>
        <p:spPr>
          <a:xfrm>
            <a:off x="6367484" y="2750370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B7967530-0671-A9DA-609A-5738F5C561B6}"/>
              </a:ext>
            </a:extLst>
          </p:cNvPr>
          <p:cNvCxnSpPr/>
          <p:nvPr/>
        </p:nvCxnSpPr>
        <p:spPr>
          <a:xfrm rot="10800000">
            <a:off x="6181957" y="327787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8">
            <a:extLst>
              <a:ext uri="{FF2B5EF4-FFF2-40B4-BE49-F238E27FC236}">
                <a16:creationId xmlns:a16="http://schemas.microsoft.com/office/drawing/2014/main" id="{A669B203-6D3A-F479-6C37-47B650FB3909}"/>
              </a:ext>
            </a:extLst>
          </p:cNvPr>
          <p:cNvSpPr txBox="1"/>
          <p:nvPr/>
        </p:nvSpPr>
        <p:spPr>
          <a:xfrm>
            <a:off x="6467709" y="313500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43C5BA9-E8D2-DB11-F313-121897BC07ED}"/>
              </a:ext>
            </a:extLst>
          </p:cNvPr>
          <p:cNvCxnSpPr/>
          <p:nvPr/>
        </p:nvCxnSpPr>
        <p:spPr>
          <a:xfrm rot="10800000">
            <a:off x="6158139" y="35036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0">
            <a:extLst>
              <a:ext uri="{FF2B5EF4-FFF2-40B4-BE49-F238E27FC236}">
                <a16:creationId xmlns:a16="http://schemas.microsoft.com/office/drawing/2014/main" id="{83E32C0A-5FCE-A320-990D-32ABC27272ED}"/>
              </a:ext>
            </a:extLst>
          </p:cNvPr>
          <p:cNvSpPr txBox="1"/>
          <p:nvPr/>
        </p:nvSpPr>
        <p:spPr>
          <a:xfrm>
            <a:off x="6467709" y="342075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B82D587E-1060-3212-F413-9A247E2EBACA}"/>
              </a:ext>
            </a:extLst>
          </p:cNvPr>
          <p:cNvCxnSpPr/>
          <p:nvPr/>
        </p:nvCxnSpPr>
        <p:spPr>
          <a:xfrm rot="10800000">
            <a:off x="6224609" y="4181485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8">
            <a:extLst>
              <a:ext uri="{FF2B5EF4-FFF2-40B4-BE49-F238E27FC236}">
                <a16:creationId xmlns:a16="http://schemas.microsoft.com/office/drawing/2014/main" id="{CDEDC89F-BE4E-925A-92C9-37121C65255A}"/>
              </a:ext>
            </a:extLst>
          </p:cNvPr>
          <p:cNvSpPr txBox="1"/>
          <p:nvPr/>
        </p:nvSpPr>
        <p:spPr>
          <a:xfrm>
            <a:off x="6510361" y="403860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942D2E1-A62F-9178-E92F-20AD2EB45F86}"/>
              </a:ext>
            </a:extLst>
          </p:cNvPr>
          <p:cNvCxnSpPr/>
          <p:nvPr/>
        </p:nvCxnSpPr>
        <p:spPr>
          <a:xfrm rot="10800000">
            <a:off x="6224609" y="446723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40">
            <a:extLst>
              <a:ext uri="{FF2B5EF4-FFF2-40B4-BE49-F238E27FC236}">
                <a16:creationId xmlns:a16="http://schemas.microsoft.com/office/drawing/2014/main" id="{8EF9B17C-68F0-1E69-ED27-C73AA656F117}"/>
              </a:ext>
            </a:extLst>
          </p:cNvPr>
          <p:cNvSpPr txBox="1"/>
          <p:nvPr/>
        </p:nvSpPr>
        <p:spPr>
          <a:xfrm>
            <a:off x="6510361" y="432436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E1BEB027-E3E8-B5B7-4F67-21162431745B}"/>
              </a:ext>
            </a:extLst>
          </p:cNvPr>
          <p:cNvCxnSpPr/>
          <p:nvPr/>
        </p:nvCxnSpPr>
        <p:spPr>
          <a:xfrm rot="10800000">
            <a:off x="6291502" y="473669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38">
            <a:extLst>
              <a:ext uri="{FF2B5EF4-FFF2-40B4-BE49-F238E27FC236}">
                <a16:creationId xmlns:a16="http://schemas.microsoft.com/office/drawing/2014/main" id="{506B7713-FA73-E901-C5FD-BE988B595604}"/>
              </a:ext>
            </a:extLst>
          </p:cNvPr>
          <p:cNvSpPr txBox="1"/>
          <p:nvPr/>
        </p:nvSpPr>
        <p:spPr>
          <a:xfrm>
            <a:off x="6577254" y="4593823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FFD33DFF-102A-DF55-E175-3676525C2325}"/>
              </a:ext>
            </a:extLst>
          </p:cNvPr>
          <p:cNvCxnSpPr/>
          <p:nvPr/>
        </p:nvCxnSpPr>
        <p:spPr>
          <a:xfrm rot="10800000">
            <a:off x="6291502" y="5022451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0">
            <a:extLst>
              <a:ext uri="{FF2B5EF4-FFF2-40B4-BE49-F238E27FC236}">
                <a16:creationId xmlns:a16="http://schemas.microsoft.com/office/drawing/2014/main" id="{B7123356-DD40-2653-2A44-BEC735DD5D2C}"/>
              </a:ext>
            </a:extLst>
          </p:cNvPr>
          <p:cNvSpPr txBox="1"/>
          <p:nvPr/>
        </p:nvSpPr>
        <p:spPr>
          <a:xfrm>
            <a:off x="6577254" y="487957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E2EA3B7-D9DF-4AC4-F010-E94178BF3D28}"/>
              </a:ext>
            </a:extLst>
          </p:cNvPr>
          <p:cNvSpPr/>
          <p:nvPr/>
        </p:nvSpPr>
        <p:spPr>
          <a:xfrm>
            <a:off x="2529739" y="2238372"/>
            <a:ext cx="1119202" cy="12839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66C9FBA-0A34-0166-F5C0-2EA8670E9953}"/>
              </a:ext>
            </a:extLst>
          </p:cNvPr>
          <p:cNvSpPr/>
          <p:nvPr/>
        </p:nvSpPr>
        <p:spPr>
          <a:xfrm>
            <a:off x="2529739" y="4130156"/>
            <a:ext cx="1119202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35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1348DBE-9398-1C28-7732-F9EB99DE3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72" y="4415276"/>
            <a:ext cx="4103207" cy="48508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6C34A08-F0EC-6212-E823-ED17B05643B7}"/>
              </a:ext>
            </a:extLst>
          </p:cNvPr>
          <p:cNvSpPr txBox="1"/>
          <p:nvPr/>
        </p:nvSpPr>
        <p:spPr>
          <a:xfrm>
            <a:off x="1377281" y="443869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57A9BA-422F-0178-18D3-51CE76031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9521" y="4901951"/>
            <a:ext cx="4103207" cy="5008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E51F08F-4F74-EAAC-B253-C56A0FF4D3A7}"/>
              </a:ext>
            </a:extLst>
          </p:cNvPr>
          <p:cNvSpPr txBox="1"/>
          <p:nvPr/>
        </p:nvSpPr>
        <p:spPr>
          <a:xfrm>
            <a:off x="1507980" y="503343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66CA87D-FFCC-47E7-9B92-6ACFBD41FD06}"/>
              </a:ext>
            </a:extLst>
          </p:cNvPr>
          <p:cNvSpPr txBox="1"/>
          <p:nvPr/>
        </p:nvSpPr>
        <p:spPr>
          <a:xfrm>
            <a:off x="1450277" y="364378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ACA556-CAD9-A9FA-BEEE-932C96F9E280}"/>
              </a:ext>
            </a:extLst>
          </p:cNvPr>
          <p:cNvSpPr txBox="1"/>
          <p:nvPr/>
        </p:nvSpPr>
        <p:spPr>
          <a:xfrm>
            <a:off x="1498716" y="322882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TGF-β1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3B254C9-F376-2750-6023-04FFD56EC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047" y="1451996"/>
            <a:ext cx="4152355" cy="44670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DA4184E1-5A94-F182-4A90-C416EDF6CD13}"/>
              </a:ext>
            </a:extLst>
          </p:cNvPr>
          <p:cNvSpPr txBox="1"/>
          <p:nvPr/>
        </p:nvSpPr>
        <p:spPr>
          <a:xfrm>
            <a:off x="1129892" y="158935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65B698D-DD3F-3AE9-508C-C4EC18CB6D92}"/>
              </a:ext>
            </a:extLst>
          </p:cNvPr>
          <p:cNvSpPr txBox="1"/>
          <p:nvPr/>
        </p:nvSpPr>
        <p:spPr>
          <a:xfrm>
            <a:off x="1279641" y="20316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72444D2-8079-7375-A930-D1E891771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672" y="2005865"/>
            <a:ext cx="4103207" cy="39776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287E581B-6769-695A-DA98-8BA093E2852C}"/>
              </a:ext>
            </a:extLst>
          </p:cNvPr>
          <p:cNvSpPr txBox="1"/>
          <p:nvPr/>
        </p:nvSpPr>
        <p:spPr>
          <a:xfrm>
            <a:off x="269991" y="5051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Figure5B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653CC21-5961-90EE-2F20-EA9107650407}"/>
              </a:ext>
            </a:extLst>
          </p:cNvPr>
          <p:cNvSpPr txBox="1"/>
          <p:nvPr/>
        </p:nvSpPr>
        <p:spPr>
          <a:xfrm>
            <a:off x="132536" y="268410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Figure5D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E4BB177-4E9A-9B12-A3E5-17222ED42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324" y="3154144"/>
            <a:ext cx="4381532" cy="440528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80E9A28-B268-07E8-BE9D-65EB78195F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9520" y="3602083"/>
            <a:ext cx="4152559" cy="33544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098FC1EA-45A3-4FD1-95C7-7DB3695C5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2605" y="450488"/>
            <a:ext cx="4124355" cy="36195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3774704-0CC8-C693-00F9-44EA38F982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2672" y="957360"/>
            <a:ext cx="4076730" cy="33118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D026F58C-758E-F54F-D5D4-2DB08E2C0BEB}"/>
              </a:ext>
            </a:extLst>
          </p:cNvPr>
          <p:cNvSpPr txBox="1"/>
          <p:nvPr/>
        </p:nvSpPr>
        <p:spPr>
          <a:xfrm>
            <a:off x="1259777" y="91963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36E8E3B-AE1D-68A4-7578-5747F71821D3}"/>
              </a:ext>
            </a:extLst>
          </p:cNvPr>
          <p:cNvSpPr txBox="1"/>
          <p:nvPr/>
        </p:nvSpPr>
        <p:spPr>
          <a:xfrm>
            <a:off x="1298691" y="5046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TGF-β1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3B633B47-098A-BF9B-5D5B-3C7C3480535F}"/>
              </a:ext>
            </a:extLst>
          </p:cNvPr>
          <p:cNvCxnSpPr/>
          <p:nvPr/>
        </p:nvCxnSpPr>
        <p:spPr>
          <a:xfrm rot="10800000">
            <a:off x="6550956" y="74990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40">
            <a:extLst>
              <a:ext uri="{FF2B5EF4-FFF2-40B4-BE49-F238E27FC236}">
                <a16:creationId xmlns:a16="http://schemas.microsoft.com/office/drawing/2014/main" id="{317C702D-2CC2-7C3C-E66D-4436A10D0CA4}"/>
              </a:ext>
            </a:extLst>
          </p:cNvPr>
          <p:cNvSpPr txBox="1"/>
          <p:nvPr/>
        </p:nvSpPr>
        <p:spPr>
          <a:xfrm>
            <a:off x="6867522" y="57296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1C10FB8B-3B8D-F1C9-116E-524139665069}"/>
              </a:ext>
            </a:extLst>
          </p:cNvPr>
          <p:cNvCxnSpPr/>
          <p:nvPr/>
        </p:nvCxnSpPr>
        <p:spPr>
          <a:xfrm rot="10800000">
            <a:off x="6596295" y="9862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8">
            <a:extLst>
              <a:ext uri="{FF2B5EF4-FFF2-40B4-BE49-F238E27FC236}">
                <a16:creationId xmlns:a16="http://schemas.microsoft.com/office/drawing/2014/main" id="{0546E2BB-EDEA-15C3-BD50-E9E8E5784FCC}"/>
              </a:ext>
            </a:extLst>
          </p:cNvPr>
          <p:cNvSpPr txBox="1"/>
          <p:nvPr/>
        </p:nvSpPr>
        <p:spPr>
          <a:xfrm>
            <a:off x="6882047" y="799496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DD848EA8-1BF6-583B-AFFC-1B210EDFE84F}"/>
              </a:ext>
            </a:extLst>
          </p:cNvPr>
          <p:cNvCxnSpPr/>
          <p:nvPr/>
        </p:nvCxnSpPr>
        <p:spPr>
          <a:xfrm rot="10800000">
            <a:off x="6596295" y="12281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0">
            <a:extLst>
              <a:ext uri="{FF2B5EF4-FFF2-40B4-BE49-F238E27FC236}">
                <a16:creationId xmlns:a16="http://schemas.microsoft.com/office/drawing/2014/main" id="{D63F6BEC-2921-89E3-1A91-0CC55EE942C9}"/>
              </a:ext>
            </a:extLst>
          </p:cNvPr>
          <p:cNvSpPr txBox="1"/>
          <p:nvPr/>
        </p:nvSpPr>
        <p:spPr>
          <a:xfrm>
            <a:off x="6882047" y="1085248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DD7AB70B-F13A-AF8F-B87A-04D56ED3DA10}"/>
              </a:ext>
            </a:extLst>
          </p:cNvPr>
          <p:cNvCxnSpPr/>
          <p:nvPr/>
        </p:nvCxnSpPr>
        <p:spPr>
          <a:xfrm rot="10800000">
            <a:off x="6653234" y="176213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0">
            <a:extLst>
              <a:ext uri="{FF2B5EF4-FFF2-40B4-BE49-F238E27FC236}">
                <a16:creationId xmlns:a16="http://schemas.microsoft.com/office/drawing/2014/main" id="{95C2C10C-AB5D-0493-B551-B4E745B4EFA2}"/>
              </a:ext>
            </a:extLst>
          </p:cNvPr>
          <p:cNvSpPr txBox="1"/>
          <p:nvPr/>
        </p:nvSpPr>
        <p:spPr>
          <a:xfrm>
            <a:off x="6938986" y="161926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286C1C60-8F3C-61AB-2642-316BF316F189}"/>
              </a:ext>
            </a:extLst>
          </p:cNvPr>
          <p:cNvCxnSpPr/>
          <p:nvPr/>
        </p:nvCxnSpPr>
        <p:spPr>
          <a:xfrm rot="10800000">
            <a:off x="6643927" y="220304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38">
            <a:extLst>
              <a:ext uri="{FF2B5EF4-FFF2-40B4-BE49-F238E27FC236}">
                <a16:creationId xmlns:a16="http://schemas.microsoft.com/office/drawing/2014/main" id="{F5EBBA8B-050E-1C73-8E28-D2738BC86346}"/>
              </a:ext>
            </a:extLst>
          </p:cNvPr>
          <p:cNvSpPr txBox="1"/>
          <p:nvPr/>
        </p:nvSpPr>
        <p:spPr>
          <a:xfrm>
            <a:off x="6967779" y="2069914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3EFF56EE-77A7-F18D-C53C-BF9815F0217B}"/>
              </a:ext>
            </a:extLst>
          </p:cNvPr>
          <p:cNvCxnSpPr/>
          <p:nvPr/>
        </p:nvCxnSpPr>
        <p:spPr>
          <a:xfrm rot="10800000">
            <a:off x="6824903" y="331817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40">
            <a:extLst>
              <a:ext uri="{FF2B5EF4-FFF2-40B4-BE49-F238E27FC236}">
                <a16:creationId xmlns:a16="http://schemas.microsoft.com/office/drawing/2014/main" id="{44D6995F-72E0-9121-D761-74767861798F}"/>
              </a:ext>
            </a:extLst>
          </p:cNvPr>
          <p:cNvSpPr txBox="1"/>
          <p:nvPr/>
        </p:nvSpPr>
        <p:spPr>
          <a:xfrm>
            <a:off x="7091379" y="3149409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D3F8F733-BAB3-6E23-2E6C-C74742F8157E}"/>
              </a:ext>
            </a:extLst>
          </p:cNvPr>
          <p:cNvCxnSpPr/>
          <p:nvPr/>
        </p:nvCxnSpPr>
        <p:spPr>
          <a:xfrm rot="10800000">
            <a:off x="6839074" y="366297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8">
            <a:extLst>
              <a:ext uri="{FF2B5EF4-FFF2-40B4-BE49-F238E27FC236}">
                <a16:creationId xmlns:a16="http://schemas.microsoft.com/office/drawing/2014/main" id="{9DED9253-7F5C-6997-6A8D-19B6F7ED1210}"/>
              </a:ext>
            </a:extLst>
          </p:cNvPr>
          <p:cNvSpPr txBox="1"/>
          <p:nvPr/>
        </p:nvSpPr>
        <p:spPr>
          <a:xfrm>
            <a:off x="7158272" y="3418871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CB7368CD-704E-B1BF-7865-BD72BD8EA60F}"/>
              </a:ext>
            </a:extLst>
          </p:cNvPr>
          <p:cNvCxnSpPr/>
          <p:nvPr/>
        </p:nvCxnSpPr>
        <p:spPr>
          <a:xfrm rot="10800000">
            <a:off x="6872520" y="384749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0">
            <a:extLst>
              <a:ext uri="{FF2B5EF4-FFF2-40B4-BE49-F238E27FC236}">
                <a16:creationId xmlns:a16="http://schemas.microsoft.com/office/drawing/2014/main" id="{5D76F5C5-1467-D71C-1DBD-6702EF13337E}"/>
              </a:ext>
            </a:extLst>
          </p:cNvPr>
          <p:cNvSpPr txBox="1"/>
          <p:nvPr/>
        </p:nvSpPr>
        <p:spPr>
          <a:xfrm>
            <a:off x="7158272" y="370462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B82D10F-D265-1304-E2BC-5F806B873F46}"/>
              </a:ext>
            </a:extLst>
          </p:cNvPr>
          <p:cNvCxnSpPr/>
          <p:nvPr/>
        </p:nvCxnSpPr>
        <p:spPr>
          <a:xfrm rot="10800000">
            <a:off x="6634184" y="467678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40">
            <a:extLst>
              <a:ext uri="{FF2B5EF4-FFF2-40B4-BE49-F238E27FC236}">
                <a16:creationId xmlns:a16="http://schemas.microsoft.com/office/drawing/2014/main" id="{7BCB7636-BDF1-5586-5216-1EBA9238A3C4}"/>
              </a:ext>
            </a:extLst>
          </p:cNvPr>
          <p:cNvSpPr txBox="1"/>
          <p:nvPr/>
        </p:nvSpPr>
        <p:spPr>
          <a:xfrm>
            <a:off x="6919936" y="453391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B6E71F4B-A4D7-B8ED-0106-A43D1828D416}"/>
              </a:ext>
            </a:extLst>
          </p:cNvPr>
          <p:cNvCxnSpPr/>
          <p:nvPr/>
        </p:nvCxnSpPr>
        <p:spPr>
          <a:xfrm rot="10800000">
            <a:off x="6624877" y="511769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38">
            <a:extLst>
              <a:ext uri="{FF2B5EF4-FFF2-40B4-BE49-F238E27FC236}">
                <a16:creationId xmlns:a16="http://schemas.microsoft.com/office/drawing/2014/main" id="{03301FA7-AFDE-C322-2A84-3AEEFF129C88}"/>
              </a:ext>
            </a:extLst>
          </p:cNvPr>
          <p:cNvSpPr txBox="1"/>
          <p:nvPr/>
        </p:nvSpPr>
        <p:spPr>
          <a:xfrm>
            <a:off x="6948729" y="4984564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73F904E-308D-2116-DF5C-B768DA5F3314}"/>
              </a:ext>
            </a:extLst>
          </p:cNvPr>
          <p:cNvSpPr/>
          <p:nvPr/>
        </p:nvSpPr>
        <p:spPr>
          <a:xfrm>
            <a:off x="2576358" y="519110"/>
            <a:ext cx="2000264" cy="807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3C88B51-5CA2-D5E1-AF33-F5EECA7F943E}"/>
              </a:ext>
            </a:extLst>
          </p:cNvPr>
          <p:cNvSpPr/>
          <p:nvPr/>
        </p:nvSpPr>
        <p:spPr>
          <a:xfrm>
            <a:off x="4691060" y="1511766"/>
            <a:ext cx="1828801" cy="9361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C126F11-74DC-90F3-54BD-D218F67D1D03}"/>
              </a:ext>
            </a:extLst>
          </p:cNvPr>
          <p:cNvSpPr/>
          <p:nvPr/>
        </p:nvSpPr>
        <p:spPr>
          <a:xfrm>
            <a:off x="2643173" y="3053434"/>
            <a:ext cx="2000264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60966F79-27DE-EEB0-E5EF-29C6DA1F26B9}"/>
              </a:ext>
            </a:extLst>
          </p:cNvPr>
          <p:cNvSpPr/>
          <p:nvPr/>
        </p:nvSpPr>
        <p:spPr>
          <a:xfrm>
            <a:off x="2795573" y="4329784"/>
            <a:ext cx="2000264" cy="9633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73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53701B7-CAE5-64AC-4B61-02ACC94F9120}"/>
              </a:ext>
            </a:extLst>
          </p:cNvPr>
          <p:cNvSpPr txBox="1"/>
          <p:nvPr/>
        </p:nvSpPr>
        <p:spPr>
          <a:xfrm>
            <a:off x="-72909" y="136130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Figure5F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07C35E-F68A-BC86-7455-B4B383166BEA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0110" y="2412823"/>
            <a:ext cx="4320000" cy="432000"/>
          </a:xfrm>
          <a:prstGeom prst="rect">
            <a:avLst/>
          </a:prstGeom>
          <a:ln>
            <a:noFill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4517233-9A91-F559-F406-0FB4BA35C386}"/>
              </a:ext>
            </a:extLst>
          </p:cNvPr>
          <p:cNvSpPr txBox="1"/>
          <p:nvPr/>
        </p:nvSpPr>
        <p:spPr>
          <a:xfrm>
            <a:off x="1469999" y="2476073"/>
            <a:ext cx="933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TGFβ1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1F33269-4B85-9712-2641-ABEDC1A240A7}"/>
              </a:ext>
            </a:extLst>
          </p:cNvPr>
          <p:cNvSpPr txBox="1"/>
          <p:nvPr/>
        </p:nvSpPr>
        <p:spPr>
          <a:xfrm>
            <a:off x="1428134" y="3729642"/>
            <a:ext cx="1609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08BBA9-C5E1-C703-EBCB-8878CC32C4C6}"/>
              </a:ext>
            </a:extLst>
          </p:cNvPr>
          <p:cNvSpPr txBox="1"/>
          <p:nvPr/>
        </p:nvSpPr>
        <p:spPr>
          <a:xfrm>
            <a:off x="1303809" y="3208219"/>
            <a:ext cx="1609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Collagen1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AB232B1-BB7E-BEB6-1B30-103FA0951AB8}"/>
              </a:ext>
            </a:extLst>
          </p:cNvPr>
          <p:cNvCxnSpPr/>
          <p:nvPr/>
        </p:nvCxnSpPr>
        <p:spPr>
          <a:xfrm rot="10800000">
            <a:off x="6616991" y="274292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0">
            <a:extLst>
              <a:ext uri="{FF2B5EF4-FFF2-40B4-BE49-F238E27FC236}">
                <a16:creationId xmlns:a16="http://schemas.microsoft.com/office/drawing/2014/main" id="{03227AEF-0555-BB4D-B155-2F6BC9F1D412}"/>
              </a:ext>
            </a:extLst>
          </p:cNvPr>
          <p:cNvSpPr txBox="1"/>
          <p:nvPr/>
        </p:nvSpPr>
        <p:spPr>
          <a:xfrm>
            <a:off x="6965874" y="257650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CE7A084-A3F6-B859-4EA3-5615467468BC}"/>
              </a:ext>
            </a:extLst>
          </p:cNvPr>
          <p:cNvCxnSpPr/>
          <p:nvPr/>
        </p:nvCxnSpPr>
        <p:spPr>
          <a:xfrm rot="10800000">
            <a:off x="6600111" y="406009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40">
            <a:extLst>
              <a:ext uri="{FF2B5EF4-FFF2-40B4-BE49-F238E27FC236}">
                <a16:creationId xmlns:a16="http://schemas.microsoft.com/office/drawing/2014/main" id="{23C92D51-E48D-D164-78DB-CA5D20146CDD}"/>
              </a:ext>
            </a:extLst>
          </p:cNvPr>
          <p:cNvSpPr txBox="1"/>
          <p:nvPr/>
        </p:nvSpPr>
        <p:spPr>
          <a:xfrm>
            <a:off x="6873941" y="388897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D207E63-7F36-FE8B-CEBC-EF4CF4547AFB}"/>
              </a:ext>
            </a:extLst>
          </p:cNvPr>
          <p:cNvCxnSpPr/>
          <p:nvPr/>
        </p:nvCxnSpPr>
        <p:spPr>
          <a:xfrm rot="10800000">
            <a:off x="6612033" y="378636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0">
            <a:extLst>
              <a:ext uri="{FF2B5EF4-FFF2-40B4-BE49-F238E27FC236}">
                <a16:creationId xmlns:a16="http://schemas.microsoft.com/office/drawing/2014/main" id="{71BDA564-9634-9D17-FE1E-C9E4437595AF}"/>
              </a:ext>
            </a:extLst>
          </p:cNvPr>
          <p:cNvSpPr txBox="1"/>
          <p:nvPr/>
        </p:nvSpPr>
        <p:spPr>
          <a:xfrm>
            <a:off x="6885863" y="361523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66EFD03-04B2-BFAC-D3E5-D13091E752B0}"/>
              </a:ext>
            </a:extLst>
          </p:cNvPr>
          <p:cNvSpPr txBox="1"/>
          <p:nvPr/>
        </p:nvSpPr>
        <p:spPr>
          <a:xfrm>
            <a:off x="6948181" y="3212483"/>
            <a:ext cx="1042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140KD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DA9523E-9EA1-18C7-F63A-3A93E0A17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743" y="3653031"/>
            <a:ext cx="4283210" cy="47188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994571C0-E825-FD67-C040-E91B09DD5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1037" y="3085325"/>
            <a:ext cx="4329073" cy="567706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36322A50-3996-EC52-A74B-16F737216DF7}"/>
              </a:ext>
            </a:extLst>
          </p:cNvPr>
          <p:cNvSpPr/>
          <p:nvPr/>
        </p:nvSpPr>
        <p:spPr>
          <a:xfrm>
            <a:off x="4496789" y="2084507"/>
            <a:ext cx="2106803" cy="23165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4B25325E-C77D-BDE5-3E98-6A6863B4DEC9}"/>
              </a:ext>
            </a:extLst>
          </p:cNvPr>
          <p:cNvCxnSpPr/>
          <p:nvPr/>
        </p:nvCxnSpPr>
        <p:spPr>
          <a:xfrm rot="10800000">
            <a:off x="6662429" y="335544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833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F564890-184D-C980-C982-A3F3DA4295B9}"/>
              </a:ext>
            </a:extLst>
          </p:cNvPr>
          <p:cNvSpPr txBox="1"/>
          <p:nvPr/>
        </p:nvSpPr>
        <p:spPr>
          <a:xfrm>
            <a:off x="593776" y="70130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6E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A13D87-88E7-6D55-7DB0-CFE616864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4001" y="5591223"/>
            <a:ext cx="3981479" cy="40957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0B48FC3-9D52-29DA-CAEC-3C3CD0BBD4CB}"/>
              </a:ext>
            </a:extLst>
          </p:cNvPr>
          <p:cNvSpPr txBox="1"/>
          <p:nvPr/>
        </p:nvSpPr>
        <p:spPr>
          <a:xfrm>
            <a:off x="1243931" y="559122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P-SMAD2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CE8CBFB-0E63-7F5D-778E-620C9FA61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576" y="6029961"/>
            <a:ext cx="3962429" cy="46672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FA11E46-CE63-8848-517E-DB7CA8773D44}"/>
              </a:ext>
            </a:extLst>
          </p:cNvPr>
          <p:cNvSpPr txBox="1"/>
          <p:nvPr/>
        </p:nvSpPr>
        <p:spPr>
          <a:xfrm>
            <a:off x="1482056" y="60786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SMAD2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9A93C89-E8A4-1810-728D-0F79FFD1D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4001" y="3935517"/>
            <a:ext cx="3781453" cy="42862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A6BC746-50D2-DC59-F11E-80384B1081E2}"/>
              </a:ext>
            </a:extLst>
          </p:cNvPr>
          <p:cNvSpPr txBox="1"/>
          <p:nvPr/>
        </p:nvSpPr>
        <p:spPr>
          <a:xfrm>
            <a:off x="1484609" y="400307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TGF-β1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724B04C-A75C-4073-6E80-1BAC9C6458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4950" y="4460306"/>
            <a:ext cx="3819553" cy="46672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087A256-C8B1-3189-C639-A59C470D78BE}"/>
              </a:ext>
            </a:extLst>
          </p:cNvPr>
          <p:cNvSpPr txBox="1"/>
          <p:nvPr/>
        </p:nvSpPr>
        <p:spPr>
          <a:xfrm>
            <a:off x="1494134" y="439330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34BF653-9C7F-5032-3763-046CE2ECDE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423" y="1133909"/>
            <a:ext cx="3676677" cy="33959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366E8C91-9B90-AB8D-1218-428836AB96D5}"/>
              </a:ext>
            </a:extLst>
          </p:cNvPr>
          <p:cNvSpPr txBox="1"/>
          <p:nvPr/>
        </p:nvSpPr>
        <p:spPr>
          <a:xfrm>
            <a:off x="1749023" y="107890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PDE4D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9C4BE1-059F-D168-259D-AD37A1DE1C82}"/>
              </a:ext>
            </a:extLst>
          </p:cNvPr>
          <p:cNvSpPr txBox="1"/>
          <p:nvPr/>
        </p:nvSpPr>
        <p:spPr>
          <a:xfrm>
            <a:off x="1749023" y="167729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GAPDH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D0B5925-45DB-9D30-7827-8CCC5C8191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3423" y="1686819"/>
            <a:ext cx="3676677" cy="37822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518E4C2B-739C-8C24-8E9E-71FD28917F45}"/>
              </a:ext>
            </a:extLst>
          </p:cNvPr>
          <p:cNvSpPr txBox="1"/>
          <p:nvPr/>
        </p:nvSpPr>
        <p:spPr>
          <a:xfrm>
            <a:off x="746176" y="342427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</a:t>
            </a:r>
            <a:r>
              <a:rPr lang="en-US" altLang="zh-CN" dirty="0"/>
              <a:t>6F</a:t>
            </a:r>
            <a:endParaRPr lang="zh-CN" alt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D0D64DD5-FA11-4A1C-EB96-E5BD9C71B2A4}"/>
              </a:ext>
            </a:extLst>
          </p:cNvPr>
          <p:cNvCxnSpPr/>
          <p:nvPr/>
        </p:nvCxnSpPr>
        <p:spPr>
          <a:xfrm rot="10800000">
            <a:off x="6210167" y="417054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40">
            <a:extLst>
              <a:ext uri="{FF2B5EF4-FFF2-40B4-BE49-F238E27FC236}">
                <a16:creationId xmlns:a16="http://schemas.microsoft.com/office/drawing/2014/main" id="{145282FB-409A-2E32-FC26-7031AAEE8EB2}"/>
              </a:ext>
            </a:extLst>
          </p:cNvPr>
          <p:cNvSpPr txBox="1"/>
          <p:nvPr/>
        </p:nvSpPr>
        <p:spPr>
          <a:xfrm>
            <a:off x="6548677" y="402235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25KD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05E3FDBB-B302-FF78-94E5-D0C58C6DB16C}"/>
              </a:ext>
            </a:extLst>
          </p:cNvPr>
          <p:cNvCxnSpPr/>
          <p:nvPr/>
        </p:nvCxnSpPr>
        <p:spPr>
          <a:xfrm rot="10800000">
            <a:off x="6281970" y="4571397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8">
            <a:extLst>
              <a:ext uri="{FF2B5EF4-FFF2-40B4-BE49-F238E27FC236}">
                <a16:creationId xmlns:a16="http://schemas.microsoft.com/office/drawing/2014/main" id="{DAACBE75-1E6E-5E2C-AE33-31B2FC176680}"/>
              </a:ext>
            </a:extLst>
          </p:cNvPr>
          <p:cNvSpPr txBox="1"/>
          <p:nvPr/>
        </p:nvSpPr>
        <p:spPr>
          <a:xfrm>
            <a:off x="6567722" y="4428521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0807E8D-6B0C-F8FD-397C-C6821915AA27}"/>
              </a:ext>
            </a:extLst>
          </p:cNvPr>
          <p:cNvCxnSpPr/>
          <p:nvPr/>
        </p:nvCxnSpPr>
        <p:spPr>
          <a:xfrm rot="10800000">
            <a:off x="6281970" y="4857149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40">
            <a:extLst>
              <a:ext uri="{FF2B5EF4-FFF2-40B4-BE49-F238E27FC236}">
                <a16:creationId xmlns:a16="http://schemas.microsoft.com/office/drawing/2014/main" id="{5DF2FF97-0778-A545-EAC6-595677C0000F}"/>
              </a:ext>
            </a:extLst>
          </p:cNvPr>
          <p:cNvSpPr txBox="1"/>
          <p:nvPr/>
        </p:nvSpPr>
        <p:spPr>
          <a:xfrm>
            <a:off x="6567722" y="471427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D9396AD0-9E29-92BA-AA6B-9C88603BD144}"/>
              </a:ext>
            </a:extLst>
          </p:cNvPr>
          <p:cNvCxnSpPr/>
          <p:nvPr/>
        </p:nvCxnSpPr>
        <p:spPr>
          <a:xfrm rot="10800000">
            <a:off x="6653234" y="571501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0">
            <a:extLst>
              <a:ext uri="{FF2B5EF4-FFF2-40B4-BE49-F238E27FC236}">
                <a16:creationId xmlns:a16="http://schemas.microsoft.com/office/drawing/2014/main" id="{81CC0C0F-C9FC-068D-EFF0-11F9F81E7AA9}"/>
              </a:ext>
            </a:extLst>
          </p:cNvPr>
          <p:cNvSpPr txBox="1"/>
          <p:nvPr/>
        </p:nvSpPr>
        <p:spPr>
          <a:xfrm>
            <a:off x="6938986" y="557213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1F3B60DD-BD81-27CC-8236-935F9390BFC9}"/>
              </a:ext>
            </a:extLst>
          </p:cNvPr>
          <p:cNvCxnSpPr/>
          <p:nvPr/>
        </p:nvCxnSpPr>
        <p:spPr>
          <a:xfrm rot="10800000">
            <a:off x="6643927" y="61559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8">
            <a:extLst>
              <a:ext uri="{FF2B5EF4-FFF2-40B4-BE49-F238E27FC236}">
                <a16:creationId xmlns:a16="http://schemas.microsoft.com/office/drawing/2014/main" id="{D03749C9-35BE-48FA-44CF-646134E0420C}"/>
              </a:ext>
            </a:extLst>
          </p:cNvPr>
          <p:cNvSpPr txBox="1"/>
          <p:nvPr/>
        </p:nvSpPr>
        <p:spPr>
          <a:xfrm>
            <a:off x="6967779" y="6022789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DE08FD0-6145-5CE4-F588-B75BE2C0777F}"/>
              </a:ext>
            </a:extLst>
          </p:cNvPr>
          <p:cNvCxnSpPr/>
          <p:nvPr/>
        </p:nvCxnSpPr>
        <p:spPr>
          <a:xfrm rot="10800000">
            <a:off x="6481784" y="116206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8">
            <a:extLst>
              <a:ext uri="{FF2B5EF4-FFF2-40B4-BE49-F238E27FC236}">
                <a16:creationId xmlns:a16="http://schemas.microsoft.com/office/drawing/2014/main" id="{F91CDA75-819D-A895-751C-AE2E78303A7B}"/>
              </a:ext>
            </a:extLst>
          </p:cNvPr>
          <p:cNvSpPr txBox="1"/>
          <p:nvPr/>
        </p:nvSpPr>
        <p:spPr>
          <a:xfrm>
            <a:off x="6767536" y="1019184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100KD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4FD323D8-0C0F-8E94-78E4-3EB00F58594A}"/>
              </a:ext>
            </a:extLst>
          </p:cNvPr>
          <p:cNvCxnSpPr/>
          <p:nvPr/>
        </p:nvCxnSpPr>
        <p:spPr>
          <a:xfrm rot="10800000">
            <a:off x="6481784" y="144781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0">
            <a:extLst>
              <a:ext uri="{FF2B5EF4-FFF2-40B4-BE49-F238E27FC236}">
                <a16:creationId xmlns:a16="http://schemas.microsoft.com/office/drawing/2014/main" id="{DE10BF51-F94D-E76E-90A1-70AA0BAB95F4}"/>
              </a:ext>
            </a:extLst>
          </p:cNvPr>
          <p:cNvSpPr txBox="1"/>
          <p:nvPr/>
        </p:nvSpPr>
        <p:spPr>
          <a:xfrm>
            <a:off x="6767536" y="130493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BC4869AB-DAD4-F535-49B2-9260E243F2F3}"/>
              </a:ext>
            </a:extLst>
          </p:cNvPr>
          <p:cNvCxnSpPr/>
          <p:nvPr/>
        </p:nvCxnSpPr>
        <p:spPr>
          <a:xfrm rot="10800000">
            <a:off x="6548677" y="17172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A1A3052-FDB6-348A-DAB6-4C29B61657CE}"/>
              </a:ext>
            </a:extLst>
          </p:cNvPr>
          <p:cNvSpPr txBox="1"/>
          <p:nvPr/>
        </p:nvSpPr>
        <p:spPr>
          <a:xfrm>
            <a:off x="6834429" y="1574398"/>
            <a:ext cx="1042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40KD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4F821B8C-9C85-9F15-1CEB-2E1298D0911B}"/>
              </a:ext>
            </a:extLst>
          </p:cNvPr>
          <p:cNvCxnSpPr/>
          <p:nvPr/>
        </p:nvCxnSpPr>
        <p:spPr>
          <a:xfrm rot="10800000">
            <a:off x="6548677" y="200302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33DD6F8-4EEF-B8E7-7725-86A4E0CEDD1E}"/>
              </a:ext>
            </a:extLst>
          </p:cNvPr>
          <p:cNvSpPr txBox="1"/>
          <p:nvPr/>
        </p:nvSpPr>
        <p:spPr>
          <a:xfrm>
            <a:off x="6834429" y="186015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35KD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DFECB996-D7AB-5C4E-6443-62933593A774}"/>
              </a:ext>
            </a:extLst>
          </p:cNvPr>
          <p:cNvSpPr/>
          <p:nvPr/>
        </p:nvSpPr>
        <p:spPr>
          <a:xfrm>
            <a:off x="4462448" y="1070637"/>
            <a:ext cx="2000264" cy="10905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80BA7A2-E130-793C-69E2-FD4AD72FAA40}"/>
              </a:ext>
            </a:extLst>
          </p:cNvPr>
          <p:cNvSpPr/>
          <p:nvPr/>
        </p:nvSpPr>
        <p:spPr>
          <a:xfrm>
            <a:off x="2587508" y="3930926"/>
            <a:ext cx="2000264" cy="947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7BDB224-185A-A849-188C-3C3D15381A2E}"/>
              </a:ext>
            </a:extLst>
          </p:cNvPr>
          <p:cNvSpPr/>
          <p:nvPr/>
        </p:nvSpPr>
        <p:spPr>
          <a:xfrm>
            <a:off x="2569645" y="5618838"/>
            <a:ext cx="2000264" cy="9414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769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52728" y="763770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24166" y="1263836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034" y="500043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FigureS2A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52728" y="5381617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24166" y="595312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24034" y="511015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FigureS2C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52728" y="3500439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p-AKT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24166" y="400050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AKT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24034" y="3143249"/>
            <a:ext cx="171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FigureS2B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8546" y="1214422"/>
            <a:ext cx="4214842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8546" y="714357"/>
            <a:ext cx="4214842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矩形 26"/>
          <p:cNvSpPr/>
          <p:nvPr/>
        </p:nvSpPr>
        <p:spPr>
          <a:xfrm>
            <a:off x="4024298" y="642918"/>
            <a:ext cx="2000264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024298" y="1214422"/>
            <a:ext cx="2000264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/>
          <p:nvPr/>
        </p:nvCxnSpPr>
        <p:spPr>
          <a:xfrm rot="10800000">
            <a:off x="7953388" y="164305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239140" y="1500175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 rot="10800000">
            <a:off x="7953388" y="128586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239140" y="1142985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7" name="直接箭头连接符 36"/>
          <p:cNvCxnSpPr/>
          <p:nvPr/>
        </p:nvCxnSpPr>
        <p:spPr>
          <a:xfrm rot="10800000">
            <a:off x="7953388" y="100010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239140" y="85723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rot="10800000">
            <a:off x="7953388" y="71435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239140" y="571481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8546" y="5310178"/>
            <a:ext cx="421484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2" name="直接箭头连接符 41"/>
          <p:cNvCxnSpPr/>
          <p:nvPr/>
        </p:nvCxnSpPr>
        <p:spPr>
          <a:xfrm rot="10800000">
            <a:off x="7953388" y="566736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239140" y="5524493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 rot="10800000">
            <a:off x="7953388" y="538161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239140" y="5276841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8546" y="5881683"/>
            <a:ext cx="4214842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7" name="直接箭头连接符 46"/>
          <p:cNvCxnSpPr/>
          <p:nvPr/>
        </p:nvCxnSpPr>
        <p:spPr>
          <a:xfrm rot="10800000">
            <a:off x="7953388" y="623887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274859" y="6055500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49" name="直接箭头连接符 48"/>
          <p:cNvCxnSpPr/>
          <p:nvPr/>
        </p:nvCxnSpPr>
        <p:spPr>
          <a:xfrm rot="10800000">
            <a:off x="7953388" y="595312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239140" y="5810245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095736" y="5310178"/>
            <a:ext cx="1928826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095736" y="5810244"/>
            <a:ext cx="1928826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8546" y="4000504"/>
            <a:ext cx="428628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4" name="直接箭头连接符 53"/>
          <p:cNvCxnSpPr/>
          <p:nvPr/>
        </p:nvCxnSpPr>
        <p:spPr>
          <a:xfrm rot="10800000">
            <a:off x="8024826" y="428625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rot="10800000">
            <a:off x="8024826" y="407194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310578" y="390704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310578" y="4143381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8546" y="3429000"/>
            <a:ext cx="428628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1" name="直接箭头连接符 60"/>
          <p:cNvCxnSpPr/>
          <p:nvPr/>
        </p:nvCxnSpPr>
        <p:spPr>
          <a:xfrm rot="10800000">
            <a:off x="8024826" y="342900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8310578" y="3286125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70KD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310578" y="3500439"/>
            <a:ext cx="785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55KD</a:t>
            </a:r>
            <a:endParaRPr lang="zh-CN" altLang="en-US" sz="14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7" name="直接箭头连接符 66"/>
          <p:cNvCxnSpPr/>
          <p:nvPr/>
        </p:nvCxnSpPr>
        <p:spPr>
          <a:xfrm rot="10800000">
            <a:off x="8024826" y="364331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4024298" y="3429000"/>
            <a:ext cx="2000264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4167174" y="4000504"/>
            <a:ext cx="1928826" cy="5000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197</Words>
  <Application>Microsoft Office PowerPoint</Application>
  <PresentationFormat>宽屏</PresentationFormat>
  <Paragraphs>187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Arial Unicode MS</vt:lpstr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陶 响</dc:creator>
  <cp:lastModifiedBy>陶 响</cp:lastModifiedBy>
  <cp:revision>65</cp:revision>
  <dcterms:created xsi:type="dcterms:W3CDTF">2022-07-21T02:35:07Z</dcterms:created>
  <dcterms:modified xsi:type="dcterms:W3CDTF">2023-03-29T05:32:32Z</dcterms:modified>
</cp:coreProperties>
</file>