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79" r:id="rId3"/>
    <p:sldId id="280" r:id="rId4"/>
    <p:sldId id="269" r:id="rId5"/>
    <p:sldId id="281" r:id="rId6"/>
    <p:sldId id="272" r:id="rId7"/>
    <p:sldId id="275" r:id="rId8"/>
    <p:sldId id="274" r:id="rId9"/>
    <p:sldId id="268" r:id="rId10"/>
    <p:sldId id="273" r:id="rId11"/>
    <p:sldId id="278" r:id="rId12"/>
    <p:sldId id="277" r:id="rId13"/>
    <p:sldId id="266" r:id="rId14"/>
    <p:sldId id="276" r:id="rId15"/>
    <p:sldId id="270" r:id="rId16"/>
    <p:sldId id="271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0"/>
  </p:normalViewPr>
  <p:slideViewPr>
    <p:cSldViewPr snapToGrid="0">
      <p:cViewPr>
        <p:scale>
          <a:sx n="89" d="100"/>
          <a:sy n="89" d="100"/>
        </p:scale>
        <p:origin x="14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ECFFF1-32FE-B349-B815-612CE0C6C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0FEC0B0-B89E-354A-8348-DC0FFF6CF4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A646C7-7F88-9E4D-800E-ECFB4386F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EC4C-3755-FE46-89AE-7656085F909B}" type="datetimeFigureOut">
              <a:rPr kumimoji="1" lang="zh-CN" altLang="en-US" smtClean="0"/>
              <a:t>2023/2/16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2A915A7-5C5D-F348-A73F-E5E48078D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E5CB4A2-CA62-0042-BFAD-84E520094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A897F-13CE-1B47-BA1B-B5313634992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65846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0DF2F1-91D0-634E-9118-E830BEC16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439717-212C-6945-8BA1-90A81EB91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800D4E-7188-C544-8B7E-DA5C72BD9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EC4C-3755-FE46-89AE-7656085F909B}" type="datetimeFigureOut">
              <a:rPr kumimoji="1" lang="zh-CN" altLang="en-US" smtClean="0"/>
              <a:t>2023/2/16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D343D9B-2A24-D045-AFFA-39ABF007D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D140D7-2B81-9041-92E6-B69B9AFDA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A897F-13CE-1B47-BA1B-B5313634992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33550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D2D869-3D42-9943-81F9-9C4CA11D2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749CBF7-1749-5C43-B18A-12B5CDAF6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40D717-E907-7C43-ABD2-AA8B00F8A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EC4C-3755-FE46-89AE-7656085F909B}" type="datetimeFigureOut">
              <a:rPr kumimoji="1" lang="zh-CN" altLang="en-US" smtClean="0"/>
              <a:t>2023/2/16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72B9778-6331-D84C-8B46-F2B9D2BFC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B469467-6927-6D43-89FA-BB2533C89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A897F-13CE-1B47-BA1B-B5313634992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8567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745438-BE9A-6A42-A8FA-893905454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57561C-5D31-5F43-B42E-16AC3E13BB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2791F96-15C9-E34A-9762-D42695FD4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4407B54-0B82-8144-AA8B-6A7DFE7F7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EC4C-3755-FE46-89AE-7656085F909B}" type="datetimeFigureOut">
              <a:rPr kumimoji="1" lang="zh-CN" altLang="en-US" smtClean="0"/>
              <a:t>2023/2/16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20803A1-32F4-C243-B39E-39C2DEFFF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2060582-72CB-C44A-8807-1B8D27F5D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A897F-13CE-1B47-BA1B-B5313634992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39763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6D18F9-67CB-1E41-973E-D89742041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4CABA38-7612-2D40-A941-D43A8BF36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F42BB0F-24C0-3F42-B7B0-D8574D2E03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FF4B8EE-2AA5-BE44-9F32-780C72C478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4EB5526-5F82-174E-97DC-6EC6FAC6CF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27D75AA-C77C-6442-A217-0FD2A4838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EC4C-3755-FE46-89AE-7656085F909B}" type="datetimeFigureOut">
              <a:rPr kumimoji="1" lang="zh-CN" altLang="en-US" smtClean="0"/>
              <a:t>2023/2/16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B999916-8A21-5740-A4AC-FBEE0D7DE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C22031D-69BF-0043-9316-930897FB8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A897F-13CE-1B47-BA1B-B5313634992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49204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BAF46F-C46C-C54A-AB2A-5163A6C4A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FD2448-379F-CF49-9D56-AD28BF43E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EC4C-3755-FE46-89AE-7656085F909B}" type="datetimeFigureOut">
              <a:rPr kumimoji="1" lang="zh-CN" altLang="en-US" smtClean="0"/>
              <a:t>2023/2/16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17983F4-DDC2-E14F-A891-6FD3513E6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5D47E27-0DE9-0048-B438-212B8AE77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A897F-13CE-1B47-BA1B-B5313634992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50859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764C0D3-6359-A34B-8CB9-0F2D6F7BF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EC4C-3755-FE46-89AE-7656085F909B}" type="datetimeFigureOut">
              <a:rPr kumimoji="1" lang="zh-CN" altLang="en-US" smtClean="0"/>
              <a:t>2023/2/16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8785747-D0DF-5048-B95E-823A3C4D2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E0262A3-C4B0-854C-BF29-4698BBB75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A897F-13CE-1B47-BA1B-B5313634992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07728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BC3EA3-6B3E-ED44-90E7-646275EF7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C0A258-ADE7-B741-BC47-A519A796E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AC7C652-67C2-DF4E-ADFE-737908EFC6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30F9FAB-168A-4342-BA2B-C4931B7BC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EC4C-3755-FE46-89AE-7656085F909B}" type="datetimeFigureOut">
              <a:rPr kumimoji="1" lang="zh-CN" altLang="en-US" smtClean="0"/>
              <a:t>2023/2/16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90FA320-B0D2-684B-99F0-3141EFF00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66A3990-4D7D-6A4C-B5DF-AD50EA1E3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A897F-13CE-1B47-BA1B-B5313634992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1231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E61622-EE35-754D-A233-0C8CC9525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310A337-2F88-4B43-9284-E2CFD0392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A9D1DF2-C7E2-7E46-97E8-2C1674698F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0B59486-407E-384F-B280-DDB30276D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EC4C-3755-FE46-89AE-7656085F909B}" type="datetimeFigureOut">
              <a:rPr kumimoji="1" lang="zh-CN" altLang="en-US" smtClean="0"/>
              <a:t>2023/2/16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59B78C7-E4FD-C24A-AF47-48002DEA8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FCDDE37-7CA3-794F-840F-E870093CE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A897F-13CE-1B47-BA1B-B5313634992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93526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81F5EB-1DBA-6247-A21D-DB90FB1A6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995727D-3F50-2347-87F7-422D7D80C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AD41365-826D-7348-83F2-622682515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EC4C-3755-FE46-89AE-7656085F909B}" type="datetimeFigureOut">
              <a:rPr kumimoji="1" lang="zh-CN" altLang="en-US" smtClean="0"/>
              <a:t>2023/2/16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E561DD-AE9C-8143-9C6B-B507DA1A1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046B5A-C069-BB4F-B2E6-F8D2D8211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A897F-13CE-1B47-BA1B-B5313634992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61498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2137E44-B4E8-BB47-8C52-E6F75F5502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21BE87D-D9CC-9249-A53F-86E1C2B1A0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5C4D2E-38B1-7C4F-93EF-12754CFE0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1EC4C-3755-FE46-89AE-7656085F909B}" type="datetimeFigureOut">
              <a:rPr kumimoji="1" lang="zh-CN" altLang="en-US" smtClean="0"/>
              <a:t>2023/2/16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4E285BC-F420-D345-921A-4E01C75A1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1B4E513-0F2B-3641-B206-EFA0EE4DE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A897F-13CE-1B47-BA1B-B5313634992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51799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B30323C-BAA0-5743-8F64-F6CEC98A0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46956F-975B-0E40-A71D-4632D105E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93D232-5720-3C41-8E11-39A8E03CB9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1EC4C-3755-FE46-89AE-7656085F909B}" type="datetimeFigureOut">
              <a:rPr kumimoji="1" lang="zh-CN" altLang="en-US" smtClean="0"/>
              <a:t>2023/2/16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4E1D6E-1274-F44E-8C9C-5649FDB9D7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2FEC33-319A-EA48-B218-D5A7702105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A897F-13CE-1B47-BA1B-B5313634992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08648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10.wdp"/><Relationship Id="rId18" Type="http://schemas.openxmlformats.org/officeDocument/2006/relationships/image" Target="../media/image13.png"/><Relationship Id="rId3" Type="http://schemas.microsoft.com/office/2007/relationships/hdphoto" Target="../media/hdphoto5.wdp"/><Relationship Id="rId21" Type="http://schemas.microsoft.com/office/2007/relationships/hdphoto" Target="../media/hdphoto14.wdp"/><Relationship Id="rId7" Type="http://schemas.microsoft.com/office/2007/relationships/hdphoto" Target="../media/hdphoto7.wdp"/><Relationship Id="rId12" Type="http://schemas.openxmlformats.org/officeDocument/2006/relationships/image" Target="../media/image10.png"/><Relationship Id="rId17" Type="http://schemas.microsoft.com/office/2007/relationships/hdphoto" Target="../media/hdphoto12.wdp"/><Relationship Id="rId25" Type="http://schemas.microsoft.com/office/2007/relationships/hdphoto" Target="../media/hdphoto16.wdp"/><Relationship Id="rId2" Type="http://schemas.openxmlformats.org/officeDocument/2006/relationships/image" Target="../media/image5.pn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microsoft.com/office/2007/relationships/hdphoto" Target="../media/hdphoto9.wdp"/><Relationship Id="rId24" Type="http://schemas.openxmlformats.org/officeDocument/2006/relationships/image" Target="../media/image16.png"/><Relationship Id="rId5" Type="http://schemas.microsoft.com/office/2007/relationships/hdphoto" Target="../media/hdphoto6.wdp"/><Relationship Id="rId15" Type="http://schemas.microsoft.com/office/2007/relationships/hdphoto" Target="../media/hdphoto11.wdp"/><Relationship Id="rId23" Type="http://schemas.microsoft.com/office/2007/relationships/hdphoto" Target="../media/hdphoto15.wdp"/><Relationship Id="rId10" Type="http://schemas.openxmlformats.org/officeDocument/2006/relationships/image" Target="../media/image9.png"/><Relationship Id="rId19" Type="http://schemas.microsoft.com/office/2007/relationships/hdphoto" Target="../media/hdphoto13.wdp"/><Relationship Id="rId4" Type="http://schemas.openxmlformats.org/officeDocument/2006/relationships/image" Target="../media/image6.png"/><Relationship Id="rId9" Type="http://schemas.microsoft.com/office/2007/relationships/hdphoto" Target="../media/hdphoto8.wdp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13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12" Type="http://schemas.microsoft.com/office/2007/relationships/hdphoto" Target="../media/hdphoto21.wdp"/><Relationship Id="rId2" Type="http://schemas.openxmlformats.org/officeDocument/2006/relationships/image" Target="../media/image17.tif"/><Relationship Id="rId16" Type="http://schemas.microsoft.com/office/2007/relationships/hdphoto" Target="../media/hdphoto23.wdp"/><Relationship Id="rId1" Type="http://schemas.openxmlformats.org/officeDocument/2006/relationships/slideLayout" Target="../slideLayouts/slideLayout7.xml"/><Relationship Id="rId6" Type="http://schemas.microsoft.com/office/2007/relationships/hdphoto" Target="../media/hdphoto18.wdp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5" Type="http://schemas.openxmlformats.org/officeDocument/2006/relationships/image" Target="../media/image24.png"/><Relationship Id="rId10" Type="http://schemas.microsoft.com/office/2007/relationships/hdphoto" Target="../media/hdphoto20.wdp"/><Relationship Id="rId4" Type="http://schemas.microsoft.com/office/2007/relationships/hdphoto" Target="../media/hdphoto17.wdp"/><Relationship Id="rId9" Type="http://schemas.openxmlformats.org/officeDocument/2006/relationships/image" Target="../media/image21.png"/><Relationship Id="rId14" Type="http://schemas.microsoft.com/office/2007/relationships/hdphoto" Target="../media/hdphoto2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24.wdp"/><Relationship Id="rId7" Type="http://schemas.microsoft.com/office/2007/relationships/hdphoto" Target="../media/hdphoto26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microsoft.com/office/2007/relationships/hdphoto" Target="../media/hdphoto25.wdp"/><Relationship Id="rId4" Type="http://schemas.openxmlformats.org/officeDocument/2006/relationships/image" Target="../media/image26.png"/><Relationship Id="rId9" Type="http://schemas.microsoft.com/office/2007/relationships/hdphoto" Target="../media/hdphoto27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"/><Relationship Id="rId2" Type="http://schemas.openxmlformats.org/officeDocument/2006/relationships/image" Target="../media/image29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ti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9.wdp"/><Relationship Id="rId5" Type="http://schemas.openxmlformats.org/officeDocument/2006/relationships/image" Target="../media/image34.png"/><Relationship Id="rId4" Type="http://schemas.openxmlformats.org/officeDocument/2006/relationships/image" Target="../media/image33.t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tif"/><Relationship Id="rId3" Type="http://schemas.microsoft.com/office/2007/relationships/hdphoto" Target="../media/hdphoto30.wdp"/><Relationship Id="rId7" Type="http://schemas.microsoft.com/office/2007/relationships/hdphoto" Target="../media/hdphoto32.wdp"/><Relationship Id="rId12" Type="http://schemas.microsoft.com/office/2007/relationships/hdphoto" Target="../media/hdphoto33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microsoft.com/office/2007/relationships/hdphoto" Target="../media/hdphoto31.wdp"/><Relationship Id="rId10" Type="http://schemas.openxmlformats.org/officeDocument/2006/relationships/image" Target="../media/image40.tif"/><Relationship Id="rId4" Type="http://schemas.openxmlformats.org/officeDocument/2006/relationships/image" Target="../media/image36.png"/><Relationship Id="rId9" Type="http://schemas.openxmlformats.org/officeDocument/2006/relationships/image" Target="../media/image39.t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microsoft.com/office/2007/relationships/hdphoto" Target="../media/hdphoto39.wdp"/><Relationship Id="rId3" Type="http://schemas.microsoft.com/office/2007/relationships/hdphoto" Target="../media/hdphoto34.wdp"/><Relationship Id="rId7" Type="http://schemas.microsoft.com/office/2007/relationships/hdphoto" Target="../media/hdphoto36.wdp"/><Relationship Id="rId12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microsoft.com/office/2007/relationships/hdphoto" Target="../media/hdphoto38.wdp"/><Relationship Id="rId5" Type="http://schemas.microsoft.com/office/2007/relationships/hdphoto" Target="../media/hdphoto35.wdp"/><Relationship Id="rId10" Type="http://schemas.openxmlformats.org/officeDocument/2006/relationships/image" Target="../media/image46.png"/><Relationship Id="rId4" Type="http://schemas.openxmlformats.org/officeDocument/2006/relationships/image" Target="../media/image43.png"/><Relationship Id="rId9" Type="http://schemas.microsoft.com/office/2007/relationships/hdphoto" Target="../media/hdphoto37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0.wdp"/><Relationship Id="rId7" Type="http://schemas.microsoft.com/office/2007/relationships/hdphoto" Target="../media/hdphoto42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microsoft.com/office/2007/relationships/hdphoto" Target="../media/hdphoto41.wdp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3.wdp"/><Relationship Id="rId7" Type="http://schemas.microsoft.com/office/2007/relationships/hdphoto" Target="../media/hdphoto45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microsoft.com/office/2007/relationships/hdphoto" Target="../media/hdphoto44.wdp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microsoft.com/office/2007/relationships/hdphoto" Target="../media/hdphoto46.wdp"/><Relationship Id="rId7" Type="http://schemas.microsoft.com/office/2007/relationships/hdphoto" Target="../media/hdphoto48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microsoft.com/office/2007/relationships/hdphoto" Target="../media/hdphoto47.wdp"/><Relationship Id="rId4" Type="http://schemas.openxmlformats.org/officeDocument/2006/relationships/image" Target="../media/image55.png"/><Relationship Id="rId9" Type="http://schemas.microsoft.com/office/2007/relationships/hdphoto" Target="../media/hdphoto49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0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51.wdp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microsoft.com/office/2007/relationships/hdphoto" Target="../media/hdphoto57.wdp"/><Relationship Id="rId3" Type="http://schemas.microsoft.com/office/2007/relationships/hdphoto" Target="../media/hdphoto52.wdp"/><Relationship Id="rId7" Type="http://schemas.microsoft.com/office/2007/relationships/hdphoto" Target="../media/hdphoto54.wdp"/><Relationship Id="rId12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microsoft.com/office/2007/relationships/hdphoto" Target="../media/hdphoto56.wdp"/><Relationship Id="rId5" Type="http://schemas.microsoft.com/office/2007/relationships/hdphoto" Target="../media/hdphoto53.wdp"/><Relationship Id="rId10" Type="http://schemas.openxmlformats.org/officeDocument/2006/relationships/image" Target="../media/image64.png"/><Relationship Id="rId4" Type="http://schemas.openxmlformats.org/officeDocument/2006/relationships/image" Target="../media/image61.png"/><Relationship Id="rId9" Type="http://schemas.microsoft.com/office/2007/relationships/hdphoto" Target="../media/hdphoto55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microsoft.com/office/2007/relationships/hdphoto" Target="../media/hdphoto63.wdp"/><Relationship Id="rId3" Type="http://schemas.microsoft.com/office/2007/relationships/hdphoto" Target="../media/hdphoto58.wdp"/><Relationship Id="rId7" Type="http://schemas.microsoft.com/office/2007/relationships/hdphoto" Target="../media/hdphoto60.wdp"/><Relationship Id="rId12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microsoft.com/office/2007/relationships/hdphoto" Target="../media/hdphoto62.wdp"/><Relationship Id="rId5" Type="http://schemas.microsoft.com/office/2007/relationships/hdphoto" Target="../media/hdphoto59.wdp"/><Relationship Id="rId10" Type="http://schemas.openxmlformats.org/officeDocument/2006/relationships/image" Target="../media/image70.png"/><Relationship Id="rId4" Type="http://schemas.openxmlformats.org/officeDocument/2006/relationships/image" Target="../media/image67.png"/><Relationship Id="rId9" Type="http://schemas.microsoft.com/office/2007/relationships/hdphoto" Target="../media/hdphoto6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microsoft.com/office/2007/relationships/hdphoto" Target="../media/hdphoto69.wdp"/><Relationship Id="rId3" Type="http://schemas.microsoft.com/office/2007/relationships/hdphoto" Target="../media/hdphoto64.wdp"/><Relationship Id="rId7" Type="http://schemas.microsoft.com/office/2007/relationships/hdphoto" Target="../media/hdphoto66.wdp"/><Relationship Id="rId12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microsoft.com/office/2007/relationships/hdphoto" Target="../media/hdphoto68.wdp"/><Relationship Id="rId5" Type="http://schemas.microsoft.com/office/2007/relationships/hdphoto" Target="../media/hdphoto65.wdp"/><Relationship Id="rId15" Type="http://schemas.microsoft.com/office/2007/relationships/hdphoto" Target="../media/hdphoto70.wdp"/><Relationship Id="rId10" Type="http://schemas.openxmlformats.org/officeDocument/2006/relationships/image" Target="../media/image76.png"/><Relationship Id="rId4" Type="http://schemas.openxmlformats.org/officeDocument/2006/relationships/image" Target="../media/image73.png"/><Relationship Id="rId9" Type="http://schemas.microsoft.com/office/2007/relationships/hdphoto" Target="../media/hdphoto67.wdp"/><Relationship Id="rId14" Type="http://schemas.openxmlformats.org/officeDocument/2006/relationships/image" Target="../media/image78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71.wdp"/><Relationship Id="rId7" Type="http://schemas.openxmlformats.org/officeDocument/2006/relationships/image" Target="../media/image83.tif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tif"/><Relationship Id="rId5" Type="http://schemas.openxmlformats.org/officeDocument/2006/relationships/image" Target="../media/image81.tif"/><Relationship Id="rId4" Type="http://schemas.openxmlformats.org/officeDocument/2006/relationships/image" Target="../media/image80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BC2E7B6-3409-ED3B-8A85-ED84806B6957}"/>
              </a:ext>
            </a:extLst>
          </p:cNvPr>
          <p:cNvSpPr txBox="1"/>
          <p:nvPr/>
        </p:nvSpPr>
        <p:spPr>
          <a:xfrm>
            <a:off x="4525710" y="3922328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TXNIP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D6642E0-EC3B-5F11-9D40-6F39C548F0F0}"/>
              </a:ext>
            </a:extLst>
          </p:cNvPr>
          <p:cNvSpPr txBox="1"/>
          <p:nvPr/>
        </p:nvSpPr>
        <p:spPr>
          <a:xfrm>
            <a:off x="4525710" y="5036995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Actin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8E96828-BEA8-D89C-7818-6FB4C7A5BD88}"/>
              </a:ext>
            </a:extLst>
          </p:cNvPr>
          <p:cNvSpPr txBox="1"/>
          <p:nvPr/>
        </p:nvSpPr>
        <p:spPr>
          <a:xfrm>
            <a:off x="4535180" y="2967225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57-65kDa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3EAA39F-3642-2EFA-E531-78BD8EDC443F}"/>
              </a:ext>
            </a:extLst>
          </p:cNvPr>
          <p:cNvSpPr txBox="1"/>
          <p:nvPr/>
        </p:nvSpPr>
        <p:spPr>
          <a:xfrm>
            <a:off x="2123942" y="1599304"/>
            <a:ext cx="2411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#1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#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#1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 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#2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5ACB72CE-5E07-AC05-CECF-B064290B63DC}"/>
              </a:ext>
            </a:extLst>
          </p:cNvPr>
          <p:cNvSpPr txBox="1"/>
          <p:nvPr/>
        </p:nvSpPr>
        <p:spPr>
          <a:xfrm>
            <a:off x="4525710" y="2076855"/>
            <a:ext cx="2749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BCR-ABL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210kDa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BDB364E7-1683-BDD6-B708-BD5B4DA2F313}"/>
              </a:ext>
            </a:extLst>
          </p:cNvPr>
          <p:cNvSpPr txBox="1"/>
          <p:nvPr/>
        </p:nvSpPr>
        <p:spPr>
          <a:xfrm>
            <a:off x="2212717" y="1077286"/>
            <a:ext cx="2175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MIGR1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MG210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EF9570F-9FF9-7BA3-5104-8ED117F1E5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1286" y="1978599"/>
            <a:ext cx="2404424" cy="54027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2BB04D9-0B77-31DC-E9CD-F8899B4AFA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12473" y="3748938"/>
            <a:ext cx="2347851" cy="741771"/>
          </a:xfrm>
          <a:prstGeom prst="rect">
            <a:avLst/>
          </a:prstGeom>
        </p:spPr>
      </p:pic>
      <p:pic>
        <p:nvPicPr>
          <p:cNvPr id="85" name="图片 84">
            <a:extLst>
              <a:ext uri="{FF2B5EF4-FFF2-40B4-BE49-F238E27FC236}">
                <a16:creationId xmlns:a16="http://schemas.microsoft.com/office/drawing/2014/main" id="{0B973603-5A08-3259-49F5-9ECBEFAE0E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6931" y="4850776"/>
            <a:ext cx="2313393" cy="741771"/>
          </a:xfrm>
          <a:prstGeom prst="rect">
            <a:avLst/>
          </a:prstGeom>
        </p:spPr>
      </p:pic>
      <p:pic>
        <p:nvPicPr>
          <p:cNvPr id="104" name="图片 103">
            <a:extLst>
              <a:ext uri="{FF2B5EF4-FFF2-40B4-BE49-F238E27FC236}">
                <a16:creationId xmlns:a16="http://schemas.microsoft.com/office/drawing/2014/main" id="{A845F5FF-C768-E7A3-4445-A6DE67B14E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146931" y="2897711"/>
            <a:ext cx="2378779" cy="531289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DDA5031-A02E-11C7-34B2-AD2B51859B52}"/>
              </a:ext>
            </a:extLst>
          </p:cNvPr>
          <p:cNvSpPr txBox="1"/>
          <p:nvPr/>
        </p:nvSpPr>
        <p:spPr>
          <a:xfrm>
            <a:off x="1219405" y="2767670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4071A4C-1560-FE22-DFEA-A7CDA97CA2CB}"/>
              </a:ext>
            </a:extLst>
          </p:cNvPr>
          <p:cNvSpPr txBox="1"/>
          <p:nvPr/>
        </p:nvSpPr>
        <p:spPr>
          <a:xfrm>
            <a:off x="1219405" y="3611991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49AF467-2537-FD29-7349-C7B9AD010FBA}"/>
              </a:ext>
            </a:extLst>
          </p:cNvPr>
          <p:cNvSpPr txBox="1"/>
          <p:nvPr/>
        </p:nvSpPr>
        <p:spPr>
          <a:xfrm>
            <a:off x="1254796" y="4946216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CC3998C-E322-D327-86CA-4CE46E64F6C6}"/>
              </a:ext>
            </a:extLst>
          </p:cNvPr>
          <p:cNvSpPr txBox="1"/>
          <p:nvPr/>
        </p:nvSpPr>
        <p:spPr>
          <a:xfrm>
            <a:off x="1132968" y="2076855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238kDa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FD1C6CA-81BF-7040-8B01-2602F0221916}"/>
              </a:ext>
            </a:extLst>
          </p:cNvPr>
          <p:cNvSpPr txBox="1"/>
          <p:nvPr/>
        </p:nvSpPr>
        <p:spPr>
          <a:xfrm>
            <a:off x="568411" y="383059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1D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489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58CC41F-75B5-0C4A-B3A0-4A33434D8D43}"/>
              </a:ext>
            </a:extLst>
          </p:cNvPr>
          <p:cNvSpPr txBox="1"/>
          <p:nvPr/>
        </p:nvSpPr>
        <p:spPr>
          <a:xfrm>
            <a:off x="1596494" y="1279175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K562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4E11BE3-F268-D648-A4E6-55A2C4E04303}"/>
              </a:ext>
            </a:extLst>
          </p:cNvPr>
          <p:cNvSpPr txBox="1"/>
          <p:nvPr/>
        </p:nvSpPr>
        <p:spPr>
          <a:xfrm>
            <a:off x="6044298" y="127917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KCL22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4C0361D-3C52-D446-AAA8-0C0966E269E3}"/>
              </a:ext>
            </a:extLst>
          </p:cNvPr>
          <p:cNvSpPr txBox="1"/>
          <p:nvPr/>
        </p:nvSpPr>
        <p:spPr>
          <a:xfrm>
            <a:off x="549917" y="1708018"/>
            <a:ext cx="239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Imatinib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  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AE05650-9E89-FE4A-9989-EE8DE66513E9}"/>
              </a:ext>
            </a:extLst>
          </p:cNvPr>
          <p:cNvSpPr txBox="1"/>
          <p:nvPr/>
        </p:nvSpPr>
        <p:spPr>
          <a:xfrm>
            <a:off x="5154600" y="1691174"/>
            <a:ext cx="2015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Imatinib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  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63DF63F-B1A2-B941-B0C0-217A6F4FC3D2}"/>
              </a:ext>
            </a:extLst>
          </p:cNvPr>
          <p:cNvSpPr txBox="1"/>
          <p:nvPr/>
        </p:nvSpPr>
        <p:spPr>
          <a:xfrm>
            <a:off x="9236826" y="1229925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CML#1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4D88D0C-2D8F-4249-9F8D-855423AE5E1E}"/>
              </a:ext>
            </a:extLst>
          </p:cNvPr>
          <p:cNvSpPr txBox="1"/>
          <p:nvPr/>
        </p:nvSpPr>
        <p:spPr>
          <a:xfrm>
            <a:off x="10127963" y="2793112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A0C85AB-9E4C-FE4B-BA04-A70F08F3ADE4}"/>
              </a:ext>
            </a:extLst>
          </p:cNvPr>
          <p:cNvSpPr txBox="1"/>
          <p:nvPr/>
        </p:nvSpPr>
        <p:spPr>
          <a:xfrm>
            <a:off x="10162444" y="3811361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TXNIP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491285F-9D59-314A-B554-D7DBB0206E8E}"/>
              </a:ext>
            </a:extLst>
          </p:cNvPr>
          <p:cNvSpPr txBox="1"/>
          <p:nvPr/>
        </p:nvSpPr>
        <p:spPr>
          <a:xfrm>
            <a:off x="10305846" y="4693237"/>
            <a:ext cx="201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l-GR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β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-actin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859D8D3-B305-9A4C-B378-0A72BE2EAE34}"/>
              </a:ext>
            </a:extLst>
          </p:cNvPr>
          <p:cNvSpPr txBox="1"/>
          <p:nvPr/>
        </p:nvSpPr>
        <p:spPr>
          <a:xfrm>
            <a:off x="8319672" y="1659428"/>
            <a:ext cx="2171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Imatinib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    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AB93FC4-3B4D-5E48-A100-9093C1ED2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7474" y="2855124"/>
            <a:ext cx="1289523" cy="79390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7CA95AA-5A30-B74B-978B-B63EB3CE8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9416" y="4803601"/>
            <a:ext cx="1267581" cy="87051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6BE0A26-2C74-E34A-AADD-DE6C51DC1F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7536" y="2861534"/>
            <a:ext cx="811442" cy="66885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69FBAA7-24E7-0F41-BE87-B76BCD2569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9416" y="3856647"/>
            <a:ext cx="1273105" cy="79390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5ACCBC7-8567-094F-A01B-E5F23A410F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57953" y="2742229"/>
            <a:ext cx="870010" cy="59512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E357C25-E5CC-F34C-B3AB-0B278CB9990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6010934" y="3812331"/>
            <a:ext cx="836729" cy="66647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46E6633-DA38-3543-A1E3-C844E6BAD16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66746" y="3720644"/>
            <a:ext cx="895698" cy="67434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7807A1B9-1543-E949-A6F7-EEE838DF836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7536" y="4694843"/>
            <a:ext cx="818319" cy="64633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C0281E00-5A9E-8049-97C5-76BE0DCA37F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06448" y="4658634"/>
            <a:ext cx="1016293" cy="472755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3F513A51-3708-7448-8667-2A4BEFF7F0C0}"/>
              </a:ext>
            </a:extLst>
          </p:cNvPr>
          <p:cNvSpPr txBox="1"/>
          <p:nvPr/>
        </p:nvSpPr>
        <p:spPr>
          <a:xfrm>
            <a:off x="8285250" y="2724414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kumimoji="1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17666B9-1CC9-9546-A97E-32EF59494D2C}"/>
              </a:ext>
            </a:extLst>
          </p:cNvPr>
          <p:cNvSpPr txBox="1"/>
          <p:nvPr/>
        </p:nvSpPr>
        <p:spPr>
          <a:xfrm>
            <a:off x="8386058" y="3761328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35kDa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7A916C3-E517-F543-8900-50D62F7D8596}"/>
              </a:ext>
            </a:extLst>
          </p:cNvPr>
          <p:cNvSpPr txBox="1"/>
          <p:nvPr/>
        </p:nvSpPr>
        <p:spPr>
          <a:xfrm>
            <a:off x="8384459" y="4596899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35kDa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AA265BF-A8EA-1941-B39B-F893291D3D7C}"/>
              </a:ext>
            </a:extLst>
          </p:cNvPr>
          <p:cNvSpPr txBox="1"/>
          <p:nvPr/>
        </p:nvSpPr>
        <p:spPr>
          <a:xfrm>
            <a:off x="6814639" y="2868963"/>
            <a:ext cx="11865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65kDa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2C1B402-0538-304C-ABAA-10C51B358790}"/>
              </a:ext>
            </a:extLst>
          </p:cNvPr>
          <p:cNvSpPr txBox="1"/>
          <p:nvPr/>
        </p:nvSpPr>
        <p:spPr>
          <a:xfrm>
            <a:off x="4868018" y="3786922"/>
            <a:ext cx="1313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TXNIP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4D35972-8694-0D4A-8F3A-C7F5AC8046CB}"/>
              </a:ext>
            </a:extLst>
          </p:cNvPr>
          <p:cNvSpPr txBox="1"/>
          <p:nvPr/>
        </p:nvSpPr>
        <p:spPr>
          <a:xfrm>
            <a:off x="6673651" y="4674699"/>
            <a:ext cx="1186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</a:t>
            </a:r>
            <a:r>
              <a:rPr kumimoji="1" lang="el-GR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β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-actin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A198EA4-DAA5-5640-9F83-2B55B20EBF53}"/>
              </a:ext>
            </a:extLst>
          </p:cNvPr>
          <p:cNvSpPr txBox="1"/>
          <p:nvPr/>
        </p:nvSpPr>
        <p:spPr>
          <a:xfrm>
            <a:off x="5107246" y="2850835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kumimoji="1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8D2CC04-E9BC-584A-9E21-2D5FDFEF83AE}"/>
              </a:ext>
            </a:extLst>
          </p:cNvPr>
          <p:cNvSpPr txBox="1"/>
          <p:nvPr/>
        </p:nvSpPr>
        <p:spPr>
          <a:xfrm>
            <a:off x="6850929" y="3812330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35kDa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FDDA4C0-121D-AE4E-9FD3-8591D27297BF}"/>
              </a:ext>
            </a:extLst>
          </p:cNvPr>
          <p:cNvSpPr txBox="1"/>
          <p:nvPr/>
        </p:nvSpPr>
        <p:spPr>
          <a:xfrm>
            <a:off x="5172872" y="4637132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35kDa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B698A6E-CBE8-DB4C-A861-840BF52975BF}"/>
              </a:ext>
            </a:extLst>
          </p:cNvPr>
          <p:cNvSpPr txBox="1"/>
          <p:nvPr/>
        </p:nvSpPr>
        <p:spPr>
          <a:xfrm>
            <a:off x="2506997" y="3039790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22033F9-1D23-1E49-B47C-2357CB4733DB}"/>
              </a:ext>
            </a:extLst>
          </p:cNvPr>
          <p:cNvSpPr txBox="1"/>
          <p:nvPr/>
        </p:nvSpPr>
        <p:spPr>
          <a:xfrm>
            <a:off x="2510327" y="4046166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TXNIP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53EB3CD-4A91-8746-B16A-AFD274D41202}"/>
              </a:ext>
            </a:extLst>
          </p:cNvPr>
          <p:cNvSpPr txBox="1"/>
          <p:nvPr/>
        </p:nvSpPr>
        <p:spPr>
          <a:xfrm>
            <a:off x="2530220" y="5016402"/>
            <a:ext cx="201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l-GR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β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-actin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9B992CD-37E3-B64B-BC52-5AD4E50DDD47}"/>
              </a:ext>
            </a:extLst>
          </p:cNvPr>
          <p:cNvSpPr txBox="1"/>
          <p:nvPr/>
        </p:nvSpPr>
        <p:spPr>
          <a:xfrm>
            <a:off x="264470" y="2855124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75kDa</a:t>
            </a: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6E7F24A5-9AA7-B94F-8D64-5B7CCA739535}"/>
              </a:ext>
            </a:extLst>
          </p:cNvPr>
          <p:cNvSpPr txBox="1"/>
          <p:nvPr/>
        </p:nvSpPr>
        <p:spPr>
          <a:xfrm>
            <a:off x="300558" y="3945994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35kDa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FBA3AC0-D22A-DD4F-98D3-0E671B722989}"/>
              </a:ext>
            </a:extLst>
          </p:cNvPr>
          <p:cNvSpPr txBox="1"/>
          <p:nvPr/>
        </p:nvSpPr>
        <p:spPr>
          <a:xfrm>
            <a:off x="381740" y="4915469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kumimoji="1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484DFBB-F4EC-4D4E-B394-01FDE569796E}"/>
              </a:ext>
            </a:extLst>
          </p:cNvPr>
          <p:cNvSpPr txBox="1"/>
          <p:nvPr/>
        </p:nvSpPr>
        <p:spPr>
          <a:xfrm>
            <a:off x="300558" y="264372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1E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525221A8-F704-1C44-989F-101414D3C70C}"/>
              </a:ext>
            </a:extLst>
          </p:cNvPr>
          <p:cNvSpPr txBox="1"/>
          <p:nvPr/>
        </p:nvSpPr>
        <p:spPr>
          <a:xfrm>
            <a:off x="259912" y="224747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238kDa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895B20A-532E-3E49-AE3A-05FE8DC007A6}"/>
              </a:ext>
            </a:extLst>
          </p:cNvPr>
          <p:cNvSpPr txBox="1"/>
          <p:nvPr/>
        </p:nvSpPr>
        <p:spPr>
          <a:xfrm>
            <a:off x="2483877" y="2230403"/>
            <a:ext cx="2092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BCR-ABL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210kDa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)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EE4DE9BD-8F04-6342-80EE-0C9A29B454B2}"/>
              </a:ext>
            </a:extLst>
          </p:cNvPr>
          <p:cNvSpPr txBox="1"/>
          <p:nvPr/>
        </p:nvSpPr>
        <p:spPr>
          <a:xfrm>
            <a:off x="5014826" y="222340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238kDa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CAD101D-0B61-FB47-9C47-9461B1240D09}"/>
              </a:ext>
            </a:extLst>
          </p:cNvPr>
          <p:cNvSpPr txBox="1"/>
          <p:nvPr/>
        </p:nvSpPr>
        <p:spPr>
          <a:xfrm>
            <a:off x="6847663" y="2110654"/>
            <a:ext cx="2092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BCR-ABL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endParaRPr kumimoji="1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210kDa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)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2DD647D9-C6FA-554E-85D2-210CA41F06B0}"/>
              </a:ext>
            </a:extLst>
          </p:cNvPr>
          <p:cNvSpPr txBox="1"/>
          <p:nvPr/>
        </p:nvSpPr>
        <p:spPr>
          <a:xfrm>
            <a:off x="8245440" y="2203191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238kDa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27B25A7F-2904-CE44-91EA-DEA9BD91FF29}"/>
              </a:ext>
            </a:extLst>
          </p:cNvPr>
          <p:cNvSpPr txBox="1"/>
          <p:nvPr/>
        </p:nvSpPr>
        <p:spPr>
          <a:xfrm>
            <a:off x="10167549" y="2206526"/>
            <a:ext cx="2092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BCR-ABL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210kDa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)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50" name="图片 49" descr="模糊的盒子&#10;&#10;中度可信度描述已自动生成">
            <a:extLst>
              <a:ext uri="{FF2B5EF4-FFF2-40B4-BE49-F238E27FC236}">
                <a16:creationId xmlns:a16="http://schemas.microsoft.com/office/drawing/2014/main" id="{EBFA0D65-9FA3-E84B-81AD-42F3F7F1DC2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9427" y="2118217"/>
            <a:ext cx="855280" cy="554852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D425E7A3-DE17-3C49-9F12-38BC2348708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4027" y="2134061"/>
            <a:ext cx="1289522" cy="622924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F56229FF-6B64-1F40-AF44-582838C81E2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50407" y="2038478"/>
            <a:ext cx="877556" cy="59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76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5A7C81E-EF87-6944-AE64-16F0545CC40D}"/>
              </a:ext>
            </a:extLst>
          </p:cNvPr>
          <p:cNvSpPr txBox="1"/>
          <p:nvPr/>
        </p:nvSpPr>
        <p:spPr>
          <a:xfrm>
            <a:off x="2043386" y="56400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KU812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22BDADD-AEFD-6D43-B94E-79470C2EA701}"/>
              </a:ext>
            </a:extLst>
          </p:cNvPr>
          <p:cNvSpPr txBox="1"/>
          <p:nvPr/>
        </p:nvSpPr>
        <p:spPr>
          <a:xfrm>
            <a:off x="7223521" y="613742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CML#2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F6C29B6-F100-574C-873B-836D1901FAB8}"/>
              </a:ext>
            </a:extLst>
          </p:cNvPr>
          <p:cNvSpPr txBox="1"/>
          <p:nvPr/>
        </p:nvSpPr>
        <p:spPr>
          <a:xfrm>
            <a:off x="6412080" y="956083"/>
            <a:ext cx="1925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Imatinib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    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19C6D34-480B-304A-BA68-7DE5431BA7B3}"/>
              </a:ext>
            </a:extLst>
          </p:cNvPr>
          <p:cNvSpPr txBox="1"/>
          <p:nvPr/>
        </p:nvSpPr>
        <p:spPr>
          <a:xfrm>
            <a:off x="1134455" y="944055"/>
            <a:ext cx="200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Imatinib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    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06DAF9A-C14D-3E43-B01C-55C51966A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925608" y="4973515"/>
            <a:ext cx="1361119" cy="10758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4EDA069-2843-8048-A5D5-AF216AB99F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0399" y="2341026"/>
            <a:ext cx="1416328" cy="105379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18AEEFC-5C43-AE41-A500-F4E7DA8F94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93125" y="2215602"/>
            <a:ext cx="1370106" cy="98122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4A318EC-22B9-A249-99AC-B8A4DD13AA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98004" y="3637318"/>
            <a:ext cx="1361118" cy="111376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4ECBF82-DB6D-0545-98C8-FBD0631D21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23521" y="4585724"/>
            <a:ext cx="1361119" cy="131179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B72ED6F-BFF5-B942-A1A3-929F0B577A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193124" y="3324600"/>
            <a:ext cx="1370107" cy="105379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C6269ECA-9BA2-7849-B152-CF1C4A1DE41F}"/>
              </a:ext>
            </a:extLst>
          </p:cNvPr>
          <p:cNvSpPr txBox="1"/>
          <p:nvPr/>
        </p:nvSpPr>
        <p:spPr>
          <a:xfrm>
            <a:off x="3409691" y="2479069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6CFD87D-8340-D14E-A87D-B632E1637743}"/>
              </a:ext>
            </a:extLst>
          </p:cNvPr>
          <p:cNvSpPr txBox="1"/>
          <p:nvPr/>
        </p:nvSpPr>
        <p:spPr>
          <a:xfrm>
            <a:off x="3454415" y="3901113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TXNIP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11ACB17-62B6-E34E-B7DE-21829FCA5F7B}"/>
              </a:ext>
            </a:extLst>
          </p:cNvPr>
          <p:cNvSpPr txBox="1"/>
          <p:nvPr/>
        </p:nvSpPr>
        <p:spPr>
          <a:xfrm>
            <a:off x="8743479" y="4953921"/>
            <a:ext cx="201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l-GR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β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-actin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0840C58-C339-7F44-A6D9-914FAD98321A}"/>
              </a:ext>
            </a:extLst>
          </p:cNvPr>
          <p:cNvSpPr txBox="1"/>
          <p:nvPr/>
        </p:nvSpPr>
        <p:spPr>
          <a:xfrm>
            <a:off x="1005358" y="2348160"/>
            <a:ext cx="8515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75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kumimoji="1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endParaRPr kumimoji="1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4E9131C-99AB-BD44-801B-44B414A1E326}"/>
              </a:ext>
            </a:extLst>
          </p:cNvPr>
          <p:cNvSpPr txBox="1"/>
          <p:nvPr/>
        </p:nvSpPr>
        <p:spPr>
          <a:xfrm>
            <a:off x="6372481" y="2305659"/>
            <a:ext cx="8515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75kDa</a:t>
            </a:r>
          </a:p>
          <a:p>
            <a:endParaRPr kumimoji="1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BB21E05-EA1B-7E43-9303-0237DB477ECB}"/>
              </a:ext>
            </a:extLst>
          </p:cNvPr>
          <p:cNvSpPr txBox="1"/>
          <p:nvPr/>
        </p:nvSpPr>
        <p:spPr>
          <a:xfrm>
            <a:off x="1005358" y="3702124"/>
            <a:ext cx="8515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</a:p>
          <a:p>
            <a:endParaRPr kumimoji="1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35kDa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C77D2FE-C38D-9743-8F37-124CA8688DAB}"/>
              </a:ext>
            </a:extLst>
          </p:cNvPr>
          <p:cNvSpPr txBox="1"/>
          <p:nvPr/>
        </p:nvSpPr>
        <p:spPr>
          <a:xfrm>
            <a:off x="1005357" y="5049782"/>
            <a:ext cx="8515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</a:t>
            </a:r>
          </a:p>
          <a:p>
            <a:endParaRPr kumimoji="1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35kDa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88BF258-089A-AC42-9818-C54A36E3787D}"/>
              </a:ext>
            </a:extLst>
          </p:cNvPr>
          <p:cNvSpPr txBox="1"/>
          <p:nvPr/>
        </p:nvSpPr>
        <p:spPr>
          <a:xfrm>
            <a:off x="8563231" y="3576914"/>
            <a:ext cx="2181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TXNIP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B167BB6-2CD6-A24C-B844-1772892C436E}"/>
              </a:ext>
            </a:extLst>
          </p:cNvPr>
          <p:cNvSpPr txBox="1"/>
          <p:nvPr/>
        </p:nvSpPr>
        <p:spPr>
          <a:xfrm>
            <a:off x="8713021" y="2456185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04B5612-E81F-B545-A935-E400050E7D76}"/>
              </a:ext>
            </a:extLst>
          </p:cNvPr>
          <p:cNvSpPr txBox="1"/>
          <p:nvPr/>
        </p:nvSpPr>
        <p:spPr>
          <a:xfrm>
            <a:off x="3519690" y="5241621"/>
            <a:ext cx="201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l-GR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β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-actin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1C1F170-3E6D-904F-91CA-976C7B4161C3}"/>
              </a:ext>
            </a:extLst>
          </p:cNvPr>
          <p:cNvSpPr txBox="1"/>
          <p:nvPr/>
        </p:nvSpPr>
        <p:spPr>
          <a:xfrm>
            <a:off x="6372480" y="3434811"/>
            <a:ext cx="8515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</a:p>
          <a:p>
            <a:endParaRPr kumimoji="1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35kDa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39926F4-B3C9-BF40-AE66-CB0DE88D8366}"/>
              </a:ext>
            </a:extLst>
          </p:cNvPr>
          <p:cNvSpPr txBox="1"/>
          <p:nvPr/>
        </p:nvSpPr>
        <p:spPr>
          <a:xfrm>
            <a:off x="6412080" y="4693748"/>
            <a:ext cx="8515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</a:p>
          <a:p>
            <a:endParaRPr kumimoji="1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35kDa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EC29AEF-8453-9C45-AABD-F260206052D8}"/>
              </a:ext>
            </a:extLst>
          </p:cNvPr>
          <p:cNvSpPr txBox="1"/>
          <p:nvPr/>
        </p:nvSpPr>
        <p:spPr>
          <a:xfrm>
            <a:off x="296562" y="333632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1E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5CEBDD1-1675-2C46-B883-C0A2E08F5B4F}"/>
              </a:ext>
            </a:extLst>
          </p:cNvPr>
          <p:cNvSpPr txBox="1"/>
          <p:nvPr/>
        </p:nvSpPr>
        <p:spPr>
          <a:xfrm>
            <a:off x="917770" y="1532029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238kDa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DD50B2F-21E8-1147-AE38-8AFBE1803215}"/>
              </a:ext>
            </a:extLst>
          </p:cNvPr>
          <p:cNvSpPr txBox="1"/>
          <p:nvPr/>
        </p:nvSpPr>
        <p:spPr>
          <a:xfrm>
            <a:off x="3409691" y="1583381"/>
            <a:ext cx="2092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BCR-ABL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210kDa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)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10AF333-0579-3044-B0BA-EFF1A722F62C}"/>
              </a:ext>
            </a:extLst>
          </p:cNvPr>
          <p:cNvSpPr txBox="1"/>
          <p:nvPr/>
        </p:nvSpPr>
        <p:spPr>
          <a:xfrm>
            <a:off x="6199516" y="155269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238kDa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3D31839-1FC6-0A45-B374-2D2B3B365A59}"/>
              </a:ext>
            </a:extLst>
          </p:cNvPr>
          <p:cNvSpPr txBox="1"/>
          <p:nvPr/>
        </p:nvSpPr>
        <p:spPr>
          <a:xfrm>
            <a:off x="8651360" y="1533899"/>
            <a:ext cx="2092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BCR-ABL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210kDa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)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B1CE4C6D-A1DD-E545-92D9-C08A37F59CF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79270" y="1366711"/>
            <a:ext cx="1370105" cy="712099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735B45EA-3F89-624A-ADC6-131F2D00C47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5894" y="1314294"/>
            <a:ext cx="1353228" cy="86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993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>
            <a:extLst>
              <a:ext uri="{FF2B5EF4-FFF2-40B4-BE49-F238E27FC236}">
                <a16:creationId xmlns:a16="http://schemas.microsoft.com/office/drawing/2014/main" id="{10039F86-7010-0048-49AB-0397D5E301F8}"/>
              </a:ext>
            </a:extLst>
          </p:cNvPr>
          <p:cNvSpPr txBox="1"/>
          <p:nvPr/>
        </p:nvSpPr>
        <p:spPr>
          <a:xfrm>
            <a:off x="6396102" y="2580571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7269F99-96DD-7081-6FAB-F33282BBB692}"/>
              </a:ext>
            </a:extLst>
          </p:cNvPr>
          <p:cNvSpPr txBox="1"/>
          <p:nvPr/>
        </p:nvSpPr>
        <p:spPr>
          <a:xfrm>
            <a:off x="6442228" y="3459853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TXNIP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5120EFE-F3B2-6CF6-BC13-4F86E464B83A}"/>
              </a:ext>
            </a:extLst>
          </p:cNvPr>
          <p:cNvSpPr txBox="1"/>
          <p:nvPr/>
        </p:nvSpPr>
        <p:spPr>
          <a:xfrm>
            <a:off x="6402028" y="4448706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Actin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53529E05-580C-7952-B8D6-DB53C4560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71060" y="2389984"/>
            <a:ext cx="1926567" cy="631709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6C07D49E-2808-B5DC-6588-6545629307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26164" y="3261325"/>
            <a:ext cx="1971463" cy="66164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05631784-921B-C71D-036E-DB508C9FA6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26164" y="4165262"/>
            <a:ext cx="2049694" cy="832049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97750871-AFA6-B829-DC8E-728E066ADA34}"/>
              </a:ext>
            </a:extLst>
          </p:cNvPr>
          <p:cNvSpPr txBox="1"/>
          <p:nvPr/>
        </p:nvSpPr>
        <p:spPr>
          <a:xfrm>
            <a:off x="4428066" y="785994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K562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633B9B9-41FE-6A7A-6215-19DEA930CF1B}"/>
              </a:ext>
            </a:extLst>
          </p:cNvPr>
          <p:cNvSpPr txBox="1"/>
          <p:nvPr/>
        </p:nvSpPr>
        <p:spPr>
          <a:xfrm>
            <a:off x="5533066" y="785994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K562R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191C22E-457E-746E-6C32-855A453D5031}"/>
              </a:ext>
            </a:extLst>
          </p:cNvPr>
          <p:cNvSpPr txBox="1"/>
          <p:nvPr/>
        </p:nvSpPr>
        <p:spPr>
          <a:xfrm>
            <a:off x="3429284" y="1207703"/>
            <a:ext cx="1866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Imatinib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  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11324FB-8766-32B3-F61E-60D7A0494AF0}"/>
              </a:ext>
            </a:extLst>
          </p:cNvPr>
          <p:cNvSpPr txBox="1"/>
          <p:nvPr/>
        </p:nvSpPr>
        <p:spPr>
          <a:xfrm>
            <a:off x="5533066" y="1207703"/>
            <a:ext cx="962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  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CF364DD-AAD3-ED6F-A065-BD540048B515}"/>
              </a:ext>
            </a:extLst>
          </p:cNvPr>
          <p:cNvSpPr txBox="1"/>
          <p:nvPr/>
        </p:nvSpPr>
        <p:spPr>
          <a:xfrm>
            <a:off x="3494797" y="2249961"/>
            <a:ext cx="9797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60CCC546-CB99-BB77-7B12-8CCFB9AB9092}"/>
              </a:ext>
            </a:extLst>
          </p:cNvPr>
          <p:cNvSpPr txBox="1"/>
          <p:nvPr/>
        </p:nvSpPr>
        <p:spPr>
          <a:xfrm>
            <a:off x="3494797" y="3284683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A0558FF-33A9-9F7D-4173-1233CDF0C343}"/>
              </a:ext>
            </a:extLst>
          </p:cNvPr>
          <p:cNvSpPr txBox="1"/>
          <p:nvPr/>
        </p:nvSpPr>
        <p:spPr>
          <a:xfrm>
            <a:off x="3551111" y="4258120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noProof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B08B64B-8093-574E-B507-233755F6D41B}"/>
              </a:ext>
            </a:extLst>
          </p:cNvPr>
          <p:cNvSpPr txBox="1"/>
          <p:nvPr/>
        </p:nvSpPr>
        <p:spPr>
          <a:xfrm>
            <a:off x="1396314" y="704335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1G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4C81B54-D966-F84E-A84D-C3187EA8C5A4}"/>
              </a:ext>
            </a:extLst>
          </p:cNvPr>
          <p:cNvSpPr txBox="1"/>
          <p:nvPr/>
        </p:nvSpPr>
        <p:spPr>
          <a:xfrm>
            <a:off x="6375858" y="1691359"/>
            <a:ext cx="2441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defRPr>
            </a:lvl1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BCR-ABL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210kDa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1C46861-B47C-1148-A27A-8E84E4CD1E5F}"/>
              </a:ext>
            </a:extLst>
          </p:cNvPr>
          <p:cNvSpPr txBox="1"/>
          <p:nvPr/>
        </p:nvSpPr>
        <p:spPr>
          <a:xfrm>
            <a:off x="3449252" y="171705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defRPr>
            </a:lvl1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238kDa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51FC1147-AFE5-674E-B13F-51625C9A5B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2552" y="1604786"/>
            <a:ext cx="1935075" cy="67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85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DA634D7-090B-3648-80B5-88D2B13CB4E9}"/>
              </a:ext>
            </a:extLst>
          </p:cNvPr>
          <p:cNvSpPr txBox="1"/>
          <p:nvPr/>
        </p:nvSpPr>
        <p:spPr>
          <a:xfrm>
            <a:off x="4268116" y="1510046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K562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42B8DAF-BC78-E941-8D5E-D30F0155BA89}"/>
              </a:ext>
            </a:extLst>
          </p:cNvPr>
          <p:cNvSpPr txBox="1"/>
          <p:nvPr/>
        </p:nvSpPr>
        <p:spPr>
          <a:xfrm>
            <a:off x="5072359" y="151004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KCL22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81D3034-921C-D74E-8419-943527B19620}"/>
              </a:ext>
            </a:extLst>
          </p:cNvPr>
          <p:cNvSpPr txBox="1"/>
          <p:nvPr/>
        </p:nvSpPr>
        <p:spPr>
          <a:xfrm>
            <a:off x="3534147" y="1926951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shAbl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  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0AF3D19-0CC1-7A4C-96CD-E36F595FD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0479" y="2346900"/>
            <a:ext cx="1597850" cy="5382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1004956-440A-8C4D-9AC6-484BC79CE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818" y="3786086"/>
            <a:ext cx="1519293" cy="72235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01AF074-2C96-8149-9464-10122B8700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180479" y="3056761"/>
            <a:ext cx="1597849" cy="60947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1FC2B72-FCC4-9241-BF09-CC9CD3E5A764}"/>
              </a:ext>
            </a:extLst>
          </p:cNvPr>
          <p:cNvSpPr txBox="1"/>
          <p:nvPr/>
        </p:nvSpPr>
        <p:spPr>
          <a:xfrm>
            <a:off x="5893064" y="2356469"/>
            <a:ext cx="2513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BCR-ABL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210kDa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B1C6E3F-31A7-B94D-8CD5-F964BB9BE247}"/>
              </a:ext>
            </a:extLst>
          </p:cNvPr>
          <p:cNvSpPr txBox="1"/>
          <p:nvPr/>
        </p:nvSpPr>
        <p:spPr>
          <a:xfrm>
            <a:off x="5699772" y="3106684"/>
            <a:ext cx="2200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TXNIP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4414472-8FC5-E14E-85F0-511431899142}"/>
              </a:ext>
            </a:extLst>
          </p:cNvPr>
          <p:cNvSpPr txBox="1"/>
          <p:nvPr/>
        </p:nvSpPr>
        <p:spPr>
          <a:xfrm>
            <a:off x="5962346" y="4030136"/>
            <a:ext cx="201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l-GR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β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-actin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F91D65E-AFB9-5340-8966-D085C9CCB62F}"/>
              </a:ext>
            </a:extLst>
          </p:cNvPr>
          <p:cNvSpPr txBox="1"/>
          <p:nvPr/>
        </p:nvSpPr>
        <p:spPr>
          <a:xfrm>
            <a:off x="3406154" y="3786086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35kDa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285BEE7-5369-F74A-9D9A-CA89AD09E959}"/>
              </a:ext>
            </a:extLst>
          </p:cNvPr>
          <p:cNvSpPr txBox="1"/>
          <p:nvPr/>
        </p:nvSpPr>
        <p:spPr>
          <a:xfrm>
            <a:off x="3338666" y="2968184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kumimoji="1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9B85AE-142B-B240-B1D2-776568BF1CC7}"/>
              </a:ext>
            </a:extLst>
          </p:cNvPr>
          <p:cNvSpPr txBox="1"/>
          <p:nvPr/>
        </p:nvSpPr>
        <p:spPr>
          <a:xfrm>
            <a:off x="3216838" y="240027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238kDa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4111551-C2A7-B245-9D10-40DD58920D83}"/>
              </a:ext>
            </a:extLst>
          </p:cNvPr>
          <p:cNvSpPr txBox="1"/>
          <p:nvPr/>
        </p:nvSpPr>
        <p:spPr>
          <a:xfrm>
            <a:off x="1482811" y="766119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1I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447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1BC8036-DE1E-B455-3AC5-BDEABD3A11D6}"/>
              </a:ext>
            </a:extLst>
          </p:cNvPr>
          <p:cNvSpPr txBox="1"/>
          <p:nvPr/>
        </p:nvSpPr>
        <p:spPr>
          <a:xfrm>
            <a:off x="6643713" y="4207263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Actin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005D5B4-D35C-6FE8-05D4-59561AF2AAEE}"/>
              </a:ext>
            </a:extLst>
          </p:cNvPr>
          <p:cNvSpPr txBox="1"/>
          <p:nvPr/>
        </p:nvSpPr>
        <p:spPr>
          <a:xfrm>
            <a:off x="4984260" y="1246213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K562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EB74491-A8E7-93C7-350D-26C47EE63E1F}"/>
              </a:ext>
            </a:extLst>
          </p:cNvPr>
          <p:cNvSpPr txBox="1"/>
          <p:nvPr/>
        </p:nvSpPr>
        <p:spPr>
          <a:xfrm>
            <a:off x="5733214" y="123903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KCL22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417303A-F34E-AC8F-83C5-690C4DA1C643}"/>
              </a:ext>
            </a:extLst>
          </p:cNvPr>
          <p:cNvSpPr txBox="1"/>
          <p:nvPr/>
        </p:nvSpPr>
        <p:spPr>
          <a:xfrm>
            <a:off x="4541205" y="1601515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Miz1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88AD2C3-5B06-8ECA-348D-A75E6037D066}"/>
              </a:ext>
            </a:extLst>
          </p:cNvPr>
          <p:cNvSpPr txBox="1"/>
          <p:nvPr/>
        </p:nvSpPr>
        <p:spPr>
          <a:xfrm>
            <a:off x="6517748" y="3254194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TXNIP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D3A7C87B-9DEF-0E48-09B4-EDA303A00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0224" y="3038237"/>
            <a:ext cx="1657524" cy="82972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B9750BE-A8CF-9E63-9E08-AACFF6FC5B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7265" y="4021988"/>
            <a:ext cx="1776448" cy="739883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4E74A057-959B-FA6D-8213-B4D041CE334B}"/>
              </a:ext>
            </a:extLst>
          </p:cNvPr>
          <p:cNvSpPr txBox="1"/>
          <p:nvPr/>
        </p:nvSpPr>
        <p:spPr>
          <a:xfrm>
            <a:off x="6548486" y="2211956"/>
            <a:ext cx="1683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Miz1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95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6E94A29D-7C11-8BEA-0160-23611827B0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20" y="2124644"/>
            <a:ext cx="1731376" cy="829721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C643B9E7-C29A-C4B3-DCE0-497593A66D6F}"/>
              </a:ext>
            </a:extLst>
          </p:cNvPr>
          <p:cNvSpPr txBox="1"/>
          <p:nvPr/>
        </p:nvSpPr>
        <p:spPr>
          <a:xfrm>
            <a:off x="3899659" y="2031035"/>
            <a:ext cx="9797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140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kumimoji="1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100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75kDa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56C7024-9E7A-3CDD-6B46-4CDF7CD43950}"/>
              </a:ext>
            </a:extLst>
          </p:cNvPr>
          <p:cNvSpPr txBox="1"/>
          <p:nvPr/>
        </p:nvSpPr>
        <p:spPr>
          <a:xfrm>
            <a:off x="4048783" y="3083595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35kDa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FAFCA1C-2346-EB29-92FC-08EBBE4BE962}"/>
              </a:ext>
            </a:extLst>
          </p:cNvPr>
          <p:cNvSpPr txBox="1"/>
          <p:nvPr/>
        </p:nvSpPr>
        <p:spPr>
          <a:xfrm>
            <a:off x="4055824" y="4021988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35kDa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2E96D10-1E6B-E84E-AE5E-E6AE8CA75DB6}"/>
              </a:ext>
            </a:extLst>
          </p:cNvPr>
          <p:cNvSpPr txBox="1"/>
          <p:nvPr/>
        </p:nvSpPr>
        <p:spPr>
          <a:xfrm>
            <a:off x="1470454" y="741405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2E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617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>
            <a:extLst>
              <a:ext uri="{FF2B5EF4-FFF2-40B4-BE49-F238E27FC236}">
                <a16:creationId xmlns:a16="http://schemas.microsoft.com/office/drawing/2014/main" id="{DF59540D-EB72-FE4D-86C0-8B3016EFC6D2}"/>
              </a:ext>
            </a:extLst>
          </p:cNvPr>
          <p:cNvSpPr txBox="1"/>
          <p:nvPr/>
        </p:nvSpPr>
        <p:spPr>
          <a:xfrm>
            <a:off x="0" y="143201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2L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073D222-11F9-264A-A74B-F4A2D5C192EF}"/>
              </a:ext>
            </a:extLst>
          </p:cNvPr>
          <p:cNvSpPr txBox="1"/>
          <p:nvPr/>
        </p:nvSpPr>
        <p:spPr>
          <a:xfrm>
            <a:off x="7878200" y="757629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DD561A9-F967-5A4F-8977-A47D1410F016}"/>
              </a:ext>
            </a:extLst>
          </p:cNvPr>
          <p:cNvSpPr txBox="1"/>
          <p:nvPr/>
        </p:nvSpPr>
        <p:spPr>
          <a:xfrm>
            <a:off x="1344302" y="1647812"/>
            <a:ext cx="3927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IP: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IgG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Miz-1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IgG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Miz-1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F70F643-89AF-6A41-95BC-AE10487A4E57}"/>
              </a:ext>
            </a:extLst>
          </p:cNvPr>
          <p:cNvSpPr txBox="1"/>
          <p:nvPr/>
        </p:nvSpPr>
        <p:spPr>
          <a:xfrm>
            <a:off x="7546144" y="1200763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15491F0-CC25-1148-8C0A-0E1DB32EFF8E}"/>
              </a:ext>
            </a:extLst>
          </p:cNvPr>
          <p:cNvSpPr txBox="1"/>
          <p:nvPr/>
        </p:nvSpPr>
        <p:spPr>
          <a:xfrm>
            <a:off x="1824396" y="1164414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直线连接符 15">
            <a:extLst>
              <a:ext uri="{FF2B5EF4-FFF2-40B4-BE49-F238E27FC236}">
                <a16:creationId xmlns:a16="http://schemas.microsoft.com/office/drawing/2014/main" id="{504D3983-4CD9-5F44-96CC-F1C00A4D568C}"/>
              </a:ext>
            </a:extLst>
          </p:cNvPr>
          <p:cNvCxnSpPr/>
          <p:nvPr/>
        </p:nvCxnSpPr>
        <p:spPr>
          <a:xfrm>
            <a:off x="1677311" y="1578988"/>
            <a:ext cx="10417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16">
            <a:extLst>
              <a:ext uri="{FF2B5EF4-FFF2-40B4-BE49-F238E27FC236}">
                <a16:creationId xmlns:a16="http://schemas.microsoft.com/office/drawing/2014/main" id="{602CE099-7E7B-5A4D-9DFC-DEFB9E30925D}"/>
              </a:ext>
            </a:extLst>
          </p:cNvPr>
          <p:cNvCxnSpPr/>
          <p:nvPr/>
        </p:nvCxnSpPr>
        <p:spPr>
          <a:xfrm>
            <a:off x="3075466" y="1578988"/>
            <a:ext cx="10417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17">
            <a:extLst>
              <a:ext uri="{FF2B5EF4-FFF2-40B4-BE49-F238E27FC236}">
                <a16:creationId xmlns:a16="http://schemas.microsoft.com/office/drawing/2014/main" id="{273DCB1E-9791-AC4F-A74E-A99A8F680AB8}"/>
              </a:ext>
            </a:extLst>
          </p:cNvPr>
          <p:cNvCxnSpPr/>
          <p:nvPr/>
        </p:nvCxnSpPr>
        <p:spPr>
          <a:xfrm>
            <a:off x="7563957" y="1116572"/>
            <a:ext cx="10417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>
            <a:extLst>
              <a:ext uri="{FF2B5EF4-FFF2-40B4-BE49-F238E27FC236}">
                <a16:creationId xmlns:a16="http://schemas.microsoft.com/office/drawing/2014/main" id="{86F51437-F71A-944C-BED9-2610FD978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90795" y="4266605"/>
            <a:ext cx="1277246" cy="775921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32C481DF-05C9-6D4C-A98B-2C2DC0DB01C0}"/>
              </a:ext>
            </a:extLst>
          </p:cNvPr>
          <p:cNvSpPr txBox="1"/>
          <p:nvPr/>
        </p:nvSpPr>
        <p:spPr>
          <a:xfrm>
            <a:off x="4062465" y="3709026"/>
            <a:ext cx="1683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Miz1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95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A65E930-D2A3-9F48-8021-E089C85F60AC}"/>
              </a:ext>
            </a:extLst>
          </p:cNvPr>
          <p:cNvSpPr txBox="1"/>
          <p:nvPr/>
        </p:nvSpPr>
        <p:spPr>
          <a:xfrm>
            <a:off x="9115133" y="4469901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Actin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486716D-08B6-F74D-B207-4088AD73E019}"/>
              </a:ext>
            </a:extLst>
          </p:cNvPr>
          <p:cNvSpPr txBox="1"/>
          <p:nvPr/>
        </p:nvSpPr>
        <p:spPr>
          <a:xfrm>
            <a:off x="6625077" y="4331401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C9CD4341-BF9F-BE46-90B3-65D3A2AD20BC}"/>
              </a:ext>
            </a:extLst>
          </p:cNvPr>
          <p:cNvSpPr txBox="1"/>
          <p:nvPr/>
        </p:nvSpPr>
        <p:spPr>
          <a:xfrm>
            <a:off x="9097792" y="3503551"/>
            <a:ext cx="1683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Miz1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95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A2CE6F6-8786-B248-B48C-201E02D9104A}"/>
              </a:ext>
            </a:extLst>
          </p:cNvPr>
          <p:cNvSpPr txBox="1"/>
          <p:nvPr/>
        </p:nvSpPr>
        <p:spPr>
          <a:xfrm>
            <a:off x="4070583" y="3023681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57-65kDa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C02BE74-8132-8942-8FF4-A45B42D01B69}"/>
              </a:ext>
            </a:extLst>
          </p:cNvPr>
          <p:cNvSpPr txBox="1"/>
          <p:nvPr/>
        </p:nvSpPr>
        <p:spPr>
          <a:xfrm>
            <a:off x="9097792" y="2780341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57-65kDa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798F92A-11DA-EE4E-BF7B-9ADEE25DD7F3}"/>
              </a:ext>
            </a:extLst>
          </p:cNvPr>
          <p:cNvSpPr txBox="1"/>
          <p:nvPr/>
        </p:nvSpPr>
        <p:spPr>
          <a:xfrm>
            <a:off x="9115132" y="1726238"/>
            <a:ext cx="203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P300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300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32F4E86-FC57-0E40-91A8-94169197CD53}"/>
              </a:ext>
            </a:extLst>
          </p:cNvPr>
          <p:cNvSpPr txBox="1"/>
          <p:nvPr/>
        </p:nvSpPr>
        <p:spPr>
          <a:xfrm>
            <a:off x="4061878" y="2239771"/>
            <a:ext cx="203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P300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300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F7C7D19-7424-264B-9778-99B026087D61}"/>
              </a:ext>
            </a:extLst>
          </p:cNvPr>
          <p:cNvSpPr txBox="1"/>
          <p:nvPr/>
        </p:nvSpPr>
        <p:spPr>
          <a:xfrm>
            <a:off x="525245" y="3556586"/>
            <a:ext cx="979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140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100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4F5D8B05-4822-824D-94C3-238766857256}"/>
              </a:ext>
            </a:extLst>
          </p:cNvPr>
          <p:cNvSpPr txBox="1"/>
          <p:nvPr/>
        </p:nvSpPr>
        <p:spPr>
          <a:xfrm>
            <a:off x="6601241" y="3336563"/>
            <a:ext cx="979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100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noProof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75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947B4DA-0ADF-3D48-B0D5-6DEA761B2F64}"/>
              </a:ext>
            </a:extLst>
          </p:cNvPr>
          <p:cNvSpPr txBox="1"/>
          <p:nvPr/>
        </p:nvSpPr>
        <p:spPr>
          <a:xfrm>
            <a:off x="6684963" y="2473209"/>
            <a:ext cx="9797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100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6BB913AB-4A2C-2645-97FE-6B8A5BD1AB1B}"/>
              </a:ext>
            </a:extLst>
          </p:cNvPr>
          <p:cNvSpPr txBox="1"/>
          <p:nvPr/>
        </p:nvSpPr>
        <p:spPr>
          <a:xfrm>
            <a:off x="622356" y="2728608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EE9F7809-3203-624E-A555-D25E1AE936EE}"/>
              </a:ext>
            </a:extLst>
          </p:cNvPr>
          <p:cNvSpPr txBox="1"/>
          <p:nvPr/>
        </p:nvSpPr>
        <p:spPr>
          <a:xfrm>
            <a:off x="6612875" y="1587739"/>
            <a:ext cx="979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460kDa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268kDa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C4497EBD-C7A2-1744-AC6D-2D31AC6EEF92}"/>
              </a:ext>
            </a:extLst>
          </p:cNvPr>
          <p:cNvSpPr txBox="1"/>
          <p:nvPr/>
        </p:nvSpPr>
        <p:spPr>
          <a:xfrm>
            <a:off x="649756" y="2049710"/>
            <a:ext cx="979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460kDa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268kDa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35A776DA-16FC-B74C-99B0-694A7B19AC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90249" y="3537133"/>
            <a:ext cx="2351647" cy="646331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3DFAA051-D540-704B-94BB-0CF0F4356A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7310" y="2835965"/>
            <a:ext cx="2363999" cy="646331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A43A236A-8122-B246-9F59-041219FF02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1215" y="2219134"/>
            <a:ext cx="2400094" cy="494537"/>
          </a:xfrm>
          <a:prstGeom prst="rect">
            <a:avLst/>
          </a:prstGeom>
        </p:spPr>
      </p:pic>
      <p:pic>
        <p:nvPicPr>
          <p:cNvPr id="52" name="图片 51" descr="模糊的照片&#10;&#10;描述已自动生成">
            <a:extLst>
              <a:ext uri="{FF2B5EF4-FFF2-40B4-BE49-F238E27FC236}">
                <a16:creationId xmlns:a16="http://schemas.microsoft.com/office/drawing/2014/main" id="{ADE0C523-0713-E148-AACD-73720921B0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63957" y="2580554"/>
            <a:ext cx="1249025" cy="802609"/>
          </a:xfrm>
          <a:prstGeom prst="rect">
            <a:avLst/>
          </a:prstGeom>
        </p:spPr>
      </p:pic>
      <p:pic>
        <p:nvPicPr>
          <p:cNvPr id="53" name="图片 52" descr="模糊的照片&#10;&#10;描述已自动生成">
            <a:extLst>
              <a:ext uri="{FF2B5EF4-FFF2-40B4-BE49-F238E27FC236}">
                <a16:creationId xmlns:a16="http://schemas.microsoft.com/office/drawing/2014/main" id="{780B2ED9-1776-9C49-B73B-6A040E19D7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90796" y="3528670"/>
            <a:ext cx="1155456" cy="511964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90A751C3-92D8-7F4C-97FC-AAF18A08DE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63957" y="1660668"/>
            <a:ext cx="1249025" cy="55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659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AA21781-D1B4-6B40-8AC7-D6E01D579CF4}"/>
              </a:ext>
            </a:extLst>
          </p:cNvPr>
          <p:cNvSpPr txBox="1"/>
          <p:nvPr/>
        </p:nvSpPr>
        <p:spPr>
          <a:xfrm>
            <a:off x="3690173" y="3088749"/>
            <a:ext cx="1883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57-65kDa</a:t>
            </a:r>
            <a:r>
              <a:rPr kumimoji="1" lang="zh-CN" alt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CA8D1ED-BB69-B047-9E38-BEDA3DDF35AB}"/>
              </a:ext>
            </a:extLst>
          </p:cNvPr>
          <p:cNvSpPr txBox="1"/>
          <p:nvPr/>
        </p:nvSpPr>
        <p:spPr>
          <a:xfrm>
            <a:off x="3653142" y="2242633"/>
            <a:ext cx="1891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TXNIP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  <a:r>
              <a:rPr kumimoji="1" lang="zh-CN" alt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D1F6324-D155-CC49-8373-5F89B4047E12}"/>
              </a:ext>
            </a:extLst>
          </p:cNvPr>
          <p:cNvSpPr txBox="1"/>
          <p:nvPr/>
        </p:nvSpPr>
        <p:spPr>
          <a:xfrm>
            <a:off x="3549552" y="4087688"/>
            <a:ext cx="201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l-GR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β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-actin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5F22DA5-01DC-6140-B9E1-85946171A4FC}"/>
              </a:ext>
            </a:extLst>
          </p:cNvPr>
          <p:cNvSpPr txBox="1"/>
          <p:nvPr/>
        </p:nvSpPr>
        <p:spPr>
          <a:xfrm>
            <a:off x="1938101" y="114872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KCL22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0DC44DF-F88F-4A45-8E51-78EA966099B4}"/>
              </a:ext>
            </a:extLst>
          </p:cNvPr>
          <p:cNvSpPr txBox="1"/>
          <p:nvPr/>
        </p:nvSpPr>
        <p:spPr>
          <a:xfrm>
            <a:off x="1309172" y="1618338"/>
            <a:ext cx="2770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Cont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shTXNIP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shTXNIP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4BA1BBA-8844-1745-AEF6-53434DF4E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V="1">
            <a:off x="1619512" y="3110519"/>
            <a:ext cx="1983234" cy="54923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5ABD379-FC23-4442-B0D6-AE8AB8D27D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46395" y="2210875"/>
            <a:ext cx="2034074" cy="54923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5E04600-4BBC-574F-ACE7-C7347F075C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75428" y="4165213"/>
            <a:ext cx="1983233" cy="54923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6D25A5A7-F6A9-0B48-9429-A01F173BECE1}"/>
              </a:ext>
            </a:extLst>
          </p:cNvPr>
          <p:cNvSpPr txBox="1"/>
          <p:nvPr/>
        </p:nvSpPr>
        <p:spPr>
          <a:xfrm>
            <a:off x="698617" y="2087949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64627B2-9BC8-4C42-9F61-351FD6A727D1}"/>
              </a:ext>
            </a:extLst>
          </p:cNvPr>
          <p:cNvSpPr txBox="1"/>
          <p:nvPr/>
        </p:nvSpPr>
        <p:spPr>
          <a:xfrm>
            <a:off x="752506" y="4091266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noProof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64F30F3-250E-BA47-B62E-E42F18D66EAA}"/>
              </a:ext>
            </a:extLst>
          </p:cNvPr>
          <p:cNvSpPr txBox="1"/>
          <p:nvPr/>
        </p:nvSpPr>
        <p:spPr>
          <a:xfrm>
            <a:off x="786149" y="3021490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75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noProof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01F239C-4526-B645-AB43-BE60EB41D010}"/>
              </a:ext>
            </a:extLst>
          </p:cNvPr>
          <p:cNvSpPr txBox="1"/>
          <p:nvPr/>
        </p:nvSpPr>
        <p:spPr>
          <a:xfrm>
            <a:off x="9490482" y="3222483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1C50F85-2F2B-E945-A11F-DDA1FA8A617B}"/>
              </a:ext>
            </a:extLst>
          </p:cNvPr>
          <p:cNvSpPr txBox="1"/>
          <p:nvPr/>
        </p:nvSpPr>
        <p:spPr>
          <a:xfrm>
            <a:off x="9490483" y="2321035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TXNIP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271D7BF-29C6-8F44-BFEE-29788D4944A2}"/>
              </a:ext>
            </a:extLst>
          </p:cNvPr>
          <p:cNvSpPr txBox="1"/>
          <p:nvPr/>
        </p:nvSpPr>
        <p:spPr>
          <a:xfrm>
            <a:off x="9487277" y="4259594"/>
            <a:ext cx="1909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l-GR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β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-actin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42kDa</a:t>
            </a:r>
            <a:r>
              <a:rPr kumimoji="1" lang="zh-CN" alt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F977B81-27BF-F243-BB68-2C99860AD4A8}"/>
              </a:ext>
            </a:extLst>
          </p:cNvPr>
          <p:cNvSpPr txBox="1"/>
          <p:nvPr/>
        </p:nvSpPr>
        <p:spPr>
          <a:xfrm>
            <a:off x="7230990" y="1606285"/>
            <a:ext cx="2706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Cont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shTXNIP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shTXNIP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7560C7D-323E-B640-AF91-7E1CE7E3AD19}"/>
              </a:ext>
            </a:extLst>
          </p:cNvPr>
          <p:cNvSpPr txBox="1"/>
          <p:nvPr/>
        </p:nvSpPr>
        <p:spPr>
          <a:xfrm>
            <a:off x="7947761" y="1232914"/>
            <a:ext cx="780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K562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1F8B19EB-BFBD-B249-8B65-866A9808DE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84440" y="4061982"/>
            <a:ext cx="2034073" cy="76455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466D5B32-51B2-1B4F-A9F4-320943B4BB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30991" y="2210875"/>
            <a:ext cx="2173426" cy="60538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6CD09B7-A00B-5D47-AF4C-A0F02833DC2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30990" y="3063643"/>
            <a:ext cx="2141944" cy="764556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97FF37F8-CE84-0848-AC83-37091C61A41E}"/>
              </a:ext>
            </a:extLst>
          </p:cNvPr>
          <p:cNvSpPr txBox="1"/>
          <p:nvPr/>
        </p:nvSpPr>
        <p:spPr>
          <a:xfrm>
            <a:off x="6313445" y="2996372"/>
            <a:ext cx="9797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A4177AC-787F-3C44-A02B-FD4835EE8E65}"/>
              </a:ext>
            </a:extLst>
          </p:cNvPr>
          <p:cNvSpPr txBox="1"/>
          <p:nvPr/>
        </p:nvSpPr>
        <p:spPr>
          <a:xfrm>
            <a:off x="6472999" y="4184246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noProof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545EE4D-90C5-5045-B13A-325F8B6D57C1}"/>
              </a:ext>
            </a:extLst>
          </p:cNvPr>
          <p:cNvSpPr txBox="1"/>
          <p:nvPr/>
        </p:nvSpPr>
        <p:spPr>
          <a:xfrm>
            <a:off x="6435274" y="2071894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F70F232-12BA-554D-9C1D-F92535D13690}"/>
              </a:ext>
            </a:extLst>
          </p:cNvPr>
          <p:cNvSpPr txBox="1"/>
          <p:nvPr/>
        </p:nvSpPr>
        <p:spPr>
          <a:xfrm>
            <a:off x="411680" y="385847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3F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29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722F9153-BEBB-9CF5-6246-C99DD5BEAD35}"/>
              </a:ext>
            </a:extLst>
          </p:cNvPr>
          <p:cNvSpPr txBox="1"/>
          <p:nvPr/>
        </p:nvSpPr>
        <p:spPr>
          <a:xfrm>
            <a:off x="3455246" y="1140387"/>
            <a:ext cx="265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K562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K562G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K562R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7885652-150F-24A6-6D2F-951C25B89B07}"/>
              </a:ext>
            </a:extLst>
          </p:cNvPr>
          <p:cNvSpPr txBox="1"/>
          <p:nvPr/>
        </p:nvSpPr>
        <p:spPr>
          <a:xfrm>
            <a:off x="5821332" y="2915131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TXNIP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065116B-E4EB-5066-1456-7CE1039042E8}"/>
              </a:ext>
            </a:extLst>
          </p:cNvPr>
          <p:cNvSpPr txBox="1"/>
          <p:nvPr/>
        </p:nvSpPr>
        <p:spPr>
          <a:xfrm>
            <a:off x="5851191" y="1863002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1" lang="zh-CN" altLang="en-US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1" lang="zh-CN" altLang="en-US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10DDC98-36BE-1DFA-5E53-6DABACAEB941}"/>
              </a:ext>
            </a:extLst>
          </p:cNvPr>
          <p:cNvSpPr txBox="1"/>
          <p:nvPr/>
        </p:nvSpPr>
        <p:spPr>
          <a:xfrm>
            <a:off x="5912105" y="3930994"/>
            <a:ext cx="201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l-GR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β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-actin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E882D43-990F-3233-9883-FB6DCF29D7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9801" y="1689039"/>
            <a:ext cx="2101377" cy="82029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244814C-159C-4F92-73A9-4BDAB1065C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6187" y="3705513"/>
            <a:ext cx="2124991" cy="82029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69103BD6-63AE-C339-C3A9-43D25E7965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9801" y="2786917"/>
            <a:ext cx="2101377" cy="625761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29BD3769-E425-10B7-315D-343D04EFDFDC}"/>
              </a:ext>
            </a:extLst>
          </p:cNvPr>
          <p:cNvSpPr txBox="1"/>
          <p:nvPr/>
        </p:nvSpPr>
        <p:spPr>
          <a:xfrm>
            <a:off x="2623632" y="1586003"/>
            <a:ext cx="9797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D76BFF6-73FD-4858-F19D-7C867CA8A876}"/>
              </a:ext>
            </a:extLst>
          </p:cNvPr>
          <p:cNvSpPr txBox="1"/>
          <p:nvPr/>
        </p:nvSpPr>
        <p:spPr>
          <a:xfrm>
            <a:off x="2684545" y="2720181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64E73BB-905E-6480-F77C-05324A999527}"/>
              </a:ext>
            </a:extLst>
          </p:cNvPr>
          <p:cNvSpPr txBox="1"/>
          <p:nvPr/>
        </p:nvSpPr>
        <p:spPr>
          <a:xfrm>
            <a:off x="2773819" y="3690741"/>
            <a:ext cx="85151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noProof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35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</a:p>
          <a:p>
            <a:r>
              <a:rPr kumimoji="1" lang="en-US" altLang="zh-CN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5184210-59E9-8E41-93DC-BBBE83BB7027}"/>
              </a:ext>
            </a:extLst>
          </p:cNvPr>
          <p:cNvSpPr txBox="1"/>
          <p:nvPr/>
        </p:nvSpPr>
        <p:spPr>
          <a:xfrm>
            <a:off x="1075038" y="506627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4G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510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60D0C8E1-841B-D6FC-FAC9-DEAC0D60C913}"/>
              </a:ext>
            </a:extLst>
          </p:cNvPr>
          <p:cNvSpPr txBox="1"/>
          <p:nvPr/>
        </p:nvSpPr>
        <p:spPr>
          <a:xfrm>
            <a:off x="2696264" y="1123848"/>
            <a:ext cx="2204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TXNIP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4CA225D-583E-CD87-7298-8024AB9E4928}"/>
              </a:ext>
            </a:extLst>
          </p:cNvPr>
          <p:cNvSpPr txBox="1"/>
          <p:nvPr/>
        </p:nvSpPr>
        <p:spPr>
          <a:xfrm>
            <a:off x="3381548" y="659023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K562G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FD8AC44-BE55-DFB8-4DAF-0FD83E6E3F6F}"/>
              </a:ext>
            </a:extLst>
          </p:cNvPr>
          <p:cNvSpPr txBox="1"/>
          <p:nvPr/>
        </p:nvSpPr>
        <p:spPr>
          <a:xfrm>
            <a:off x="4130502" y="65184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K562R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C9D1D7C3-C52A-D2D8-5711-DEE653E49B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35448" y="2641422"/>
            <a:ext cx="1697822" cy="70405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27F46B1E-EF50-D8C0-26E5-5B7C179DAF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10394" y="3468598"/>
            <a:ext cx="1774266" cy="72235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9971BF6E-3456-20B4-7548-532081465B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04137" y="1765024"/>
            <a:ext cx="1575233" cy="704057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11E41738-B57E-02CE-128F-16459DBF1C63}"/>
              </a:ext>
            </a:extLst>
          </p:cNvPr>
          <p:cNvSpPr txBox="1"/>
          <p:nvPr/>
        </p:nvSpPr>
        <p:spPr>
          <a:xfrm>
            <a:off x="5275647" y="1846538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11F945A-7E6A-5E8C-2CAD-7A11150B21B7}"/>
              </a:ext>
            </a:extLst>
          </p:cNvPr>
          <p:cNvSpPr txBox="1"/>
          <p:nvPr/>
        </p:nvSpPr>
        <p:spPr>
          <a:xfrm>
            <a:off x="5089757" y="2826544"/>
            <a:ext cx="2200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TXNIP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CAF951B-1EB8-9ABD-5612-6CE130EFF477}"/>
              </a:ext>
            </a:extLst>
          </p:cNvPr>
          <p:cNvSpPr txBox="1"/>
          <p:nvPr/>
        </p:nvSpPr>
        <p:spPr>
          <a:xfrm>
            <a:off x="5280196" y="3430588"/>
            <a:ext cx="201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l-GR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β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-actin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F568C99-A914-815E-2BBA-D158165EF5BF}"/>
              </a:ext>
            </a:extLst>
          </p:cNvPr>
          <p:cNvSpPr txBox="1"/>
          <p:nvPr/>
        </p:nvSpPr>
        <p:spPr>
          <a:xfrm>
            <a:off x="2424126" y="1678302"/>
            <a:ext cx="8515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75kDa</a:t>
            </a: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60kDa</a:t>
            </a:r>
          </a:p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9C35C9B-4E8F-CC35-A603-DC6D7C038D29}"/>
              </a:ext>
            </a:extLst>
          </p:cNvPr>
          <p:cNvSpPr txBox="1"/>
          <p:nvPr/>
        </p:nvSpPr>
        <p:spPr>
          <a:xfrm>
            <a:off x="2470588" y="3484590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35kDa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292CB4B-10EC-6136-1385-CB4683B4ABAA}"/>
              </a:ext>
            </a:extLst>
          </p:cNvPr>
          <p:cNvSpPr txBox="1"/>
          <p:nvPr/>
        </p:nvSpPr>
        <p:spPr>
          <a:xfrm>
            <a:off x="2470588" y="2625310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kumimoji="1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404E548-3563-3443-B845-1AAA21061BF4}"/>
              </a:ext>
            </a:extLst>
          </p:cNvPr>
          <p:cNvSpPr txBox="1"/>
          <p:nvPr/>
        </p:nvSpPr>
        <p:spPr>
          <a:xfrm>
            <a:off x="729245" y="627835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4H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687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9FEA8B6-E2C0-B645-8515-B62D56DBECE3}"/>
              </a:ext>
            </a:extLst>
          </p:cNvPr>
          <p:cNvSpPr txBox="1"/>
          <p:nvPr/>
        </p:nvSpPr>
        <p:spPr>
          <a:xfrm>
            <a:off x="5793036" y="1322811"/>
            <a:ext cx="1345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TXNIP+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FD35BF4-CFC5-E944-9FBD-C6F683D1060B}"/>
              </a:ext>
            </a:extLst>
          </p:cNvPr>
          <p:cNvSpPr txBox="1"/>
          <p:nvPr/>
        </p:nvSpPr>
        <p:spPr>
          <a:xfrm>
            <a:off x="4504871" y="1653257"/>
            <a:ext cx="2986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Cont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TXNIP  shFbw7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ACB7FB8-7296-424A-8984-EB8426F1FB1C}"/>
              </a:ext>
            </a:extLst>
          </p:cNvPr>
          <p:cNvSpPr txBox="1"/>
          <p:nvPr/>
        </p:nvSpPr>
        <p:spPr>
          <a:xfrm>
            <a:off x="6818945" y="2175800"/>
            <a:ext cx="1876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TXNIP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D210933-22FA-BE42-9375-53A2471C1CA4}"/>
              </a:ext>
            </a:extLst>
          </p:cNvPr>
          <p:cNvSpPr txBox="1"/>
          <p:nvPr/>
        </p:nvSpPr>
        <p:spPr>
          <a:xfrm>
            <a:off x="6818944" y="3237752"/>
            <a:ext cx="2802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Fbw7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100-110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C7DA435-124E-294E-8EC7-9A671EF4DA9D}"/>
              </a:ext>
            </a:extLst>
          </p:cNvPr>
          <p:cNvSpPr txBox="1"/>
          <p:nvPr/>
        </p:nvSpPr>
        <p:spPr>
          <a:xfrm>
            <a:off x="6758631" y="4408898"/>
            <a:ext cx="2153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c-</a:t>
            </a:r>
            <a:r>
              <a:rPr kumimoji="0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8B20F1A-A8BE-3F48-8BE9-7F43CA9D39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503660" y="3107211"/>
            <a:ext cx="2184409" cy="74438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7D77908-BAE7-A14A-9751-A505564F92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03659" y="2109645"/>
            <a:ext cx="2184410" cy="64633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C009B31-72D6-4344-A9BF-6973D255B0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25735" y="5482465"/>
            <a:ext cx="2055876" cy="67022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EF0B622-F34E-D741-9C0E-D91C347360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22069" y="4269095"/>
            <a:ext cx="2241132" cy="670222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B217C7B4-9106-644C-B160-9431AFCF029B}"/>
              </a:ext>
            </a:extLst>
          </p:cNvPr>
          <p:cNvSpPr txBox="1"/>
          <p:nvPr/>
        </p:nvSpPr>
        <p:spPr>
          <a:xfrm>
            <a:off x="6663201" y="5693414"/>
            <a:ext cx="194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β-actin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D307CB6-7CB1-6548-BCB1-220A491859D1}"/>
              </a:ext>
            </a:extLst>
          </p:cNvPr>
          <p:cNvSpPr txBox="1"/>
          <p:nvPr/>
        </p:nvSpPr>
        <p:spPr>
          <a:xfrm>
            <a:off x="3498953" y="4269094"/>
            <a:ext cx="9797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E7DD261-7947-754C-8F88-7EA8DAD3D298}"/>
              </a:ext>
            </a:extLst>
          </p:cNvPr>
          <p:cNvSpPr txBox="1"/>
          <p:nvPr/>
        </p:nvSpPr>
        <p:spPr>
          <a:xfrm>
            <a:off x="3508606" y="3099253"/>
            <a:ext cx="979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57699DD-1A35-BA42-B913-889B229DE326}"/>
              </a:ext>
            </a:extLst>
          </p:cNvPr>
          <p:cNvSpPr txBox="1"/>
          <p:nvPr/>
        </p:nvSpPr>
        <p:spPr>
          <a:xfrm>
            <a:off x="3561342" y="2109644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23EEC35-1B0A-0F47-B533-89B79BA21968}"/>
              </a:ext>
            </a:extLst>
          </p:cNvPr>
          <p:cNvSpPr txBox="1"/>
          <p:nvPr/>
        </p:nvSpPr>
        <p:spPr>
          <a:xfrm>
            <a:off x="3561342" y="5508415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5A2139D-06AD-9445-9AC5-ED8403A6E8AE}"/>
              </a:ext>
            </a:extLst>
          </p:cNvPr>
          <p:cNvSpPr txBox="1"/>
          <p:nvPr/>
        </p:nvSpPr>
        <p:spPr>
          <a:xfrm>
            <a:off x="1878227" y="679622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6E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347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2ECA0A7-7C69-0F4B-ADA9-FE9E9952F3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81993" y="3780938"/>
            <a:ext cx="2544703" cy="69022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8C21752-56F5-F046-96F6-62A391DDDF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3290" y="2815283"/>
            <a:ext cx="2524436" cy="61371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E1A0F4F-A240-4649-92E6-8C0E8D4C1A0C}"/>
              </a:ext>
            </a:extLst>
          </p:cNvPr>
          <p:cNvSpPr txBox="1"/>
          <p:nvPr/>
        </p:nvSpPr>
        <p:spPr>
          <a:xfrm>
            <a:off x="4497263" y="1422331"/>
            <a:ext cx="2564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</a:t>
            </a:r>
            <a:r>
              <a:rPr kumimoji="0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Cont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    MG132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――――   ――――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F1FB913-CED8-564B-93DC-CFFD280A6E6F}"/>
              </a:ext>
            </a:extLst>
          </p:cNvPr>
          <p:cNvSpPr txBox="1"/>
          <p:nvPr/>
        </p:nvSpPr>
        <p:spPr>
          <a:xfrm>
            <a:off x="6757816" y="3930310"/>
            <a:ext cx="2004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β-actin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6848B2D-C7DE-B04D-A88D-9C345519A46F}"/>
              </a:ext>
            </a:extLst>
          </p:cNvPr>
          <p:cNvSpPr txBox="1"/>
          <p:nvPr/>
        </p:nvSpPr>
        <p:spPr>
          <a:xfrm>
            <a:off x="6627726" y="2928584"/>
            <a:ext cx="2264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c-</a:t>
            </a:r>
            <a:r>
              <a:rPr kumimoji="0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57-67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4E91AA4-3753-E948-AA35-BB90A90934DB}"/>
              </a:ext>
            </a:extLst>
          </p:cNvPr>
          <p:cNvSpPr txBox="1"/>
          <p:nvPr/>
        </p:nvSpPr>
        <p:spPr>
          <a:xfrm>
            <a:off x="3209244" y="2721493"/>
            <a:ext cx="979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0E70C36-9805-FF40-AEC9-A57E5C64F358}"/>
              </a:ext>
            </a:extLst>
          </p:cNvPr>
          <p:cNvSpPr txBox="1"/>
          <p:nvPr/>
        </p:nvSpPr>
        <p:spPr>
          <a:xfrm>
            <a:off x="3209244" y="3787831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noProof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0ACFB22-3F9D-3140-9BA3-490C04095FDF}"/>
              </a:ext>
            </a:extLst>
          </p:cNvPr>
          <p:cNvSpPr txBox="1"/>
          <p:nvPr/>
        </p:nvSpPr>
        <p:spPr>
          <a:xfrm rot="16200000">
            <a:off x="4599787" y="2177758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CAE9090-EC2F-784F-A104-21B09EFD0A7D}"/>
              </a:ext>
            </a:extLst>
          </p:cNvPr>
          <p:cNvSpPr txBox="1"/>
          <p:nvPr/>
        </p:nvSpPr>
        <p:spPr>
          <a:xfrm rot="16200000">
            <a:off x="4979757" y="2171742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TXNIP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C351419-E9C1-D24A-935D-06C06906EAF9}"/>
              </a:ext>
            </a:extLst>
          </p:cNvPr>
          <p:cNvSpPr txBox="1"/>
          <p:nvPr/>
        </p:nvSpPr>
        <p:spPr>
          <a:xfrm rot="16200000">
            <a:off x="5518104" y="2193548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6F9018A-15CB-464C-89B3-28F66BB055BA}"/>
              </a:ext>
            </a:extLst>
          </p:cNvPr>
          <p:cNvSpPr txBox="1"/>
          <p:nvPr/>
        </p:nvSpPr>
        <p:spPr>
          <a:xfrm rot="16200000">
            <a:off x="5918496" y="2141526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TXNIP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D52316-C636-5D47-A271-FA091FF12807}"/>
              </a:ext>
            </a:extLst>
          </p:cNvPr>
          <p:cNvSpPr txBox="1"/>
          <p:nvPr/>
        </p:nvSpPr>
        <p:spPr>
          <a:xfrm>
            <a:off x="2014151" y="902043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6F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913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B06A7C4A-6932-2A85-9908-2A5738196D02}"/>
              </a:ext>
            </a:extLst>
          </p:cNvPr>
          <p:cNvSpPr txBox="1"/>
          <p:nvPr/>
        </p:nvSpPr>
        <p:spPr>
          <a:xfrm>
            <a:off x="3032992" y="864705"/>
            <a:ext cx="2841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CHX(h)    0    0.5     1     2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5C5FA55-80F8-5E4C-6DDE-95816033B37D}"/>
              </a:ext>
            </a:extLst>
          </p:cNvPr>
          <p:cNvSpPr txBox="1"/>
          <p:nvPr/>
        </p:nvSpPr>
        <p:spPr>
          <a:xfrm>
            <a:off x="5919931" y="1437903"/>
            <a:ext cx="2099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c-</a:t>
            </a:r>
            <a:r>
              <a:rPr kumimoji="0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18704A2-F4F4-FF26-99A8-B66087A767DC}"/>
              </a:ext>
            </a:extLst>
          </p:cNvPr>
          <p:cNvSpPr txBox="1"/>
          <p:nvPr/>
        </p:nvSpPr>
        <p:spPr>
          <a:xfrm>
            <a:off x="6005236" y="2242146"/>
            <a:ext cx="2099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β-actin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pic>
        <p:nvPicPr>
          <p:cNvPr id="92" name="图片 91">
            <a:extLst>
              <a:ext uri="{FF2B5EF4-FFF2-40B4-BE49-F238E27FC236}">
                <a16:creationId xmlns:a16="http://schemas.microsoft.com/office/drawing/2014/main" id="{5AC49236-5BF7-F0D0-6D8B-EBEE76DF9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14370" y="3809334"/>
            <a:ext cx="1905561" cy="511285"/>
          </a:xfrm>
          <a:prstGeom prst="rect">
            <a:avLst/>
          </a:prstGeom>
        </p:spPr>
      </p:pic>
      <p:pic>
        <p:nvPicPr>
          <p:cNvPr id="94" name="图片 93">
            <a:extLst>
              <a:ext uri="{FF2B5EF4-FFF2-40B4-BE49-F238E27FC236}">
                <a16:creationId xmlns:a16="http://schemas.microsoft.com/office/drawing/2014/main" id="{994B8DB6-DB85-1E3D-438E-F188D2526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3937" y="2167795"/>
            <a:ext cx="1950890" cy="393462"/>
          </a:xfrm>
          <a:prstGeom prst="rect">
            <a:avLst/>
          </a:prstGeom>
        </p:spPr>
      </p:pic>
      <p:pic>
        <p:nvPicPr>
          <p:cNvPr id="101" name="图片 100">
            <a:extLst>
              <a:ext uri="{FF2B5EF4-FFF2-40B4-BE49-F238E27FC236}">
                <a16:creationId xmlns:a16="http://schemas.microsoft.com/office/drawing/2014/main" id="{B12180CB-BDF8-2406-DDA6-A701B97826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77706" y="1324380"/>
            <a:ext cx="1983516" cy="621009"/>
          </a:xfrm>
          <a:prstGeom prst="rect">
            <a:avLst/>
          </a:prstGeom>
        </p:spPr>
      </p:pic>
      <p:pic>
        <p:nvPicPr>
          <p:cNvPr id="108" name="图片 107">
            <a:extLst>
              <a:ext uri="{FF2B5EF4-FFF2-40B4-BE49-F238E27FC236}">
                <a16:creationId xmlns:a16="http://schemas.microsoft.com/office/drawing/2014/main" id="{D1A429A2-E3AC-05E0-A67D-D204BDAB9A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8000" y="3012846"/>
            <a:ext cx="1950890" cy="558936"/>
          </a:xfrm>
          <a:prstGeom prst="rect">
            <a:avLst/>
          </a:prstGeom>
        </p:spPr>
      </p:pic>
      <p:pic>
        <p:nvPicPr>
          <p:cNvPr id="110" name="图片 109">
            <a:extLst>
              <a:ext uri="{FF2B5EF4-FFF2-40B4-BE49-F238E27FC236}">
                <a16:creationId xmlns:a16="http://schemas.microsoft.com/office/drawing/2014/main" id="{2023877F-1883-7D3B-2726-B79FB9BE34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3936" y="4612577"/>
            <a:ext cx="1937285" cy="666933"/>
          </a:xfrm>
          <a:prstGeom prst="rect">
            <a:avLst/>
          </a:prstGeom>
        </p:spPr>
      </p:pic>
      <p:pic>
        <p:nvPicPr>
          <p:cNvPr id="135" name="图片 134">
            <a:extLst>
              <a:ext uri="{FF2B5EF4-FFF2-40B4-BE49-F238E27FC236}">
                <a16:creationId xmlns:a16="http://schemas.microsoft.com/office/drawing/2014/main" id="{A943AE6B-A62D-487D-09BB-FF644B545A1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14369" y="5568696"/>
            <a:ext cx="1846851" cy="71255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0D0410C-A9EC-E4BD-D90D-362BA28B88F0}"/>
              </a:ext>
            </a:extLst>
          </p:cNvPr>
          <p:cNvSpPr txBox="1"/>
          <p:nvPr/>
        </p:nvSpPr>
        <p:spPr>
          <a:xfrm>
            <a:off x="4326818" y="361796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K562</a:t>
            </a:r>
            <a:endParaRPr kumimoji="1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094D7EA-2EA6-4DC2-B50F-FA7A0AC5C6BA}"/>
              </a:ext>
            </a:extLst>
          </p:cNvPr>
          <p:cNvSpPr txBox="1"/>
          <p:nvPr/>
        </p:nvSpPr>
        <p:spPr>
          <a:xfrm>
            <a:off x="5908890" y="3186984"/>
            <a:ext cx="2099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c-</a:t>
            </a:r>
            <a:r>
              <a:rPr kumimoji="0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64BECC5-24F3-BF71-E49B-5A86FDFF98E5}"/>
              </a:ext>
            </a:extLst>
          </p:cNvPr>
          <p:cNvSpPr txBox="1"/>
          <p:nvPr/>
        </p:nvSpPr>
        <p:spPr>
          <a:xfrm>
            <a:off x="5846951" y="4724161"/>
            <a:ext cx="2099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c-</a:t>
            </a:r>
            <a:r>
              <a:rPr kumimoji="0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5223827-24B3-CA39-8A99-B2966A18232F}"/>
              </a:ext>
            </a:extLst>
          </p:cNvPr>
          <p:cNvSpPr txBox="1"/>
          <p:nvPr/>
        </p:nvSpPr>
        <p:spPr>
          <a:xfrm>
            <a:off x="5919932" y="3927355"/>
            <a:ext cx="2099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β-actin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16755F8-2A8D-540B-4029-254C75E8ABDB}"/>
              </a:ext>
            </a:extLst>
          </p:cNvPr>
          <p:cNvSpPr txBox="1"/>
          <p:nvPr/>
        </p:nvSpPr>
        <p:spPr>
          <a:xfrm>
            <a:off x="5919932" y="5740308"/>
            <a:ext cx="2099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β-actin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811D9D3-4E16-164D-005E-0B1F92931592}"/>
              </a:ext>
            </a:extLst>
          </p:cNvPr>
          <p:cNvSpPr txBox="1"/>
          <p:nvPr/>
        </p:nvSpPr>
        <p:spPr>
          <a:xfrm>
            <a:off x="2707965" y="1133587"/>
            <a:ext cx="9797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BC150EA-8349-7071-6920-730B6251B773}"/>
              </a:ext>
            </a:extLst>
          </p:cNvPr>
          <p:cNvSpPr txBox="1"/>
          <p:nvPr/>
        </p:nvSpPr>
        <p:spPr>
          <a:xfrm>
            <a:off x="2772842" y="2103647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noProof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2D2A518-03D4-98E8-CDF2-A4103BA3215E}"/>
              </a:ext>
            </a:extLst>
          </p:cNvPr>
          <p:cNvSpPr txBox="1"/>
          <p:nvPr/>
        </p:nvSpPr>
        <p:spPr>
          <a:xfrm>
            <a:off x="2751806" y="2815398"/>
            <a:ext cx="9797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B0F59A9-A854-33A9-9F4D-6D7A4FD99088}"/>
              </a:ext>
            </a:extLst>
          </p:cNvPr>
          <p:cNvSpPr txBox="1"/>
          <p:nvPr/>
        </p:nvSpPr>
        <p:spPr>
          <a:xfrm>
            <a:off x="2798816" y="4497209"/>
            <a:ext cx="9797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2CF7C58B-7DB2-C011-D01C-36DC01A8678B}"/>
              </a:ext>
            </a:extLst>
          </p:cNvPr>
          <p:cNvSpPr txBox="1"/>
          <p:nvPr/>
        </p:nvSpPr>
        <p:spPr>
          <a:xfrm>
            <a:off x="2820375" y="3811251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noProof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57892DC-C796-737C-359B-6B4F9041F12E}"/>
              </a:ext>
            </a:extLst>
          </p:cNvPr>
          <p:cNvSpPr txBox="1"/>
          <p:nvPr/>
        </p:nvSpPr>
        <p:spPr>
          <a:xfrm>
            <a:off x="2749249" y="5532689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noProof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13911F0-2C81-DE4A-8900-2864A317C015}"/>
              </a:ext>
            </a:extLst>
          </p:cNvPr>
          <p:cNvSpPr txBox="1"/>
          <p:nvPr/>
        </p:nvSpPr>
        <p:spPr>
          <a:xfrm>
            <a:off x="1087395" y="42013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6G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200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B657932-D4BF-074D-A449-FA8C5B152A1A}"/>
              </a:ext>
            </a:extLst>
          </p:cNvPr>
          <p:cNvSpPr txBox="1"/>
          <p:nvPr/>
        </p:nvSpPr>
        <p:spPr>
          <a:xfrm flipH="1">
            <a:off x="4156674" y="1184471"/>
            <a:ext cx="1576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Cont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TXNIP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AED8821-2505-1148-95D1-51886FAE667B}"/>
              </a:ext>
            </a:extLst>
          </p:cNvPr>
          <p:cNvSpPr txBox="1"/>
          <p:nvPr/>
        </p:nvSpPr>
        <p:spPr>
          <a:xfrm>
            <a:off x="5523798" y="1687678"/>
            <a:ext cx="2099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TXNIP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D42533E-03E5-0649-9CE1-FF87E24810AF}"/>
              </a:ext>
            </a:extLst>
          </p:cNvPr>
          <p:cNvSpPr txBox="1"/>
          <p:nvPr/>
        </p:nvSpPr>
        <p:spPr>
          <a:xfrm>
            <a:off x="5473168" y="2419432"/>
            <a:ext cx="2585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p-Akt(Ser473)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003F3B5-62CD-A84A-AA7B-3FF32A22A2E1}"/>
              </a:ext>
            </a:extLst>
          </p:cNvPr>
          <p:cNvSpPr txBox="1"/>
          <p:nvPr/>
        </p:nvSpPr>
        <p:spPr>
          <a:xfrm>
            <a:off x="5599191" y="5482424"/>
            <a:ext cx="1949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β-actin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1950367-AE57-0249-B53C-3EECF3F33C24}"/>
              </a:ext>
            </a:extLst>
          </p:cNvPr>
          <p:cNvSpPr txBox="1"/>
          <p:nvPr/>
        </p:nvSpPr>
        <p:spPr>
          <a:xfrm>
            <a:off x="5491144" y="4666070"/>
            <a:ext cx="1949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GS3Kβ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46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71A8D6F-2528-BC47-9A2C-0A81EA161EFE}"/>
              </a:ext>
            </a:extLst>
          </p:cNvPr>
          <p:cNvSpPr txBox="1"/>
          <p:nvPr/>
        </p:nvSpPr>
        <p:spPr>
          <a:xfrm>
            <a:off x="5525338" y="4021855"/>
            <a:ext cx="3140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p-GS3Kβ(Ser9)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46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ED53966-95E5-AB4E-B4CF-296A22F2CB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6674" y="4634604"/>
            <a:ext cx="1294165" cy="51924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9621CDB-CF78-2B44-B0E4-0E85884EA8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6674" y="5308160"/>
            <a:ext cx="1374776" cy="71786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6E15CF1-191F-2B46-88E9-A14962AF83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8573" y="1591325"/>
            <a:ext cx="1246049" cy="60344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9F5C6E8-D0B5-7E4B-B905-DD193E3EE9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6674" y="3959971"/>
            <a:ext cx="1294165" cy="51924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357CC7F-B93D-6C44-A2A0-41B0755ACE6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6554" y="3173676"/>
            <a:ext cx="1248068" cy="57181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956B222-D20B-8744-A536-BCBB32BC811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2285" y="2373754"/>
            <a:ext cx="1215130" cy="61492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F1F2729F-A663-A543-8ACE-9300FB398626}"/>
              </a:ext>
            </a:extLst>
          </p:cNvPr>
          <p:cNvSpPr txBox="1"/>
          <p:nvPr/>
        </p:nvSpPr>
        <p:spPr>
          <a:xfrm>
            <a:off x="3205489" y="1553803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1CEE978-490F-8E40-B8D2-0B6967A0B34F}"/>
              </a:ext>
            </a:extLst>
          </p:cNvPr>
          <p:cNvSpPr txBox="1"/>
          <p:nvPr/>
        </p:nvSpPr>
        <p:spPr>
          <a:xfrm>
            <a:off x="3232914" y="2330669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75FBBD6-43F2-3C4B-9FE1-EBE37A8DBA74}"/>
              </a:ext>
            </a:extLst>
          </p:cNvPr>
          <p:cNvSpPr txBox="1"/>
          <p:nvPr/>
        </p:nvSpPr>
        <p:spPr>
          <a:xfrm>
            <a:off x="3270366" y="3118016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EA57065-EA30-774B-BF18-309BCCF1791F}"/>
              </a:ext>
            </a:extLst>
          </p:cNvPr>
          <p:cNvSpPr txBox="1"/>
          <p:nvPr/>
        </p:nvSpPr>
        <p:spPr>
          <a:xfrm>
            <a:off x="3305035" y="5379689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noProof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F926B23-87A8-4C49-87FE-AC00BB9F7A94}"/>
              </a:ext>
            </a:extLst>
          </p:cNvPr>
          <p:cNvSpPr txBox="1"/>
          <p:nvPr/>
        </p:nvSpPr>
        <p:spPr>
          <a:xfrm>
            <a:off x="3205488" y="4571059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noProof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5C13E3C-98CF-9949-8A39-69E2119B4AEA}"/>
              </a:ext>
            </a:extLst>
          </p:cNvPr>
          <p:cNvSpPr txBox="1"/>
          <p:nvPr/>
        </p:nvSpPr>
        <p:spPr>
          <a:xfrm>
            <a:off x="3232914" y="3886505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noProof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5B174F5-3606-5E40-B7EC-9A1598AB73A5}"/>
              </a:ext>
            </a:extLst>
          </p:cNvPr>
          <p:cNvSpPr txBox="1"/>
          <p:nvPr/>
        </p:nvSpPr>
        <p:spPr>
          <a:xfrm>
            <a:off x="5628023" y="3256515"/>
            <a:ext cx="1692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Akt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AD4849F-9A95-3E4B-823D-A2C85E0AF0F5}"/>
              </a:ext>
            </a:extLst>
          </p:cNvPr>
          <p:cNvSpPr txBox="1"/>
          <p:nvPr/>
        </p:nvSpPr>
        <p:spPr>
          <a:xfrm>
            <a:off x="1309816" y="642551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6I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262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69752E3-3F02-06E0-250C-5197F5505B18}"/>
              </a:ext>
            </a:extLst>
          </p:cNvPr>
          <p:cNvSpPr txBox="1"/>
          <p:nvPr/>
        </p:nvSpPr>
        <p:spPr>
          <a:xfrm>
            <a:off x="3782670" y="3114215"/>
            <a:ext cx="1716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Akt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C88CD37-61E8-D8C9-7CA3-CC7F46288F90}"/>
              </a:ext>
            </a:extLst>
          </p:cNvPr>
          <p:cNvSpPr txBox="1"/>
          <p:nvPr/>
        </p:nvSpPr>
        <p:spPr>
          <a:xfrm>
            <a:off x="3815656" y="4438721"/>
            <a:ext cx="1925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GSK3β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46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 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BE86EF0-5CF0-CCA6-4D4D-A2148957221E}"/>
              </a:ext>
            </a:extLst>
          </p:cNvPr>
          <p:cNvSpPr txBox="1"/>
          <p:nvPr/>
        </p:nvSpPr>
        <p:spPr>
          <a:xfrm>
            <a:off x="9491346" y="2461751"/>
            <a:ext cx="226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-c-</a:t>
            </a:r>
            <a:r>
              <a:rPr kumimoji="0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3363B39-D482-F4E7-EDD6-4EA988EB664D}"/>
              </a:ext>
            </a:extLst>
          </p:cNvPr>
          <p:cNvSpPr txBox="1"/>
          <p:nvPr/>
        </p:nvSpPr>
        <p:spPr>
          <a:xfrm>
            <a:off x="9512893" y="3456021"/>
            <a:ext cx="2055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c-</a:t>
            </a:r>
            <a:r>
              <a:rPr kumimoji="0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2ABC270-FEB7-C989-7909-9FE60C202785}"/>
              </a:ext>
            </a:extLst>
          </p:cNvPr>
          <p:cNvSpPr txBox="1"/>
          <p:nvPr/>
        </p:nvSpPr>
        <p:spPr>
          <a:xfrm>
            <a:off x="9672107" y="4370014"/>
            <a:ext cx="1802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β-actin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F1949A4B-9575-604F-9E0A-D0A7F4C0D4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31075" y="2331204"/>
            <a:ext cx="2260271" cy="65454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F86647C4-31C6-DB2C-5EC4-C97F012DD6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55375" y="2957523"/>
            <a:ext cx="2122148" cy="57474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2681BD3-0A71-CFF3-475E-E1AECCC0EA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31075" y="4271758"/>
            <a:ext cx="2218365" cy="56934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81939383-FBDD-38C6-A6C7-BA7BCB806C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22332" y="3219245"/>
            <a:ext cx="2290561" cy="78325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BAAD9FB-F5B7-FEA3-A99D-CE9A97AD40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493115" y="2216933"/>
            <a:ext cx="2184408" cy="574746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15029EB7-F7AA-C10E-8D65-B7A746B8BB8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55375" y="4365384"/>
            <a:ext cx="2122148" cy="87606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66F050C0-937D-F851-50AE-9391AD1C5A5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38540" y="3688847"/>
            <a:ext cx="2285849" cy="561601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B45625BC-4EB0-6F8F-1014-9C394DAAE72F}"/>
              </a:ext>
            </a:extLst>
          </p:cNvPr>
          <p:cNvSpPr txBox="1"/>
          <p:nvPr/>
        </p:nvSpPr>
        <p:spPr>
          <a:xfrm>
            <a:off x="1467263" y="1789709"/>
            <a:ext cx="2610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Cont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Akt1  myr-Akt1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61A45458-85CD-67A4-07C1-E61FFE1A0450}"/>
              </a:ext>
            </a:extLst>
          </p:cNvPr>
          <p:cNvSpPr txBox="1"/>
          <p:nvPr/>
        </p:nvSpPr>
        <p:spPr>
          <a:xfrm>
            <a:off x="3782483" y="2328519"/>
            <a:ext cx="1689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p-Akt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1EE4C3F9-3CBD-E5C2-8A81-AEF2872F6C25}"/>
              </a:ext>
            </a:extLst>
          </p:cNvPr>
          <p:cNvSpPr txBox="1"/>
          <p:nvPr/>
        </p:nvSpPr>
        <p:spPr>
          <a:xfrm>
            <a:off x="549804" y="1938693"/>
            <a:ext cx="8515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75kDa</a:t>
            </a: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87AB134-D5B7-35E8-118E-AE3C6A2C3A59}"/>
              </a:ext>
            </a:extLst>
          </p:cNvPr>
          <p:cNvSpPr txBox="1"/>
          <p:nvPr/>
        </p:nvSpPr>
        <p:spPr>
          <a:xfrm>
            <a:off x="558749" y="2760732"/>
            <a:ext cx="8515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75kDa</a:t>
            </a: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9DD0F3F-9410-E786-EB8C-8F47EEE91AC4}"/>
              </a:ext>
            </a:extLst>
          </p:cNvPr>
          <p:cNvSpPr txBox="1"/>
          <p:nvPr/>
        </p:nvSpPr>
        <p:spPr>
          <a:xfrm>
            <a:off x="3965859" y="3739231"/>
            <a:ext cx="2519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p-GS3Kβ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46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EBDA585-8996-AF42-77AD-A5681921362A}"/>
              </a:ext>
            </a:extLst>
          </p:cNvPr>
          <p:cNvSpPr txBox="1"/>
          <p:nvPr/>
        </p:nvSpPr>
        <p:spPr>
          <a:xfrm>
            <a:off x="585629" y="3654749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8F9B679E-6D32-995E-F3E0-1D3AC1668F02}"/>
              </a:ext>
            </a:extLst>
          </p:cNvPr>
          <p:cNvSpPr txBox="1"/>
          <p:nvPr/>
        </p:nvSpPr>
        <p:spPr>
          <a:xfrm>
            <a:off x="610582" y="4284523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B3CC122-EBA5-BFD9-A598-C5463E015889}"/>
              </a:ext>
            </a:extLst>
          </p:cNvPr>
          <p:cNvSpPr txBox="1"/>
          <p:nvPr/>
        </p:nvSpPr>
        <p:spPr>
          <a:xfrm>
            <a:off x="6209377" y="2213380"/>
            <a:ext cx="10925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100kDa</a:t>
            </a: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75kDa</a:t>
            </a: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951B5AC-B54D-CDD6-6A3F-9A2A4E3307EC}"/>
              </a:ext>
            </a:extLst>
          </p:cNvPr>
          <p:cNvSpPr txBox="1"/>
          <p:nvPr/>
        </p:nvSpPr>
        <p:spPr>
          <a:xfrm>
            <a:off x="6263068" y="4231515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45kDa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B1BC7522-4984-E44F-812C-33ABD36C9F85}"/>
              </a:ext>
            </a:extLst>
          </p:cNvPr>
          <p:cNvSpPr txBox="1"/>
          <p:nvPr/>
        </p:nvSpPr>
        <p:spPr>
          <a:xfrm>
            <a:off x="7224419" y="1789709"/>
            <a:ext cx="2610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Cont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Akt1  myr-Akt1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E69710C-7299-5B46-83CD-6C8BDE79B0E0}"/>
              </a:ext>
            </a:extLst>
          </p:cNvPr>
          <p:cNvSpPr txBox="1"/>
          <p:nvPr/>
        </p:nvSpPr>
        <p:spPr>
          <a:xfrm>
            <a:off x="444843" y="494270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6J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1959196-4299-DB4E-9874-A6171CE7EF43}"/>
              </a:ext>
            </a:extLst>
          </p:cNvPr>
          <p:cNvSpPr txBox="1"/>
          <p:nvPr/>
        </p:nvSpPr>
        <p:spPr>
          <a:xfrm>
            <a:off x="6209377" y="3117180"/>
            <a:ext cx="10648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100kDa</a:t>
            </a: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75kDa</a:t>
            </a:r>
          </a:p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60kDa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959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5E390667-3A86-984E-B379-A16C92FDA452}"/>
              </a:ext>
            </a:extLst>
          </p:cNvPr>
          <p:cNvSpPr txBox="1"/>
          <p:nvPr/>
        </p:nvSpPr>
        <p:spPr>
          <a:xfrm>
            <a:off x="877330" y="617838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6K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11ACEAA-A14C-CC4D-8F0A-D12F9CCF8C9E}"/>
              </a:ext>
            </a:extLst>
          </p:cNvPr>
          <p:cNvSpPr txBox="1"/>
          <p:nvPr/>
        </p:nvSpPr>
        <p:spPr>
          <a:xfrm rot="16200000">
            <a:off x="7348955" y="5412882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690156B-6AD2-8448-8AA9-9437C35D82A0}"/>
              </a:ext>
            </a:extLst>
          </p:cNvPr>
          <p:cNvSpPr txBox="1"/>
          <p:nvPr/>
        </p:nvSpPr>
        <p:spPr>
          <a:xfrm>
            <a:off x="3810358" y="1536161"/>
            <a:ext cx="4793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IP: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IgG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Fbw7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IgG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Fbw7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IgG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Fbw7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DE92232-F3C7-2244-A1B0-97BA18D20DB0}"/>
              </a:ext>
            </a:extLst>
          </p:cNvPr>
          <p:cNvSpPr txBox="1"/>
          <p:nvPr/>
        </p:nvSpPr>
        <p:spPr>
          <a:xfrm>
            <a:off x="3180615" y="597149"/>
            <a:ext cx="5356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myr-Akt1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24" name="直线连接符 11">
            <a:extLst>
              <a:ext uri="{FF2B5EF4-FFF2-40B4-BE49-F238E27FC236}">
                <a16:creationId xmlns:a16="http://schemas.microsoft.com/office/drawing/2014/main" id="{F09AAE14-0FDD-2F4F-A2B0-D57C2FFB4208}"/>
              </a:ext>
            </a:extLst>
          </p:cNvPr>
          <p:cNvCxnSpPr/>
          <p:nvPr/>
        </p:nvCxnSpPr>
        <p:spPr>
          <a:xfrm>
            <a:off x="4265714" y="1415165"/>
            <a:ext cx="10417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12">
            <a:extLst>
              <a:ext uri="{FF2B5EF4-FFF2-40B4-BE49-F238E27FC236}">
                <a16:creationId xmlns:a16="http://schemas.microsoft.com/office/drawing/2014/main" id="{7298AF48-FCF6-E049-82D5-69C116596B23}"/>
              </a:ext>
            </a:extLst>
          </p:cNvPr>
          <p:cNvCxnSpPr/>
          <p:nvPr/>
        </p:nvCxnSpPr>
        <p:spPr>
          <a:xfrm>
            <a:off x="5663869" y="1415165"/>
            <a:ext cx="10417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13">
            <a:extLst>
              <a:ext uri="{FF2B5EF4-FFF2-40B4-BE49-F238E27FC236}">
                <a16:creationId xmlns:a16="http://schemas.microsoft.com/office/drawing/2014/main" id="{CD2CCD67-CB1F-2242-9C11-1FF6050BA6F5}"/>
              </a:ext>
            </a:extLst>
          </p:cNvPr>
          <p:cNvCxnSpPr>
            <a:cxnSpLocks/>
          </p:cNvCxnSpPr>
          <p:nvPr/>
        </p:nvCxnSpPr>
        <p:spPr>
          <a:xfrm flipV="1">
            <a:off x="7441787" y="4883119"/>
            <a:ext cx="0" cy="149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43">
            <a:extLst>
              <a:ext uri="{FF2B5EF4-FFF2-40B4-BE49-F238E27FC236}">
                <a16:creationId xmlns:a16="http://schemas.microsoft.com/office/drawing/2014/main" id="{770A2C7E-A6B5-FC4B-9D92-9EF9CA261847}"/>
              </a:ext>
            </a:extLst>
          </p:cNvPr>
          <p:cNvCxnSpPr/>
          <p:nvPr/>
        </p:nvCxnSpPr>
        <p:spPr>
          <a:xfrm>
            <a:off x="7115947" y="1414967"/>
            <a:ext cx="10417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14A7A3E4-6E85-A246-A4F6-989520C1876D}"/>
              </a:ext>
            </a:extLst>
          </p:cNvPr>
          <p:cNvSpPr txBox="1"/>
          <p:nvPr/>
        </p:nvSpPr>
        <p:spPr>
          <a:xfrm>
            <a:off x="3432897" y="1040191"/>
            <a:ext cx="5356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TXNIP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9C312FE-BE3F-864C-9FA4-4DBA2CF5D83B}"/>
              </a:ext>
            </a:extLst>
          </p:cNvPr>
          <p:cNvSpPr txBox="1"/>
          <p:nvPr/>
        </p:nvSpPr>
        <p:spPr>
          <a:xfrm>
            <a:off x="4190212" y="3954583"/>
            <a:ext cx="3234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myr-Akt1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61873F65-1069-CA49-B9D8-63E87BD581B6}"/>
              </a:ext>
            </a:extLst>
          </p:cNvPr>
          <p:cNvSpPr txBox="1"/>
          <p:nvPr/>
        </p:nvSpPr>
        <p:spPr>
          <a:xfrm>
            <a:off x="4442494" y="4397625"/>
            <a:ext cx="2999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TXNIP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EAD89169-5CD5-CA40-8391-8E378F97CE99}"/>
              </a:ext>
            </a:extLst>
          </p:cNvPr>
          <p:cNvSpPr txBox="1"/>
          <p:nvPr/>
        </p:nvSpPr>
        <p:spPr>
          <a:xfrm>
            <a:off x="8157668" y="2295739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57-65kDa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FD695B9-CD63-2946-9862-D07B1BBA8AFD}"/>
              </a:ext>
            </a:extLst>
          </p:cNvPr>
          <p:cNvSpPr txBox="1"/>
          <p:nvPr/>
        </p:nvSpPr>
        <p:spPr>
          <a:xfrm>
            <a:off x="7923747" y="4889081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Myc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57-65kDa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6609AF2-E4CF-984C-9933-73F38C4A980D}"/>
              </a:ext>
            </a:extLst>
          </p:cNvPr>
          <p:cNvSpPr txBox="1"/>
          <p:nvPr/>
        </p:nvSpPr>
        <p:spPr>
          <a:xfrm>
            <a:off x="7954419" y="6247799"/>
            <a:ext cx="201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β-actin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42kDa</a:t>
            </a:r>
            <a:r>
              <a:rPr kumimoji="1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3BA7D76C-F21D-C241-8463-EEC91D9AC52F}"/>
              </a:ext>
            </a:extLst>
          </p:cNvPr>
          <p:cNvSpPr txBox="1"/>
          <p:nvPr/>
        </p:nvSpPr>
        <p:spPr>
          <a:xfrm>
            <a:off x="7954419" y="5499601"/>
            <a:ext cx="230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Fbw7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100-110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9F4D929F-003C-EB48-9BC4-01E415215C1B}"/>
              </a:ext>
            </a:extLst>
          </p:cNvPr>
          <p:cNvSpPr txBox="1"/>
          <p:nvPr/>
        </p:nvSpPr>
        <p:spPr>
          <a:xfrm>
            <a:off x="8157668" y="3102484"/>
            <a:ext cx="230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Fbw7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（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100-110</a:t>
            </a:r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）</a:t>
            </a:r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CCE0D32B-EF07-CE4B-B412-C404DC1A8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72018" y="4856087"/>
            <a:ext cx="1843929" cy="625990"/>
          </a:xfrm>
          <a:prstGeom prst="rect">
            <a:avLst/>
          </a:prstGeom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11F11B7A-61EF-CC48-9448-ECB20A15D202}"/>
              </a:ext>
            </a:extLst>
          </p:cNvPr>
          <p:cNvSpPr txBox="1"/>
          <p:nvPr/>
        </p:nvSpPr>
        <p:spPr>
          <a:xfrm>
            <a:off x="4321693" y="4769653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1BE1A0BC-65A8-6248-B5FF-005A0AB55FC0}"/>
              </a:ext>
            </a:extLst>
          </p:cNvPr>
          <p:cNvSpPr txBox="1"/>
          <p:nvPr/>
        </p:nvSpPr>
        <p:spPr>
          <a:xfrm>
            <a:off x="2927267" y="2983739"/>
            <a:ext cx="1428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140kDa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100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2055E74A-D7EF-0E42-820E-B938390374A4}"/>
              </a:ext>
            </a:extLst>
          </p:cNvPr>
          <p:cNvSpPr txBox="1"/>
          <p:nvPr/>
        </p:nvSpPr>
        <p:spPr>
          <a:xfrm>
            <a:off x="2981007" y="2114845"/>
            <a:ext cx="979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B5E4DD08-6A62-6042-B6EB-DB8151877A79}"/>
              </a:ext>
            </a:extLst>
          </p:cNvPr>
          <p:cNvSpPr txBox="1"/>
          <p:nvPr/>
        </p:nvSpPr>
        <p:spPr>
          <a:xfrm>
            <a:off x="4243866" y="5482077"/>
            <a:ext cx="1163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140kDa</a:t>
            </a:r>
            <a:endParaRPr lang="en-US" altLang="zh-CN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CN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100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347DBC26-8F6C-7E4D-AC26-7A6E48C56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6367" y="3055318"/>
            <a:ext cx="4075982" cy="683859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8CD3A98D-9876-6C47-8BE1-91700E0474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6366" y="2099501"/>
            <a:ext cx="4075982" cy="850668"/>
          </a:xfrm>
          <a:prstGeom prst="rect">
            <a:avLst/>
          </a:prstGeom>
        </p:spPr>
      </p:pic>
      <p:sp>
        <p:nvSpPr>
          <p:cNvPr id="51" name="文本框 50">
            <a:extLst>
              <a:ext uri="{FF2B5EF4-FFF2-40B4-BE49-F238E27FC236}">
                <a16:creationId xmlns:a16="http://schemas.microsoft.com/office/drawing/2014/main" id="{D82877D8-FD03-2C4A-917E-0F1F5B95677D}"/>
              </a:ext>
            </a:extLst>
          </p:cNvPr>
          <p:cNvSpPr txBox="1"/>
          <p:nvPr/>
        </p:nvSpPr>
        <p:spPr>
          <a:xfrm>
            <a:off x="4355518" y="6211669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kumimoji="1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kDa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图片 51" descr="模糊的照片&#10;&#10;描述已自动生成">
            <a:extLst>
              <a:ext uri="{FF2B5EF4-FFF2-40B4-BE49-F238E27FC236}">
                <a16:creationId xmlns:a16="http://schemas.microsoft.com/office/drawing/2014/main" id="{CD58DBCE-8635-674D-BBDA-E21417A92A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7435" y="5508000"/>
            <a:ext cx="1776448" cy="636885"/>
          </a:xfrm>
          <a:prstGeom prst="rect">
            <a:avLst/>
          </a:prstGeom>
        </p:spPr>
      </p:pic>
      <p:pic>
        <p:nvPicPr>
          <p:cNvPr id="53" name="图片 52" descr="模糊的照片&#10;&#10;描述已自动生成">
            <a:extLst>
              <a:ext uri="{FF2B5EF4-FFF2-40B4-BE49-F238E27FC236}">
                <a16:creationId xmlns:a16="http://schemas.microsoft.com/office/drawing/2014/main" id="{6BFD85B4-0C65-0840-8EBA-3EA0AC4EF2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4891" y="6197196"/>
            <a:ext cx="1776448" cy="63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2771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1432</TotalTime>
  <Words>700</Words>
  <Application>Microsoft Macintosh PowerPoint</Application>
  <PresentationFormat>宽屏</PresentationFormat>
  <Paragraphs>334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0" baseType="lpstr">
      <vt:lpstr>等线</vt:lpstr>
      <vt:lpstr>等线 Light</vt:lpstr>
      <vt:lpstr>Arial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fenglin</dc:creator>
  <cp:lastModifiedBy>Liangliang Shen</cp:lastModifiedBy>
  <cp:revision>73</cp:revision>
  <dcterms:created xsi:type="dcterms:W3CDTF">2022-11-24T02:31:01Z</dcterms:created>
  <dcterms:modified xsi:type="dcterms:W3CDTF">2023-02-17T02:10:35Z</dcterms:modified>
</cp:coreProperties>
</file>