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063"/>
    <p:restoredTop sz="96327"/>
  </p:normalViewPr>
  <p:slideViewPr>
    <p:cSldViewPr snapToGrid="0">
      <p:cViewPr varScale="1">
        <p:scale>
          <a:sx n="128" d="100"/>
          <a:sy n="128" d="100"/>
        </p:scale>
        <p:origin x="53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75AF50-DAD2-A5D6-F177-258FCE4DF8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905E17-75AF-E1CA-7A1E-F7E52A0D9A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9D2459-A4F1-DE90-8794-271125D874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94A94-20C8-9A4B-AC1E-E97CEB7720FA}" type="datetimeFigureOut">
              <a:rPr lang="en-US" smtClean="0"/>
              <a:t>3/17/23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E60509-0C01-7DD5-8D8B-A6DC97B83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4D71CF-10E6-EAC3-81EE-455FB9DC4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1596B-05FD-F44C-A899-589F36B14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656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A16F7D-EA3D-3628-0338-A353FE1D8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736561-7194-8CD5-E89E-43692A554B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6500B4-B18E-6023-453F-CE433C062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94A94-20C8-9A4B-AC1E-E97CEB7720FA}" type="datetimeFigureOut">
              <a:rPr lang="en-US" smtClean="0"/>
              <a:t>3/17/23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33B561-B303-950F-28C3-C2288C95A7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55C5EE-66FC-D05C-8396-A49C96CA2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1596B-05FD-F44C-A899-589F36B14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445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6EDEB5E-C973-E6EC-EB52-5BCB880453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FAA9E7-4BC6-712A-AA70-7696E48FFE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44093C-B3CF-C0C3-54F4-B03C99BA34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94A94-20C8-9A4B-AC1E-E97CEB7720FA}" type="datetimeFigureOut">
              <a:rPr lang="en-US" smtClean="0"/>
              <a:t>3/17/23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0F6A4-10A5-33ED-67A5-5B482BCC1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2CD328-BB9A-50B4-9B88-B7651BDD4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1596B-05FD-F44C-A899-589F36B14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758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DD530F-9649-92A5-2C80-61F807F1A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DF9864-8141-779E-399B-155A392BD9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153AE5-ACAC-56D6-4508-4B719A81E9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94A94-20C8-9A4B-AC1E-E97CEB7720FA}" type="datetimeFigureOut">
              <a:rPr lang="en-US" smtClean="0"/>
              <a:t>3/17/23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9CAA9C-AC55-85B0-5F53-CF2FFEF15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841878-4714-B143-E4BC-9E40EAE97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1596B-05FD-F44C-A899-589F36B14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817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821EE-9809-0F0E-ECC2-DA358FB0A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D747A1-3009-7566-17AD-6038FD77D9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9C99DA-867C-A79B-AB1E-7304E7E7B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94A94-20C8-9A4B-AC1E-E97CEB7720FA}" type="datetimeFigureOut">
              <a:rPr lang="en-US" smtClean="0"/>
              <a:t>3/17/23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DC9B38-B886-BDB2-61E0-A1A435DA34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8F3A3D-2406-0208-A0E0-B8714FE35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1596B-05FD-F44C-A899-589F36B14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377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2B916-4B75-B1FE-3481-5085130BC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BD4B18-8C4B-00DC-FCE3-25238EA2B2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EC80E5-BFE9-98BB-6807-FDFA511900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1A1B68-7135-5ED3-C935-264E03E41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94A94-20C8-9A4B-AC1E-E97CEB7720FA}" type="datetimeFigureOut">
              <a:rPr lang="en-US" smtClean="0"/>
              <a:t>3/17/23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80AD12-908D-D596-463E-0BB8E8D9A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E9D97D-F0B3-A9C4-A62E-F99C29865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1596B-05FD-F44C-A899-589F36B14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13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55BAE6-16A6-D7B7-8485-5E58BF24D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CB834A-4442-DE70-608D-CE943345E8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6621F8-C64D-3378-E47E-3672C41D9D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A699B2-7448-34DB-4CB6-34BA0E5628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737E81-59A0-D157-079D-AD215C6F51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418CE47-F3E3-09D4-4F32-24AC908E66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94A94-20C8-9A4B-AC1E-E97CEB7720FA}" type="datetimeFigureOut">
              <a:rPr lang="en-US" smtClean="0"/>
              <a:t>3/17/23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F37508-495E-97E6-3FE9-A0C5CDF5F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B16BB8-57BA-2785-C75E-176C562E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1596B-05FD-F44C-A899-589F36B14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515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06C912-6614-9622-94AB-7E7097559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77C4373-BF24-3A35-9519-E4990E8995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94A94-20C8-9A4B-AC1E-E97CEB7720FA}" type="datetimeFigureOut">
              <a:rPr lang="en-US" smtClean="0"/>
              <a:t>3/17/23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D2D5D9-D6F6-34DE-A0B0-058F242DB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0A994C-A6FB-CFE5-2D8B-2E5CE869B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1596B-05FD-F44C-A899-589F36B14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684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3B0183-CE53-4E8C-8194-E5005F927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94A94-20C8-9A4B-AC1E-E97CEB7720FA}" type="datetimeFigureOut">
              <a:rPr lang="en-US" smtClean="0"/>
              <a:t>3/17/23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B33B9F-94E8-6233-9FB2-C08DF4F09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294A98-73E4-9E19-037F-23729BA1B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1596B-05FD-F44C-A899-589F36B14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585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0C212-CF7D-C1E2-DB73-0A577519F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F0BBA9-0009-F688-45DF-36733C8BDE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3B454A-5F3C-A778-2AB8-3ECF07A24C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21D17B-0B8B-F565-17A2-7B94804B4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94A94-20C8-9A4B-AC1E-E97CEB7720FA}" type="datetimeFigureOut">
              <a:rPr lang="en-US" smtClean="0"/>
              <a:t>3/17/23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BC7BA1-7BCE-D0BA-F6E7-6DCB41412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7D2380-7C46-4088-631F-2CBEDE429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1596B-05FD-F44C-A899-589F36B14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011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79F77-2E7E-6004-8E34-186A73680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5F010F-575B-2FED-D891-6B861D1205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7651CA-7635-E88E-9B84-19A802C5C4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06F4FE-E564-6C5E-75B7-BF07EF851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94A94-20C8-9A4B-AC1E-E97CEB7720FA}" type="datetimeFigureOut">
              <a:rPr lang="en-US" smtClean="0"/>
              <a:t>3/17/23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F9DF89-AFCA-7829-3415-A78D13186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E34F5E-784E-808A-B23B-5B4179DCD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1596B-05FD-F44C-A899-589F36B14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00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9FFDD1D-12BD-1BC8-1C75-9FA857D37A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8E4AD9-5F8D-D40F-54BA-60F93F323C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391106-0503-BA7D-F908-197EF87571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94A94-20C8-9A4B-AC1E-E97CEB7720FA}" type="datetimeFigureOut">
              <a:rPr lang="en-US" smtClean="0"/>
              <a:t>3/17/23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E067AF-660F-95D9-5682-9A31824761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48D68E-3146-80B4-88FF-441E8DF37F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41596B-05FD-F44C-A899-589F36B14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3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A420BCB7-050B-C74F-5C4D-CD907203FB41}"/>
              </a:ext>
            </a:extLst>
          </p:cNvPr>
          <p:cNvGrpSpPr/>
          <p:nvPr/>
        </p:nvGrpSpPr>
        <p:grpSpPr>
          <a:xfrm>
            <a:off x="1109343" y="1655325"/>
            <a:ext cx="4829993" cy="3547351"/>
            <a:chOff x="860867" y="944216"/>
            <a:chExt cx="4829993" cy="3547351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513B1A48-929B-3A25-E295-5706E76DC4E6}"/>
                </a:ext>
              </a:extLst>
            </p:cNvPr>
            <p:cNvGrpSpPr/>
            <p:nvPr/>
          </p:nvGrpSpPr>
          <p:grpSpPr>
            <a:xfrm>
              <a:off x="860867" y="1537950"/>
              <a:ext cx="4829993" cy="2953617"/>
              <a:chOff x="860867" y="1537950"/>
              <a:chExt cx="4829993" cy="2953617"/>
            </a:xfrm>
          </p:grpSpPr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39E2BA05-BDD7-89DE-7E7F-70C8886A070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860867" y="1537950"/>
                <a:ext cx="2503827" cy="2953617"/>
              </a:xfrm>
              <a:prstGeom prst="rect">
                <a:avLst/>
              </a:prstGeom>
            </p:spPr>
          </p:pic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1F8DB673-A5E7-F4A3-6D41-7A4C85E90B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187033" y="1543273"/>
                <a:ext cx="2503827" cy="2948294"/>
              </a:xfrm>
              <a:prstGeom prst="rect">
                <a:avLst/>
              </a:prstGeom>
            </p:spPr>
          </p:pic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75A68F0-2068-3555-E5D0-F99337311E56}"/>
                </a:ext>
              </a:extLst>
            </p:cNvPr>
            <p:cNvSpPr txBox="1"/>
            <p:nvPr/>
          </p:nvSpPr>
          <p:spPr>
            <a:xfrm>
              <a:off x="1888435" y="944216"/>
              <a:ext cx="26981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Strong Signal Intensity</a:t>
              </a:r>
            </a:p>
          </p:txBody>
        </p:sp>
      </p:grp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EB61886F-EE76-A1B4-0D59-C4BB2CB98D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4327063"/>
              </p:ext>
            </p:extLst>
          </p:nvPr>
        </p:nvGraphicFramePr>
        <p:xfrm>
          <a:off x="9898195" y="697386"/>
          <a:ext cx="1072890" cy="947939"/>
        </p:xfrm>
        <a:graphic>
          <a:graphicData uri="http://schemas.openxmlformats.org/drawingml/2006/table">
            <a:tbl>
              <a:tblPr/>
              <a:tblGrid>
                <a:gridCol w="1072890">
                  <a:extLst>
                    <a:ext uri="{9D8B030D-6E8A-4147-A177-3AD203B41FA5}">
                      <a16:colId xmlns:a16="http://schemas.microsoft.com/office/drawing/2014/main" val="2001839985"/>
                    </a:ext>
                  </a:extLst>
                </a:gridCol>
              </a:tblGrid>
              <a:tr h="300239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6980404"/>
                  </a:ext>
                </a:extLst>
              </a:tr>
              <a:tr h="14447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NOS2+COX2+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75670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NOS2+COX2-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3706409"/>
                  </a:ext>
                </a:extLst>
              </a:tr>
              <a:tr h="14447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NOS2-COX2+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357840"/>
                  </a:ext>
                </a:extLst>
              </a:tr>
              <a:tr h="14447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NOS2-COX2-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6866991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CBF09F62-C3BA-D84A-25A2-49B31E79E9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955782"/>
              </p:ext>
            </p:extLst>
          </p:nvPr>
        </p:nvGraphicFramePr>
        <p:xfrm>
          <a:off x="6345082" y="1261550"/>
          <a:ext cx="3404521" cy="4334900"/>
        </p:xfrm>
        <a:graphic>
          <a:graphicData uri="http://schemas.openxmlformats.org/drawingml/2006/table">
            <a:tbl>
              <a:tblPr/>
              <a:tblGrid>
                <a:gridCol w="655295">
                  <a:extLst>
                    <a:ext uri="{9D8B030D-6E8A-4147-A177-3AD203B41FA5}">
                      <a16:colId xmlns:a16="http://schemas.microsoft.com/office/drawing/2014/main" val="1297969559"/>
                    </a:ext>
                  </a:extLst>
                </a:gridCol>
                <a:gridCol w="655295">
                  <a:extLst>
                    <a:ext uri="{9D8B030D-6E8A-4147-A177-3AD203B41FA5}">
                      <a16:colId xmlns:a16="http://schemas.microsoft.com/office/drawing/2014/main" val="2641814320"/>
                    </a:ext>
                  </a:extLst>
                </a:gridCol>
                <a:gridCol w="655295">
                  <a:extLst>
                    <a:ext uri="{9D8B030D-6E8A-4147-A177-3AD203B41FA5}">
                      <a16:colId xmlns:a16="http://schemas.microsoft.com/office/drawing/2014/main" val="1713092061"/>
                    </a:ext>
                  </a:extLst>
                </a:gridCol>
                <a:gridCol w="783341">
                  <a:extLst>
                    <a:ext uri="{9D8B030D-6E8A-4147-A177-3AD203B41FA5}">
                      <a16:colId xmlns:a16="http://schemas.microsoft.com/office/drawing/2014/main" val="1989799599"/>
                    </a:ext>
                  </a:extLst>
                </a:gridCol>
                <a:gridCol w="655295">
                  <a:extLst>
                    <a:ext uri="{9D8B030D-6E8A-4147-A177-3AD203B41FA5}">
                      <a16:colId xmlns:a16="http://schemas.microsoft.com/office/drawing/2014/main" val="322450856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Sample 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NOS2s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COX2s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binary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CD8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6921622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0536684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15762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9.527023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1.186057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NOS2+COX2+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9C000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CD8+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3246678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14568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23.63379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13.49492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NOS2+COX2+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9C000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CD8+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475597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14509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1.828542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0.639024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NOS2+COX2-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CD8-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8457821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12857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10.43938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3.201678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NOS2+COX2+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CD8-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6996319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12811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4.213422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0.55834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NOS2+COX2+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CD8-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2951001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12197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0.80951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0.510502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NOS2-COX2+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9C000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CD8+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7172669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12123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0.199528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0.34504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NOS2-COX2+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CD8-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4688394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11724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1.293167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1.705852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NOS2+COX2+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CD8-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3355890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11435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1.545436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0.675871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NOS2+COX2+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9C000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CD8+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9050974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11431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1.07551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0.280373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NOS2-COX2+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CD8-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6293901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2396121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16171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0.316549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0.078646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NOS2-COX2-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CD8-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091909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14730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0.036794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0.273325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NOS2-COX2-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9C000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CD8+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2692145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14439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0.25563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0.02585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NOS2-COX2-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9C000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CD8+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1252238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14090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0.704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0.0832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NOS2-COX2-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9C000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CD8+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4717036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13780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0.017605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0.02515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NOS2-COX2-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9C000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CD8+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9764164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12887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1.262805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1.236606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NOS2+COX2+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CD8-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4539784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12801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0.457723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0.749834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NOS2-COX2+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9C000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CD8+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832883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11577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0.48399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0.00919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NOS2-COX2-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9C000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CD8+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848318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10979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1.189595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0.204906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NOS2+COX2-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CD8-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367298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10330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0.089166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0.046234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NOS2-COX2-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9C000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CD8+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8577139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10197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0.303715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0.155561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NOS2-COX2-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CD8-</a:t>
                      </a: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04962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122436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6452281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4" marR="7554" marT="755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9682562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E9F946D7-E129-A992-30AA-CCB45BB4781B}"/>
              </a:ext>
            </a:extLst>
          </p:cNvPr>
          <p:cNvSpPr txBox="1"/>
          <p:nvPr/>
        </p:nvSpPr>
        <p:spPr>
          <a:xfrm>
            <a:off x="11197817" y="6474779"/>
            <a:ext cx="107112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Supp Figure 2</a:t>
            </a:r>
          </a:p>
        </p:txBody>
      </p:sp>
    </p:spTree>
    <p:extLst>
      <p:ext uri="{BB962C8B-B14F-4D97-AF65-F5344CB8AC3E}">
        <p14:creationId xmlns:p14="http://schemas.microsoft.com/office/powerpoint/2010/main" val="8713865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5781</TotalTime>
  <Words>166</Words>
  <Application>Microsoft Macintosh PowerPoint</Application>
  <PresentationFormat>Widescreen</PresentationFormat>
  <Paragraphs>116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Wink, David (NIH/NCI) [E]</dc:creator>
  <cp:lastModifiedBy>Ridnour, Lisa (NIH/NCI) [E]</cp:lastModifiedBy>
  <cp:revision>6</cp:revision>
  <cp:lastPrinted>2023-03-17T22:28:17Z</cp:lastPrinted>
  <dcterms:created xsi:type="dcterms:W3CDTF">2023-03-17T20:51:18Z</dcterms:created>
  <dcterms:modified xsi:type="dcterms:W3CDTF">2023-03-21T21:15:40Z</dcterms:modified>
</cp:coreProperties>
</file>