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87" d="100"/>
          <a:sy n="87" d="100"/>
        </p:scale>
        <p:origin x="44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5" Type="http://schemas.openxmlformats.org/officeDocument/2006/relationships/image" Target="../media/image24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20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23" Type="http://schemas.openxmlformats.org/officeDocument/2006/relationships/image" Target="../media/image22.tiff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Relationship Id="rId22" Type="http://schemas.openxmlformats.org/officeDocument/2006/relationships/image" Target="../media/image21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13" Type="http://schemas.openxmlformats.org/officeDocument/2006/relationships/image" Target="../media/image36.tiff"/><Relationship Id="rId18" Type="http://schemas.openxmlformats.org/officeDocument/2006/relationships/image" Target="../media/image41.tiff"/><Relationship Id="rId3" Type="http://schemas.openxmlformats.org/officeDocument/2006/relationships/image" Target="../media/image26.tiff"/><Relationship Id="rId21" Type="http://schemas.openxmlformats.org/officeDocument/2006/relationships/image" Target="../media/image44.tiff"/><Relationship Id="rId7" Type="http://schemas.openxmlformats.org/officeDocument/2006/relationships/image" Target="../media/image30.tiff"/><Relationship Id="rId12" Type="http://schemas.openxmlformats.org/officeDocument/2006/relationships/image" Target="../media/image35.tiff"/><Relationship Id="rId17" Type="http://schemas.openxmlformats.org/officeDocument/2006/relationships/image" Target="../media/image40.tiff"/><Relationship Id="rId2" Type="http://schemas.openxmlformats.org/officeDocument/2006/relationships/image" Target="../media/image25.tiff"/><Relationship Id="rId16" Type="http://schemas.openxmlformats.org/officeDocument/2006/relationships/image" Target="../media/image39.tiff"/><Relationship Id="rId20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11" Type="http://schemas.openxmlformats.org/officeDocument/2006/relationships/image" Target="../media/image34.tiff"/><Relationship Id="rId5" Type="http://schemas.openxmlformats.org/officeDocument/2006/relationships/image" Target="../media/image28.tiff"/><Relationship Id="rId15" Type="http://schemas.openxmlformats.org/officeDocument/2006/relationships/image" Target="../media/image38.tiff"/><Relationship Id="rId10" Type="http://schemas.openxmlformats.org/officeDocument/2006/relationships/image" Target="../media/image33.tiff"/><Relationship Id="rId19" Type="http://schemas.openxmlformats.org/officeDocument/2006/relationships/image" Target="../media/image42.tiff"/><Relationship Id="rId4" Type="http://schemas.openxmlformats.org/officeDocument/2006/relationships/image" Target="../media/image27.tiff"/><Relationship Id="rId9" Type="http://schemas.openxmlformats.org/officeDocument/2006/relationships/image" Target="../media/image32.tiff"/><Relationship Id="rId14" Type="http://schemas.openxmlformats.org/officeDocument/2006/relationships/image" Target="../media/image37.tiff"/><Relationship Id="rId22" Type="http://schemas.openxmlformats.org/officeDocument/2006/relationships/image" Target="../media/image45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tiff"/><Relationship Id="rId13" Type="http://schemas.openxmlformats.org/officeDocument/2006/relationships/image" Target="../media/image57.tiff"/><Relationship Id="rId18" Type="http://schemas.openxmlformats.org/officeDocument/2006/relationships/image" Target="../media/image62.tiff"/><Relationship Id="rId26" Type="http://schemas.openxmlformats.org/officeDocument/2006/relationships/image" Target="../media/image70.tiff"/><Relationship Id="rId3" Type="http://schemas.openxmlformats.org/officeDocument/2006/relationships/image" Target="../media/image47.tiff"/><Relationship Id="rId21" Type="http://schemas.openxmlformats.org/officeDocument/2006/relationships/image" Target="../media/image65.tiff"/><Relationship Id="rId7" Type="http://schemas.openxmlformats.org/officeDocument/2006/relationships/image" Target="../media/image51.tiff"/><Relationship Id="rId12" Type="http://schemas.openxmlformats.org/officeDocument/2006/relationships/image" Target="../media/image56.tiff"/><Relationship Id="rId17" Type="http://schemas.openxmlformats.org/officeDocument/2006/relationships/image" Target="../media/image61.tiff"/><Relationship Id="rId25" Type="http://schemas.openxmlformats.org/officeDocument/2006/relationships/image" Target="../media/image69.tiff"/><Relationship Id="rId2" Type="http://schemas.openxmlformats.org/officeDocument/2006/relationships/image" Target="../media/image46.tiff"/><Relationship Id="rId16" Type="http://schemas.openxmlformats.org/officeDocument/2006/relationships/image" Target="../media/image60.tiff"/><Relationship Id="rId20" Type="http://schemas.openxmlformats.org/officeDocument/2006/relationships/image" Target="../media/image6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tiff"/><Relationship Id="rId11" Type="http://schemas.openxmlformats.org/officeDocument/2006/relationships/image" Target="../media/image55.tiff"/><Relationship Id="rId24" Type="http://schemas.openxmlformats.org/officeDocument/2006/relationships/image" Target="../media/image68.tiff"/><Relationship Id="rId5" Type="http://schemas.openxmlformats.org/officeDocument/2006/relationships/image" Target="../media/image49.tiff"/><Relationship Id="rId15" Type="http://schemas.openxmlformats.org/officeDocument/2006/relationships/image" Target="../media/image59.tiff"/><Relationship Id="rId23" Type="http://schemas.openxmlformats.org/officeDocument/2006/relationships/image" Target="../media/image67.tiff"/><Relationship Id="rId10" Type="http://schemas.openxmlformats.org/officeDocument/2006/relationships/image" Target="../media/image54.tiff"/><Relationship Id="rId19" Type="http://schemas.openxmlformats.org/officeDocument/2006/relationships/image" Target="../media/image63.tiff"/><Relationship Id="rId4" Type="http://schemas.openxmlformats.org/officeDocument/2006/relationships/image" Target="../media/image48.tiff"/><Relationship Id="rId9" Type="http://schemas.openxmlformats.org/officeDocument/2006/relationships/image" Target="../media/image53.tiff"/><Relationship Id="rId14" Type="http://schemas.openxmlformats.org/officeDocument/2006/relationships/image" Target="../media/image58.tiff"/><Relationship Id="rId22" Type="http://schemas.openxmlformats.org/officeDocument/2006/relationships/image" Target="../media/image66.tiff"/><Relationship Id="rId27" Type="http://schemas.openxmlformats.org/officeDocument/2006/relationships/image" Target="../media/image71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tiff"/><Relationship Id="rId13" Type="http://schemas.openxmlformats.org/officeDocument/2006/relationships/image" Target="../media/image83.tiff"/><Relationship Id="rId18" Type="http://schemas.openxmlformats.org/officeDocument/2006/relationships/image" Target="../media/image88.tiff"/><Relationship Id="rId3" Type="http://schemas.openxmlformats.org/officeDocument/2006/relationships/image" Target="../media/image73.tiff"/><Relationship Id="rId7" Type="http://schemas.openxmlformats.org/officeDocument/2006/relationships/image" Target="../media/image77.tiff"/><Relationship Id="rId12" Type="http://schemas.openxmlformats.org/officeDocument/2006/relationships/image" Target="../media/image82.tiff"/><Relationship Id="rId17" Type="http://schemas.openxmlformats.org/officeDocument/2006/relationships/image" Target="../media/image87.tiff"/><Relationship Id="rId2" Type="http://schemas.openxmlformats.org/officeDocument/2006/relationships/image" Target="../media/image72.tiff"/><Relationship Id="rId16" Type="http://schemas.openxmlformats.org/officeDocument/2006/relationships/image" Target="../media/image86.tiff"/><Relationship Id="rId20" Type="http://schemas.openxmlformats.org/officeDocument/2006/relationships/image" Target="../media/image9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tiff"/><Relationship Id="rId11" Type="http://schemas.openxmlformats.org/officeDocument/2006/relationships/image" Target="../media/image81.tiff"/><Relationship Id="rId5" Type="http://schemas.openxmlformats.org/officeDocument/2006/relationships/image" Target="../media/image75.tiff"/><Relationship Id="rId15" Type="http://schemas.openxmlformats.org/officeDocument/2006/relationships/image" Target="../media/image85.tiff"/><Relationship Id="rId10" Type="http://schemas.openxmlformats.org/officeDocument/2006/relationships/image" Target="../media/image80.tiff"/><Relationship Id="rId19" Type="http://schemas.openxmlformats.org/officeDocument/2006/relationships/image" Target="../media/image89.tiff"/><Relationship Id="rId4" Type="http://schemas.openxmlformats.org/officeDocument/2006/relationships/image" Target="../media/image74.tiff"/><Relationship Id="rId9" Type="http://schemas.openxmlformats.org/officeDocument/2006/relationships/image" Target="../media/image79.tiff"/><Relationship Id="rId14" Type="http://schemas.openxmlformats.org/officeDocument/2006/relationships/image" Target="../media/image84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tiff"/><Relationship Id="rId13" Type="http://schemas.openxmlformats.org/officeDocument/2006/relationships/image" Target="../media/image102.tiff"/><Relationship Id="rId3" Type="http://schemas.openxmlformats.org/officeDocument/2006/relationships/image" Target="../media/image92.tiff"/><Relationship Id="rId7" Type="http://schemas.openxmlformats.org/officeDocument/2006/relationships/image" Target="../media/image96.tiff"/><Relationship Id="rId12" Type="http://schemas.openxmlformats.org/officeDocument/2006/relationships/image" Target="../media/image101.tiff"/><Relationship Id="rId17" Type="http://schemas.openxmlformats.org/officeDocument/2006/relationships/image" Target="../media/image106.tiff"/><Relationship Id="rId2" Type="http://schemas.openxmlformats.org/officeDocument/2006/relationships/image" Target="../media/image91.tiff"/><Relationship Id="rId16" Type="http://schemas.openxmlformats.org/officeDocument/2006/relationships/image" Target="../media/image10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tiff"/><Relationship Id="rId11" Type="http://schemas.openxmlformats.org/officeDocument/2006/relationships/image" Target="../media/image100.tiff"/><Relationship Id="rId5" Type="http://schemas.openxmlformats.org/officeDocument/2006/relationships/image" Target="../media/image94.tiff"/><Relationship Id="rId15" Type="http://schemas.openxmlformats.org/officeDocument/2006/relationships/image" Target="../media/image104.tiff"/><Relationship Id="rId10" Type="http://schemas.openxmlformats.org/officeDocument/2006/relationships/image" Target="../media/image99.tiff"/><Relationship Id="rId4" Type="http://schemas.openxmlformats.org/officeDocument/2006/relationships/image" Target="../media/image93.tiff"/><Relationship Id="rId9" Type="http://schemas.openxmlformats.org/officeDocument/2006/relationships/image" Target="../media/image98.tiff"/><Relationship Id="rId14" Type="http://schemas.openxmlformats.org/officeDocument/2006/relationships/image" Target="../media/image103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tiff"/><Relationship Id="rId13" Type="http://schemas.openxmlformats.org/officeDocument/2006/relationships/image" Target="../media/image118.tiff"/><Relationship Id="rId18" Type="http://schemas.openxmlformats.org/officeDocument/2006/relationships/image" Target="../media/image49.tiff"/><Relationship Id="rId26" Type="http://schemas.openxmlformats.org/officeDocument/2006/relationships/image" Target="../media/image129.tiff"/><Relationship Id="rId3" Type="http://schemas.openxmlformats.org/officeDocument/2006/relationships/image" Target="../media/image108.tiff"/><Relationship Id="rId21" Type="http://schemas.openxmlformats.org/officeDocument/2006/relationships/image" Target="../media/image45.tiff"/><Relationship Id="rId7" Type="http://schemas.openxmlformats.org/officeDocument/2006/relationships/image" Target="../media/image112.tiff"/><Relationship Id="rId12" Type="http://schemas.openxmlformats.org/officeDocument/2006/relationships/image" Target="../media/image117.tiff"/><Relationship Id="rId17" Type="http://schemas.openxmlformats.org/officeDocument/2006/relationships/image" Target="../media/image122.tiff"/><Relationship Id="rId25" Type="http://schemas.openxmlformats.org/officeDocument/2006/relationships/image" Target="../media/image128.tiff"/><Relationship Id="rId2" Type="http://schemas.openxmlformats.org/officeDocument/2006/relationships/image" Target="../media/image107.tiff"/><Relationship Id="rId16" Type="http://schemas.openxmlformats.org/officeDocument/2006/relationships/image" Target="../media/image121.tiff"/><Relationship Id="rId20" Type="http://schemas.openxmlformats.org/officeDocument/2006/relationships/image" Target="../media/image12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tiff"/><Relationship Id="rId11" Type="http://schemas.openxmlformats.org/officeDocument/2006/relationships/image" Target="../media/image116.tiff"/><Relationship Id="rId24" Type="http://schemas.openxmlformats.org/officeDocument/2006/relationships/image" Target="../media/image127.tiff"/><Relationship Id="rId5" Type="http://schemas.openxmlformats.org/officeDocument/2006/relationships/image" Target="../media/image110.tiff"/><Relationship Id="rId15" Type="http://schemas.openxmlformats.org/officeDocument/2006/relationships/image" Target="../media/image120.tiff"/><Relationship Id="rId23" Type="http://schemas.openxmlformats.org/officeDocument/2006/relationships/image" Target="../media/image126.tiff"/><Relationship Id="rId10" Type="http://schemas.openxmlformats.org/officeDocument/2006/relationships/image" Target="../media/image115.tiff"/><Relationship Id="rId19" Type="http://schemas.openxmlformats.org/officeDocument/2006/relationships/image" Target="../media/image123.tiff"/><Relationship Id="rId4" Type="http://schemas.openxmlformats.org/officeDocument/2006/relationships/image" Target="../media/image109.tiff"/><Relationship Id="rId9" Type="http://schemas.openxmlformats.org/officeDocument/2006/relationships/image" Target="../media/image114.tiff"/><Relationship Id="rId14" Type="http://schemas.openxmlformats.org/officeDocument/2006/relationships/image" Target="../media/image119.tiff"/><Relationship Id="rId22" Type="http://schemas.openxmlformats.org/officeDocument/2006/relationships/image" Target="../media/image125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tiff"/><Relationship Id="rId3" Type="http://schemas.openxmlformats.org/officeDocument/2006/relationships/image" Target="../media/image131.tiff"/><Relationship Id="rId7" Type="http://schemas.openxmlformats.org/officeDocument/2006/relationships/image" Target="../media/image135.tiff"/><Relationship Id="rId2" Type="http://schemas.openxmlformats.org/officeDocument/2006/relationships/image" Target="../media/image1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tiff"/><Relationship Id="rId5" Type="http://schemas.openxmlformats.org/officeDocument/2006/relationships/image" Target="../media/image133.tiff"/><Relationship Id="rId4" Type="http://schemas.openxmlformats.org/officeDocument/2006/relationships/image" Target="../media/image132.tiff"/><Relationship Id="rId9" Type="http://schemas.openxmlformats.org/officeDocument/2006/relationships/image" Target="../media/image13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>
            <a:extLst>
              <a:ext uri="{FF2B5EF4-FFF2-40B4-BE49-F238E27FC236}">
                <a16:creationId xmlns:a16="http://schemas.microsoft.com/office/drawing/2014/main" id="{373FBEB2-6DFC-4B4D-9877-65CF43D85D25}"/>
              </a:ext>
            </a:extLst>
          </p:cNvPr>
          <p:cNvGrpSpPr/>
          <p:nvPr/>
        </p:nvGrpSpPr>
        <p:grpSpPr>
          <a:xfrm>
            <a:off x="5832654" y="1250285"/>
            <a:ext cx="3251771" cy="1124778"/>
            <a:chOff x="5285174" y="1244131"/>
            <a:chExt cx="3251771" cy="112477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DB888D4-E9F5-BCF9-77B8-BB12600D0F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43" t="23359" r="17354" b="56012"/>
            <a:stretch/>
          </p:blipFill>
          <p:spPr>
            <a:xfrm>
              <a:off x="5285174" y="1515980"/>
              <a:ext cx="3251771" cy="852929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0"/>
              </a:schemeClr>
            </a:solidFill>
            <a:ln w="12700">
              <a:solidFill>
                <a:schemeClr val="tx1"/>
              </a:solidFill>
            </a:ln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C4D2EEB-AF9C-6487-77E0-BA2CD5186BF3}"/>
                </a:ext>
              </a:extLst>
            </p:cNvPr>
            <p:cNvSpPr/>
            <p:nvPr/>
          </p:nvSpPr>
          <p:spPr>
            <a:xfrm>
              <a:off x="5647283" y="1710055"/>
              <a:ext cx="69470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2365B19-3B54-B236-BF97-0D0EEA62E12B}"/>
                </a:ext>
              </a:extLst>
            </p:cNvPr>
            <p:cNvSpPr/>
            <p:nvPr/>
          </p:nvSpPr>
          <p:spPr>
            <a:xfrm>
              <a:off x="6721912" y="1708076"/>
              <a:ext cx="69470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121E94B-6E9E-0CD3-F573-4243C1AE76ED}"/>
                </a:ext>
              </a:extLst>
            </p:cNvPr>
            <p:cNvSpPr txBox="1"/>
            <p:nvPr/>
          </p:nvSpPr>
          <p:spPr>
            <a:xfrm>
              <a:off x="6211692" y="1244131"/>
              <a:ext cx="1519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2B-β-actin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C2AF82CC-337A-CF5B-1BB6-F1288AD2DEB0}"/>
              </a:ext>
            </a:extLst>
          </p:cNvPr>
          <p:cNvGrpSpPr/>
          <p:nvPr/>
        </p:nvGrpSpPr>
        <p:grpSpPr>
          <a:xfrm>
            <a:off x="9305755" y="1344485"/>
            <a:ext cx="2428504" cy="891393"/>
            <a:chOff x="5830901" y="309647"/>
            <a:chExt cx="2428504" cy="89139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5F8AB661-508C-BE70-5D43-D9BB22A1E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10" t="24149" r="24186" b="57676"/>
            <a:stretch/>
          </p:blipFill>
          <p:spPr>
            <a:xfrm>
              <a:off x="5830901" y="589460"/>
              <a:ext cx="2428504" cy="61158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4323380-556F-998E-0E9F-98F8785F0D56}"/>
                </a:ext>
              </a:extLst>
            </p:cNvPr>
            <p:cNvSpPr/>
            <p:nvPr/>
          </p:nvSpPr>
          <p:spPr>
            <a:xfrm>
              <a:off x="6161300" y="800490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2E8613E-BECB-B189-D876-7597220D7234}"/>
                </a:ext>
              </a:extLst>
            </p:cNvPr>
            <p:cNvSpPr/>
            <p:nvPr/>
          </p:nvSpPr>
          <p:spPr>
            <a:xfrm>
              <a:off x="7015768" y="800490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12C3762-F07A-300D-7D50-1817FB3194BE}"/>
                </a:ext>
              </a:extLst>
            </p:cNvPr>
            <p:cNvSpPr txBox="1"/>
            <p:nvPr/>
          </p:nvSpPr>
          <p:spPr>
            <a:xfrm>
              <a:off x="6430066" y="309647"/>
              <a:ext cx="1279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2B-SQLE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ECF2C3C-8FEC-418B-37B4-AE980EC7D437}"/>
              </a:ext>
            </a:extLst>
          </p:cNvPr>
          <p:cNvGrpSpPr/>
          <p:nvPr/>
        </p:nvGrpSpPr>
        <p:grpSpPr>
          <a:xfrm>
            <a:off x="93570" y="1371152"/>
            <a:ext cx="2588483" cy="837741"/>
            <a:chOff x="390557" y="1305349"/>
            <a:chExt cx="2588483" cy="837741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A0D99B5-53FF-40EA-93C8-B412423D54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12" t="36580" r="19770" b="46979"/>
            <a:stretch/>
          </p:blipFill>
          <p:spPr>
            <a:xfrm>
              <a:off x="390557" y="1589840"/>
              <a:ext cx="2588483" cy="55325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0097B2B-E45D-8962-BEC5-A44E5A9F7604}"/>
                </a:ext>
              </a:extLst>
            </p:cNvPr>
            <p:cNvSpPr/>
            <p:nvPr/>
          </p:nvSpPr>
          <p:spPr>
            <a:xfrm>
              <a:off x="645654" y="1697994"/>
              <a:ext cx="1095027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75307EB-5D72-895A-6920-6D8E49727BEF}"/>
                </a:ext>
              </a:extLst>
            </p:cNvPr>
            <p:cNvSpPr txBox="1"/>
            <p:nvPr/>
          </p:nvSpPr>
          <p:spPr>
            <a:xfrm>
              <a:off x="1088061" y="1305349"/>
              <a:ext cx="12006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2A-β-actin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91E62E9-B618-F83A-535F-45A0DC7DE8BE}"/>
              </a:ext>
            </a:extLst>
          </p:cNvPr>
          <p:cNvGrpSpPr/>
          <p:nvPr/>
        </p:nvGrpSpPr>
        <p:grpSpPr>
          <a:xfrm>
            <a:off x="2970594" y="1333738"/>
            <a:ext cx="2568148" cy="851430"/>
            <a:chOff x="390557" y="205233"/>
            <a:chExt cx="2568148" cy="851430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F68EC534-89F2-697D-FAD7-1C00C59C7E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76" t="39613" r="17391" b="44327"/>
            <a:stretch/>
          </p:blipFill>
          <p:spPr>
            <a:xfrm>
              <a:off x="390557" y="516219"/>
              <a:ext cx="2568148" cy="54044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6C5AEE3-1CDF-BB93-EE7F-1371C0715571}"/>
                </a:ext>
              </a:extLst>
            </p:cNvPr>
            <p:cNvSpPr/>
            <p:nvPr/>
          </p:nvSpPr>
          <p:spPr>
            <a:xfrm>
              <a:off x="571857" y="649874"/>
              <a:ext cx="1095027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44E08FB-9156-94F5-3FC1-23031F5E577C}"/>
                </a:ext>
              </a:extLst>
            </p:cNvPr>
            <p:cNvSpPr txBox="1"/>
            <p:nvPr/>
          </p:nvSpPr>
          <p:spPr>
            <a:xfrm>
              <a:off x="1066542" y="205233"/>
              <a:ext cx="12006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2A-SQLE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8B495CE5-D77B-1B63-AC29-45B596B308BD}"/>
              </a:ext>
            </a:extLst>
          </p:cNvPr>
          <p:cNvGrpSpPr/>
          <p:nvPr/>
        </p:nvGrpSpPr>
        <p:grpSpPr>
          <a:xfrm>
            <a:off x="105307" y="2590027"/>
            <a:ext cx="2987427" cy="685763"/>
            <a:chOff x="8914754" y="1387431"/>
            <a:chExt cx="2987427" cy="685763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11B8DEAD-0FFC-F7C8-3467-8259EFF0AF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76" t="27924" r="18094" b="59631"/>
            <a:stretch/>
          </p:blipFill>
          <p:spPr>
            <a:xfrm>
              <a:off x="8914754" y="1654413"/>
              <a:ext cx="2987427" cy="41878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B0866931-7C80-F6DB-4A56-F743865BC4BD}"/>
                </a:ext>
              </a:extLst>
            </p:cNvPr>
            <p:cNvSpPr/>
            <p:nvPr/>
          </p:nvSpPr>
          <p:spPr>
            <a:xfrm>
              <a:off x="11061749" y="1719553"/>
              <a:ext cx="507838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D0A7E932-2714-1AD7-AC7E-74A21A6147D8}"/>
                </a:ext>
              </a:extLst>
            </p:cNvPr>
            <p:cNvSpPr txBox="1"/>
            <p:nvPr/>
          </p:nvSpPr>
          <p:spPr>
            <a:xfrm>
              <a:off x="9516776" y="1387431"/>
              <a:ext cx="1852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2H-PANC-1-β-actin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DD04E4A-F03B-E32D-505F-AA9269A92A84}"/>
              </a:ext>
            </a:extLst>
          </p:cNvPr>
          <p:cNvGrpSpPr/>
          <p:nvPr/>
        </p:nvGrpSpPr>
        <p:grpSpPr>
          <a:xfrm>
            <a:off x="3249716" y="2514830"/>
            <a:ext cx="2987427" cy="883057"/>
            <a:chOff x="3853044" y="2213452"/>
            <a:chExt cx="2987427" cy="883057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082391DB-C377-18CD-7D91-4BFD0FF53F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2" t="28322" r="22467" b="54287"/>
            <a:stretch/>
          </p:blipFill>
          <p:spPr>
            <a:xfrm>
              <a:off x="3853044" y="2511316"/>
              <a:ext cx="2987427" cy="58519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2EA0CA2A-74C7-D612-563C-A37E8C2973E9}"/>
                </a:ext>
              </a:extLst>
            </p:cNvPr>
            <p:cNvSpPr/>
            <p:nvPr/>
          </p:nvSpPr>
          <p:spPr>
            <a:xfrm>
              <a:off x="6079904" y="2716767"/>
              <a:ext cx="507838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ACF453C-9B8E-F1E1-7844-F9D17E810242}"/>
                </a:ext>
              </a:extLst>
            </p:cNvPr>
            <p:cNvSpPr txBox="1"/>
            <p:nvPr/>
          </p:nvSpPr>
          <p:spPr>
            <a:xfrm>
              <a:off x="4521223" y="2213452"/>
              <a:ext cx="1852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2H-PANC-1-SQLE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6A33F174-B584-6584-3006-9779BF427DB4}"/>
              </a:ext>
            </a:extLst>
          </p:cNvPr>
          <p:cNvGrpSpPr/>
          <p:nvPr/>
        </p:nvGrpSpPr>
        <p:grpSpPr>
          <a:xfrm>
            <a:off x="6344957" y="2505148"/>
            <a:ext cx="2739468" cy="831830"/>
            <a:chOff x="445499" y="3640774"/>
            <a:chExt cx="2739468" cy="831830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AA7CE08A-F281-F4DC-95B6-403EE47CA6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32" t="24887" r="16350" b="58387"/>
            <a:stretch/>
          </p:blipFill>
          <p:spPr>
            <a:xfrm>
              <a:off x="445499" y="3909749"/>
              <a:ext cx="2739468" cy="56285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FD802279-5B9A-17AB-CB40-7BBB60633560}"/>
                </a:ext>
              </a:extLst>
            </p:cNvPr>
            <p:cNvSpPr/>
            <p:nvPr/>
          </p:nvSpPr>
          <p:spPr>
            <a:xfrm>
              <a:off x="2276278" y="4054609"/>
              <a:ext cx="393859" cy="14503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27F7C36B-48D2-E3E4-5E2E-53E48D295D09}"/>
                </a:ext>
              </a:extLst>
            </p:cNvPr>
            <p:cNvSpPr txBox="1"/>
            <p:nvPr/>
          </p:nvSpPr>
          <p:spPr>
            <a:xfrm>
              <a:off x="777881" y="3640774"/>
              <a:ext cx="2078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2H-MIA PaCa-2-β-actin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0ECD3DF-2630-3D51-A2AD-CE6D1883B602}"/>
              </a:ext>
            </a:extLst>
          </p:cNvPr>
          <p:cNvGrpSpPr/>
          <p:nvPr/>
        </p:nvGrpSpPr>
        <p:grpSpPr>
          <a:xfrm>
            <a:off x="9204282" y="2438553"/>
            <a:ext cx="2987917" cy="891655"/>
            <a:chOff x="261799" y="2144102"/>
            <a:chExt cx="2987917" cy="891655"/>
          </a:xfrm>
        </p:grpSpPr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F216D238-238D-C41B-B8C3-EBE1AF58F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15" t="25089" r="14747" b="56183"/>
            <a:stretch/>
          </p:blipFill>
          <p:spPr>
            <a:xfrm>
              <a:off x="261799" y="2405561"/>
              <a:ext cx="2849352" cy="63019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6BBB345-F97E-8ECB-58C1-2D13CC90E182}"/>
                </a:ext>
              </a:extLst>
            </p:cNvPr>
            <p:cNvSpPr txBox="1"/>
            <p:nvPr/>
          </p:nvSpPr>
          <p:spPr>
            <a:xfrm>
              <a:off x="637192" y="2144102"/>
              <a:ext cx="2612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2H-MIA PaCa-2-SQLE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26659775-5B47-CAA1-CE9E-CD3C9A396AF9}"/>
                </a:ext>
              </a:extLst>
            </p:cNvPr>
            <p:cNvSpPr/>
            <p:nvPr/>
          </p:nvSpPr>
          <p:spPr>
            <a:xfrm>
              <a:off x="2219280" y="2643816"/>
              <a:ext cx="393859" cy="14503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82DAB753-4D6E-9DC6-6EA4-B77C82D320A2}"/>
              </a:ext>
            </a:extLst>
          </p:cNvPr>
          <p:cNvGrpSpPr/>
          <p:nvPr/>
        </p:nvGrpSpPr>
        <p:grpSpPr>
          <a:xfrm>
            <a:off x="196770" y="3633984"/>
            <a:ext cx="1806159" cy="871837"/>
            <a:chOff x="3425492" y="2586229"/>
            <a:chExt cx="1806159" cy="871837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66081BC-A599-4C3C-DFAF-65098644E6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42" t="31779" r="31904" b="51494"/>
            <a:stretch/>
          </p:blipFill>
          <p:spPr>
            <a:xfrm>
              <a:off x="3802132" y="2895210"/>
              <a:ext cx="1025611" cy="5628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B32BF8F7-15F8-34FF-6975-9C3EF6943459}"/>
                </a:ext>
              </a:extLst>
            </p:cNvPr>
            <p:cNvSpPr/>
            <p:nvPr/>
          </p:nvSpPr>
          <p:spPr>
            <a:xfrm>
              <a:off x="4055978" y="3014452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7C38F4BD-A619-E0C1-21FA-93238A485F9F}"/>
                </a:ext>
              </a:extLst>
            </p:cNvPr>
            <p:cNvSpPr txBox="1"/>
            <p:nvPr/>
          </p:nvSpPr>
          <p:spPr>
            <a:xfrm>
              <a:off x="3425492" y="2586229"/>
              <a:ext cx="18061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4G-AsPC-1-β-actin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8CBF76F-6E8F-40AD-1C16-766ADD86690A}"/>
              </a:ext>
            </a:extLst>
          </p:cNvPr>
          <p:cNvGrpSpPr/>
          <p:nvPr/>
        </p:nvGrpSpPr>
        <p:grpSpPr>
          <a:xfrm>
            <a:off x="2242270" y="3644410"/>
            <a:ext cx="1806159" cy="835593"/>
            <a:chOff x="3417933" y="3586905"/>
            <a:chExt cx="1806159" cy="835593"/>
          </a:xfrm>
        </p:grpSpPr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4DA94226-1519-2EDE-85B9-A0F213486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03" t="27681" r="24864" b="57320"/>
            <a:stretch/>
          </p:blipFill>
          <p:spPr>
            <a:xfrm>
              <a:off x="3773212" y="3917773"/>
              <a:ext cx="1083449" cy="50472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CA42CA65-BF13-9BD3-B99E-7E7BD9ACFC3C}"/>
                </a:ext>
              </a:extLst>
            </p:cNvPr>
            <p:cNvSpPr txBox="1"/>
            <p:nvPr/>
          </p:nvSpPr>
          <p:spPr>
            <a:xfrm>
              <a:off x="3417933" y="3586905"/>
              <a:ext cx="18061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4G-AsPC-1-SQLE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2C1B97BB-91F7-1E1C-AB0D-BE58AC1D8406}"/>
                </a:ext>
              </a:extLst>
            </p:cNvPr>
            <p:cNvSpPr/>
            <p:nvPr/>
          </p:nvSpPr>
          <p:spPr>
            <a:xfrm>
              <a:off x="4105165" y="4065191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4F6A08FC-5C09-91AB-0B9E-78FBC504702B}"/>
              </a:ext>
            </a:extLst>
          </p:cNvPr>
          <p:cNvGrpSpPr/>
          <p:nvPr/>
        </p:nvGrpSpPr>
        <p:grpSpPr>
          <a:xfrm>
            <a:off x="6119563" y="3633755"/>
            <a:ext cx="2045440" cy="819582"/>
            <a:chOff x="5192920" y="2592429"/>
            <a:chExt cx="2045440" cy="819582"/>
          </a:xfrm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6F0C622B-D7BF-E4A8-5C9C-5DE9FA722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76" t="33186" r="28770" b="52341"/>
            <a:stretch/>
          </p:blipFill>
          <p:spPr>
            <a:xfrm>
              <a:off x="5460186" y="2924998"/>
              <a:ext cx="1025611" cy="48701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980D537A-AA1E-A76F-8E87-2CA17CE4BC54}"/>
                </a:ext>
              </a:extLst>
            </p:cNvPr>
            <p:cNvSpPr/>
            <p:nvPr/>
          </p:nvSpPr>
          <p:spPr>
            <a:xfrm>
              <a:off x="5661977" y="3031937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C120902C-6A4B-2C30-8C41-B4E846609CFB}"/>
                </a:ext>
              </a:extLst>
            </p:cNvPr>
            <p:cNvSpPr txBox="1"/>
            <p:nvPr/>
          </p:nvSpPr>
          <p:spPr>
            <a:xfrm>
              <a:off x="5192920" y="2592429"/>
              <a:ext cx="20454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4G-AsPC-1-p-eIF2α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FDF09082-A9F1-C7DB-2FE6-38BA945CB393}"/>
              </a:ext>
            </a:extLst>
          </p:cNvPr>
          <p:cNvGrpSpPr/>
          <p:nvPr/>
        </p:nvGrpSpPr>
        <p:grpSpPr>
          <a:xfrm>
            <a:off x="4287770" y="3633984"/>
            <a:ext cx="2045440" cy="876167"/>
            <a:chOff x="5389966" y="3646383"/>
            <a:chExt cx="2045440" cy="876167"/>
          </a:xfrm>
        </p:grpSpPr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id="{E8D0D036-FB34-087B-6448-2DC89A7C6E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38" t="33186" r="32063" b="50087"/>
            <a:stretch/>
          </p:blipFill>
          <p:spPr>
            <a:xfrm>
              <a:off x="5605225" y="3959693"/>
              <a:ext cx="1191096" cy="5628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4754CE2-B303-A51B-96D2-CEDA7914D595}"/>
                </a:ext>
              </a:extLst>
            </p:cNvPr>
            <p:cNvSpPr/>
            <p:nvPr/>
          </p:nvSpPr>
          <p:spPr>
            <a:xfrm>
              <a:off x="5869510" y="4028676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4160123C-5AAC-5978-A387-FFDE77DA5F8C}"/>
                </a:ext>
              </a:extLst>
            </p:cNvPr>
            <p:cNvSpPr txBox="1"/>
            <p:nvPr/>
          </p:nvSpPr>
          <p:spPr>
            <a:xfrm>
              <a:off x="5389966" y="3646383"/>
              <a:ext cx="20454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4G-AsPC-1-eIF2α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5F07BBE0-79E5-D88B-BA9B-FE04184F329E}"/>
              </a:ext>
            </a:extLst>
          </p:cNvPr>
          <p:cNvGrpSpPr/>
          <p:nvPr/>
        </p:nvGrpSpPr>
        <p:grpSpPr>
          <a:xfrm>
            <a:off x="8048839" y="3633984"/>
            <a:ext cx="2045440" cy="792476"/>
            <a:chOff x="7222885" y="2613713"/>
            <a:chExt cx="2045440" cy="792476"/>
          </a:xfrm>
        </p:grpSpPr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id="{07209B1D-5167-1E72-0627-D5A602A4D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53" t="50826" r="22521" b="35379"/>
            <a:stretch/>
          </p:blipFill>
          <p:spPr>
            <a:xfrm>
              <a:off x="7566233" y="2941987"/>
              <a:ext cx="1003470" cy="4642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E757FFC1-E0D0-0A38-CF83-A2699DB03EFF}"/>
                </a:ext>
              </a:extLst>
            </p:cNvPr>
            <p:cNvSpPr txBox="1"/>
            <p:nvPr/>
          </p:nvSpPr>
          <p:spPr>
            <a:xfrm>
              <a:off x="7222885" y="2613713"/>
              <a:ext cx="20454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4G-AsPC-1-CHOP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69AB8CC1-55F7-93AC-ADEE-EB9ECEC157F5}"/>
                </a:ext>
              </a:extLst>
            </p:cNvPr>
            <p:cNvSpPr/>
            <p:nvPr/>
          </p:nvSpPr>
          <p:spPr>
            <a:xfrm>
              <a:off x="7859728" y="2951991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B7BABBAE-1AA6-9D93-F834-442A86AF9DE5}"/>
              </a:ext>
            </a:extLst>
          </p:cNvPr>
          <p:cNvGrpSpPr/>
          <p:nvPr/>
        </p:nvGrpSpPr>
        <p:grpSpPr>
          <a:xfrm>
            <a:off x="10129194" y="3586905"/>
            <a:ext cx="2045440" cy="879254"/>
            <a:chOff x="7222885" y="3610072"/>
            <a:chExt cx="2045440" cy="879254"/>
          </a:xfrm>
        </p:grpSpPr>
        <p:pic>
          <p:nvPicPr>
            <p:cNvPr id="83" name="图片 82">
              <a:extLst>
                <a:ext uri="{FF2B5EF4-FFF2-40B4-BE49-F238E27FC236}">
                  <a16:creationId xmlns:a16="http://schemas.microsoft.com/office/drawing/2014/main" id="{5CB8C2E2-02BD-2D75-CFAC-CB317FDF8F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50" t="27643" r="26694" b="56059"/>
            <a:stretch/>
          </p:blipFill>
          <p:spPr>
            <a:xfrm>
              <a:off x="7519567" y="3940904"/>
              <a:ext cx="1214443" cy="54842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066B11C-54E6-AEC3-1795-7D8711D0C148}"/>
                </a:ext>
              </a:extLst>
            </p:cNvPr>
            <p:cNvSpPr txBox="1"/>
            <p:nvPr/>
          </p:nvSpPr>
          <p:spPr>
            <a:xfrm>
              <a:off x="7222885" y="3610072"/>
              <a:ext cx="20454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4G-AsPC-1-ATF4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19E44E8F-8ED6-4C65-879E-CC42444F8AD7}"/>
                </a:ext>
              </a:extLst>
            </p:cNvPr>
            <p:cNvSpPr/>
            <p:nvPr/>
          </p:nvSpPr>
          <p:spPr>
            <a:xfrm>
              <a:off x="7699000" y="4142192"/>
              <a:ext cx="560556" cy="15961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18040EB-E764-82DC-7ACD-246F859F718D}"/>
              </a:ext>
            </a:extLst>
          </p:cNvPr>
          <p:cNvGrpSpPr/>
          <p:nvPr/>
        </p:nvGrpSpPr>
        <p:grpSpPr>
          <a:xfrm>
            <a:off x="346123" y="4759278"/>
            <a:ext cx="2045440" cy="959952"/>
            <a:chOff x="8921123" y="2874019"/>
            <a:chExt cx="2045440" cy="959952"/>
          </a:xfrm>
        </p:grpSpPr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453D0D68-C017-1F0A-BD32-4D2950EC0A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06" t="28805" r="22467" b="53178"/>
            <a:stretch/>
          </p:blipFill>
          <p:spPr>
            <a:xfrm>
              <a:off x="9268325" y="3227720"/>
              <a:ext cx="1003470" cy="60625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2F5064B2-BBD6-6F9D-E2C8-0367EC3081A4}"/>
                </a:ext>
              </a:extLst>
            </p:cNvPr>
            <p:cNvSpPr txBox="1"/>
            <p:nvPr/>
          </p:nvSpPr>
          <p:spPr>
            <a:xfrm>
              <a:off x="8921123" y="2874019"/>
              <a:ext cx="20454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4G-AsPC-1-GRP78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31C188C3-FB0D-40E3-0563-F1D65911E98C}"/>
                </a:ext>
              </a:extLst>
            </p:cNvPr>
            <p:cNvSpPr/>
            <p:nvPr/>
          </p:nvSpPr>
          <p:spPr>
            <a:xfrm>
              <a:off x="9503892" y="3321499"/>
              <a:ext cx="560556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B0170A1-7451-581F-11AF-F03F09EEED27}"/>
              </a:ext>
            </a:extLst>
          </p:cNvPr>
          <p:cNvGrpSpPr/>
          <p:nvPr/>
        </p:nvGrpSpPr>
        <p:grpSpPr>
          <a:xfrm>
            <a:off x="2798860" y="4763230"/>
            <a:ext cx="2262035" cy="955851"/>
            <a:chOff x="113795" y="5066996"/>
            <a:chExt cx="2262035" cy="95585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FCDB642F-2547-115A-E925-CAAA9E93CA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49" t="40976" r="32053" b="41008"/>
            <a:stretch/>
          </p:blipFill>
          <p:spPr>
            <a:xfrm>
              <a:off x="522237" y="5416595"/>
              <a:ext cx="1023297" cy="6062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9A57BB3-61F7-ADB4-42CB-0FB3604D2BF0}"/>
                </a:ext>
              </a:extLst>
            </p:cNvPr>
            <p:cNvSpPr/>
            <p:nvPr/>
          </p:nvSpPr>
          <p:spPr>
            <a:xfrm>
              <a:off x="768975" y="5528205"/>
              <a:ext cx="475838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D80D251-4C2D-F57D-F6E9-8E9D2DC66C3F}"/>
                </a:ext>
              </a:extLst>
            </p:cNvPr>
            <p:cNvSpPr txBox="1"/>
            <p:nvPr/>
          </p:nvSpPr>
          <p:spPr>
            <a:xfrm>
              <a:off x="113795" y="5066996"/>
              <a:ext cx="2262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4G-MIA PaCa-2-β-actin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111A6FE-1516-D17F-FC38-EB0C3C79BC3D}"/>
              </a:ext>
            </a:extLst>
          </p:cNvPr>
          <p:cNvGrpSpPr/>
          <p:nvPr/>
        </p:nvGrpSpPr>
        <p:grpSpPr>
          <a:xfrm>
            <a:off x="7616745" y="4745187"/>
            <a:ext cx="2262035" cy="985718"/>
            <a:chOff x="4822069" y="4978918"/>
            <a:chExt cx="2262035" cy="98571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6745592-0FC2-4037-03B6-190746848A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6" t="37681" r="32053" b="42330"/>
            <a:stretch/>
          </p:blipFill>
          <p:spPr>
            <a:xfrm>
              <a:off x="5389826" y="5291994"/>
              <a:ext cx="1062403" cy="67264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DF15153-75C0-43A2-12FB-A35AF9AF29AB}"/>
                </a:ext>
              </a:extLst>
            </p:cNvPr>
            <p:cNvSpPr/>
            <p:nvPr/>
          </p:nvSpPr>
          <p:spPr>
            <a:xfrm>
              <a:off x="5674230" y="5491748"/>
              <a:ext cx="475838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76DFDFB-1F50-1837-5A1A-627EE59C23D4}"/>
                </a:ext>
              </a:extLst>
            </p:cNvPr>
            <p:cNvSpPr txBox="1"/>
            <p:nvPr/>
          </p:nvSpPr>
          <p:spPr>
            <a:xfrm>
              <a:off x="4822069" y="4978918"/>
              <a:ext cx="2262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4G-MIA PaCa-2-p-eIF2</a:t>
              </a:r>
              <a:r>
                <a:rPr lang="el-GR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A0C4E9FE-A2BE-D340-5AE1-468C66F9432C}"/>
              </a:ext>
            </a:extLst>
          </p:cNvPr>
          <p:cNvGrpSpPr/>
          <p:nvPr/>
        </p:nvGrpSpPr>
        <p:grpSpPr>
          <a:xfrm>
            <a:off x="9963687" y="4766180"/>
            <a:ext cx="2262035" cy="952901"/>
            <a:chOff x="4420808" y="5116120"/>
            <a:chExt cx="2262035" cy="952901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DD1ACC4-8054-4DCF-99B5-E5B34653BD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01" t="61645" r="23613" b="20338"/>
            <a:stretch/>
          </p:blipFill>
          <p:spPr>
            <a:xfrm>
              <a:off x="4762877" y="5462771"/>
              <a:ext cx="1333123" cy="60625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0043434-C629-186B-9347-40F387A7D984}"/>
                </a:ext>
              </a:extLst>
            </p:cNvPr>
            <p:cNvSpPr/>
            <p:nvPr/>
          </p:nvSpPr>
          <p:spPr>
            <a:xfrm>
              <a:off x="5069735" y="5614043"/>
              <a:ext cx="475838" cy="2731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0679874-F9AC-045F-3D9D-2C4C704D66F7}"/>
                </a:ext>
              </a:extLst>
            </p:cNvPr>
            <p:cNvSpPr txBox="1"/>
            <p:nvPr/>
          </p:nvSpPr>
          <p:spPr>
            <a:xfrm>
              <a:off x="4420808" y="5116120"/>
              <a:ext cx="2262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4G-MIA PaCa-2-eIF2</a:t>
              </a:r>
              <a:r>
                <a:rPr lang="el-GR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F1FA019B-668C-E2E1-992D-1E5568011308}"/>
              </a:ext>
            </a:extLst>
          </p:cNvPr>
          <p:cNvGrpSpPr/>
          <p:nvPr/>
        </p:nvGrpSpPr>
        <p:grpSpPr>
          <a:xfrm>
            <a:off x="681618" y="5863893"/>
            <a:ext cx="2262035" cy="933135"/>
            <a:chOff x="6728710" y="5130925"/>
            <a:chExt cx="2262035" cy="933135"/>
          </a:xfrm>
        </p:grpSpPr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F7EF4603-7330-C2ED-56C4-AD8E45FEE8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00" t="71779" r="36007" b="11495"/>
            <a:stretch/>
          </p:blipFill>
          <p:spPr>
            <a:xfrm>
              <a:off x="7391195" y="5501205"/>
              <a:ext cx="813333" cy="56285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94113381-5DF2-60D6-ADF5-7F33D0EB2A3F}"/>
                </a:ext>
              </a:extLst>
            </p:cNvPr>
            <p:cNvSpPr/>
            <p:nvPr/>
          </p:nvSpPr>
          <p:spPr>
            <a:xfrm>
              <a:off x="7546795" y="5591117"/>
              <a:ext cx="475838" cy="23978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A85323C7-5593-9D64-D4E9-77FA63F3A048}"/>
                </a:ext>
              </a:extLst>
            </p:cNvPr>
            <p:cNvSpPr txBox="1"/>
            <p:nvPr/>
          </p:nvSpPr>
          <p:spPr>
            <a:xfrm>
              <a:off x="6728710" y="5130925"/>
              <a:ext cx="2262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4G-MIA PaCa-2-CHOP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BBE8345F-E331-BC9C-3E37-FE079D705F97}"/>
              </a:ext>
            </a:extLst>
          </p:cNvPr>
          <p:cNvGrpSpPr/>
          <p:nvPr/>
        </p:nvGrpSpPr>
        <p:grpSpPr>
          <a:xfrm>
            <a:off x="4366458" y="5951626"/>
            <a:ext cx="2262035" cy="862928"/>
            <a:chOff x="4345558" y="5951626"/>
            <a:chExt cx="2262035" cy="862928"/>
          </a:xfrm>
        </p:grpSpPr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EF2F6707-127A-A16D-7FC4-8E5AB55EEE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96" t="29060" r="28168" b="54213"/>
            <a:stretch/>
          </p:blipFill>
          <p:spPr>
            <a:xfrm>
              <a:off x="4680015" y="6251697"/>
              <a:ext cx="1217802" cy="5628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8B114090-61BF-8910-9716-CC0E26AC6A61}"/>
                </a:ext>
              </a:extLst>
            </p:cNvPr>
            <p:cNvSpPr/>
            <p:nvPr/>
          </p:nvSpPr>
          <p:spPr>
            <a:xfrm>
              <a:off x="4863775" y="6403123"/>
              <a:ext cx="475838" cy="13000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304BC27A-FBAC-8698-5E44-6544BF19D985}"/>
                </a:ext>
              </a:extLst>
            </p:cNvPr>
            <p:cNvSpPr txBox="1"/>
            <p:nvPr/>
          </p:nvSpPr>
          <p:spPr>
            <a:xfrm>
              <a:off x="4345558" y="5951626"/>
              <a:ext cx="2262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4G-MIA PaCa-2-ATF4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B4C3A2D0-0A57-6F0B-728A-FB44D2F60B72}"/>
              </a:ext>
            </a:extLst>
          </p:cNvPr>
          <p:cNvGrpSpPr/>
          <p:nvPr/>
        </p:nvGrpSpPr>
        <p:grpSpPr>
          <a:xfrm>
            <a:off x="7762904" y="5841064"/>
            <a:ext cx="2262035" cy="966042"/>
            <a:chOff x="7762904" y="5806955"/>
            <a:chExt cx="2262035" cy="966042"/>
          </a:xfrm>
        </p:grpSpPr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82EA3693-BD37-627D-70FB-849526AE7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59" t="58627" r="29024" b="21536"/>
            <a:stretch/>
          </p:blipFill>
          <p:spPr>
            <a:xfrm>
              <a:off x="8245605" y="6105488"/>
              <a:ext cx="1003098" cy="66750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C75F3F54-3CC9-3EA2-C587-458A00981ACB}"/>
                </a:ext>
              </a:extLst>
            </p:cNvPr>
            <p:cNvSpPr/>
            <p:nvPr/>
          </p:nvSpPr>
          <p:spPr>
            <a:xfrm>
              <a:off x="8430219" y="6439242"/>
              <a:ext cx="475838" cy="13000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D15ED925-9DE4-186C-7775-EE608FE2B95B}"/>
                </a:ext>
              </a:extLst>
            </p:cNvPr>
            <p:cNvSpPr txBox="1"/>
            <p:nvPr/>
          </p:nvSpPr>
          <p:spPr>
            <a:xfrm>
              <a:off x="7762904" y="5806955"/>
              <a:ext cx="2262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4G-MIA PaCa-2-GRP78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68599672-9576-9E58-FE76-8C4AC14C7328}"/>
              </a:ext>
            </a:extLst>
          </p:cNvPr>
          <p:cNvGrpSpPr/>
          <p:nvPr/>
        </p:nvGrpSpPr>
        <p:grpSpPr>
          <a:xfrm>
            <a:off x="5231310" y="4744572"/>
            <a:ext cx="2262035" cy="1020090"/>
            <a:chOff x="2263572" y="4976419"/>
            <a:chExt cx="2262035" cy="1020090"/>
          </a:xfrm>
        </p:grpSpPr>
        <p:pic>
          <p:nvPicPr>
            <p:cNvPr id="99" name="图片 98">
              <a:extLst>
                <a:ext uri="{FF2B5EF4-FFF2-40B4-BE49-F238E27FC236}">
                  <a16:creationId xmlns:a16="http://schemas.microsoft.com/office/drawing/2014/main" id="{43077172-1BAE-6439-3CB7-775EF37F7B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62" t="28738" r="38448" b="50000"/>
            <a:stretch/>
          </p:blipFill>
          <p:spPr>
            <a:xfrm>
              <a:off x="2749546" y="5281041"/>
              <a:ext cx="1190687" cy="71546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AB555D4-CBC0-C532-0AD2-118AFE53B3F5}"/>
                </a:ext>
              </a:extLst>
            </p:cNvPr>
            <p:cNvSpPr/>
            <p:nvPr/>
          </p:nvSpPr>
          <p:spPr>
            <a:xfrm>
              <a:off x="3062087" y="5605503"/>
              <a:ext cx="444860" cy="184126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5E782CF6-635B-6AB8-6590-71E4E9C13223}"/>
                </a:ext>
              </a:extLst>
            </p:cNvPr>
            <p:cNvSpPr txBox="1"/>
            <p:nvPr/>
          </p:nvSpPr>
          <p:spPr>
            <a:xfrm>
              <a:off x="2263572" y="4976419"/>
              <a:ext cx="2262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4G-MIA PaCa-2-SQLE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595A433C-8C9C-54DE-0D95-3B9FE4122142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1" t="3159" r="17306" b="79464"/>
          <a:stretch/>
        </p:blipFill>
        <p:spPr>
          <a:xfrm>
            <a:off x="113795" y="586646"/>
            <a:ext cx="2568148" cy="5847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C25D2AC5-37D3-1113-1BBE-01F4E1A3744A}"/>
              </a:ext>
            </a:extLst>
          </p:cNvPr>
          <p:cNvSpPr/>
          <p:nvPr/>
        </p:nvSpPr>
        <p:spPr>
          <a:xfrm>
            <a:off x="385277" y="704592"/>
            <a:ext cx="1808604" cy="2152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DC15BE8-62F3-D6F4-99DF-53154F533E80}"/>
              </a:ext>
            </a:extLst>
          </p:cNvPr>
          <p:cNvSpPr txBox="1"/>
          <p:nvPr/>
        </p:nvSpPr>
        <p:spPr>
          <a:xfrm>
            <a:off x="857258" y="317919"/>
            <a:ext cx="1200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1E-β-actin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图片 97">
            <a:extLst>
              <a:ext uri="{FF2B5EF4-FFF2-40B4-BE49-F238E27FC236}">
                <a16:creationId xmlns:a16="http://schemas.microsoft.com/office/drawing/2014/main" id="{7F4FC034-1AB4-0D23-1562-A6754ACABB4E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6" t="11618" r="17486" b="60313"/>
          <a:stretch/>
        </p:blipFill>
        <p:spPr>
          <a:xfrm>
            <a:off x="4595142" y="278145"/>
            <a:ext cx="2647150" cy="9445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A990376B-E96A-E3B3-440C-EE3D9D1AE275}"/>
              </a:ext>
            </a:extLst>
          </p:cNvPr>
          <p:cNvSpPr/>
          <p:nvPr/>
        </p:nvSpPr>
        <p:spPr>
          <a:xfrm>
            <a:off x="4826193" y="548061"/>
            <a:ext cx="1808604" cy="2152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CF2ED385-BDBF-BE58-EFCE-BB7BFDC0FAF9}"/>
              </a:ext>
            </a:extLst>
          </p:cNvPr>
          <p:cNvSpPr txBox="1"/>
          <p:nvPr/>
        </p:nvSpPr>
        <p:spPr>
          <a:xfrm>
            <a:off x="7249959" y="586646"/>
            <a:ext cx="1200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1E-SQLE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7A539A47-5A16-6996-A5D6-1638EFD11788}"/>
              </a:ext>
            </a:extLst>
          </p:cNvPr>
          <p:cNvSpPr txBox="1"/>
          <p:nvPr/>
        </p:nvSpPr>
        <p:spPr>
          <a:xfrm>
            <a:off x="0" y="-3118"/>
            <a:ext cx="3405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Original western blots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718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BE9E7A12-4E85-1F37-99B2-16C71D9BE421}"/>
              </a:ext>
            </a:extLst>
          </p:cNvPr>
          <p:cNvGrpSpPr/>
          <p:nvPr/>
        </p:nvGrpSpPr>
        <p:grpSpPr>
          <a:xfrm>
            <a:off x="690700" y="397823"/>
            <a:ext cx="1439564" cy="970527"/>
            <a:chOff x="566794" y="345699"/>
            <a:chExt cx="1439564" cy="97052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48BC9D4-AAC3-305D-ADAE-788C02F56B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98" t="28334" r="31978" b="51836"/>
            <a:stretch/>
          </p:blipFill>
          <p:spPr>
            <a:xfrm>
              <a:off x="566794" y="648960"/>
              <a:ext cx="1439564" cy="66726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1060253-E445-20E6-3E85-DC81ACB16D2E}"/>
                </a:ext>
              </a:extLst>
            </p:cNvPr>
            <p:cNvSpPr/>
            <p:nvPr/>
          </p:nvSpPr>
          <p:spPr>
            <a:xfrm>
              <a:off x="866615" y="776720"/>
              <a:ext cx="818750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2ABECD4-09E2-9AF1-AD42-B425BC10B9C7}"/>
                </a:ext>
              </a:extLst>
            </p:cNvPr>
            <p:cNvSpPr txBox="1"/>
            <p:nvPr/>
          </p:nvSpPr>
          <p:spPr>
            <a:xfrm>
              <a:off x="732611" y="345699"/>
              <a:ext cx="12737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4H-β-actin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D44D409-29ED-BF57-B623-E14A2DB737A8}"/>
              </a:ext>
            </a:extLst>
          </p:cNvPr>
          <p:cNvGrpSpPr/>
          <p:nvPr/>
        </p:nvGrpSpPr>
        <p:grpSpPr>
          <a:xfrm>
            <a:off x="2623232" y="390772"/>
            <a:ext cx="1473693" cy="967225"/>
            <a:chOff x="2499326" y="338648"/>
            <a:chExt cx="1473693" cy="96722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B206859-042A-C1F8-0DA4-F7094ECB7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17" t="42547" r="26645" b="37402"/>
            <a:stretch/>
          </p:blipFill>
          <p:spPr>
            <a:xfrm>
              <a:off x="2499326" y="631170"/>
              <a:ext cx="1473693" cy="67470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30F28A-99B8-DC0E-6D8E-134E6AE2FDF4}"/>
                </a:ext>
              </a:extLst>
            </p:cNvPr>
            <p:cNvSpPr/>
            <p:nvPr/>
          </p:nvSpPr>
          <p:spPr>
            <a:xfrm>
              <a:off x="2890121" y="922271"/>
              <a:ext cx="818750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559F6E5-2E31-9461-EF8C-FE69F29DE27F}"/>
                </a:ext>
              </a:extLst>
            </p:cNvPr>
            <p:cNvSpPr txBox="1"/>
            <p:nvPr/>
          </p:nvSpPr>
          <p:spPr>
            <a:xfrm>
              <a:off x="2662622" y="338648"/>
              <a:ext cx="12737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4H-SQLE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6AAC436-B769-F83D-21F8-13979A6D9A94}"/>
              </a:ext>
            </a:extLst>
          </p:cNvPr>
          <p:cNvGrpSpPr/>
          <p:nvPr/>
        </p:nvGrpSpPr>
        <p:grpSpPr>
          <a:xfrm>
            <a:off x="4589893" y="332550"/>
            <a:ext cx="1575227" cy="1099191"/>
            <a:chOff x="4465987" y="280426"/>
            <a:chExt cx="1575227" cy="109919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158DB681-5805-C330-E873-7FF7382B9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85" t="32815" r="32656" b="42751"/>
            <a:stretch/>
          </p:blipFill>
          <p:spPr>
            <a:xfrm>
              <a:off x="4465987" y="557425"/>
              <a:ext cx="1575227" cy="82219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3E15929-4558-85B5-1E4F-5B525A014D2F}"/>
                </a:ext>
              </a:extLst>
            </p:cNvPr>
            <p:cNvSpPr/>
            <p:nvPr/>
          </p:nvSpPr>
          <p:spPr>
            <a:xfrm>
              <a:off x="4733610" y="776720"/>
              <a:ext cx="818750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B608793-8E14-DDB8-B779-7A34CA99D45C}"/>
                </a:ext>
              </a:extLst>
            </p:cNvPr>
            <p:cNvSpPr txBox="1"/>
            <p:nvPr/>
          </p:nvSpPr>
          <p:spPr>
            <a:xfrm>
              <a:off x="4687890" y="280426"/>
              <a:ext cx="12737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4H-FDFT1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ACA45EFA-8C7F-980D-5AC6-C95CD2AE40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5" t="33273" r="27526" b="50000"/>
          <a:stretch/>
        </p:blipFill>
        <p:spPr>
          <a:xfrm>
            <a:off x="6658088" y="726078"/>
            <a:ext cx="1575227" cy="5628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2412422A-4296-D352-8E9C-3F209E19F56E}"/>
              </a:ext>
            </a:extLst>
          </p:cNvPr>
          <p:cNvSpPr/>
          <p:nvPr/>
        </p:nvSpPr>
        <p:spPr>
          <a:xfrm>
            <a:off x="6904030" y="885064"/>
            <a:ext cx="715651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2C6C06-F8D0-C063-6278-9441E051A1AA}"/>
              </a:ext>
            </a:extLst>
          </p:cNvPr>
          <p:cNvSpPr txBox="1"/>
          <p:nvPr/>
        </p:nvSpPr>
        <p:spPr>
          <a:xfrm>
            <a:off x="6837064" y="332549"/>
            <a:ext cx="127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4H-GRP78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627ABBE5-7E95-625B-713F-CE89B73470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89" t="4615" r="39552" b="81113"/>
          <a:stretch/>
        </p:blipFill>
        <p:spPr>
          <a:xfrm>
            <a:off x="715251" y="2353632"/>
            <a:ext cx="1013204" cy="4802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4554CF23-8FEB-4D79-CBFC-652FC5B09255}"/>
              </a:ext>
            </a:extLst>
          </p:cNvPr>
          <p:cNvSpPr/>
          <p:nvPr/>
        </p:nvSpPr>
        <p:spPr>
          <a:xfrm>
            <a:off x="952354" y="2471446"/>
            <a:ext cx="597829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2567EB1-CA28-865D-0379-80247DF5741D}"/>
              </a:ext>
            </a:extLst>
          </p:cNvPr>
          <p:cNvSpPr txBox="1"/>
          <p:nvPr/>
        </p:nvSpPr>
        <p:spPr>
          <a:xfrm>
            <a:off x="641220" y="2037574"/>
            <a:ext cx="127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4J-β-actin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CF291965-B5A0-938E-2881-F3328173C9B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4" t="48092" r="26075" b="37405"/>
          <a:stretch/>
        </p:blipFill>
        <p:spPr>
          <a:xfrm>
            <a:off x="2481966" y="2316765"/>
            <a:ext cx="1304819" cy="48802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FEC88338-2394-AAE4-54AC-9A0EC9C395EE}"/>
              </a:ext>
            </a:extLst>
          </p:cNvPr>
          <p:cNvSpPr/>
          <p:nvPr/>
        </p:nvSpPr>
        <p:spPr>
          <a:xfrm>
            <a:off x="2681926" y="2485435"/>
            <a:ext cx="597829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32B2312-1847-8F86-B658-455101970C0C}"/>
              </a:ext>
            </a:extLst>
          </p:cNvPr>
          <p:cNvSpPr txBox="1"/>
          <p:nvPr/>
        </p:nvSpPr>
        <p:spPr>
          <a:xfrm>
            <a:off x="2545544" y="2037574"/>
            <a:ext cx="127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4J-p-eIF2</a:t>
            </a:r>
            <a:r>
              <a:rPr lang="el-GR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8C68DBED-A5C8-3104-86C4-4E3EEC8ADA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3" t="12601" r="43590" b="73127"/>
          <a:stretch/>
        </p:blipFill>
        <p:spPr>
          <a:xfrm>
            <a:off x="4180403" y="2314573"/>
            <a:ext cx="945222" cy="4802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24E9CC06-8698-0DDB-B893-801984813760}"/>
              </a:ext>
            </a:extLst>
          </p:cNvPr>
          <p:cNvSpPr/>
          <p:nvPr/>
        </p:nvSpPr>
        <p:spPr>
          <a:xfrm>
            <a:off x="4354099" y="2415096"/>
            <a:ext cx="597829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C6B5D64-C447-D247-F40C-2E38E463B94D}"/>
              </a:ext>
            </a:extLst>
          </p:cNvPr>
          <p:cNvSpPr txBox="1"/>
          <p:nvPr/>
        </p:nvSpPr>
        <p:spPr>
          <a:xfrm>
            <a:off x="4102812" y="2022462"/>
            <a:ext cx="127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4J-eIF2</a:t>
            </a:r>
            <a:r>
              <a:rPr lang="el-GR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AFDAC07E-CD32-376A-2F91-DCD8B7F590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9" t="38982" r="28992" b="41608"/>
          <a:stretch/>
        </p:blipFill>
        <p:spPr>
          <a:xfrm>
            <a:off x="5614518" y="2228127"/>
            <a:ext cx="1506071" cy="6531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8BEB5465-3E3C-3045-0D02-0CD5AA512E0A}"/>
              </a:ext>
            </a:extLst>
          </p:cNvPr>
          <p:cNvSpPr/>
          <p:nvPr/>
        </p:nvSpPr>
        <p:spPr>
          <a:xfrm>
            <a:off x="5883978" y="2531637"/>
            <a:ext cx="555812" cy="9241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1FCAA01-DAED-AC03-6E6F-B9D429A4623B}"/>
              </a:ext>
            </a:extLst>
          </p:cNvPr>
          <p:cNvSpPr txBox="1"/>
          <p:nvPr/>
        </p:nvSpPr>
        <p:spPr>
          <a:xfrm>
            <a:off x="5801030" y="1957529"/>
            <a:ext cx="127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4J-CHOP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42478139-08F4-B60F-7657-0756288AAC3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94" t="59959" r="30032" b="18143"/>
          <a:stretch/>
        </p:blipFill>
        <p:spPr>
          <a:xfrm>
            <a:off x="7672848" y="2163213"/>
            <a:ext cx="892246" cy="7368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8E94E2E1-D096-290E-DE22-7424B2B41229}"/>
              </a:ext>
            </a:extLst>
          </p:cNvPr>
          <p:cNvSpPr/>
          <p:nvPr/>
        </p:nvSpPr>
        <p:spPr>
          <a:xfrm>
            <a:off x="7841065" y="2577844"/>
            <a:ext cx="555812" cy="9241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C8DB9DB-D890-FBC0-1026-65EECBC9C21F}"/>
              </a:ext>
            </a:extLst>
          </p:cNvPr>
          <p:cNvSpPr txBox="1"/>
          <p:nvPr/>
        </p:nvSpPr>
        <p:spPr>
          <a:xfrm>
            <a:off x="7618192" y="1899074"/>
            <a:ext cx="127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4J-ATF4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BFEAE158-9A22-2C19-CB64-59D7902DE89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2" t="55738" r="28127" b="24852"/>
          <a:stretch/>
        </p:blipFill>
        <p:spPr>
          <a:xfrm>
            <a:off x="9205428" y="2144873"/>
            <a:ext cx="1278384" cy="6531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id="{0B4EAE50-4C8D-6FD7-A195-BD1FAD1ABF2F}"/>
              </a:ext>
            </a:extLst>
          </p:cNvPr>
          <p:cNvSpPr/>
          <p:nvPr/>
        </p:nvSpPr>
        <p:spPr>
          <a:xfrm>
            <a:off x="9524451" y="2415096"/>
            <a:ext cx="555812" cy="9241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81DF771-8C03-CE36-EF66-E4F3C28DD75B}"/>
              </a:ext>
            </a:extLst>
          </p:cNvPr>
          <p:cNvSpPr txBox="1"/>
          <p:nvPr/>
        </p:nvSpPr>
        <p:spPr>
          <a:xfrm>
            <a:off x="9259581" y="1883962"/>
            <a:ext cx="127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4J-GRP78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BF72B3C6-0D45-DF41-01EC-1B33CFE580EE}"/>
              </a:ext>
            </a:extLst>
          </p:cNvPr>
          <p:cNvGrpSpPr/>
          <p:nvPr/>
        </p:nvGrpSpPr>
        <p:grpSpPr>
          <a:xfrm>
            <a:off x="658580" y="3604108"/>
            <a:ext cx="1273747" cy="906922"/>
            <a:chOff x="649702" y="2650785"/>
            <a:chExt cx="1273747" cy="906922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73BB0F71-317D-45AD-C3A3-E254131241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81" t="62502" r="31923" b="19458"/>
            <a:stretch/>
          </p:blipFill>
          <p:spPr>
            <a:xfrm>
              <a:off x="721329" y="2950669"/>
              <a:ext cx="1035768" cy="60703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D707C76E-CA16-7A3D-BEC2-2BE3112482C9}"/>
                </a:ext>
              </a:extLst>
            </p:cNvPr>
            <p:cNvSpPr/>
            <p:nvPr/>
          </p:nvSpPr>
          <p:spPr>
            <a:xfrm>
              <a:off x="940298" y="3240064"/>
              <a:ext cx="597829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24D4B0A-95F7-3214-8C78-0D5376156670}"/>
                </a:ext>
              </a:extLst>
            </p:cNvPr>
            <p:cNvSpPr txBox="1"/>
            <p:nvPr/>
          </p:nvSpPr>
          <p:spPr>
            <a:xfrm>
              <a:off x="649702" y="2650785"/>
              <a:ext cx="12737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4L-β-actin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E5C9032E-3555-5E23-1481-5D5D3EA250D0}"/>
              </a:ext>
            </a:extLst>
          </p:cNvPr>
          <p:cNvGrpSpPr/>
          <p:nvPr/>
        </p:nvGrpSpPr>
        <p:grpSpPr>
          <a:xfrm>
            <a:off x="2177465" y="3422846"/>
            <a:ext cx="2512272" cy="1416515"/>
            <a:chOff x="2158101" y="2613624"/>
            <a:chExt cx="2512272" cy="1416515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184E7E4A-9FCF-53EB-AE7D-608884EF7E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55" t="21063" r="36434" b="46177"/>
            <a:stretch/>
          </p:blipFill>
          <p:spPr>
            <a:xfrm>
              <a:off x="2398344" y="2927784"/>
              <a:ext cx="1506116" cy="110235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072EE4D2-CE42-6320-5FC3-E64C1EC1D0CA}"/>
                </a:ext>
              </a:extLst>
            </p:cNvPr>
            <p:cNvSpPr/>
            <p:nvPr/>
          </p:nvSpPr>
          <p:spPr>
            <a:xfrm>
              <a:off x="2680390" y="3109045"/>
              <a:ext cx="565684" cy="15823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6059C550-CDB5-01C1-FB31-FDA170A87E9E}"/>
                </a:ext>
              </a:extLst>
            </p:cNvPr>
            <p:cNvSpPr txBox="1"/>
            <p:nvPr/>
          </p:nvSpPr>
          <p:spPr>
            <a:xfrm>
              <a:off x="2158101" y="2613624"/>
              <a:ext cx="25122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4L-Cleaved Caspase 3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D7850015-F995-BCCB-B719-C0CBCA86E726}"/>
              </a:ext>
            </a:extLst>
          </p:cNvPr>
          <p:cNvGrpSpPr/>
          <p:nvPr/>
        </p:nvGrpSpPr>
        <p:grpSpPr>
          <a:xfrm>
            <a:off x="4539285" y="3422846"/>
            <a:ext cx="2512272" cy="1423323"/>
            <a:chOff x="4450807" y="2913662"/>
            <a:chExt cx="2512272" cy="1423323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6DC6DF00-81B8-07E0-5AFA-8FE4C8F94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60" t="15722" r="39552" b="51519"/>
            <a:stretch/>
          </p:blipFill>
          <p:spPr>
            <a:xfrm>
              <a:off x="4566679" y="3234629"/>
              <a:ext cx="1140264" cy="11023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8EEB663-9CF8-B21C-232C-3124F9366EA5}"/>
                </a:ext>
              </a:extLst>
            </p:cNvPr>
            <p:cNvSpPr/>
            <p:nvPr/>
          </p:nvSpPr>
          <p:spPr>
            <a:xfrm>
              <a:off x="4811817" y="3415891"/>
              <a:ext cx="565684" cy="15823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75B556B-F0F5-F8F0-4A61-4B177A5D2CFB}"/>
                </a:ext>
              </a:extLst>
            </p:cNvPr>
            <p:cNvSpPr txBox="1"/>
            <p:nvPr/>
          </p:nvSpPr>
          <p:spPr>
            <a:xfrm>
              <a:off x="4450807" y="2913662"/>
              <a:ext cx="25122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4L-Caspase 3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84D2DCAD-B287-5DDF-01F7-63CE831C5BA0}"/>
              </a:ext>
            </a:extLst>
          </p:cNvPr>
          <p:cNvGrpSpPr/>
          <p:nvPr/>
        </p:nvGrpSpPr>
        <p:grpSpPr>
          <a:xfrm>
            <a:off x="6158231" y="3681171"/>
            <a:ext cx="2130871" cy="948932"/>
            <a:chOff x="6149353" y="3184260"/>
            <a:chExt cx="2130871" cy="948932"/>
          </a:xfrm>
        </p:grpSpPr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7F4298B2-CE18-9C28-7D47-693863E12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81" t="36759" r="31616" b="43831"/>
            <a:stretch/>
          </p:blipFill>
          <p:spPr>
            <a:xfrm>
              <a:off x="6358676" y="3480048"/>
              <a:ext cx="1413524" cy="65314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3035996C-D9A7-CC55-4008-42C99CFF8EB4}"/>
                </a:ext>
              </a:extLst>
            </p:cNvPr>
            <p:cNvSpPr txBox="1"/>
            <p:nvPr/>
          </p:nvSpPr>
          <p:spPr>
            <a:xfrm>
              <a:off x="6149353" y="318426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5D-AsPC-1-β-actin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D1E8EA93-3506-2089-2404-C8E0088928EC}"/>
                </a:ext>
              </a:extLst>
            </p:cNvPr>
            <p:cNvSpPr/>
            <p:nvPr/>
          </p:nvSpPr>
          <p:spPr>
            <a:xfrm>
              <a:off x="6780124" y="3615901"/>
              <a:ext cx="597829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14DB03DF-1E21-0DAE-0D87-95ACC9AE5D3A}"/>
              </a:ext>
            </a:extLst>
          </p:cNvPr>
          <p:cNvGrpSpPr/>
          <p:nvPr/>
        </p:nvGrpSpPr>
        <p:grpSpPr>
          <a:xfrm>
            <a:off x="8220383" y="3576718"/>
            <a:ext cx="2130871" cy="1026765"/>
            <a:chOff x="8211505" y="3079807"/>
            <a:chExt cx="2130871" cy="1026765"/>
          </a:xfrm>
        </p:grpSpPr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6E0D1A64-2FCB-F271-369A-A1C96BDFCD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60" t="28008" r="35285" b="50095"/>
            <a:stretch/>
          </p:blipFill>
          <p:spPr>
            <a:xfrm>
              <a:off x="8429479" y="3369725"/>
              <a:ext cx="1319239" cy="73684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6BD7641-DE48-CB9C-5988-F039FA8CE1B3}"/>
                </a:ext>
              </a:extLst>
            </p:cNvPr>
            <p:cNvSpPr/>
            <p:nvPr/>
          </p:nvSpPr>
          <p:spPr>
            <a:xfrm>
              <a:off x="8851656" y="3648817"/>
              <a:ext cx="597829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A654C0E3-123B-04A8-6BB5-FC681097CF02}"/>
                </a:ext>
              </a:extLst>
            </p:cNvPr>
            <p:cNvSpPr txBox="1"/>
            <p:nvPr/>
          </p:nvSpPr>
          <p:spPr>
            <a:xfrm>
              <a:off x="8211505" y="3079807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5D-AsPC-1-SQLE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66D5D3CC-722F-82BF-9315-8E6B800725DF}"/>
              </a:ext>
            </a:extLst>
          </p:cNvPr>
          <p:cNvSpPr txBox="1"/>
          <p:nvPr/>
        </p:nvSpPr>
        <p:spPr>
          <a:xfrm>
            <a:off x="10284810" y="3567906"/>
            <a:ext cx="174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5D-AsPC-1-Erk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876265F0-BD54-931D-48AB-78B02C5DCFD2}"/>
              </a:ext>
            </a:extLst>
          </p:cNvPr>
          <p:cNvSpPr txBox="1"/>
          <p:nvPr/>
        </p:nvSpPr>
        <p:spPr>
          <a:xfrm>
            <a:off x="555476" y="5361483"/>
            <a:ext cx="1850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5D-AsPC-1-p-Erk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FAB375D1-7B71-FA36-A1C8-D5BCD2E67F1C}"/>
              </a:ext>
            </a:extLst>
          </p:cNvPr>
          <p:cNvSpPr txBox="1"/>
          <p:nvPr/>
        </p:nvSpPr>
        <p:spPr>
          <a:xfrm>
            <a:off x="2621612" y="5357686"/>
            <a:ext cx="1648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5D-AsPC-1-Akt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ED99A5A8-C575-FA62-FCA0-483695B63EA2}"/>
              </a:ext>
            </a:extLst>
          </p:cNvPr>
          <p:cNvSpPr txBox="1"/>
          <p:nvPr/>
        </p:nvSpPr>
        <p:spPr>
          <a:xfrm>
            <a:off x="4430383" y="5351939"/>
            <a:ext cx="1720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5D-AsPC-1-p-Akt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F8F94B73-E236-DE2F-B730-F1270045C351}"/>
              </a:ext>
            </a:extLst>
          </p:cNvPr>
          <p:cNvSpPr txBox="1"/>
          <p:nvPr/>
        </p:nvSpPr>
        <p:spPr>
          <a:xfrm>
            <a:off x="6513828" y="5340782"/>
            <a:ext cx="1720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5D-AsPC-1-PI3K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CAD6518-C725-81D1-53EE-575D7E721EC5}"/>
              </a:ext>
            </a:extLst>
          </p:cNvPr>
          <p:cNvSpPr txBox="1"/>
          <p:nvPr/>
        </p:nvSpPr>
        <p:spPr>
          <a:xfrm>
            <a:off x="8665477" y="5331646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5D-AsPC-1-p-PI3K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23DEB4-E35C-0055-2784-306DC41230BB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3" t="41109" r="29979" b="40847"/>
          <a:stretch/>
        </p:blipFill>
        <p:spPr>
          <a:xfrm>
            <a:off x="2742766" y="5734346"/>
            <a:ext cx="1140264" cy="6071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6" name="矩形 85">
            <a:extLst>
              <a:ext uri="{FF2B5EF4-FFF2-40B4-BE49-F238E27FC236}">
                <a16:creationId xmlns:a16="http://schemas.microsoft.com/office/drawing/2014/main" id="{FBF8196F-C4AE-40BD-C392-6A0453BCE0B0}"/>
              </a:ext>
            </a:extLst>
          </p:cNvPr>
          <p:cNvSpPr/>
          <p:nvPr/>
        </p:nvSpPr>
        <p:spPr>
          <a:xfrm>
            <a:off x="2932689" y="5948607"/>
            <a:ext cx="597829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973212D-D931-8BA7-249B-EA068898A9F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8" t="36179" r="34511" b="44409"/>
          <a:stretch/>
        </p:blipFill>
        <p:spPr>
          <a:xfrm>
            <a:off x="4589893" y="5702861"/>
            <a:ext cx="1405070" cy="6532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0" name="矩形 89">
            <a:extLst>
              <a:ext uri="{FF2B5EF4-FFF2-40B4-BE49-F238E27FC236}">
                <a16:creationId xmlns:a16="http://schemas.microsoft.com/office/drawing/2014/main" id="{E0EE84B3-3451-7E39-F581-DD66CABD9DC6}"/>
              </a:ext>
            </a:extLst>
          </p:cNvPr>
          <p:cNvSpPr/>
          <p:nvPr/>
        </p:nvSpPr>
        <p:spPr>
          <a:xfrm>
            <a:off x="4856275" y="5927711"/>
            <a:ext cx="597829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77DC045-EDC5-84B9-1455-CD59E6C2402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7" t="44433" r="34941" b="31132"/>
          <a:stretch/>
        </p:blipFill>
        <p:spPr>
          <a:xfrm>
            <a:off x="10414875" y="3860254"/>
            <a:ext cx="1446635" cy="8222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A5FECF0C-42E4-6301-3B23-A42A5D7D3602}"/>
              </a:ext>
            </a:extLst>
          </p:cNvPr>
          <p:cNvSpPr/>
          <p:nvPr/>
        </p:nvSpPr>
        <p:spPr>
          <a:xfrm>
            <a:off x="10662087" y="4142179"/>
            <a:ext cx="597829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18E42F4-A544-36C1-73B1-E44C1BC8D8D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0" t="26369" r="25571" b="50182"/>
          <a:stretch/>
        </p:blipFill>
        <p:spPr>
          <a:xfrm>
            <a:off x="523452" y="5722327"/>
            <a:ext cx="1832781" cy="7890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1" name="矩形 80">
            <a:extLst>
              <a:ext uri="{FF2B5EF4-FFF2-40B4-BE49-F238E27FC236}">
                <a16:creationId xmlns:a16="http://schemas.microsoft.com/office/drawing/2014/main" id="{44E80B94-9484-E3C0-D246-68EB824D9BF0}"/>
              </a:ext>
            </a:extLst>
          </p:cNvPr>
          <p:cNvSpPr/>
          <p:nvPr/>
        </p:nvSpPr>
        <p:spPr>
          <a:xfrm>
            <a:off x="777355" y="5978254"/>
            <a:ext cx="597829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596734FF-3613-6C84-EAE0-F47D6EDA1621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3" t="41482" r="30938" b="35258"/>
          <a:stretch/>
        </p:blipFill>
        <p:spPr>
          <a:xfrm>
            <a:off x="8694519" y="5698874"/>
            <a:ext cx="1720356" cy="7826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8" name="矩形 97">
            <a:extLst>
              <a:ext uri="{FF2B5EF4-FFF2-40B4-BE49-F238E27FC236}">
                <a16:creationId xmlns:a16="http://schemas.microsoft.com/office/drawing/2014/main" id="{E46A2715-75A6-B2F5-DD43-ACD3A38180C3}"/>
              </a:ext>
            </a:extLst>
          </p:cNvPr>
          <p:cNvSpPr/>
          <p:nvPr/>
        </p:nvSpPr>
        <p:spPr>
          <a:xfrm>
            <a:off x="8974951" y="5933474"/>
            <a:ext cx="537393" cy="1119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E44923F4-9F0C-8F2F-6828-78975CCC9D7A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6" t="10393" r="29558" b="70198"/>
          <a:stretch/>
        </p:blipFill>
        <p:spPr>
          <a:xfrm>
            <a:off x="6475461" y="5704891"/>
            <a:ext cx="1687942" cy="6531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4" name="矩形 93">
            <a:extLst>
              <a:ext uri="{FF2B5EF4-FFF2-40B4-BE49-F238E27FC236}">
                <a16:creationId xmlns:a16="http://schemas.microsoft.com/office/drawing/2014/main" id="{9867C489-6884-8EC6-BA01-6D956C4B9387}"/>
              </a:ext>
            </a:extLst>
          </p:cNvPr>
          <p:cNvSpPr/>
          <p:nvPr/>
        </p:nvSpPr>
        <p:spPr>
          <a:xfrm>
            <a:off x="6837064" y="5938202"/>
            <a:ext cx="521752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36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639B92F-72A3-0973-A137-D944479095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5" t="34944" r="34631" b="43757"/>
          <a:stretch/>
        </p:blipFill>
        <p:spPr>
          <a:xfrm>
            <a:off x="438905" y="584006"/>
            <a:ext cx="1439562" cy="71669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3194BB7-21B0-C55A-A03D-12E03A07E8BB}"/>
              </a:ext>
            </a:extLst>
          </p:cNvPr>
          <p:cNvSpPr/>
          <p:nvPr/>
        </p:nvSpPr>
        <p:spPr>
          <a:xfrm>
            <a:off x="1262030" y="787115"/>
            <a:ext cx="432227" cy="15523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192FAE-5F28-A794-EB3A-D3971A55C633}"/>
              </a:ext>
            </a:extLst>
          </p:cNvPr>
          <p:cNvSpPr txBox="1"/>
          <p:nvPr/>
        </p:nvSpPr>
        <p:spPr>
          <a:xfrm>
            <a:off x="196594" y="27006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5D-MIA PaCa-2-β-actin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2EA457B-2CB6-4DAB-45D8-149673F125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8" t="35785" r="31190" b="45033"/>
          <a:stretch/>
        </p:blipFill>
        <p:spPr>
          <a:xfrm>
            <a:off x="2701592" y="655240"/>
            <a:ext cx="1582911" cy="6454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40D0EA7-502D-1A8D-9C14-638CC34F901F}"/>
              </a:ext>
            </a:extLst>
          </p:cNvPr>
          <p:cNvSpPr/>
          <p:nvPr/>
        </p:nvSpPr>
        <p:spPr>
          <a:xfrm>
            <a:off x="3413812" y="974127"/>
            <a:ext cx="392362" cy="1421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039AD9E-34DF-140B-B26C-33E79DCF1F46}"/>
              </a:ext>
            </a:extLst>
          </p:cNvPr>
          <p:cNvSpPr txBox="1"/>
          <p:nvPr/>
        </p:nvSpPr>
        <p:spPr>
          <a:xfrm>
            <a:off x="2427611" y="27006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5D-MIA PaCa-2-SQLE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AC58AB3-1345-C4EE-8B3C-3B6F6991A6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4" t="27940" r="28157" b="52878"/>
          <a:stretch/>
        </p:blipFill>
        <p:spPr>
          <a:xfrm>
            <a:off x="4858878" y="655240"/>
            <a:ext cx="1505164" cy="6454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075ADA6A-6575-BCE4-79B5-C0994057FF23}"/>
              </a:ext>
            </a:extLst>
          </p:cNvPr>
          <p:cNvSpPr/>
          <p:nvPr/>
        </p:nvSpPr>
        <p:spPr>
          <a:xfrm>
            <a:off x="5461794" y="903049"/>
            <a:ext cx="383835" cy="1421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D3AA5A9-1A8B-4930-193A-387E2358D5DC}"/>
              </a:ext>
            </a:extLst>
          </p:cNvPr>
          <p:cNvSpPr txBox="1"/>
          <p:nvPr/>
        </p:nvSpPr>
        <p:spPr>
          <a:xfrm>
            <a:off x="4658628" y="27006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5D-MIA PaCa-2-Erk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2358C10-66F2-48F8-A66C-E26163DD73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2" t="36479" r="23894" b="39513"/>
          <a:stretch/>
        </p:blipFill>
        <p:spPr>
          <a:xfrm>
            <a:off x="6789499" y="584006"/>
            <a:ext cx="1882067" cy="80786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54C14885-F376-BA74-3B29-68E3F875F7B8}"/>
              </a:ext>
            </a:extLst>
          </p:cNvPr>
          <p:cNvSpPr txBox="1"/>
          <p:nvPr/>
        </p:nvSpPr>
        <p:spPr>
          <a:xfrm>
            <a:off x="6718364" y="273794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5D-MIA PaCa-2-p-Erk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FA82229-8DEA-4097-2C20-8F17C00DFF07}"/>
              </a:ext>
            </a:extLst>
          </p:cNvPr>
          <p:cNvSpPr/>
          <p:nvPr/>
        </p:nvSpPr>
        <p:spPr>
          <a:xfrm>
            <a:off x="7415269" y="871274"/>
            <a:ext cx="376341" cy="1421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58F4887-3B82-079E-9CB0-53ADDF1DEA41}"/>
              </a:ext>
            </a:extLst>
          </p:cNvPr>
          <p:cNvSpPr txBox="1"/>
          <p:nvPr/>
        </p:nvSpPr>
        <p:spPr>
          <a:xfrm>
            <a:off x="2601062" y="172159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5D-MIA PaCa-2-PI3K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280AF4B-6EA8-6812-E957-9C18CD628838}"/>
              </a:ext>
            </a:extLst>
          </p:cNvPr>
          <p:cNvSpPr txBox="1"/>
          <p:nvPr/>
        </p:nvSpPr>
        <p:spPr>
          <a:xfrm>
            <a:off x="4618493" y="168760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5D-MIA PaCa-2-p-PI3K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5DE35D0-7796-BF84-E565-B492A0EA26C8}"/>
              </a:ext>
            </a:extLst>
          </p:cNvPr>
          <p:cNvGrpSpPr/>
          <p:nvPr/>
        </p:nvGrpSpPr>
        <p:grpSpPr>
          <a:xfrm>
            <a:off x="9262368" y="403288"/>
            <a:ext cx="2130871" cy="922889"/>
            <a:chOff x="4696851" y="1926912"/>
            <a:chExt cx="2130871" cy="92288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0BF7C2ED-3E57-8290-0C14-9A260B4319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14" t="22255" r="41084" b="58563"/>
            <a:stretch/>
          </p:blipFill>
          <p:spPr>
            <a:xfrm>
              <a:off x="5154260" y="2204341"/>
              <a:ext cx="914400" cy="64546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6F61978-3734-9F00-6A27-EA7D41A9C72F}"/>
                </a:ext>
              </a:extLst>
            </p:cNvPr>
            <p:cNvSpPr/>
            <p:nvPr/>
          </p:nvSpPr>
          <p:spPr>
            <a:xfrm>
              <a:off x="5338713" y="2446601"/>
              <a:ext cx="387790" cy="14291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99D136BA-97A7-CE74-7B8D-ABCF6E4E6AA0}"/>
                </a:ext>
              </a:extLst>
            </p:cNvPr>
            <p:cNvSpPr txBox="1"/>
            <p:nvPr/>
          </p:nvSpPr>
          <p:spPr>
            <a:xfrm>
              <a:off x="4696851" y="1926912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5D-MIA PaCa-2-Akt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4F727A8-BC4E-206C-3A25-33A3C8FEC04C}"/>
              </a:ext>
            </a:extLst>
          </p:cNvPr>
          <p:cNvGrpSpPr/>
          <p:nvPr/>
        </p:nvGrpSpPr>
        <p:grpSpPr>
          <a:xfrm>
            <a:off x="219819" y="1677234"/>
            <a:ext cx="2130871" cy="1012441"/>
            <a:chOff x="6538003" y="1837360"/>
            <a:chExt cx="2130871" cy="1012441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E4A348A4-4333-12B4-4CF8-DA2E72B6D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30" t="39987" r="32553" b="39179"/>
            <a:stretch/>
          </p:blipFill>
          <p:spPr>
            <a:xfrm>
              <a:off x="6887140" y="2148743"/>
              <a:ext cx="982094" cy="70105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9052600-C088-C55C-4EC7-6C741C37BE32}"/>
                </a:ext>
              </a:extLst>
            </p:cNvPr>
            <p:cNvSpPr/>
            <p:nvPr/>
          </p:nvSpPr>
          <p:spPr>
            <a:xfrm>
              <a:off x="7137512" y="2356974"/>
              <a:ext cx="423902" cy="12870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9A4A3D4-1A64-F780-7436-AB0DFDE5DEB4}"/>
                </a:ext>
              </a:extLst>
            </p:cNvPr>
            <p:cNvSpPr txBox="1"/>
            <p:nvPr/>
          </p:nvSpPr>
          <p:spPr>
            <a:xfrm>
              <a:off x="6538003" y="183736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5D-MIA PaCa-2-p-Akt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3BE74E6-02DC-24DC-C50A-3B903BC624E0}"/>
              </a:ext>
            </a:extLst>
          </p:cNvPr>
          <p:cNvGrpSpPr/>
          <p:nvPr/>
        </p:nvGrpSpPr>
        <p:grpSpPr>
          <a:xfrm>
            <a:off x="8821268" y="1656676"/>
            <a:ext cx="1470752" cy="939376"/>
            <a:chOff x="540763" y="3135084"/>
            <a:chExt cx="1470752" cy="939376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4C51E70B-77C8-04E2-9CC8-A14021EB6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87" t="37114" r="24397" b="43704"/>
            <a:stretch/>
          </p:blipFill>
          <p:spPr>
            <a:xfrm>
              <a:off x="573448" y="3429000"/>
              <a:ext cx="1305019" cy="64546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1460606E-8955-9FC6-4082-5FAA285E7ED6}"/>
                </a:ext>
              </a:extLst>
            </p:cNvPr>
            <p:cNvSpPr/>
            <p:nvPr/>
          </p:nvSpPr>
          <p:spPr>
            <a:xfrm>
              <a:off x="983610" y="3608811"/>
              <a:ext cx="563442" cy="1717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AEC41F3-FD7B-E5E6-CD80-86F7B1A96044}"/>
                </a:ext>
              </a:extLst>
            </p:cNvPr>
            <p:cNvSpPr txBox="1"/>
            <p:nvPr/>
          </p:nvSpPr>
          <p:spPr>
            <a:xfrm>
              <a:off x="540763" y="3135084"/>
              <a:ext cx="14707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5G-T3M4-Akt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E7BE49BE-27C9-CB0B-95B8-3BA0E0271665}"/>
              </a:ext>
            </a:extLst>
          </p:cNvPr>
          <p:cNvGrpSpPr/>
          <p:nvPr/>
        </p:nvGrpSpPr>
        <p:grpSpPr>
          <a:xfrm>
            <a:off x="10546652" y="1710483"/>
            <a:ext cx="1598706" cy="831761"/>
            <a:chOff x="2459403" y="3152001"/>
            <a:chExt cx="1598706" cy="831761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5BF02769-AC14-9D11-FEBA-E62555C7A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23" t="43961" r="9571" b="39553"/>
            <a:stretch/>
          </p:blipFill>
          <p:spPr>
            <a:xfrm>
              <a:off x="2586344" y="3429000"/>
              <a:ext cx="1174568" cy="55476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ADA2FE3C-5630-E67E-B2EF-E140C3CFB7DD}"/>
                </a:ext>
              </a:extLst>
            </p:cNvPr>
            <p:cNvSpPr/>
            <p:nvPr/>
          </p:nvSpPr>
          <p:spPr>
            <a:xfrm>
              <a:off x="2977035" y="3558738"/>
              <a:ext cx="563442" cy="1717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4EA3BCD-CF70-C791-9B07-7A7D506CF2EC}"/>
                </a:ext>
              </a:extLst>
            </p:cNvPr>
            <p:cNvSpPr txBox="1"/>
            <p:nvPr/>
          </p:nvSpPr>
          <p:spPr>
            <a:xfrm>
              <a:off x="2459403" y="3152001"/>
              <a:ext cx="15987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5G-T3M4-p-Akt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2C49468D-1D4B-B420-8BBD-C65C9CA4BCC6}"/>
              </a:ext>
            </a:extLst>
          </p:cNvPr>
          <p:cNvSpPr txBox="1"/>
          <p:nvPr/>
        </p:nvSpPr>
        <p:spPr>
          <a:xfrm>
            <a:off x="454472" y="3034957"/>
            <a:ext cx="1561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5G-T3M4-PI3K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940D378-644F-12DD-831D-0961997505BF}"/>
              </a:ext>
            </a:extLst>
          </p:cNvPr>
          <p:cNvSpPr txBox="1"/>
          <p:nvPr/>
        </p:nvSpPr>
        <p:spPr>
          <a:xfrm>
            <a:off x="2701592" y="3034622"/>
            <a:ext cx="1673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5G-T3M4-p-PI3K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8CD0A2A8-01E1-60A9-D2AB-7555110A09BD}"/>
              </a:ext>
            </a:extLst>
          </p:cNvPr>
          <p:cNvGrpSpPr/>
          <p:nvPr/>
        </p:nvGrpSpPr>
        <p:grpSpPr>
          <a:xfrm>
            <a:off x="4797613" y="2962910"/>
            <a:ext cx="2130871" cy="935804"/>
            <a:chOff x="4797613" y="2962910"/>
            <a:chExt cx="2130871" cy="935804"/>
          </a:xfrm>
        </p:grpSpPr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48614650-903F-F2A7-C76C-4532361314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23" t="35421" r="30150" b="45397"/>
            <a:stretch/>
          </p:blipFill>
          <p:spPr>
            <a:xfrm>
              <a:off x="4994674" y="3253254"/>
              <a:ext cx="1318074" cy="64546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8BA16B6F-22E0-D7CC-430A-B0650F9E37A1}"/>
                </a:ext>
              </a:extLst>
            </p:cNvPr>
            <p:cNvSpPr/>
            <p:nvPr/>
          </p:nvSpPr>
          <p:spPr>
            <a:xfrm>
              <a:off x="5293713" y="3509008"/>
              <a:ext cx="563442" cy="11017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F030365-F42D-1716-5A63-B38C3C414B96}"/>
                </a:ext>
              </a:extLst>
            </p:cNvPr>
            <p:cNvSpPr txBox="1"/>
            <p:nvPr/>
          </p:nvSpPr>
          <p:spPr>
            <a:xfrm>
              <a:off x="4797613" y="296291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5G-AsPC-1-β-actin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269D5056-6B95-D5EF-4062-85DA032610E2}"/>
              </a:ext>
            </a:extLst>
          </p:cNvPr>
          <p:cNvGrpSpPr/>
          <p:nvPr/>
        </p:nvGrpSpPr>
        <p:grpSpPr>
          <a:xfrm>
            <a:off x="6925775" y="2926552"/>
            <a:ext cx="1577052" cy="1018189"/>
            <a:chOff x="6925775" y="2926552"/>
            <a:chExt cx="1577052" cy="1018189"/>
          </a:xfrm>
        </p:grpSpPr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878B58ED-682C-0AF9-70A3-4A83251FF8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23" t="56539" r="30150" b="21950"/>
            <a:stretch/>
          </p:blipFill>
          <p:spPr>
            <a:xfrm>
              <a:off x="7032246" y="3220905"/>
              <a:ext cx="1318074" cy="72383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89546E19-5D2A-8C51-BC6C-22ADADFA82A9}"/>
                </a:ext>
              </a:extLst>
            </p:cNvPr>
            <p:cNvSpPr/>
            <p:nvPr/>
          </p:nvSpPr>
          <p:spPr>
            <a:xfrm>
              <a:off x="7300699" y="3472650"/>
              <a:ext cx="585157" cy="13514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3E15CB71-D79B-164F-6589-A90EB472B106}"/>
                </a:ext>
              </a:extLst>
            </p:cNvPr>
            <p:cNvSpPr txBox="1"/>
            <p:nvPr/>
          </p:nvSpPr>
          <p:spPr>
            <a:xfrm>
              <a:off x="6925775" y="2926552"/>
              <a:ext cx="15770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5G-AsPC-1-Akt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640D1A9F-8E20-6026-CEDB-7219597E6D77}"/>
              </a:ext>
            </a:extLst>
          </p:cNvPr>
          <p:cNvGrpSpPr/>
          <p:nvPr/>
        </p:nvGrpSpPr>
        <p:grpSpPr>
          <a:xfrm>
            <a:off x="8754592" y="2926551"/>
            <a:ext cx="1741798" cy="953004"/>
            <a:chOff x="8754592" y="2926551"/>
            <a:chExt cx="1741798" cy="953004"/>
          </a:xfrm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1B465019-4953-FA7B-02E5-F4CAB63747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78" t="73432" r="33465" b="8931"/>
            <a:stretch/>
          </p:blipFill>
          <p:spPr>
            <a:xfrm>
              <a:off x="8927085" y="3286090"/>
              <a:ext cx="1327705" cy="59346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A8D8B640-EC5B-8881-7A16-E472E3665BC2}"/>
                </a:ext>
              </a:extLst>
            </p:cNvPr>
            <p:cNvSpPr/>
            <p:nvPr/>
          </p:nvSpPr>
          <p:spPr>
            <a:xfrm>
              <a:off x="9385880" y="3540222"/>
              <a:ext cx="585157" cy="13514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519A94C-A343-4D2B-E4E6-A8AFF1DD687B}"/>
                </a:ext>
              </a:extLst>
            </p:cNvPr>
            <p:cNvSpPr txBox="1"/>
            <p:nvPr/>
          </p:nvSpPr>
          <p:spPr>
            <a:xfrm>
              <a:off x="8754592" y="2926551"/>
              <a:ext cx="1741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5G-AsPC-1-p-Akt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2" name="图片 71">
            <a:extLst>
              <a:ext uri="{FF2B5EF4-FFF2-40B4-BE49-F238E27FC236}">
                <a16:creationId xmlns:a16="http://schemas.microsoft.com/office/drawing/2014/main" id="{03FB8F40-20CD-AD06-700F-D7AB8E404F9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1" t="59013" r="25318" b="19090"/>
          <a:stretch/>
        </p:blipFill>
        <p:spPr>
          <a:xfrm>
            <a:off x="513441" y="4535344"/>
            <a:ext cx="1459577" cy="7368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3" name="文本框 72">
            <a:extLst>
              <a:ext uri="{FF2B5EF4-FFF2-40B4-BE49-F238E27FC236}">
                <a16:creationId xmlns:a16="http://schemas.microsoft.com/office/drawing/2014/main" id="{8BAF3007-A58C-A356-92A8-FF4DF7536C2D}"/>
              </a:ext>
            </a:extLst>
          </p:cNvPr>
          <p:cNvSpPr txBox="1"/>
          <p:nvPr/>
        </p:nvSpPr>
        <p:spPr>
          <a:xfrm>
            <a:off x="463859" y="4258345"/>
            <a:ext cx="1642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5G-AsPC-1-PI3K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4390526-05E1-CE15-7636-0ECEBB5CE474}"/>
              </a:ext>
            </a:extLst>
          </p:cNvPr>
          <p:cNvSpPr/>
          <p:nvPr/>
        </p:nvSpPr>
        <p:spPr>
          <a:xfrm>
            <a:off x="892986" y="4846195"/>
            <a:ext cx="585157" cy="1351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BA295C17-B2F7-0786-74E0-A9DBD19AB24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5" t="68666" r="30930" b="10012"/>
          <a:stretch/>
        </p:blipFill>
        <p:spPr>
          <a:xfrm>
            <a:off x="2883987" y="4535344"/>
            <a:ext cx="1196335" cy="7174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7" name="矩形 76">
            <a:extLst>
              <a:ext uri="{FF2B5EF4-FFF2-40B4-BE49-F238E27FC236}">
                <a16:creationId xmlns:a16="http://schemas.microsoft.com/office/drawing/2014/main" id="{985E6638-6EE4-FFC4-A459-A981D4D05191}"/>
              </a:ext>
            </a:extLst>
          </p:cNvPr>
          <p:cNvSpPr/>
          <p:nvPr/>
        </p:nvSpPr>
        <p:spPr>
          <a:xfrm>
            <a:off x="3115470" y="4732640"/>
            <a:ext cx="585157" cy="9677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92365B06-14F5-82B9-5ABE-D02215CEB77F}"/>
              </a:ext>
            </a:extLst>
          </p:cNvPr>
          <p:cNvSpPr txBox="1"/>
          <p:nvPr/>
        </p:nvSpPr>
        <p:spPr>
          <a:xfrm>
            <a:off x="2657068" y="4245451"/>
            <a:ext cx="181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5G-AsPC-1-p-PI3K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7E9CE39D-3740-5372-2E85-FFFD9586E083}"/>
              </a:ext>
            </a:extLst>
          </p:cNvPr>
          <p:cNvGrpSpPr/>
          <p:nvPr/>
        </p:nvGrpSpPr>
        <p:grpSpPr>
          <a:xfrm>
            <a:off x="6902399" y="1646851"/>
            <a:ext cx="1762799" cy="942888"/>
            <a:chOff x="6902399" y="1646851"/>
            <a:chExt cx="1762799" cy="942888"/>
          </a:xfrm>
        </p:grpSpPr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5EC01EDE-CF9B-E5F2-5058-E061B67BC8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71" t="51297" r="38751" b="29521"/>
            <a:stretch/>
          </p:blipFill>
          <p:spPr>
            <a:xfrm>
              <a:off x="7093497" y="1944279"/>
              <a:ext cx="1274070" cy="64546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A6CC3D0-B23E-D1CE-F6F2-601905AD90A8}"/>
                </a:ext>
              </a:extLst>
            </p:cNvPr>
            <p:cNvSpPr/>
            <p:nvPr/>
          </p:nvSpPr>
          <p:spPr>
            <a:xfrm>
              <a:off x="7380038" y="2085470"/>
              <a:ext cx="563442" cy="15385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2F33974B-68A6-C4FC-E5A8-E193BC78EFD9}"/>
                </a:ext>
              </a:extLst>
            </p:cNvPr>
            <p:cNvSpPr txBox="1"/>
            <p:nvPr/>
          </p:nvSpPr>
          <p:spPr>
            <a:xfrm>
              <a:off x="6902399" y="1646851"/>
              <a:ext cx="1762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5G-T3M4-β-actin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8E143508-2B7E-DEB1-0B00-DED5570626B9}"/>
              </a:ext>
            </a:extLst>
          </p:cNvPr>
          <p:cNvGrpSpPr/>
          <p:nvPr/>
        </p:nvGrpSpPr>
        <p:grpSpPr>
          <a:xfrm>
            <a:off x="6320214" y="4271738"/>
            <a:ext cx="1818566" cy="996002"/>
            <a:chOff x="4735459" y="4138748"/>
            <a:chExt cx="1818566" cy="996002"/>
          </a:xfrm>
        </p:grpSpPr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34423DA3-C02F-F79C-4BC2-3FA7D79FCF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2" t="28976" r="35161" b="50000"/>
            <a:stretch/>
          </p:blipFill>
          <p:spPr>
            <a:xfrm>
              <a:off x="4951373" y="4427304"/>
              <a:ext cx="1318074" cy="70744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ACC723DC-1FEF-3BDC-B82C-15455C92D5F2}"/>
                </a:ext>
              </a:extLst>
            </p:cNvPr>
            <p:cNvSpPr/>
            <p:nvPr/>
          </p:nvSpPr>
          <p:spPr>
            <a:xfrm>
              <a:off x="5391350" y="4710313"/>
              <a:ext cx="568900" cy="13588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69182C5C-A613-26D8-CA95-D8D6725CDF1E}"/>
                </a:ext>
              </a:extLst>
            </p:cNvPr>
            <p:cNvSpPr txBox="1"/>
            <p:nvPr/>
          </p:nvSpPr>
          <p:spPr>
            <a:xfrm>
              <a:off x="4735459" y="4138748"/>
              <a:ext cx="18185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6E-AsPC-1-SQLE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9" name="文本框 98">
            <a:extLst>
              <a:ext uri="{FF2B5EF4-FFF2-40B4-BE49-F238E27FC236}">
                <a16:creationId xmlns:a16="http://schemas.microsoft.com/office/drawing/2014/main" id="{D2620585-D844-86D0-C975-3C31BE96CE62}"/>
              </a:ext>
            </a:extLst>
          </p:cNvPr>
          <p:cNvSpPr txBox="1"/>
          <p:nvPr/>
        </p:nvSpPr>
        <p:spPr>
          <a:xfrm>
            <a:off x="10373434" y="4281386"/>
            <a:ext cx="1818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6E-AsPC-1-p-Src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CE794CEB-EF30-00C6-12A1-2AA4F61D065C}"/>
              </a:ext>
            </a:extLst>
          </p:cNvPr>
          <p:cNvGrpSpPr/>
          <p:nvPr/>
        </p:nvGrpSpPr>
        <p:grpSpPr>
          <a:xfrm>
            <a:off x="4573321" y="4299178"/>
            <a:ext cx="2130871" cy="974649"/>
            <a:chOff x="4750881" y="4299178"/>
            <a:chExt cx="2130871" cy="974649"/>
          </a:xfrm>
        </p:grpSpPr>
        <p:pic>
          <p:nvPicPr>
            <p:cNvPr id="102" name="图片 101">
              <a:extLst>
                <a:ext uri="{FF2B5EF4-FFF2-40B4-BE49-F238E27FC236}">
                  <a16:creationId xmlns:a16="http://schemas.microsoft.com/office/drawing/2014/main" id="{4B199CF6-21BD-505D-656E-58186F65ED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16" t="24366" r="30896" b="55297"/>
            <a:stretch/>
          </p:blipFill>
          <p:spPr>
            <a:xfrm>
              <a:off x="4872991" y="4589482"/>
              <a:ext cx="1505164" cy="68434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BF8DE08C-6013-A939-C3CE-74C27C0354A2}"/>
                </a:ext>
              </a:extLst>
            </p:cNvPr>
            <p:cNvSpPr/>
            <p:nvPr/>
          </p:nvSpPr>
          <p:spPr>
            <a:xfrm>
              <a:off x="5271247" y="4727672"/>
              <a:ext cx="592835" cy="14509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9AD954F-27CA-D8BB-A2F0-8F4D87CA42FC}"/>
                </a:ext>
              </a:extLst>
            </p:cNvPr>
            <p:cNvSpPr txBox="1"/>
            <p:nvPr/>
          </p:nvSpPr>
          <p:spPr>
            <a:xfrm>
              <a:off x="4750881" y="4299178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6E-AsPC-1-β-actin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E045F417-CB8A-226C-BB75-9B5CC5D1830D}"/>
              </a:ext>
            </a:extLst>
          </p:cNvPr>
          <p:cNvGrpSpPr/>
          <p:nvPr/>
        </p:nvGrpSpPr>
        <p:grpSpPr>
          <a:xfrm>
            <a:off x="7185289" y="5685471"/>
            <a:ext cx="1818566" cy="797891"/>
            <a:chOff x="7300699" y="5772699"/>
            <a:chExt cx="1818566" cy="797891"/>
          </a:xfrm>
        </p:grpSpPr>
        <p:pic>
          <p:nvPicPr>
            <p:cNvPr id="107" name="图片 106">
              <a:extLst>
                <a:ext uri="{FF2B5EF4-FFF2-40B4-BE49-F238E27FC236}">
                  <a16:creationId xmlns:a16="http://schemas.microsoft.com/office/drawing/2014/main" id="{AD5B22BC-988E-A2EB-9BEB-0675B8490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38" t="46855" r="22890" b="38667"/>
            <a:stretch/>
          </p:blipFill>
          <p:spPr>
            <a:xfrm>
              <a:off x="7721960" y="6083413"/>
              <a:ext cx="976045" cy="48717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5CE45286-2705-CC8D-D274-A3698EEC7547}"/>
                </a:ext>
              </a:extLst>
            </p:cNvPr>
            <p:cNvSpPr/>
            <p:nvPr/>
          </p:nvSpPr>
          <p:spPr>
            <a:xfrm>
              <a:off x="8046823" y="6240174"/>
              <a:ext cx="387790" cy="14291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39540A7D-1814-9838-30F6-471AC3892537}"/>
                </a:ext>
              </a:extLst>
            </p:cNvPr>
            <p:cNvSpPr txBox="1"/>
            <p:nvPr/>
          </p:nvSpPr>
          <p:spPr>
            <a:xfrm>
              <a:off x="7300699" y="5772699"/>
              <a:ext cx="18185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6E-MIA PaCa-2-Src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1" name="图片 110">
            <a:extLst>
              <a:ext uri="{FF2B5EF4-FFF2-40B4-BE49-F238E27FC236}">
                <a16:creationId xmlns:a16="http://schemas.microsoft.com/office/drawing/2014/main" id="{916E6210-C5F2-5F9A-E413-F04E2B1658D5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0" t="37834" r="30772" b="44062"/>
          <a:stretch/>
        </p:blipFill>
        <p:spPr>
          <a:xfrm>
            <a:off x="9678458" y="5961405"/>
            <a:ext cx="1150329" cy="6091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2" name="矩形 111">
            <a:extLst>
              <a:ext uri="{FF2B5EF4-FFF2-40B4-BE49-F238E27FC236}">
                <a16:creationId xmlns:a16="http://schemas.microsoft.com/office/drawing/2014/main" id="{A8E0F7BB-1EED-3A2F-3B34-36BC192366D1}"/>
              </a:ext>
            </a:extLst>
          </p:cNvPr>
          <p:cNvSpPr/>
          <p:nvPr/>
        </p:nvSpPr>
        <p:spPr>
          <a:xfrm>
            <a:off x="9990950" y="6163413"/>
            <a:ext cx="387790" cy="14291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9B4C458C-1218-400B-6604-7E110893944B}"/>
              </a:ext>
            </a:extLst>
          </p:cNvPr>
          <p:cNvSpPr txBox="1"/>
          <p:nvPr/>
        </p:nvSpPr>
        <p:spPr>
          <a:xfrm>
            <a:off x="9275562" y="5674712"/>
            <a:ext cx="2079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6E-MIA PaCa-2-p-Src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A288F661-BB06-D3A4-F452-9F1C48DA2617}"/>
              </a:ext>
            </a:extLst>
          </p:cNvPr>
          <p:cNvSpPr txBox="1"/>
          <p:nvPr/>
        </p:nvSpPr>
        <p:spPr>
          <a:xfrm>
            <a:off x="533870" y="5477233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6E-MIA PaCa-2-β-actin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图片 119">
            <a:extLst>
              <a:ext uri="{FF2B5EF4-FFF2-40B4-BE49-F238E27FC236}">
                <a16:creationId xmlns:a16="http://schemas.microsoft.com/office/drawing/2014/main" id="{CABB8295-D5E5-A21B-C267-0BB2AB3AFFB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1" t="29946" r="26217" b="50873"/>
          <a:stretch/>
        </p:blipFill>
        <p:spPr>
          <a:xfrm>
            <a:off x="3916521" y="5951263"/>
            <a:ext cx="2475005" cy="6454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1" name="矩形 120">
            <a:extLst>
              <a:ext uri="{FF2B5EF4-FFF2-40B4-BE49-F238E27FC236}">
                <a16:creationId xmlns:a16="http://schemas.microsoft.com/office/drawing/2014/main" id="{94A0FC41-C337-CDC4-58A8-FBB52B559DF8}"/>
              </a:ext>
            </a:extLst>
          </p:cNvPr>
          <p:cNvSpPr/>
          <p:nvPr/>
        </p:nvSpPr>
        <p:spPr>
          <a:xfrm>
            <a:off x="4709212" y="6258313"/>
            <a:ext cx="435730" cy="14291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D6C563B5-B436-3D7A-A1B2-43D97EB5F367}"/>
              </a:ext>
            </a:extLst>
          </p:cNvPr>
          <p:cNvSpPr txBox="1"/>
          <p:nvPr/>
        </p:nvSpPr>
        <p:spPr>
          <a:xfrm>
            <a:off x="4157184" y="5574486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6E-MIA PaCa-2-SQLE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10D246-C63D-4F4D-2042-BE838EE5A3C7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8" t="17121" r="29346" b="58615"/>
          <a:stretch/>
        </p:blipFill>
        <p:spPr>
          <a:xfrm>
            <a:off x="2797910" y="1982586"/>
            <a:ext cx="1500467" cy="8164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1E285882-E669-F187-BF43-975E99B9E920}"/>
              </a:ext>
            </a:extLst>
          </p:cNvPr>
          <p:cNvSpPr/>
          <p:nvPr/>
        </p:nvSpPr>
        <p:spPr>
          <a:xfrm>
            <a:off x="3269862" y="2339021"/>
            <a:ext cx="353392" cy="12648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3D90A9F-C1FC-6ACF-DC30-AAABD62B935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6" t="39036" r="29182" b="34076"/>
          <a:stretch/>
        </p:blipFill>
        <p:spPr>
          <a:xfrm>
            <a:off x="4803789" y="1976869"/>
            <a:ext cx="1577052" cy="90476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2DF3CB35-B195-3C1A-35D4-1181C8DD8AD3}"/>
              </a:ext>
            </a:extLst>
          </p:cNvPr>
          <p:cNvSpPr/>
          <p:nvPr/>
        </p:nvSpPr>
        <p:spPr>
          <a:xfrm>
            <a:off x="5242905" y="2333256"/>
            <a:ext cx="387790" cy="10681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D38748E-A9BF-75FB-AC58-061703237378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8" t="29213" r="23047" b="45274"/>
          <a:stretch/>
        </p:blipFill>
        <p:spPr>
          <a:xfrm>
            <a:off x="380356" y="3337497"/>
            <a:ext cx="1681204" cy="8585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0CB01C3D-2034-8C76-CF3C-1B9F0240699E}"/>
              </a:ext>
            </a:extLst>
          </p:cNvPr>
          <p:cNvSpPr/>
          <p:nvPr/>
        </p:nvSpPr>
        <p:spPr>
          <a:xfrm>
            <a:off x="834623" y="3734811"/>
            <a:ext cx="563442" cy="14474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3AEC6870-FC7C-1F6A-A0F9-D63B9E2C0952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0" t="26613" r="28445" b="53876"/>
          <a:stretch/>
        </p:blipFill>
        <p:spPr>
          <a:xfrm>
            <a:off x="2773083" y="3336521"/>
            <a:ext cx="1757127" cy="6565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6" name="矩形 55">
            <a:extLst>
              <a:ext uri="{FF2B5EF4-FFF2-40B4-BE49-F238E27FC236}">
                <a16:creationId xmlns:a16="http://schemas.microsoft.com/office/drawing/2014/main" id="{9F5BB812-65F1-A9D5-5299-E3A207104673}"/>
              </a:ext>
            </a:extLst>
          </p:cNvPr>
          <p:cNvSpPr/>
          <p:nvPr/>
        </p:nvSpPr>
        <p:spPr>
          <a:xfrm>
            <a:off x="3041561" y="3540222"/>
            <a:ext cx="544962" cy="12457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E9F68D7-B22D-9930-8997-5E848977A4E4}"/>
              </a:ext>
            </a:extLst>
          </p:cNvPr>
          <p:cNvGrpSpPr/>
          <p:nvPr/>
        </p:nvGrpSpPr>
        <p:grpSpPr>
          <a:xfrm>
            <a:off x="8103072" y="4238023"/>
            <a:ext cx="1928743" cy="1038410"/>
            <a:chOff x="8458181" y="4238023"/>
            <a:chExt cx="1928743" cy="1038410"/>
          </a:xfrm>
        </p:grpSpPr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BC826E77-A533-C035-108A-A5AC6B97A6FC}"/>
                </a:ext>
              </a:extLst>
            </p:cNvPr>
            <p:cNvSpPr txBox="1"/>
            <p:nvPr/>
          </p:nvSpPr>
          <p:spPr>
            <a:xfrm>
              <a:off x="8568358" y="4238023"/>
              <a:ext cx="18185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6E-AsPC-1-Src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D4603F0A-3EDF-44B6-06E6-8A96E8CFA7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23" t="17122" r="28437" b="62254"/>
            <a:stretch/>
          </p:blipFill>
          <p:spPr>
            <a:xfrm>
              <a:off x="8458181" y="4582452"/>
              <a:ext cx="1855398" cy="69398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C6DDDD04-4ECA-9D79-1BF1-560DB7E23191}"/>
                </a:ext>
              </a:extLst>
            </p:cNvPr>
            <p:cNvSpPr/>
            <p:nvPr/>
          </p:nvSpPr>
          <p:spPr>
            <a:xfrm>
              <a:off x="8908741" y="4737832"/>
              <a:ext cx="529814" cy="13588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id="{2F786A4B-7E21-C65B-07E0-A7DA917D13CC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8" t="34184" r="21761" b="39053"/>
          <a:stretch/>
        </p:blipFill>
        <p:spPr>
          <a:xfrm>
            <a:off x="10253622" y="4567638"/>
            <a:ext cx="1818566" cy="9005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8" name="矩形 97">
            <a:extLst>
              <a:ext uri="{FF2B5EF4-FFF2-40B4-BE49-F238E27FC236}">
                <a16:creationId xmlns:a16="http://schemas.microsoft.com/office/drawing/2014/main" id="{97AC6872-926E-E0AA-7CB0-077D12D84816}"/>
              </a:ext>
            </a:extLst>
          </p:cNvPr>
          <p:cNvSpPr/>
          <p:nvPr/>
        </p:nvSpPr>
        <p:spPr>
          <a:xfrm>
            <a:off x="10544337" y="4917782"/>
            <a:ext cx="551408" cy="11269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B52366E5-C57E-A652-7F7E-0AE7F92B2545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4" t="45910" r="36041" b="23885"/>
          <a:stretch/>
        </p:blipFill>
        <p:spPr>
          <a:xfrm>
            <a:off x="929014" y="5776068"/>
            <a:ext cx="1256745" cy="10163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8" name="矩形 117">
            <a:extLst>
              <a:ext uri="{FF2B5EF4-FFF2-40B4-BE49-F238E27FC236}">
                <a16:creationId xmlns:a16="http://schemas.microsoft.com/office/drawing/2014/main" id="{579247DD-5533-03C5-2FDA-D30A4AF44559}"/>
              </a:ext>
            </a:extLst>
          </p:cNvPr>
          <p:cNvSpPr/>
          <p:nvPr/>
        </p:nvSpPr>
        <p:spPr>
          <a:xfrm>
            <a:off x="1243229" y="6091954"/>
            <a:ext cx="435730" cy="14291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1341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>
            <a:extLst>
              <a:ext uri="{FF2B5EF4-FFF2-40B4-BE49-F238E27FC236}">
                <a16:creationId xmlns:a16="http://schemas.microsoft.com/office/drawing/2014/main" id="{73115ADC-D772-577E-FD07-57C394A8B259}"/>
              </a:ext>
            </a:extLst>
          </p:cNvPr>
          <p:cNvGrpSpPr/>
          <p:nvPr/>
        </p:nvGrpSpPr>
        <p:grpSpPr>
          <a:xfrm>
            <a:off x="2467208" y="299994"/>
            <a:ext cx="2256756" cy="899982"/>
            <a:chOff x="2517804" y="1770217"/>
            <a:chExt cx="2256756" cy="899982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19182B9-BDE3-2FA2-E8F4-43C673C019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74" t="37270" r="31302" b="43952"/>
            <a:stretch/>
          </p:blipFill>
          <p:spPr>
            <a:xfrm>
              <a:off x="2517804" y="2038338"/>
              <a:ext cx="1691182" cy="63186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236CA70-35D6-991F-04A4-94764CAF8788}"/>
                </a:ext>
              </a:extLst>
            </p:cNvPr>
            <p:cNvSpPr/>
            <p:nvPr/>
          </p:nvSpPr>
          <p:spPr>
            <a:xfrm>
              <a:off x="3352692" y="2262369"/>
              <a:ext cx="550797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E75B3B9-2053-E2A7-A4B6-441E390845AD}"/>
                </a:ext>
              </a:extLst>
            </p:cNvPr>
            <p:cNvSpPr txBox="1"/>
            <p:nvPr/>
          </p:nvSpPr>
          <p:spPr>
            <a:xfrm>
              <a:off x="2643689" y="1770217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6F-T3M4-Akt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E6BCFC16-324E-8509-EC44-2E6CBFDAB1DC}"/>
              </a:ext>
            </a:extLst>
          </p:cNvPr>
          <p:cNvGrpSpPr/>
          <p:nvPr/>
        </p:nvGrpSpPr>
        <p:grpSpPr>
          <a:xfrm>
            <a:off x="4622117" y="303228"/>
            <a:ext cx="2397549" cy="908861"/>
            <a:chOff x="4507882" y="1761338"/>
            <a:chExt cx="2397549" cy="908861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BCB3ACB7-EBEA-1C1C-0EB4-941B1791F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71" t="26519" r="24961" b="54703"/>
            <a:stretch/>
          </p:blipFill>
          <p:spPr>
            <a:xfrm>
              <a:off x="4507882" y="2038338"/>
              <a:ext cx="2028585" cy="63186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1564A75-07C9-5382-66E1-E4F24E5538D8}"/>
                </a:ext>
              </a:extLst>
            </p:cNvPr>
            <p:cNvSpPr txBox="1"/>
            <p:nvPr/>
          </p:nvSpPr>
          <p:spPr>
            <a:xfrm>
              <a:off x="4774560" y="1761338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6F-T3M4-p-Akt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E6B670C6-E434-8B33-4FED-1623A1F6E7CF}"/>
                </a:ext>
              </a:extLst>
            </p:cNvPr>
            <p:cNvSpPr/>
            <p:nvPr/>
          </p:nvSpPr>
          <p:spPr>
            <a:xfrm>
              <a:off x="5326313" y="2200587"/>
              <a:ext cx="550797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474EF96A-5263-76F8-811B-1DD7C58AAAE0}"/>
              </a:ext>
            </a:extLst>
          </p:cNvPr>
          <p:cNvGrpSpPr/>
          <p:nvPr/>
        </p:nvGrpSpPr>
        <p:grpSpPr>
          <a:xfrm>
            <a:off x="4673443" y="2005595"/>
            <a:ext cx="2130871" cy="850959"/>
            <a:chOff x="4725287" y="2938320"/>
            <a:chExt cx="2130871" cy="850959"/>
          </a:xfrm>
        </p:grpSpPr>
        <p:pic>
          <p:nvPicPr>
            <p:cNvPr id="71" name="图片 70">
              <a:extLst>
                <a:ext uri="{FF2B5EF4-FFF2-40B4-BE49-F238E27FC236}">
                  <a16:creationId xmlns:a16="http://schemas.microsoft.com/office/drawing/2014/main" id="{4851F794-96B4-DBFE-4A62-F3E2D3D4DA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23" t="4277" r="36620" b="78998"/>
            <a:stretch/>
          </p:blipFill>
          <p:spPr>
            <a:xfrm>
              <a:off x="4927103" y="3226511"/>
              <a:ext cx="1294183" cy="56276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9EE7C6B-4BCE-0F24-A722-6C81DB160385}"/>
                </a:ext>
              </a:extLst>
            </p:cNvPr>
            <p:cNvSpPr/>
            <p:nvPr/>
          </p:nvSpPr>
          <p:spPr>
            <a:xfrm>
              <a:off x="5336557" y="3306258"/>
              <a:ext cx="550797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608E0B5C-3CAF-3F8B-B9D6-F8274D560821}"/>
                </a:ext>
              </a:extLst>
            </p:cNvPr>
            <p:cNvSpPr txBox="1"/>
            <p:nvPr/>
          </p:nvSpPr>
          <p:spPr>
            <a:xfrm>
              <a:off x="4725287" y="293832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6F-AsPC-1-β-actin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D4B096FB-12ED-4CE3-7A8B-CACEED12B528}"/>
              </a:ext>
            </a:extLst>
          </p:cNvPr>
          <p:cNvGrpSpPr/>
          <p:nvPr/>
        </p:nvGrpSpPr>
        <p:grpSpPr>
          <a:xfrm>
            <a:off x="6578896" y="1997530"/>
            <a:ext cx="2130871" cy="850959"/>
            <a:chOff x="6667364" y="2938320"/>
            <a:chExt cx="2130871" cy="850959"/>
          </a:xfrm>
        </p:grpSpPr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9E14E7F9-F156-3271-8051-F0E4A7E57E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74" t="43983" r="45165" b="39292"/>
            <a:stretch/>
          </p:blipFill>
          <p:spPr>
            <a:xfrm>
              <a:off x="6895523" y="3226510"/>
              <a:ext cx="1109769" cy="56276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161DEDB7-6B3D-81F7-577E-06DA88FD88E5}"/>
                </a:ext>
              </a:extLst>
            </p:cNvPr>
            <p:cNvSpPr txBox="1"/>
            <p:nvPr/>
          </p:nvSpPr>
          <p:spPr>
            <a:xfrm>
              <a:off x="6667364" y="293832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6F-AsPC-1-Akt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181848B5-30DB-943C-18B5-12125A95ACC1}"/>
                </a:ext>
              </a:extLst>
            </p:cNvPr>
            <p:cNvSpPr/>
            <p:nvPr/>
          </p:nvSpPr>
          <p:spPr>
            <a:xfrm>
              <a:off x="7119499" y="3356420"/>
              <a:ext cx="550797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94992DE7-6A96-C22E-4BD6-CE524D022A52}"/>
              </a:ext>
            </a:extLst>
          </p:cNvPr>
          <p:cNvGrpSpPr/>
          <p:nvPr/>
        </p:nvGrpSpPr>
        <p:grpSpPr>
          <a:xfrm>
            <a:off x="8246473" y="1978585"/>
            <a:ext cx="2130871" cy="869904"/>
            <a:chOff x="8326383" y="2928213"/>
            <a:chExt cx="2130871" cy="869904"/>
          </a:xfrm>
        </p:grpSpPr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id="{A11FB921-C571-AE3A-2681-62159A9129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20" t="43650" r="36080" b="39293"/>
            <a:stretch/>
          </p:blipFill>
          <p:spPr>
            <a:xfrm>
              <a:off x="8567249" y="3224156"/>
              <a:ext cx="1191121" cy="57396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1D462497-0FB9-8323-172E-BF025658C93E}"/>
                </a:ext>
              </a:extLst>
            </p:cNvPr>
            <p:cNvSpPr txBox="1"/>
            <p:nvPr/>
          </p:nvSpPr>
          <p:spPr>
            <a:xfrm>
              <a:off x="8326383" y="2928213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6F-AsPC-1-p-Akt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ADFBE1AB-3366-3E26-CFCF-94729BB92D17}"/>
                </a:ext>
              </a:extLst>
            </p:cNvPr>
            <p:cNvSpPr/>
            <p:nvPr/>
          </p:nvSpPr>
          <p:spPr>
            <a:xfrm>
              <a:off x="8793113" y="3407047"/>
              <a:ext cx="550797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3CB2640B-06A5-FDEC-3DB6-A3656D361CD9}"/>
              </a:ext>
            </a:extLst>
          </p:cNvPr>
          <p:cNvGrpSpPr/>
          <p:nvPr/>
        </p:nvGrpSpPr>
        <p:grpSpPr>
          <a:xfrm>
            <a:off x="2501335" y="3610177"/>
            <a:ext cx="2130871" cy="937647"/>
            <a:chOff x="2377010" y="3975498"/>
            <a:chExt cx="2130871" cy="937647"/>
          </a:xfrm>
        </p:grpSpPr>
        <p:pic>
          <p:nvPicPr>
            <p:cNvPr id="91" name="图片 90">
              <a:extLst>
                <a:ext uri="{FF2B5EF4-FFF2-40B4-BE49-F238E27FC236}">
                  <a16:creationId xmlns:a16="http://schemas.microsoft.com/office/drawing/2014/main" id="{AA58BCAF-8020-C19A-BA08-8453CAFCB5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28" t="49348" r="37670" b="31877"/>
            <a:stretch/>
          </p:blipFill>
          <p:spPr>
            <a:xfrm>
              <a:off x="2627804" y="4281369"/>
              <a:ext cx="1036017" cy="63177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1FB0EF5C-5660-AAF9-0F09-38926CCCF049}"/>
                </a:ext>
              </a:extLst>
            </p:cNvPr>
            <p:cNvSpPr txBox="1"/>
            <p:nvPr/>
          </p:nvSpPr>
          <p:spPr>
            <a:xfrm>
              <a:off x="2377010" y="3975498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6F-AsPC-1-Src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BA38E8B9-CD2F-8703-2F6E-E848F6C0A241}"/>
                </a:ext>
              </a:extLst>
            </p:cNvPr>
            <p:cNvSpPr/>
            <p:nvPr/>
          </p:nvSpPr>
          <p:spPr>
            <a:xfrm>
              <a:off x="2848216" y="4513231"/>
              <a:ext cx="576302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A24DA416-DE5E-7CEC-33F9-51AA7827DC88}"/>
              </a:ext>
            </a:extLst>
          </p:cNvPr>
          <p:cNvGrpSpPr/>
          <p:nvPr/>
        </p:nvGrpSpPr>
        <p:grpSpPr>
          <a:xfrm>
            <a:off x="4456706" y="3667451"/>
            <a:ext cx="2130871" cy="983025"/>
            <a:chOff x="4262716" y="4004370"/>
            <a:chExt cx="2130871" cy="983025"/>
          </a:xfrm>
        </p:grpSpPr>
        <p:pic>
          <p:nvPicPr>
            <p:cNvPr id="95" name="图片 94">
              <a:extLst>
                <a:ext uri="{FF2B5EF4-FFF2-40B4-BE49-F238E27FC236}">
                  <a16:creationId xmlns:a16="http://schemas.microsoft.com/office/drawing/2014/main" id="{528E5039-60EA-F75A-3C5B-AEA53E0864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99" t="52276" r="29606" b="26742"/>
            <a:stretch/>
          </p:blipFill>
          <p:spPr>
            <a:xfrm>
              <a:off x="4277866" y="4281369"/>
              <a:ext cx="1580931" cy="70602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35140F49-821B-2CE6-399B-F1E521E3959A}"/>
                </a:ext>
              </a:extLst>
            </p:cNvPr>
            <p:cNvSpPr txBox="1"/>
            <p:nvPr/>
          </p:nvSpPr>
          <p:spPr>
            <a:xfrm>
              <a:off x="4262716" y="400437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6F-AsPC-1-p-Src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1F393588-AD83-9D50-79D3-0190B5935EE6}"/>
                </a:ext>
              </a:extLst>
            </p:cNvPr>
            <p:cNvSpPr/>
            <p:nvPr/>
          </p:nvSpPr>
          <p:spPr>
            <a:xfrm>
              <a:off x="4774506" y="4499878"/>
              <a:ext cx="576302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E0FA3BC1-D067-DA25-A69A-5477E777C6C6}"/>
              </a:ext>
            </a:extLst>
          </p:cNvPr>
          <p:cNvGrpSpPr/>
          <p:nvPr/>
        </p:nvGrpSpPr>
        <p:grpSpPr>
          <a:xfrm>
            <a:off x="6586633" y="3613038"/>
            <a:ext cx="2181621" cy="1147150"/>
            <a:chOff x="6515272" y="4004370"/>
            <a:chExt cx="2181621" cy="1147150"/>
          </a:xfrm>
        </p:grpSpPr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id="{E95336BC-563C-1E11-D41B-56F04A99F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92" t="30219" r="23514" b="43922"/>
            <a:stretch/>
          </p:blipFill>
          <p:spPr>
            <a:xfrm>
              <a:off x="6515272" y="4281369"/>
              <a:ext cx="1870269" cy="87015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6F9DE12D-7B9C-C580-89FC-B302EA7D8C8C}"/>
                </a:ext>
              </a:extLst>
            </p:cNvPr>
            <p:cNvSpPr txBox="1"/>
            <p:nvPr/>
          </p:nvSpPr>
          <p:spPr>
            <a:xfrm>
              <a:off x="6566022" y="400437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6G-siSQLE-β-actin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46CA13C1-91DA-8EB3-56DE-7F40D8EAC212}"/>
                </a:ext>
              </a:extLst>
            </p:cNvPr>
            <p:cNvSpPr/>
            <p:nvPr/>
          </p:nvSpPr>
          <p:spPr>
            <a:xfrm>
              <a:off x="6973697" y="4513231"/>
              <a:ext cx="933174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2" name="文本框 111">
            <a:extLst>
              <a:ext uri="{FF2B5EF4-FFF2-40B4-BE49-F238E27FC236}">
                <a16:creationId xmlns:a16="http://schemas.microsoft.com/office/drawing/2014/main" id="{F2027A59-2B8F-E54C-A992-0AD46D0E51FD}"/>
              </a:ext>
            </a:extLst>
          </p:cNvPr>
          <p:cNvSpPr txBox="1"/>
          <p:nvPr/>
        </p:nvSpPr>
        <p:spPr>
          <a:xfrm>
            <a:off x="9311908" y="3596460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6G-siSQLE-Akt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FCF15B0-C863-8A8A-622C-5B65D2A5CD29}"/>
              </a:ext>
            </a:extLst>
          </p:cNvPr>
          <p:cNvSpPr txBox="1"/>
          <p:nvPr/>
        </p:nvSpPr>
        <p:spPr>
          <a:xfrm>
            <a:off x="558268" y="5316754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6G-siSQLE-p-Akt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51882D3E-347C-BD8C-A546-876009C8B22F}"/>
              </a:ext>
            </a:extLst>
          </p:cNvPr>
          <p:cNvSpPr txBox="1"/>
          <p:nvPr/>
        </p:nvSpPr>
        <p:spPr>
          <a:xfrm>
            <a:off x="2560727" y="5309115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6G-siSQLE-PI3K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9C20A35C-5B19-1D2F-3D38-CD67328306C5}"/>
              </a:ext>
            </a:extLst>
          </p:cNvPr>
          <p:cNvSpPr txBox="1"/>
          <p:nvPr/>
        </p:nvSpPr>
        <p:spPr>
          <a:xfrm>
            <a:off x="4452631" y="5319979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6G-siSQLE-p-PI3K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7" name="图片 126">
            <a:extLst>
              <a:ext uri="{FF2B5EF4-FFF2-40B4-BE49-F238E27FC236}">
                <a16:creationId xmlns:a16="http://schemas.microsoft.com/office/drawing/2014/main" id="{98547D6E-6CD9-3BAA-5422-3D28B9C3499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0" t="35625" r="26020" b="48388"/>
          <a:stretch/>
        </p:blipFill>
        <p:spPr>
          <a:xfrm>
            <a:off x="6566022" y="5601430"/>
            <a:ext cx="1564812" cy="5379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8" name="文本框 127">
            <a:extLst>
              <a:ext uri="{FF2B5EF4-FFF2-40B4-BE49-F238E27FC236}">
                <a16:creationId xmlns:a16="http://schemas.microsoft.com/office/drawing/2014/main" id="{AF8DDCFC-D70E-8A8C-5CB2-69931ADCD2B8}"/>
              </a:ext>
            </a:extLst>
          </p:cNvPr>
          <p:cNvSpPr txBox="1"/>
          <p:nvPr/>
        </p:nvSpPr>
        <p:spPr>
          <a:xfrm>
            <a:off x="6566021" y="5333965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6G-siSQLE-Src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C0CC0B90-2EA9-5202-F4E8-221342F1AA40}"/>
              </a:ext>
            </a:extLst>
          </p:cNvPr>
          <p:cNvSpPr/>
          <p:nvPr/>
        </p:nvSpPr>
        <p:spPr>
          <a:xfrm>
            <a:off x="6929055" y="5761884"/>
            <a:ext cx="924027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37B6D876-754B-7211-B7B1-2CFBC82CB14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7" t="14467" r="23957" b="67057"/>
          <a:stretch/>
        </p:blipFill>
        <p:spPr>
          <a:xfrm>
            <a:off x="8753506" y="5579767"/>
            <a:ext cx="1692958" cy="62172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2" name="文本框 131">
            <a:extLst>
              <a:ext uri="{FF2B5EF4-FFF2-40B4-BE49-F238E27FC236}">
                <a16:creationId xmlns:a16="http://schemas.microsoft.com/office/drawing/2014/main" id="{B82D55EB-FD46-5437-3364-D09FC4DE065A}"/>
              </a:ext>
            </a:extLst>
          </p:cNvPr>
          <p:cNvSpPr txBox="1"/>
          <p:nvPr/>
        </p:nvSpPr>
        <p:spPr>
          <a:xfrm>
            <a:off x="8793113" y="5324431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6G-siSQLE-p-Src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0CA8A521-8D43-1BD1-B9A2-F824485EC595}"/>
              </a:ext>
            </a:extLst>
          </p:cNvPr>
          <p:cNvSpPr/>
          <p:nvPr/>
        </p:nvSpPr>
        <p:spPr>
          <a:xfrm>
            <a:off x="9137971" y="5743411"/>
            <a:ext cx="924027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F934FD3-38C4-2ADF-A75D-13EE3C27CED4}"/>
              </a:ext>
            </a:extLst>
          </p:cNvPr>
          <p:cNvGrpSpPr/>
          <p:nvPr/>
        </p:nvGrpSpPr>
        <p:grpSpPr>
          <a:xfrm>
            <a:off x="7217260" y="286404"/>
            <a:ext cx="2218245" cy="996782"/>
            <a:chOff x="7154216" y="1723662"/>
            <a:chExt cx="2218245" cy="996782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88680B92-7F50-AC06-19BC-15CEA1573D85}"/>
                </a:ext>
              </a:extLst>
            </p:cNvPr>
            <p:cNvSpPr txBox="1"/>
            <p:nvPr/>
          </p:nvSpPr>
          <p:spPr>
            <a:xfrm>
              <a:off x="7241590" y="1723662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6F-T3M4-PI3K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4439719-A953-7CFA-C660-4EA3D5244B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12" t="6848" r="32409" b="72177"/>
            <a:stretch/>
          </p:blipFill>
          <p:spPr>
            <a:xfrm>
              <a:off x="7154216" y="2014647"/>
              <a:ext cx="1748030" cy="70579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798EDA16-0E78-E28F-4135-074D1CFB1F83}"/>
                </a:ext>
              </a:extLst>
            </p:cNvPr>
            <p:cNvSpPr/>
            <p:nvPr/>
          </p:nvSpPr>
          <p:spPr>
            <a:xfrm>
              <a:off x="7512424" y="2271723"/>
              <a:ext cx="515807" cy="11910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364A0A0-7B2F-649D-41A0-DF41564C7D56}"/>
              </a:ext>
            </a:extLst>
          </p:cNvPr>
          <p:cNvGrpSpPr/>
          <p:nvPr/>
        </p:nvGrpSpPr>
        <p:grpSpPr>
          <a:xfrm>
            <a:off x="10097042" y="1943671"/>
            <a:ext cx="2139994" cy="996082"/>
            <a:chOff x="10136054" y="2928873"/>
            <a:chExt cx="2139994" cy="996082"/>
          </a:xfrm>
        </p:grpSpPr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AE60432-6CAB-24E3-D540-8171FD97E5E9}"/>
                </a:ext>
              </a:extLst>
            </p:cNvPr>
            <p:cNvSpPr txBox="1"/>
            <p:nvPr/>
          </p:nvSpPr>
          <p:spPr>
            <a:xfrm>
              <a:off x="10145177" y="2928873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6F-AsPC-1-PI3K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685300D-F358-3B70-E713-16FF3255F1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12" t="6848" r="32409" b="72177"/>
            <a:stretch/>
          </p:blipFill>
          <p:spPr>
            <a:xfrm>
              <a:off x="10136054" y="3219158"/>
              <a:ext cx="1748030" cy="70579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47585C6B-43B3-F40A-A008-9F0D49A6F3FD}"/>
                </a:ext>
              </a:extLst>
            </p:cNvPr>
            <p:cNvSpPr/>
            <p:nvPr/>
          </p:nvSpPr>
          <p:spPr>
            <a:xfrm>
              <a:off x="11178348" y="3444367"/>
              <a:ext cx="524436" cy="14420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F1F6059-C943-284C-C14A-0C16F11B4DE7}"/>
              </a:ext>
            </a:extLst>
          </p:cNvPr>
          <p:cNvGrpSpPr/>
          <p:nvPr/>
        </p:nvGrpSpPr>
        <p:grpSpPr>
          <a:xfrm>
            <a:off x="9391818" y="301793"/>
            <a:ext cx="2130871" cy="1033891"/>
            <a:chOff x="9381030" y="1739195"/>
            <a:chExt cx="2130871" cy="1033891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2EC59F06-15B6-DB1D-FEF7-580D8924E05E}"/>
                </a:ext>
              </a:extLst>
            </p:cNvPr>
            <p:cNvSpPr txBox="1"/>
            <p:nvPr/>
          </p:nvSpPr>
          <p:spPr>
            <a:xfrm>
              <a:off x="9381030" y="1739195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6F-T3M4-p-PI3K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31E43DA0-EA3D-49FD-ED8B-DDC0CEE2C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9" t="27019" r="38037" b="50688"/>
            <a:stretch/>
          </p:blipFill>
          <p:spPr>
            <a:xfrm>
              <a:off x="9391818" y="2022922"/>
              <a:ext cx="1674869" cy="75016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93FC3E6E-BE42-8169-31E8-FCF2BEDE9DBA}"/>
                </a:ext>
              </a:extLst>
            </p:cNvPr>
            <p:cNvSpPr/>
            <p:nvPr/>
          </p:nvSpPr>
          <p:spPr>
            <a:xfrm>
              <a:off x="9678455" y="2265891"/>
              <a:ext cx="510897" cy="10867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1A970344-444D-946C-0547-7B610AC0F93A}"/>
              </a:ext>
            </a:extLst>
          </p:cNvPr>
          <p:cNvGrpSpPr/>
          <p:nvPr/>
        </p:nvGrpSpPr>
        <p:grpSpPr>
          <a:xfrm>
            <a:off x="398529" y="3549475"/>
            <a:ext cx="2130871" cy="1084907"/>
            <a:chOff x="363259" y="3946626"/>
            <a:chExt cx="2130871" cy="1084907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7BA1451-3E41-299C-C8A3-BE020FD2F8C6}"/>
                </a:ext>
              </a:extLst>
            </p:cNvPr>
            <p:cNvSpPr txBox="1"/>
            <p:nvPr/>
          </p:nvSpPr>
          <p:spPr>
            <a:xfrm>
              <a:off x="363259" y="3946626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6F-AsPC-1-p-PI3K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643B2493-A486-7F1F-6D54-D7743D3BA9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9" t="27019" r="38037" b="50688"/>
            <a:stretch/>
          </p:blipFill>
          <p:spPr>
            <a:xfrm>
              <a:off x="456510" y="4281369"/>
              <a:ext cx="1674869" cy="75016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ACCC5BA5-64DD-3563-3E76-AC9ADE45D890}"/>
                </a:ext>
              </a:extLst>
            </p:cNvPr>
            <p:cNvSpPr/>
            <p:nvPr/>
          </p:nvSpPr>
          <p:spPr>
            <a:xfrm>
              <a:off x="1279527" y="4518457"/>
              <a:ext cx="530063" cy="9742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2E088DF-5700-8EE9-5EAC-09ACA8CDCE24}"/>
              </a:ext>
            </a:extLst>
          </p:cNvPr>
          <p:cNvGrpSpPr/>
          <p:nvPr/>
        </p:nvGrpSpPr>
        <p:grpSpPr>
          <a:xfrm>
            <a:off x="531252" y="257895"/>
            <a:ext cx="2130871" cy="1220683"/>
            <a:chOff x="531252" y="1704958"/>
            <a:chExt cx="2130871" cy="1220683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79E1A4FA-5E14-E167-91C5-EE91AB460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05" t="40551" r="22686" b="31163"/>
            <a:stretch/>
          </p:blipFill>
          <p:spPr>
            <a:xfrm>
              <a:off x="757768" y="1973784"/>
              <a:ext cx="1191526" cy="9518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A906973F-F7D6-7EC3-291B-17CB007B0BB3}"/>
                </a:ext>
              </a:extLst>
            </p:cNvPr>
            <p:cNvGrpSpPr/>
            <p:nvPr/>
          </p:nvGrpSpPr>
          <p:grpSpPr>
            <a:xfrm>
              <a:off x="531252" y="1704958"/>
              <a:ext cx="2130871" cy="638333"/>
              <a:chOff x="531252" y="1704958"/>
              <a:chExt cx="2130871" cy="638333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3C952E71-697F-D545-21DF-6441EB7D298D}"/>
                  </a:ext>
                </a:extLst>
              </p:cNvPr>
              <p:cNvSpPr txBox="1"/>
              <p:nvPr/>
            </p:nvSpPr>
            <p:spPr>
              <a:xfrm>
                <a:off x="531252" y="1704958"/>
                <a:ext cx="21308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Fig. 6F-T3M4-β-actin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224B2A41-E718-96CF-325C-463ABC8E5ED4}"/>
                  </a:ext>
                </a:extLst>
              </p:cNvPr>
              <p:cNvSpPr/>
              <p:nvPr/>
            </p:nvSpPr>
            <p:spPr>
              <a:xfrm>
                <a:off x="1024872" y="2181927"/>
                <a:ext cx="592835" cy="161364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620B57A-1E0C-4DA1-CD76-34D9C9919D4B}"/>
              </a:ext>
            </a:extLst>
          </p:cNvPr>
          <p:cNvGrpSpPr/>
          <p:nvPr/>
        </p:nvGrpSpPr>
        <p:grpSpPr>
          <a:xfrm>
            <a:off x="468399" y="2048100"/>
            <a:ext cx="2298615" cy="971196"/>
            <a:chOff x="526091" y="2945959"/>
            <a:chExt cx="2298615" cy="971196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E2DA8EEE-9388-DE39-E211-6A28E06CC1F8}"/>
                </a:ext>
              </a:extLst>
            </p:cNvPr>
            <p:cNvSpPr txBox="1"/>
            <p:nvPr/>
          </p:nvSpPr>
          <p:spPr>
            <a:xfrm>
              <a:off x="693835" y="2945959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6F-T3M4-Src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E73E94E5-3807-0A55-1A55-4EEDEC3618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56" t="36583" r="25951" b="41808"/>
            <a:stretch/>
          </p:blipFill>
          <p:spPr>
            <a:xfrm>
              <a:off x="526091" y="3190001"/>
              <a:ext cx="1870269" cy="7271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8C31CC1-FD00-7A61-03BE-114005FC7997}"/>
                </a:ext>
              </a:extLst>
            </p:cNvPr>
            <p:cNvSpPr/>
            <p:nvPr/>
          </p:nvSpPr>
          <p:spPr>
            <a:xfrm>
              <a:off x="867044" y="3444113"/>
              <a:ext cx="550797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053259C-15CD-61EE-8DCE-68308F794027}"/>
              </a:ext>
            </a:extLst>
          </p:cNvPr>
          <p:cNvGrpSpPr/>
          <p:nvPr/>
        </p:nvGrpSpPr>
        <p:grpSpPr>
          <a:xfrm>
            <a:off x="2549948" y="2023904"/>
            <a:ext cx="2295662" cy="998704"/>
            <a:chOff x="2618419" y="2938320"/>
            <a:chExt cx="2295662" cy="998704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79AA8F2-B78A-C95B-ECBD-BFEF57F3B3F7}"/>
                </a:ext>
              </a:extLst>
            </p:cNvPr>
            <p:cNvSpPr txBox="1"/>
            <p:nvPr/>
          </p:nvSpPr>
          <p:spPr>
            <a:xfrm>
              <a:off x="2783210" y="293832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6F-T3M4-p-Src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139F9150-FF6B-6898-B3BD-85854679C5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9" t="43350" r="30633" b="35261"/>
            <a:stretch/>
          </p:blipFill>
          <p:spPr>
            <a:xfrm>
              <a:off x="2618419" y="3217281"/>
              <a:ext cx="1771872" cy="71974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0821471-FB21-B87B-5B0A-E7D5CF2A843A}"/>
                </a:ext>
              </a:extLst>
            </p:cNvPr>
            <p:cNvSpPr/>
            <p:nvPr/>
          </p:nvSpPr>
          <p:spPr>
            <a:xfrm>
              <a:off x="2948562" y="3503154"/>
              <a:ext cx="530162" cy="14932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63" name="图片 62">
            <a:extLst>
              <a:ext uri="{FF2B5EF4-FFF2-40B4-BE49-F238E27FC236}">
                <a16:creationId xmlns:a16="http://schemas.microsoft.com/office/drawing/2014/main" id="{781F92C9-4858-7445-498E-0031646599E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9" t="31277" r="34815" b="45258"/>
          <a:stretch/>
        </p:blipFill>
        <p:spPr>
          <a:xfrm>
            <a:off x="2568935" y="5593753"/>
            <a:ext cx="1654003" cy="7896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1" name="矩形 120">
            <a:extLst>
              <a:ext uri="{FF2B5EF4-FFF2-40B4-BE49-F238E27FC236}">
                <a16:creationId xmlns:a16="http://schemas.microsoft.com/office/drawing/2014/main" id="{D426AF30-B9DA-0FC0-3F3A-B05E2B8D03F3}"/>
              </a:ext>
            </a:extLst>
          </p:cNvPr>
          <p:cNvSpPr/>
          <p:nvPr/>
        </p:nvSpPr>
        <p:spPr>
          <a:xfrm>
            <a:off x="2824706" y="5976860"/>
            <a:ext cx="925102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30BAA5D3-C297-291D-2F97-E06624C3E1AC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7" t="31614" r="37033" b="45857"/>
          <a:stretch/>
        </p:blipFill>
        <p:spPr>
          <a:xfrm>
            <a:off x="4593170" y="5601430"/>
            <a:ext cx="1469146" cy="75810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5" name="矩形 124">
            <a:extLst>
              <a:ext uri="{FF2B5EF4-FFF2-40B4-BE49-F238E27FC236}">
                <a16:creationId xmlns:a16="http://schemas.microsoft.com/office/drawing/2014/main" id="{08F28273-0A3A-745D-E0A6-436A6C6F84C6}"/>
              </a:ext>
            </a:extLst>
          </p:cNvPr>
          <p:cNvSpPr/>
          <p:nvPr/>
        </p:nvSpPr>
        <p:spPr>
          <a:xfrm>
            <a:off x="4845610" y="5864641"/>
            <a:ext cx="893269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BD4560A1-3B78-E6A0-B66B-AE89D5D8F881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7" t="36849" r="21182" b="32470"/>
          <a:stretch/>
        </p:blipFill>
        <p:spPr>
          <a:xfrm>
            <a:off x="9000754" y="3876318"/>
            <a:ext cx="2138582" cy="10324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1" name="矩形 110">
            <a:extLst>
              <a:ext uri="{FF2B5EF4-FFF2-40B4-BE49-F238E27FC236}">
                <a16:creationId xmlns:a16="http://schemas.microsoft.com/office/drawing/2014/main" id="{90216588-9482-C3CE-77BA-E60656602064}"/>
              </a:ext>
            </a:extLst>
          </p:cNvPr>
          <p:cNvSpPr/>
          <p:nvPr/>
        </p:nvSpPr>
        <p:spPr>
          <a:xfrm>
            <a:off x="9391818" y="4239025"/>
            <a:ext cx="925278" cy="15880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8B5E6EA2-7DF1-BBC3-D630-72B9C07AF97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3" t="14091" r="25217" b="64934"/>
          <a:stretch/>
        </p:blipFill>
        <p:spPr>
          <a:xfrm>
            <a:off x="382699" y="5602428"/>
            <a:ext cx="2057541" cy="70579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6" name="矩形 115">
            <a:extLst>
              <a:ext uri="{FF2B5EF4-FFF2-40B4-BE49-F238E27FC236}">
                <a16:creationId xmlns:a16="http://schemas.microsoft.com/office/drawing/2014/main" id="{78E181DC-7398-1567-0C80-6CBA22023E4D}"/>
              </a:ext>
            </a:extLst>
          </p:cNvPr>
          <p:cNvSpPr/>
          <p:nvPr/>
        </p:nvSpPr>
        <p:spPr>
          <a:xfrm>
            <a:off x="734015" y="5753058"/>
            <a:ext cx="912289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688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03641E11-9778-910D-4692-EA22D6821703}"/>
              </a:ext>
            </a:extLst>
          </p:cNvPr>
          <p:cNvGrpSpPr/>
          <p:nvPr/>
        </p:nvGrpSpPr>
        <p:grpSpPr>
          <a:xfrm>
            <a:off x="482885" y="380547"/>
            <a:ext cx="2130871" cy="1088658"/>
            <a:chOff x="482885" y="380547"/>
            <a:chExt cx="2130871" cy="108865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8CB7F19-DF7B-C3C2-34D9-6A2FD503C7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1" t="46412" r="29259" b="29468"/>
            <a:stretch/>
          </p:blipFill>
          <p:spPr>
            <a:xfrm>
              <a:off x="482885" y="657546"/>
              <a:ext cx="1695237" cy="81165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0FD4E8A-3362-B246-22B2-AFEE664E418D}"/>
                </a:ext>
              </a:extLst>
            </p:cNvPr>
            <p:cNvSpPr txBox="1"/>
            <p:nvPr/>
          </p:nvSpPr>
          <p:spPr>
            <a:xfrm>
              <a:off x="482885" y="380547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6G-MβCD-β-actin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51A6A71-DD69-C23C-AB4E-2A41B5205BDC}"/>
                </a:ext>
              </a:extLst>
            </p:cNvPr>
            <p:cNvSpPr/>
            <p:nvPr/>
          </p:nvSpPr>
          <p:spPr>
            <a:xfrm>
              <a:off x="733825" y="934545"/>
              <a:ext cx="910558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20634450-1668-5AAA-8176-BEBC19699CE5}"/>
              </a:ext>
            </a:extLst>
          </p:cNvPr>
          <p:cNvSpPr txBox="1"/>
          <p:nvPr/>
        </p:nvSpPr>
        <p:spPr>
          <a:xfrm>
            <a:off x="4790034" y="380547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6G-MβCD-p-Akt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47E723D-12B0-8F08-25E9-AF59C910099B}"/>
              </a:ext>
            </a:extLst>
          </p:cNvPr>
          <p:cNvSpPr txBox="1"/>
          <p:nvPr/>
        </p:nvSpPr>
        <p:spPr>
          <a:xfrm>
            <a:off x="2734136" y="378976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6G-MβCD-Akt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50E474E-DBC5-9C78-B9EA-1850BD444A72}"/>
              </a:ext>
            </a:extLst>
          </p:cNvPr>
          <p:cNvSpPr txBox="1"/>
          <p:nvPr/>
        </p:nvSpPr>
        <p:spPr>
          <a:xfrm>
            <a:off x="6942038" y="374686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6G-MβCD-PI3K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B3A93AF-0738-925C-6A67-98FCDFD359FA}"/>
              </a:ext>
            </a:extLst>
          </p:cNvPr>
          <p:cNvSpPr txBox="1"/>
          <p:nvPr/>
        </p:nvSpPr>
        <p:spPr>
          <a:xfrm>
            <a:off x="8821289" y="367254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6G-MβCD-p-PI3K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45FBBD7-50E0-A3A8-A916-D8FCC628EB72}"/>
              </a:ext>
            </a:extLst>
          </p:cNvPr>
          <p:cNvGrpSpPr/>
          <p:nvPr/>
        </p:nvGrpSpPr>
        <p:grpSpPr>
          <a:xfrm>
            <a:off x="482885" y="1673902"/>
            <a:ext cx="2251251" cy="1009375"/>
            <a:chOff x="482885" y="1673902"/>
            <a:chExt cx="2251251" cy="1009375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28B7EF3D-578A-1F06-B096-1885A82578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00" t="28828" r="23565" b="50000"/>
            <a:stretch/>
          </p:blipFill>
          <p:spPr>
            <a:xfrm>
              <a:off x="482885" y="1970843"/>
              <a:ext cx="1775535" cy="71243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340C4D8-F30E-ECFA-2382-271D23705217}"/>
                </a:ext>
              </a:extLst>
            </p:cNvPr>
            <p:cNvSpPr/>
            <p:nvPr/>
          </p:nvSpPr>
          <p:spPr>
            <a:xfrm>
              <a:off x="802086" y="2207958"/>
              <a:ext cx="910558" cy="16136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5BBD035-0C7A-80C2-1891-1B5A051082A5}"/>
                </a:ext>
              </a:extLst>
            </p:cNvPr>
            <p:cNvSpPr txBox="1"/>
            <p:nvPr/>
          </p:nvSpPr>
          <p:spPr>
            <a:xfrm>
              <a:off x="603265" y="1673902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6G-MβCD-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A900F19A-70EF-D3E2-518C-466F8CB780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2" t="50000" r="21092" b="33330"/>
          <a:stretch/>
        </p:blipFill>
        <p:spPr>
          <a:xfrm>
            <a:off x="2681857" y="1970843"/>
            <a:ext cx="1614539" cy="5609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373F5CD8-E93C-07D0-CCD8-74452F3FEB2C}"/>
              </a:ext>
            </a:extLst>
          </p:cNvPr>
          <p:cNvSpPr txBox="1"/>
          <p:nvPr/>
        </p:nvSpPr>
        <p:spPr>
          <a:xfrm>
            <a:off x="2659163" y="1683873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6G-MβCD-p-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Src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7A22D6F-44EE-4441-0332-EDE7BD7D7255}"/>
              </a:ext>
            </a:extLst>
          </p:cNvPr>
          <p:cNvSpPr/>
          <p:nvPr/>
        </p:nvSpPr>
        <p:spPr>
          <a:xfrm>
            <a:off x="3051852" y="2205731"/>
            <a:ext cx="910558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FC123864-2902-9C43-3826-684678899A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7" t="27839" r="11659" b="52797"/>
          <a:stretch/>
        </p:blipFill>
        <p:spPr>
          <a:xfrm>
            <a:off x="4608694" y="1950901"/>
            <a:ext cx="2974612" cy="6515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026DD5A3-00F1-A880-9626-3770948D6845}"/>
              </a:ext>
            </a:extLst>
          </p:cNvPr>
          <p:cNvSpPr/>
          <p:nvPr/>
        </p:nvSpPr>
        <p:spPr>
          <a:xfrm>
            <a:off x="4898907" y="2115334"/>
            <a:ext cx="1084394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807DB98-0C09-2A80-FB1B-43CDAAD156BC}"/>
              </a:ext>
            </a:extLst>
          </p:cNvPr>
          <p:cNvSpPr txBox="1"/>
          <p:nvPr/>
        </p:nvSpPr>
        <p:spPr>
          <a:xfrm>
            <a:off x="5177536" y="1660764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7I-Terbinafine-β-actin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15BF76F-1AB9-0D74-B148-33C03B873A1E}"/>
              </a:ext>
            </a:extLst>
          </p:cNvPr>
          <p:cNvSpPr txBox="1"/>
          <p:nvPr/>
        </p:nvSpPr>
        <p:spPr>
          <a:xfrm>
            <a:off x="8214039" y="1668990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7I-Terbinafine-eIF2α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60817A1-18E4-B2EA-6110-6EE6ED588A7D}"/>
              </a:ext>
            </a:extLst>
          </p:cNvPr>
          <p:cNvSpPr txBox="1"/>
          <p:nvPr/>
        </p:nvSpPr>
        <p:spPr>
          <a:xfrm>
            <a:off x="482884" y="292039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7I-Terbinafine-p-eIF2α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8E7D709-7A83-893C-C180-AF8BEF302DBF}"/>
              </a:ext>
            </a:extLst>
          </p:cNvPr>
          <p:cNvSpPr txBox="1"/>
          <p:nvPr/>
        </p:nvSpPr>
        <p:spPr>
          <a:xfrm>
            <a:off x="3051852" y="292039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7I-Terbinafine-CHOP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7AF2730A-5CBF-0B86-76D8-4C7B8844EE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8" t="23202" r="19445" b="60172"/>
          <a:stretch/>
        </p:blipFill>
        <p:spPr>
          <a:xfrm>
            <a:off x="5775481" y="3184915"/>
            <a:ext cx="2762093" cy="5594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8" name="文本框 57">
            <a:extLst>
              <a:ext uri="{FF2B5EF4-FFF2-40B4-BE49-F238E27FC236}">
                <a16:creationId xmlns:a16="http://schemas.microsoft.com/office/drawing/2014/main" id="{38325D6A-B764-4300-2F70-6352B2DEDE6F}"/>
              </a:ext>
            </a:extLst>
          </p:cNvPr>
          <p:cNvSpPr txBox="1"/>
          <p:nvPr/>
        </p:nvSpPr>
        <p:spPr>
          <a:xfrm>
            <a:off x="6180827" y="2920391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7I-Terbinafine-ATF4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3CC7DED-9D78-001F-D472-387913230A1F}"/>
              </a:ext>
            </a:extLst>
          </p:cNvPr>
          <p:cNvSpPr/>
          <p:nvPr/>
        </p:nvSpPr>
        <p:spPr>
          <a:xfrm>
            <a:off x="6022193" y="3477025"/>
            <a:ext cx="1065760" cy="1137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7151A550-9B65-612C-D189-D1D0721D2A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21573" r="17386" b="55372"/>
          <a:stretch/>
        </p:blipFill>
        <p:spPr>
          <a:xfrm>
            <a:off x="8925826" y="3192665"/>
            <a:ext cx="2762093" cy="77578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2" name="文本框 61">
            <a:extLst>
              <a:ext uri="{FF2B5EF4-FFF2-40B4-BE49-F238E27FC236}">
                <a16:creationId xmlns:a16="http://schemas.microsoft.com/office/drawing/2014/main" id="{309DAD23-BFD8-8148-F6FB-29E97FD50C10}"/>
              </a:ext>
            </a:extLst>
          </p:cNvPr>
          <p:cNvSpPr txBox="1"/>
          <p:nvPr/>
        </p:nvSpPr>
        <p:spPr>
          <a:xfrm>
            <a:off x="9309802" y="2904010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7I-Terbinafine-GRP78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B7EE321F-DB4C-04AD-A337-0DFACB4663F8}"/>
              </a:ext>
            </a:extLst>
          </p:cNvPr>
          <p:cNvSpPr/>
          <p:nvPr/>
        </p:nvSpPr>
        <p:spPr>
          <a:xfrm>
            <a:off x="9139203" y="3476305"/>
            <a:ext cx="1065760" cy="11377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3E1B9322-81F5-D45B-EE0C-F8D7F6E261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7" t="27839" r="11659" b="52797"/>
          <a:stretch/>
        </p:blipFill>
        <p:spPr>
          <a:xfrm>
            <a:off x="482884" y="4409272"/>
            <a:ext cx="2974612" cy="6515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7" name="矩形 66">
            <a:extLst>
              <a:ext uri="{FF2B5EF4-FFF2-40B4-BE49-F238E27FC236}">
                <a16:creationId xmlns:a16="http://schemas.microsoft.com/office/drawing/2014/main" id="{F2B70190-207B-9FFA-0AA9-8A40B6FD0646}"/>
              </a:ext>
            </a:extLst>
          </p:cNvPr>
          <p:cNvSpPr/>
          <p:nvPr/>
        </p:nvSpPr>
        <p:spPr>
          <a:xfrm>
            <a:off x="2004768" y="4560772"/>
            <a:ext cx="1084394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9BD8CBCA-9E8D-041D-899B-23334C67548D}"/>
              </a:ext>
            </a:extLst>
          </p:cNvPr>
          <p:cNvSpPr txBox="1"/>
          <p:nvPr/>
        </p:nvSpPr>
        <p:spPr>
          <a:xfrm>
            <a:off x="1068107" y="4138868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7I-NB-598-β-actin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360B434-7E05-52FF-36C2-231507BBEDFF}"/>
              </a:ext>
            </a:extLst>
          </p:cNvPr>
          <p:cNvSpPr txBox="1"/>
          <p:nvPr/>
        </p:nvSpPr>
        <p:spPr>
          <a:xfrm>
            <a:off x="4375668" y="4058354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7I-NB-598-eIF2α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B601B44A-DBC1-C881-B875-7CB2C70A1EBA}"/>
              </a:ext>
            </a:extLst>
          </p:cNvPr>
          <p:cNvSpPr txBox="1"/>
          <p:nvPr/>
        </p:nvSpPr>
        <p:spPr>
          <a:xfrm>
            <a:off x="7762567" y="4051573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7I-NB-598-p-eIF2α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305564CF-2744-D17E-036F-1CF85453259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3" t="26482" r="21092" b="49444"/>
          <a:stretch/>
        </p:blipFill>
        <p:spPr>
          <a:xfrm>
            <a:off x="2701596" y="3180962"/>
            <a:ext cx="2805563" cy="81008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5" name="矩形 54">
            <a:extLst>
              <a:ext uri="{FF2B5EF4-FFF2-40B4-BE49-F238E27FC236}">
                <a16:creationId xmlns:a16="http://schemas.microsoft.com/office/drawing/2014/main" id="{46D15824-5970-BFB5-2331-5E68AE285BE1}"/>
              </a:ext>
            </a:extLst>
          </p:cNvPr>
          <p:cNvSpPr/>
          <p:nvPr/>
        </p:nvSpPr>
        <p:spPr>
          <a:xfrm>
            <a:off x="2974251" y="3393607"/>
            <a:ext cx="1065760" cy="12870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48F1FF1F-8343-90CB-34BC-3B420215D010}"/>
              </a:ext>
            </a:extLst>
          </p:cNvPr>
          <p:cNvGrpSpPr/>
          <p:nvPr/>
        </p:nvGrpSpPr>
        <p:grpSpPr>
          <a:xfrm>
            <a:off x="482884" y="5318164"/>
            <a:ext cx="2863051" cy="1140549"/>
            <a:chOff x="495241" y="5169439"/>
            <a:chExt cx="2863051" cy="1140549"/>
          </a:xfrm>
        </p:grpSpPr>
        <p:pic>
          <p:nvPicPr>
            <p:cNvPr id="81" name="图片 80">
              <a:extLst>
                <a:ext uri="{FF2B5EF4-FFF2-40B4-BE49-F238E27FC236}">
                  <a16:creationId xmlns:a16="http://schemas.microsoft.com/office/drawing/2014/main" id="{CEDCFD38-183C-47A9-9E1D-3BB90EF810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43" t="25734" r="21093" b="48597"/>
            <a:stretch/>
          </p:blipFill>
          <p:spPr>
            <a:xfrm>
              <a:off x="495241" y="5446232"/>
              <a:ext cx="2863051" cy="8637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0406D908-C6B3-661A-4BDE-D46C3E5EDDC1}"/>
                </a:ext>
              </a:extLst>
            </p:cNvPr>
            <p:cNvSpPr txBox="1"/>
            <p:nvPr/>
          </p:nvSpPr>
          <p:spPr>
            <a:xfrm>
              <a:off x="1068107" y="5169439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7I-NB-598-CHOP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3C15EFEF-58DC-4A20-166E-85C8B4EBB923}"/>
                </a:ext>
              </a:extLst>
            </p:cNvPr>
            <p:cNvSpPr/>
            <p:nvPr/>
          </p:nvSpPr>
          <p:spPr>
            <a:xfrm>
              <a:off x="2023402" y="5682198"/>
              <a:ext cx="1065760" cy="128707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6CFB9244-E253-FDDF-2283-C1EDACFD16EB}"/>
              </a:ext>
            </a:extLst>
          </p:cNvPr>
          <p:cNvGrpSpPr/>
          <p:nvPr/>
        </p:nvGrpSpPr>
        <p:grpSpPr>
          <a:xfrm>
            <a:off x="3863188" y="5317951"/>
            <a:ext cx="2762093" cy="844254"/>
            <a:chOff x="3871189" y="5164154"/>
            <a:chExt cx="2762093" cy="844254"/>
          </a:xfrm>
        </p:grpSpPr>
        <p:pic>
          <p:nvPicPr>
            <p:cNvPr id="86" name="图片 85">
              <a:extLst>
                <a:ext uri="{FF2B5EF4-FFF2-40B4-BE49-F238E27FC236}">
                  <a16:creationId xmlns:a16="http://schemas.microsoft.com/office/drawing/2014/main" id="{1191DDBE-2C16-88B9-FAD5-8C02104D97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98" t="23202" r="19445" b="60172"/>
            <a:stretch/>
          </p:blipFill>
          <p:spPr>
            <a:xfrm>
              <a:off x="3871189" y="5448932"/>
              <a:ext cx="2762093" cy="55947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44383F03-64AD-E9A5-8C7B-F22DAF66DDDB}"/>
                </a:ext>
              </a:extLst>
            </p:cNvPr>
            <p:cNvSpPr txBox="1"/>
            <p:nvPr/>
          </p:nvSpPr>
          <p:spPr>
            <a:xfrm>
              <a:off x="4424202" y="5164154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7I-NB-598-ATF4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597AD0DB-7369-FACF-C90B-312D4D36C92C}"/>
                </a:ext>
              </a:extLst>
            </p:cNvPr>
            <p:cNvSpPr/>
            <p:nvPr/>
          </p:nvSpPr>
          <p:spPr>
            <a:xfrm>
              <a:off x="5350864" y="5709461"/>
              <a:ext cx="1065760" cy="128707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89" name="图片 88">
            <a:extLst>
              <a:ext uri="{FF2B5EF4-FFF2-40B4-BE49-F238E27FC236}">
                <a16:creationId xmlns:a16="http://schemas.microsoft.com/office/drawing/2014/main" id="{D1F6D858-A2D3-A2F5-3250-C33512FBE1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7" t="21573" r="17386" b="55372"/>
          <a:stretch/>
        </p:blipFill>
        <p:spPr>
          <a:xfrm>
            <a:off x="7246262" y="5571735"/>
            <a:ext cx="2762093" cy="77578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0" name="文本框 89">
            <a:extLst>
              <a:ext uri="{FF2B5EF4-FFF2-40B4-BE49-F238E27FC236}">
                <a16:creationId xmlns:a16="http://schemas.microsoft.com/office/drawing/2014/main" id="{6D494DFA-E27F-12E8-1CE8-A73CC4F14447}"/>
              </a:ext>
            </a:extLst>
          </p:cNvPr>
          <p:cNvSpPr txBox="1"/>
          <p:nvPr/>
        </p:nvSpPr>
        <p:spPr>
          <a:xfrm>
            <a:off x="7683561" y="5295122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7I-NB-598-GRP78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9F74386E-0BEB-2A95-738C-B513A06D84C6}"/>
              </a:ext>
            </a:extLst>
          </p:cNvPr>
          <p:cNvSpPr/>
          <p:nvPr/>
        </p:nvSpPr>
        <p:spPr>
          <a:xfrm>
            <a:off x="8682524" y="5818113"/>
            <a:ext cx="1065760" cy="12870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165DC9B-18A2-37B9-7CFE-0D891B9AF4C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24" t="49436" r="28677" b="24168"/>
          <a:stretch/>
        </p:blipFill>
        <p:spPr>
          <a:xfrm>
            <a:off x="7017429" y="669664"/>
            <a:ext cx="1400799" cy="8881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5B558D87-B373-7B8D-A5CB-C42699DF6CA9}"/>
              </a:ext>
            </a:extLst>
          </p:cNvPr>
          <p:cNvSpPr/>
          <p:nvPr/>
        </p:nvSpPr>
        <p:spPr>
          <a:xfrm>
            <a:off x="7308407" y="1166344"/>
            <a:ext cx="905632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84B604C-9A7F-2F80-BD8F-BE83DFF097F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8" t="46175" r="34425" b="33399"/>
          <a:stretch/>
        </p:blipFill>
        <p:spPr>
          <a:xfrm>
            <a:off x="8954963" y="662303"/>
            <a:ext cx="1434239" cy="6873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A88822F-A9A4-556F-6B74-835124457B0C}"/>
              </a:ext>
            </a:extLst>
          </p:cNvPr>
          <p:cNvSpPr/>
          <p:nvPr/>
        </p:nvSpPr>
        <p:spPr>
          <a:xfrm>
            <a:off x="9272708" y="951435"/>
            <a:ext cx="852927" cy="12508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F652AEA-5794-0F15-FC21-54D8929D413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3" t="8709" r="29828" b="69862"/>
          <a:stretch/>
        </p:blipFill>
        <p:spPr>
          <a:xfrm>
            <a:off x="8339615" y="1972733"/>
            <a:ext cx="1599176" cy="7210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7" name="矩形 46">
            <a:extLst>
              <a:ext uri="{FF2B5EF4-FFF2-40B4-BE49-F238E27FC236}">
                <a16:creationId xmlns:a16="http://schemas.microsoft.com/office/drawing/2014/main" id="{53A47DEE-D119-95C9-3169-E6F4EF429A26}"/>
              </a:ext>
            </a:extLst>
          </p:cNvPr>
          <p:cNvSpPr/>
          <p:nvPr/>
        </p:nvSpPr>
        <p:spPr>
          <a:xfrm>
            <a:off x="8631800" y="2204795"/>
            <a:ext cx="1104439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0DA7B90-E85B-62DD-0CA3-0453A20B19B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3" t="9144" r="25623" b="66627"/>
          <a:stretch/>
        </p:blipFill>
        <p:spPr>
          <a:xfrm>
            <a:off x="4346827" y="4326751"/>
            <a:ext cx="1775536" cy="8153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3" name="矩形 72">
            <a:extLst>
              <a:ext uri="{FF2B5EF4-FFF2-40B4-BE49-F238E27FC236}">
                <a16:creationId xmlns:a16="http://schemas.microsoft.com/office/drawing/2014/main" id="{C954E8BE-0081-3466-55C1-8786EA01E8AF}"/>
              </a:ext>
            </a:extLst>
          </p:cNvPr>
          <p:cNvSpPr/>
          <p:nvPr/>
        </p:nvSpPr>
        <p:spPr>
          <a:xfrm>
            <a:off x="4649166" y="4590372"/>
            <a:ext cx="1084394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D31C553-E9D1-04B3-B27E-E70E6F58733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0" t="21573" r="28225" b="52031"/>
          <a:stretch/>
        </p:blipFill>
        <p:spPr>
          <a:xfrm>
            <a:off x="625170" y="3170155"/>
            <a:ext cx="1714779" cy="8881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6735C7C9-D600-C1E5-4813-E70E8390CA0B}"/>
              </a:ext>
            </a:extLst>
          </p:cNvPr>
          <p:cNvSpPr/>
          <p:nvPr/>
        </p:nvSpPr>
        <p:spPr>
          <a:xfrm>
            <a:off x="1016746" y="3547223"/>
            <a:ext cx="1104439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B4533C1-881B-C9D2-816A-3129E59F82B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3" t="35415" r="28030" b="39090"/>
          <a:stretch/>
        </p:blipFill>
        <p:spPr>
          <a:xfrm>
            <a:off x="7837356" y="4326751"/>
            <a:ext cx="1674567" cy="8579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7" name="矩形 76">
            <a:extLst>
              <a:ext uri="{FF2B5EF4-FFF2-40B4-BE49-F238E27FC236}">
                <a16:creationId xmlns:a16="http://schemas.microsoft.com/office/drawing/2014/main" id="{430F6C93-2CDF-4CCB-6BAE-CD09B5E4C9B0}"/>
              </a:ext>
            </a:extLst>
          </p:cNvPr>
          <p:cNvSpPr/>
          <p:nvPr/>
        </p:nvSpPr>
        <p:spPr>
          <a:xfrm>
            <a:off x="8099625" y="4689412"/>
            <a:ext cx="1084394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D1BAD98-50CB-23BB-303E-48CE9F1D2B7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2" t="38522" r="22574" b="34580"/>
          <a:stretch/>
        </p:blipFill>
        <p:spPr>
          <a:xfrm>
            <a:off x="2591517" y="653780"/>
            <a:ext cx="1795218" cy="9051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153668A6-3FB6-4506-7362-B7A7BE098194}"/>
              </a:ext>
            </a:extLst>
          </p:cNvPr>
          <p:cNvSpPr/>
          <p:nvPr/>
        </p:nvSpPr>
        <p:spPr>
          <a:xfrm>
            <a:off x="3051852" y="993161"/>
            <a:ext cx="910558" cy="15662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B12E2E8-EB8A-D294-9618-A4CFF1C0582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3" t="27345" r="29828" b="47300"/>
          <a:stretch/>
        </p:blipFill>
        <p:spPr>
          <a:xfrm>
            <a:off x="4811558" y="651685"/>
            <a:ext cx="1599176" cy="8532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D74593F6-300F-CC63-0A24-23EAA0CC08C6}"/>
              </a:ext>
            </a:extLst>
          </p:cNvPr>
          <p:cNvSpPr/>
          <p:nvPr/>
        </p:nvSpPr>
        <p:spPr>
          <a:xfrm>
            <a:off x="5185442" y="945584"/>
            <a:ext cx="894550" cy="1613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4975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id="{C70620A0-D5DC-F384-5872-1572C03831CA}"/>
              </a:ext>
            </a:extLst>
          </p:cNvPr>
          <p:cNvGrpSpPr/>
          <p:nvPr/>
        </p:nvGrpSpPr>
        <p:grpSpPr>
          <a:xfrm>
            <a:off x="353287" y="211272"/>
            <a:ext cx="2303599" cy="1102528"/>
            <a:chOff x="568171" y="202490"/>
            <a:chExt cx="2303599" cy="110252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25F229E-F178-543B-F26A-346123C0D4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23" t="26982" r="28550" b="48747"/>
            <a:stretch/>
          </p:blipFill>
          <p:spPr>
            <a:xfrm>
              <a:off x="568171" y="488271"/>
              <a:ext cx="1464816" cy="81674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EB6A51F-5640-60E8-335E-9A8BC36E427B}"/>
                </a:ext>
              </a:extLst>
            </p:cNvPr>
            <p:cNvSpPr/>
            <p:nvPr/>
          </p:nvSpPr>
          <p:spPr>
            <a:xfrm>
              <a:off x="1013190" y="747706"/>
              <a:ext cx="597829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C60DFA6-6C95-E594-379B-5E7948F2B696}"/>
                </a:ext>
              </a:extLst>
            </p:cNvPr>
            <p:cNvSpPr txBox="1"/>
            <p:nvPr/>
          </p:nvSpPr>
          <p:spPr>
            <a:xfrm>
              <a:off x="740899" y="20249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7J-β-actin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C2BF24A-7166-4CB0-430A-D1A2DA7EF5B7}"/>
              </a:ext>
            </a:extLst>
          </p:cNvPr>
          <p:cNvGrpSpPr/>
          <p:nvPr/>
        </p:nvGrpSpPr>
        <p:grpSpPr>
          <a:xfrm>
            <a:off x="2431302" y="207940"/>
            <a:ext cx="2460604" cy="1022629"/>
            <a:chOff x="2568663" y="202489"/>
            <a:chExt cx="2460604" cy="102262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6B44559-76BD-DEF2-EE16-9D0A564C7D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13" t="32258" r="26010" b="45845"/>
            <a:stretch/>
          </p:blipFill>
          <p:spPr>
            <a:xfrm>
              <a:off x="2568663" y="488271"/>
              <a:ext cx="1731146" cy="73684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DB63B66-27A8-6A37-D830-016296498D12}"/>
                </a:ext>
              </a:extLst>
            </p:cNvPr>
            <p:cNvSpPr txBox="1"/>
            <p:nvPr/>
          </p:nvSpPr>
          <p:spPr>
            <a:xfrm>
              <a:off x="2898396" y="202489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7J-Erk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03CEC00B-2410-7970-8A59-DDE025EC3789}"/>
                </a:ext>
              </a:extLst>
            </p:cNvPr>
            <p:cNvSpPr/>
            <p:nvPr/>
          </p:nvSpPr>
          <p:spPr>
            <a:xfrm>
              <a:off x="2864582" y="678032"/>
              <a:ext cx="597829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03AAA27-602F-2264-C26C-136EC60E5BA4}"/>
              </a:ext>
            </a:extLst>
          </p:cNvPr>
          <p:cNvGrpSpPr/>
          <p:nvPr/>
        </p:nvGrpSpPr>
        <p:grpSpPr>
          <a:xfrm>
            <a:off x="4775647" y="234153"/>
            <a:ext cx="2538966" cy="878037"/>
            <a:chOff x="4737831" y="211272"/>
            <a:chExt cx="2538966" cy="878037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4B91B6E-9575-0FBB-71AE-92C9BC6FC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84" t="42901" r="13091" b="39238"/>
            <a:stretch/>
          </p:blipFill>
          <p:spPr>
            <a:xfrm>
              <a:off x="4737831" y="488271"/>
              <a:ext cx="1787703" cy="60103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33334CD-BD63-097F-173F-F630FCE0628D}"/>
                </a:ext>
              </a:extLst>
            </p:cNvPr>
            <p:cNvSpPr txBox="1"/>
            <p:nvPr/>
          </p:nvSpPr>
          <p:spPr>
            <a:xfrm>
              <a:off x="5145926" y="211272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7J-p-Erk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8E0306C-747D-6977-B367-D52D4E79F2C3}"/>
                </a:ext>
              </a:extLst>
            </p:cNvPr>
            <p:cNvSpPr/>
            <p:nvPr/>
          </p:nvSpPr>
          <p:spPr>
            <a:xfrm>
              <a:off x="4978784" y="678032"/>
              <a:ext cx="563325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11BAF34-F0F8-EDDA-BA6F-6454634C2AF2}"/>
              </a:ext>
            </a:extLst>
          </p:cNvPr>
          <p:cNvGrpSpPr/>
          <p:nvPr/>
        </p:nvGrpSpPr>
        <p:grpSpPr>
          <a:xfrm>
            <a:off x="7705009" y="197356"/>
            <a:ext cx="2544599" cy="833102"/>
            <a:chOff x="8306494" y="217455"/>
            <a:chExt cx="2544599" cy="833102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683D4BF-EE70-EB28-9659-7B9AF7FFC2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73" t="37405" r="29994" b="46260"/>
            <a:stretch/>
          </p:blipFill>
          <p:spPr>
            <a:xfrm>
              <a:off x="8306494" y="500889"/>
              <a:ext cx="1720922" cy="54966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550C38B-CFF6-47D7-F204-6B793A9BB8B4}"/>
                </a:ext>
              </a:extLst>
            </p:cNvPr>
            <p:cNvSpPr txBox="1"/>
            <p:nvPr/>
          </p:nvSpPr>
          <p:spPr>
            <a:xfrm>
              <a:off x="8720222" y="217455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7J-Akt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FD91191-48B2-8675-C0C7-70301401086E}"/>
                </a:ext>
              </a:extLst>
            </p:cNvPr>
            <p:cNvSpPr/>
            <p:nvPr/>
          </p:nvSpPr>
          <p:spPr>
            <a:xfrm>
              <a:off x="9180145" y="631145"/>
              <a:ext cx="545842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61E6F873-73A8-38C5-F173-08F1A5481792}"/>
              </a:ext>
            </a:extLst>
          </p:cNvPr>
          <p:cNvGrpSpPr/>
          <p:nvPr/>
        </p:nvGrpSpPr>
        <p:grpSpPr>
          <a:xfrm>
            <a:off x="353287" y="1403727"/>
            <a:ext cx="2494255" cy="1008613"/>
            <a:chOff x="10275558" y="223890"/>
            <a:chExt cx="2494255" cy="1008613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2CF09F00-CB5B-0010-7B3C-64529123FE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93" t="62730" r="21846" b="15372"/>
            <a:stretch/>
          </p:blipFill>
          <p:spPr>
            <a:xfrm>
              <a:off x="10275558" y="495655"/>
              <a:ext cx="1734689" cy="73684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71C893F-D53C-B673-BF74-E568D96BE8E9}"/>
                </a:ext>
              </a:extLst>
            </p:cNvPr>
            <p:cNvSpPr txBox="1"/>
            <p:nvPr/>
          </p:nvSpPr>
          <p:spPr>
            <a:xfrm>
              <a:off x="10638942" y="22389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7J-p-Akt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A4F6FBA-FDCE-0878-F0D4-97D1D3F0914C}"/>
                </a:ext>
              </a:extLst>
            </p:cNvPr>
            <p:cNvSpPr/>
            <p:nvPr/>
          </p:nvSpPr>
          <p:spPr>
            <a:xfrm>
              <a:off x="10529427" y="757545"/>
              <a:ext cx="545842" cy="1786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7FF8C663-D541-948D-48BC-754089C09CF4}"/>
              </a:ext>
            </a:extLst>
          </p:cNvPr>
          <p:cNvSpPr txBox="1"/>
          <p:nvPr/>
        </p:nvSpPr>
        <p:spPr>
          <a:xfrm>
            <a:off x="3198357" y="1374668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7J-PI3K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0F9B058-E75B-5D8B-5A53-3FE32EF7CD0C}"/>
              </a:ext>
            </a:extLst>
          </p:cNvPr>
          <p:cNvSpPr txBox="1"/>
          <p:nvPr/>
        </p:nvSpPr>
        <p:spPr>
          <a:xfrm>
            <a:off x="5515268" y="1354943"/>
            <a:ext cx="213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7J-p-PI3K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0404F10-21F0-379B-E5D7-D0397C94E467}"/>
              </a:ext>
            </a:extLst>
          </p:cNvPr>
          <p:cNvGrpSpPr/>
          <p:nvPr/>
        </p:nvGrpSpPr>
        <p:grpSpPr>
          <a:xfrm>
            <a:off x="7373973" y="1378198"/>
            <a:ext cx="2403441" cy="814517"/>
            <a:chOff x="3991232" y="1418793"/>
            <a:chExt cx="2403441" cy="814517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13428B99-494E-9898-761B-EE5D063607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6" t="30354" r="23876" b="53672"/>
            <a:stretch/>
          </p:blipFill>
          <p:spPr>
            <a:xfrm>
              <a:off x="3991232" y="1695792"/>
              <a:ext cx="1501346" cy="53751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B976726A-1156-C38C-B5A3-75735F367AA4}"/>
                </a:ext>
              </a:extLst>
            </p:cNvPr>
            <p:cNvSpPr txBox="1"/>
            <p:nvPr/>
          </p:nvSpPr>
          <p:spPr>
            <a:xfrm>
              <a:off x="4263802" y="1418793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7J-Src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B1DC26E8-FD7D-3FF8-4962-17D6CEA61EE7}"/>
                </a:ext>
              </a:extLst>
            </p:cNvPr>
            <p:cNvSpPr/>
            <p:nvPr/>
          </p:nvSpPr>
          <p:spPr>
            <a:xfrm>
              <a:off x="4227976" y="1848566"/>
              <a:ext cx="618087" cy="13903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04896B-580B-694F-17F9-5467EE536C5E}"/>
              </a:ext>
            </a:extLst>
          </p:cNvPr>
          <p:cNvGrpSpPr/>
          <p:nvPr/>
        </p:nvGrpSpPr>
        <p:grpSpPr>
          <a:xfrm>
            <a:off x="9672688" y="1374668"/>
            <a:ext cx="2356810" cy="866615"/>
            <a:chOff x="5870061" y="1421180"/>
            <a:chExt cx="2356810" cy="866615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9C9F8CCE-0DF5-453E-657B-BA652525FF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67" t="56030" r="11487" b="26108"/>
            <a:stretch/>
          </p:blipFill>
          <p:spPr>
            <a:xfrm>
              <a:off x="5870061" y="1686757"/>
              <a:ext cx="1352390" cy="60103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79F1E5C-2F66-25EB-0B90-053A53E18F63}"/>
                </a:ext>
              </a:extLst>
            </p:cNvPr>
            <p:cNvSpPr txBox="1"/>
            <p:nvPr/>
          </p:nvSpPr>
          <p:spPr>
            <a:xfrm>
              <a:off x="6096000" y="1421180"/>
              <a:ext cx="2130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Fig. 7J-p-Src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611FFED0-4140-9BD7-C5BC-E7CDEA30AB0A}"/>
                </a:ext>
              </a:extLst>
            </p:cNvPr>
            <p:cNvSpPr/>
            <p:nvPr/>
          </p:nvSpPr>
          <p:spPr>
            <a:xfrm>
              <a:off x="6251245" y="1903079"/>
              <a:ext cx="618087" cy="13903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662DBD36-7A0A-4363-0F45-A6A0ACB4465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9" t="28737" r="37113" b="50081"/>
          <a:stretch/>
        </p:blipFill>
        <p:spPr>
          <a:xfrm>
            <a:off x="353287" y="2927712"/>
            <a:ext cx="1281176" cy="7127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727C60D3-5DC3-37A5-3CF0-FA409514C86C}"/>
              </a:ext>
            </a:extLst>
          </p:cNvPr>
          <p:cNvSpPr txBox="1"/>
          <p:nvPr/>
        </p:nvSpPr>
        <p:spPr>
          <a:xfrm>
            <a:off x="229875" y="2631416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F02D24E-D35F-D5E5-BF0B-7EF58CE7823B}"/>
              </a:ext>
            </a:extLst>
          </p:cNvPr>
          <p:cNvSpPr/>
          <p:nvPr/>
        </p:nvSpPr>
        <p:spPr>
          <a:xfrm>
            <a:off x="759885" y="3130052"/>
            <a:ext cx="618117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137301CE-1617-AED8-949E-85D6FE6BB7D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4" t="26035" r="31557" b="48002"/>
          <a:stretch/>
        </p:blipFill>
        <p:spPr>
          <a:xfrm>
            <a:off x="2278140" y="2927712"/>
            <a:ext cx="1495990" cy="8736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935AC1D5-3B07-0C70-CCC7-B42741B7AF90}"/>
              </a:ext>
            </a:extLst>
          </p:cNvPr>
          <p:cNvSpPr/>
          <p:nvPr/>
        </p:nvSpPr>
        <p:spPr>
          <a:xfrm>
            <a:off x="2706933" y="3288538"/>
            <a:ext cx="618117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508D7E7-7B00-1DA9-1ADC-8CF618D15894}"/>
              </a:ext>
            </a:extLst>
          </p:cNvPr>
          <p:cNvSpPr txBox="1"/>
          <p:nvPr/>
        </p:nvSpPr>
        <p:spPr>
          <a:xfrm>
            <a:off x="2210160" y="2621654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S4A-T3M4-SQLE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B1414296-ECBE-1DD7-CA17-994B35A441F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8" t="36948" r="32076" b="43715"/>
          <a:stretch/>
        </p:blipFill>
        <p:spPr>
          <a:xfrm>
            <a:off x="4130818" y="2927712"/>
            <a:ext cx="1167444" cy="6506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3DB23CAF-D19E-2088-C07F-2D5029B5A699}"/>
              </a:ext>
            </a:extLst>
          </p:cNvPr>
          <p:cNvSpPr txBox="1"/>
          <p:nvPr/>
        </p:nvSpPr>
        <p:spPr>
          <a:xfrm>
            <a:off x="3934809" y="2629110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F59FE124-40AF-B796-FCDD-9BF8E224834D}"/>
              </a:ext>
            </a:extLst>
          </p:cNvPr>
          <p:cNvSpPr/>
          <p:nvPr/>
        </p:nvSpPr>
        <p:spPr>
          <a:xfrm>
            <a:off x="4347242" y="3105425"/>
            <a:ext cx="580145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0B7B50BE-2A18-C089-0C1F-27FA34EC482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4" t="30972" r="28576" b="47131"/>
          <a:stretch/>
        </p:blipFill>
        <p:spPr>
          <a:xfrm>
            <a:off x="5680559" y="2903615"/>
            <a:ext cx="1495990" cy="7368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8C31D26D-8FD4-3D37-27B8-8ABABA9983A9}"/>
              </a:ext>
            </a:extLst>
          </p:cNvPr>
          <p:cNvSpPr txBox="1"/>
          <p:nvPr/>
        </p:nvSpPr>
        <p:spPr>
          <a:xfrm>
            <a:off x="5587201" y="2628948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S4A-T3M4-p-Erk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5C65C8BB-DD3C-7A70-6E3D-B0C214DA66AF}"/>
              </a:ext>
            </a:extLst>
          </p:cNvPr>
          <p:cNvSpPr/>
          <p:nvPr/>
        </p:nvSpPr>
        <p:spPr>
          <a:xfrm>
            <a:off x="6000558" y="3169693"/>
            <a:ext cx="580145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5EDB12B0-4C1A-D7C6-0E08-78AB7E0852E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0" t="34239" r="24236" b="39798"/>
          <a:stretch/>
        </p:blipFill>
        <p:spPr>
          <a:xfrm>
            <a:off x="7558846" y="2898653"/>
            <a:ext cx="1677771" cy="8736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D3FDB219-2421-FED8-E2DA-AE6BC93BC5BD}"/>
              </a:ext>
            </a:extLst>
          </p:cNvPr>
          <p:cNvSpPr txBox="1"/>
          <p:nvPr/>
        </p:nvSpPr>
        <p:spPr>
          <a:xfrm>
            <a:off x="7703203" y="2633432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EB40D54F-B26B-DBFE-DF44-8DA3466525EC}"/>
              </a:ext>
            </a:extLst>
          </p:cNvPr>
          <p:cNvSpPr/>
          <p:nvPr/>
        </p:nvSpPr>
        <p:spPr>
          <a:xfrm>
            <a:off x="7923965" y="3199207"/>
            <a:ext cx="580145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CF187E69-9CFB-4ED0-5D2D-CC62D5B084B6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6" t="29747" r="28662" b="50000"/>
          <a:stretch/>
        </p:blipFill>
        <p:spPr>
          <a:xfrm>
            <a:off x="9715594" y="2898652"/>
            <a:ext cx="1403830" cy="6815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4" name="文本框 63">
            <a:extLst>
              <a:ext uri="{FF2B5EF4-FFF2-40B4-BE49-F238E27FC236}">
                <a16:creationId xmlns:a16="http://schemas.microsoft.com/office/drawing/2014/main" id="{F83D04FD-54F6-6E05-B1DB-B2250ECE8C32}"/>
              </a:ext>
            </a:extLst>
          </p:cNvPr>
          <p:cNvSpPr txBox="1"/>
          <p:nvPr/>
        </p:nvSpPr>
        <p:spPr>
          <a:xfrm>
            <a:off x="9639168" y="2617684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S4A-T3M4-p-Akt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7F3A677B-F5EF-3ACC-56FA-3A40C8EAC949}"/>
              </a:ext>
            </a:extLst>
          </p:cNvPr>
          <p:cNvSpPr/>
          <p:nvPr/>
        </p:nvSpPr>
        <p:spPr>
          <a:xfrm>
            <a:off x="9997374" y="3136416"/>
            <a:ext cx="580145" cy="1786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97E55C88-72B7-6585-694B-10F8B5ED12AA}"/>
              </a:ext>
            </a:extLst>
          </p:cNvPr>
          <p:cNvSpPr txBox="1"/>
          <p:nvPr/>
        </p:nvSpPr>
        <p:spPr>
          <a:xfrm>
            <a:off x="353287" y="3948607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81C0D17-61AC-39E3-0B5D-4C1CD88041B6}"/>
              </a:ext>
            </a:extLst>
          </p:cNvPr>
          <p:cNvSpPr txBox="1"/>
          <p:nvPr/>
        </p:nvSpPr>
        <p:spPr>
          <a:xfrm>
            <a:off x="2396129" y="3948606"/>
            <a:ext cx="173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S4A-T3M4-p-PI3K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A2A12D32-357A-0BC0-F051-BE7C144B127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5" t="39066" r="32408" b="41184"/>
          <a:stretch/>
        </p:blipFill>
        <p:spPr>
          <a:xfrm>
            <a:off x="4714540" y="4204803"/>
            <a:ext cx="1460280" cy="6645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6" name="文本框 75">
            <a:extLst>
              <a:ext uri="{FF2B5EF4-FFF2-40B4-BE49-F238E27FC236}">
                <a16:creationId xmlns:a16="http://schemas.microsoft.com/office/drawing/2014/main" id="{2F092DFB-720D-5E13-4949-1D7B355B887B}"/>
              </a:ext>
            </a:extLst>
          </p:cNvPr>
          <p:cNvSpPr txBox="1"/>
          <p:nvPr/>
        </p:nvSpPr>
        <p:spPr>
          <a:xfrm>
            <a:off x="4536001" y="3935878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7D456172-024A-E14E-C7A7-3CDBA7DD370E}"/>
              </a:ext>
            </a:extLst>
          </p:cNvPr>
          <p:cNvSpPr/>
          <p:nvPr/>
        </p:nvSpPr>
        <p:spPr>
          <a:xfrm>
            <a:off x="5533785" y="4387582"/>
            <a:ext cx="361149" cy="1440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2E5E4D47-9166-6CCD-3E59-467F704272E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8" t="34121" r="29861" b="39916"/>
          <a:stretch/>
        </p:blipFill>
        <p:spPr>
          <a:xfrm>
            <a:off x="6779945" y="4208541"/>
            <a:ext cx="1631914" cy="8736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0" name="文本框 79">
            <a:extLst>
              <a:ext uri="{FF2B5EF4-FFF2-40B4-BE49-F238E27FC236}">
                <a16:creationId xmlns:a16="http://schemas.microsoft.com/office/drawing/2014/main" id="{51D9675C-2F40-F69E-9B3C-F4A59F9CDF24}"/>
              </a:ext>
            </a:extLst>
          </p:cNvPr>
          <p:cNvSpPr txBox="1"/>
          <p:nvPr/>
        </p:nvSpPr>
        <p:spPr>
          <a:xfrm>
            <a:off x="6656769" y="3948606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S4A-PANC-1-SQLE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13A4894-9BAE-53AA-7173-E7BA6A0E891B}"/>
              </a:ext>
            </a:extLst>
          </p:cNvPr>
          <p:cNvSpPr/>
          <p:nvPr/>
        </p:nvSpPr>
        <p:spPr>
          <a:xfrm>
            <a:off x="7618401" y="4631987"/>
            <a:ext cx="361149" cy="1440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C6ECD89E-E279-6362-803D-D3DB72AE967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2" t="26224" r="32408" b="51879"/>
          <a:stretch/>
        </p:blipFill>
        <p:spPr>
          <a:xfrm>
            <a:off x="9093059" y="4222786"/>
            <a:ext cx="1414638" cy="7368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4" name="文本框 83">
            <a:extLst>
              <a:ext uri="{FF2B5EF4-FFF2-40B4-BE49-F238E27FC236}">
                <a16:creationId xmlns:a16="http://schemas.microsoft.com/office/drawing/2014/main" id="{F3C9F38C-C803-4BF5-7CFE-2ECF2F5E3282}"/>
              </a:ext>
            </a:extLst>
          </p:cNvPr>
          <p:cNvSpPr txBox="1"/>
          <p:nvPr/>
        </p:nvSpPr>
        <p:spPr>
          <a:xfrm>
            <a:off x="8873304" y="3928601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FE5E290E-B576-9E68-C14F-4518D1FA2CC4}"/>
              </a:ext>
            </a:extLst>
          </p:cNvPr>
          <p:cNvSpPr/>
          <p:nvPr/>
        </p:nvSpPr>
        <p:spPr>
          <a:xfrm>
            <a:off x="9516676" y="4464859"/>
            <a:ext cx="409869" cy="1440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7" name="图片 86">
            <a:extLst>
              <a:ext uri="{FF2B5EF4-FFF2-40B4-BE49-F238E27FC236}">
                <a16:creationId xmlns:a16="http://schemas.microsoft.com/office/drawing/2014/main" id="{1A2B569D-68B7-03BA-69D9-3EBB6AB82C90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7" t="37558" r="27467" b="39156"/>
          <a:stretch/>
        </p:blipFill>
        <p:spPr>
          <a:xfrm>
            <a:off x="352116" y="5571915"/>
            <a:ext cx="1897235" cy="7835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8" name="文本框 87">
            <a:extLst>
              <a:ext uri="{FF2B5EF4-FFF2-40B4-BE49-F238E27FC236}">
                <a16:creationId xmlns:a16="http://schemas.microsoft.com/office/drawing/2014/main" id="{F42E0B56-2442-EEBF-2AFE-59048778C537}"/>
              </a:ext>
            </a:extLst>
          </p:cNvPr>
          <p:cNvSpPr txBox="1"/>
          <p:nvPr/>
        </p:nvSpPr>
        <p:spPr>
          <a:xfrm>
            <a:off x="367672" y="5286661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S4A-PANC-1-p-Erk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D0B1DFA5-4A06-2066-A1E1-59895F8E1C6B}"/>
              </a:ext>
            </a:extLst>
          </p:cNvPr>
          <p:cNvSpPr/>
          <p:nvPr/>
        </p:nvSpPr>
        <p:spPr>
          <a:xfrm>
            <a:off x="1145315" y="5842730"/>
            <a:ext cx="361149" cy="1440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D826C2B0-1408-1212-6A53-BEB714BC1E2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2" t="28602" r="33693" b="54920"/>
          <a:stretch/>
        </p:blipFill>
        <p:spPr>
          <a:xfrm>
            <a:off x="2727221" y="5571915"/>
            <a:ext cx="1487439" cy="55446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2" name="文本框 91">
            <a:extLst>
              <a:ext uri="{FF2B5EF4-FFF2-40B4-BE49-F238E27FC236}">
                <a16:creationId xmlns:a16="http://schemas.microsoft.com/office/drawing/2014/main" id="{40B5F639-D016-A57F-B172-4AA39396D31C}"/>
              </a:ext>
            </a:extLst>
          </p:cNvPr>
          <p:cNvSpPr txBox="1"/>
          <p:nvPr/>
        </p:nvSpPr>
        <p:spPr>
          <a:xfrm>
            <a:off x="2633915" y="5294916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21EEC438-3C0B-352B-D2F5-88C1F3FE9D70}"/>
              </a:ext>
            </a:extLst>
          </p:cNvPr>
          <p:cNvSpPr/>
          <p:nvPr/>
        </p:nvSpPr>
        <p:spPr>
          <a:xfrm>
            <a:off x="3356245" y="5754831"/>
            <a:ext cx="361149" cy="1440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28B4FB32-F2F9-4800-FEA8-5CAE2B602D3B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4" t="38114" r="33693" b="40372"/>
          <a:stretch/>
        </p:blipFill>
        <p:spPr>
          <a:xfrm>
            <a:off x="4670331" y="5563660"/>
            <a:ext cx="1406409" cy="7239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6" name="文本框 95">
            <a:extLst>
              <a:ext uri="{FF2B5EF4-FFF2-40B4-BE49-F238E27FC236}">
                <a16:creationId xmlns:a16="http://schemas.microsoft.com/office/drawing/2014/main" id="{D003B5B1-00FB-08AC-2073-5FA45CAF19A2}"/>
              </a:ext>
            </a:extLst>
          </p:cNvPr>
          <p:cNvSpPr txBox="1"/>
          <p:nvPr/>
        </p:nvSpPr>
        <p:spPr>
          <a:xfrm>
            <a:off x="4509059" y="5285270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S4A-PANC-1-p-Akt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3AE31F26-FBE8-F53C-219F-1FA4D5F7A9BF}"/>
              </a:ext>
            </a:extLst>
          </p:cNvPr>
          <p:cNvSpPr/>
          <p:nvPr/>
        </p:nvSpPr>
        <p:spPr>
          <a:xfrm>
            <a:off x="5255323" y="5790018"/>
            <a:ext cx="361149" cy="1440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E5295EDC-BDAE-593E-66AD-9963029BEAAD}"/>
              </a:ext>
            </a:extLst>
          </p:cNvPr>
          <p:cNvSpPr txBox="1"/>
          <p:nvPr/>
        </p:nvSpPr>
        <p:spPr>
          <a:xfrm>
            <a:off x="6677733" y="5269261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3714FB96-0F77-D2A2-E6C0-FE044DA08AC2}"/>
              </a:ext>
            </a:extLst>
          </p:cNvPr>
          <p:cNvSpPr txBox="1"/>
          <p:nvPr/>
        </p:nvSpPr>
        <p:spPr>
          <a:xfrm>
            <a:off x="8696222" y="5269260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S4A-PANC-1-p-PI3K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0465EE5-E52F-A382-5015-C1BC0D520CAB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6" t="10393" r="29558" b="70198"/>
          <a:stretch/>
        </p:blipFill>
        <p:spPr>
          <a:xfrm>
            <a:off x="352116" y="4233861"/>
            <a:ext cx="1687942" cy="6531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9" name="矩形 68">
            <a:extLst>
              <a:ext uri="{FF2B5EF4-FFF2-40B4-BE49-F238E27FC236}">
                <a16:creationId xmlns:a16="http://schemas.microsoft.com/office/drawing/2014/main" id="{ED672804-7578-3E13-847F-C504640AF191}"/>
              </a:ext>
            </a:extLst>
          </p:cNvPr>
          <p:cNvSpPr/>
          <p:nvPr/>
        </p:nvSpPr>
        <p:spPr>
          <a:xfrm>
            <a:off x="1255110" y="4467182"/>
            <a:ext cx="507095" cy="16520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9CBA0A7A-9B1E-5B19-06ED-7BD0A7E230A8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2" t="14538" r="33692" b="69488"/>
          <a:stretch/>
        </p:blipFill>
        <p:spPr>
          <a:xfrm>
            <a:off x="2552669" y="4233845"/>
            <a:ext cx="1421607" cy="5375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3" name="矩形 72">
            <a:extLst>
              <a:ext uri="{FF2B5EF4-FFF2-40B4-BE49-F238E27FC236}">
                <a16:creationId xmlns:a16="http://schemas.microsoft.com/office/drawing/2014/main" id="{A5CF56BF-617A-07CA-13D3-E35157A70C36}"/>
              </a:ext>
            </a:extLst>
          </p:cNvPr>
          <p:cNvSpPr/>
          <p:nvPr/>
        </p:nvSpPr>
        <p:spPr>
          <a:xfrm>
            <a:off x="2725213" y="4400761"/>
            <a:ext cx="532119" cy="10714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28FAB0EC-2C13-1D27-1840-AC8A55E07DB6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84" t="17801" r="34807" b="58354"/>
          <a:stretch/>
        </p:blipFill>
        <p:spPr>
          <a:xfrm>
            <a:off x="7107016" y="5555928"/>
            <a:ext cx="1078245" cy="8023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39E1FF95-BBD2-1A9C-89D9-823B2D0CC39D}"/>
              </a:ext>
            </a:extLst>
          </p:cNvPr>
          <p:cNvSpPr/>
          <p:nvPr/>
        </p:nvSpPr>
        <p:spPr>
          <a:xfrm>
            <a:off x="7366486" y="5898908"/>
            <a:ext cx="361149" cy="13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B0146EB0-77B9-D225-5375-B19665A39FD4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4" t="55082" r="34346" b="21121"/>
          <a:stretch/>
        </p:blipFill>
        <p:spPr>
          <a:xfrm>
            <a:off x="9014678" y="5571915"/>
            <a:ext cx="1237268" cy="80076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9" name="矩形 108">
            <a:extLst>
              <a:ext uri="{FF2B5EF4-FFF2-40B4-BE49-F238E27FC236}">
                <a16:creationId xmlns:a16="http://schemas.microsoft.com/office/drawing/2014/main" id="{CC754CC5-A488-3A24-7F81-CB7789A8FA91}"/>
              </a:ext>
            </a:extLst>
          </p:cNvPr>
          <p:cNvSpPr/>
          <p:nvPr/>
        </p:nvSpPr>
        <p:spPr>
          <a:xfrm>
            <a:off x="9282449" y="5955126"/>
            <a:ext cx="361149" cy="10949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CDE19581-5691-0D8B-6D5E-B3B000205BBA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4" t="12685" r="31031" b="63439"/>
          <a:stretch/>
        </p:blipFill>
        <p:spPr>
          <a:xfrm>
            <a:off x="2788463" y="1651667"/>
            <a:ext cx="1787704" cy="80341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702F0A86-3F5D-A3D6-9EE0-49DC0B094B43}"/>
              </a:ext>
            </a:extLst>
          </p:cNvPr>
          <p:cNvSpPr/>
          <p:nvPr/>
        </p:nvSpPr>
        <p:spPr>
          <a:xfrm>
            <a:off x="3685464" y="2036628"/>
            <a:ext cx="530273" cy="1229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2" name="图片 81">
            <a:extLst>
              <a:ext uri="{FF2B5EF4-FFF2-40B4-BE49-F238E27FC236}">
                <a16:creationId xmlns:a16="http://schemas.microsoft.com/office/drawing/2014/main" id="{F5C380FB-5C5C-63A2-E597-1787C415B489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9" t="7591" r="33692" b="76762"/>
          <a:stretch/>
        </p:blipFill>
        <p:spPr>
          <a:xfrm>
            <a:off x="5485816" y="1651667"/>
            <a:ext cx="1192745" cy="52652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EDDBD3A1-36C5-8563-84E5-9DBE97F7D8AE}"/>
              </a:ext>
            </a:extLst>
          </p:cNvPr>
          <p:cNvSpPr/>
          <p:nvPr/>
        </p:nvSpPr>
        <p:spPr>
          <a:xfrm>
            <a:off x="5690803" y="1754051"/>
            <a:ext cx="530273" cy="8156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357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19FCEC1-FB58-6B6C-71C8-B0ED46F293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9" t="29314" r="20685" b="45039"/>
          <a:stretch/>
        </p:blipFill>
        <p:spPr>
          <a:xfrm>
            <a:off x="540192" y="581387"/>
            <a:ext cx="2306548" cy="86302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083990A-26E8-258A-11CD-8B5C0E78A8F4}"/>
              </a:ext>
            </a:extLst>
          </p:cNvPr>
          <p:cNvSpPr txBox="1"/>
          <p:nvPr/>
        </p:nvSpPr>
        <p:spPr>
          <a:xfrm>
            <a:off x="1054329" y="304388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S6E-β-actin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9206E2F-251F-12F9-47D8-4CBA1CC9162C}"/>
              </a:ext>
            </a:extLst>
          </p:cNvPr>
          <p:cNvSpPr/>
          <p:nvPr/>
        </p:nvSpPr>
        <p:spPr>
          <a:xfrm>
            <a:off x="1765407" y="893798"/>
            <a:ext cx="789534" cy="1229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464E149-81C4-9749-AAE3-631F4F88A8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6" t="18236" r="17837" b="55691"/>
          <a:stretch/>
        </p:blipFill>
        <p:spPr>
          <a:xfrm>
            <a:off x="3423481" y="581387"/>
            <a:ext cx="2329250" cy="8773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1FDBB00-3D3D-303A-55ED-AAF508BA6220}"/>
              </a:ext>
            </a:extLst>
          </p:cNvPr>
          <p:cNvSpPr txBox="1"/>
          <p:nvPr/>
        </p:nvSpPr>
        <p:spPr>
          <a:xfrm>
            <a:off x="3954268" y="303392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S6E-p27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E7195C-793F-76D4-18F9-50DA1A9A3ECD}"/>
              </a:ext>
            </a:extLst>
          </p:cNvPr>
          <p:cNvSpPr/>
          <p:nvPr/>
        </p:nvSpPr>
        <p:spPr>
          <a:xfrm>
            <a:off x="4564316" y="911624"/>
            <a:ext cx="762640" cy="1229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EE3200B-7937-831C-C15E-860627FEEA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0" t="26423" r="20723" b="47505"/>
          <a:stretch/>
        </p:blipFill>
        <p:spPr>
          <a:xfrm>
            <a:off x="6154962" y="581387"/>
            <a:ext cx="2329250" cy="8773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48D780D-5A56-3578-1EF9-AD850615910F}"/>
              </a:ext>
            </a:extLst>
          </p:cNvPr>
          <p:cNvSpPr txBox="1"/>
          <p:nvPr/>
        </p:nvSpPr>
        <p:spPr>
          <a:xfrm>
            <a:off x="6744711" y="303392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S6E-p21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C04ABDE-C55C-C9AC-2E1A-113E15CC4E28}"/>
              </a:ext>
            </a:extLst>
          </p:cNvPr>
          <p:cNvSpPr/>
          <p:nvPr/>
        </p:nvSpPr>
        <p:spPr>
          <a:xfrm>
            <a:off x="7303171" y="897107"/>
            <a:ext cx="762640" cy="1229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A618713-F019-45CE-B495-00560F683F9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7" t="24079" r="16697" b="47428"/>
          <a:stretch/>
        </p:blipFill>
        <p:spPr>
          <a:xfrm>
            <a:off x="8886443" y="555174"/>
            <a:ext cx="2423603" cy="95878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4F75AC93-C3FE-6F39-6C27-52D4E6788EC0}"/>
              </a:ext>
            </a:extLst>
          </p:cNvPr>
          <p:cNvSpPr txBox="1"/>
          <p:nvPr/>
        </p:nvSpPr>
        <p:spPr>
          <a:xfrm>
            <a:off x="9496447" y="278175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S6E-CDK4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B3B4B79-1C21-EA70-C39B-9FCD23B51299}"/>
              </a:ext>
            </a:extLst>
          </p:cNvPr>
          <p:cNvSpPr/>
          <p:nvPr/>
        </p:nvSpPr>
        <p:spPr>
          <a:xfrm>
            <a:off x="10197519" y="1012901"/>
            <a:ext cx="762640" cy="1229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4A84AC5-F827-37C2-33AA-C754AADE65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1" t="14811" r="21217" b="64732"/>
          <a:stretch/>
        </p:blipFill>
        <p:spPr>
          <a:xfrm>
            <a:off x="540192" y="1952996"/>
            <a:ext cx="2818501" cy="6883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BE074B91-B74E-FFD4-F3BD-F589E23297F4}"/>
              </a:ext>
            </a:extLst>
          </p:cNvPr>
          <p:cNvSpPr/>
          <p:nvPr/>
        </p:nvSpPr>
        <p:spPr>
          <a:xfrm>
            <a:off x="852287" y="2126742"/>
            <a:ext cx="1063598" cy="1229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1EE4C10-A53C-165A-9A81-5E8B926B31C5}"/>
              </a:ext>
            </a:extLst>
          </p:cNvPr>
          <p:cNvSpPr/>
          <p:nvPr/>
        </p:nvSpPr>
        <p:spPr>
          <a:xfrm>
            <a:off x="2082437" y="2126741"/>
            <a:ext cx="1063598" cy="1229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0BB1071-37D6-E1E3-7E79-051EB757E37E}"/>
              </a:ext>
            </a:extLst>
          </p:cNvPr>
          <p:cNvSpPr txBox="1"/>
          <p:nvPr/>
        </p:nvSpPr>
        <p:spPr>
          <a:xfrm>
            <a:off x="947261" y="1679536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S6J-Terbinafine-β-actin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9591A94F-4A9A-D8F1-4165-940F9EE978B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8" t="22769" r="17119" b="53254"/>
          <a:stretch/>
        </p:blipFill>
        <p:spPr>
          <a:xfrm>
            <a:off x="3615883" y="1952996"/>
            <a:ext cx="2818501" cy="8068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4FF60B15-6C36-5133-E6D3-2E7DE030CB5E}"/>
              </a:ext>
            </a:extLst>
          </p:cNvPr>
          <p:cNvSpPr txBox="1"/>
          <p:nvPr/>
        </p:nvSpPr>
        <p:spPr>
          <a:xfrm>
            <a:off x="4001127" y="1679536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S6J-Terbinafine-SQLE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BB729A3-BBFB-A308-73C2-30855FFA6123}"/>
              </a:ext>
            </a:extLst>
          </p:cNvPr>
          <p:cNvSpPr/>
          <p:nvPr/>
        </p:nvSpPr>
        <p:spPr>
          <a:xfrm>
            <a:off x="3982026" y="2306558"/>
            <a:ext cx="1063598" cy="1442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7F07F8F-9C90-E032-1616-9554C1D20134}"/>
              </a:ext>
            </a:extLst>
          </p:cNvPr>
          <p:cNvSpPr/>
          <p:nvPr/>
        </p:nvSpPr>
        <p:spPr>
          <a:xfrm>
            <a:off x="5200519" y="2301911"/>
            <a:ext cx="1063598" cy="1442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7C479F3F-561C-F217-E3F7-1438CA52B1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4" t="24348" r="14397" b="56264"/>
          <a:stretch/>
        </p:blipFill>
        <p:spPr>
          <a:xfrm>
            <a:off x="7054993" y="1952996"/>
            <a:ext cx="2892176" cy="6524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4635FA10-F789-1BDC-D9FB-14BCA4BAAB71}"/>
              </a:ext>
            </a:extLst>
          </p:cNvPr>
          <p:cNvSpPr/>
          <p:nvPr/>
        </p:nvSpPr>
        <p:spPr>
          <a:xfrm>
            <a:off x="7342567" y="2131863"/>
            <a:ext cx="1063598" cy="1442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EFB521F-A597-DFE0-687B-10F42C52DBF9}"/>
              </a:ext>
            </a:extLst>
          </p:cNvPr>
          <p:cNvSpPr/>
          <p:nvPr/>
        </p:nvSpPr>
        <p:spPr>
          <a:xfrm>
            <a:off x="8568237" y="2131863"/>
            <a:ext cx="1063598" cy="1442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C0B479A-6C1C-7B51-F8C2-10ECABE2DE63}"/>
              </a:ext>
            </a:extLst>
          </p:cNvPr>
          <p:cNvSpPr txBox="1"/>
          <p:nvPr/>
        </p:nvSpPr>
        <p:spPr>
          <a:xfrm>
            <a:off x="7497371" y="1679536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S6J-NB-598-β-actin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17F2E70F-E855-CCEC-D75C-083F13D3F98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3" t="30114" r="23502" b="50498"/>
          <a:stretch/>
        </p:blipFill>
        <p:spPr>
          <a:xfrm>
            <a:off x="540192" y="3149946"/>
            <a:ext cx="2717515" cy="6524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6A71F47B-A0D3-F620-BB9A-CE16ED8C0F3D}"/>
              </a:ext>
            </a:extLst>
          </p:cNvPr>
          <p:cNvSpPr txBox="1"/>
          <p:nvPr/>
        </p:nvSpPr>
        <p:spPr>
          <a:xfrm>
            <a:off x="1048255" y="2872947"/>
            <a:ext cx="2141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Fig. S6J-NB-598-SQLE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56AD544-62F4-7917-D070-10D73A2741E8}"/>
              </a:ext>
            </a:extLst>
          </p:cNvPr>
          <p:cNvSpPr/>
          <p:nvPr/>
        </p:nvSpPr>
        <p:spPr>
          <a:xfrm>
            <a:off x="835351" y="3381527"/>
            <a:ext cx="1052360" cy="1442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8AC1E25-DFE9-32F9-88A8-C52E17C09831}"/>
              </a:ext>
            </a:extLst>
          </p:cNvPr>
          <p:cNvSpPr/>
          <p:nvPr/>
        </p:nvSpPr>
        <p:spPr>
          <a:xfrm>
            <a:off x="2046529" y="3381527"/>
            <a:ext cx="1052360" cy="1442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009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12047</TotalTime>
  <Words>463</Words>
  <Application>Microsoft Office PowerPoint</Application>
  <PresentationFormat>宽屏</PresentationFormat>
  <Paragraphs>145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Ruiyuan Xu</dc:creator>
  <cp:lastModifiedBy>1023706180@qq.com</cp:lastModifiedBy>
  <cp:revision>119</cp:revision>
  <dcterms:created xsi:type="dcterms:W3CDTF">2023-02-01T11:25:04Z</dcterms:created>
  <dcterms:modified xsi:type="dcterms:W3CDTF">2023-06-09T14:23:06Z</dcterms:modified>
</cp:coreProperties>
</file>