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1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2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50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26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886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16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99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20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985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07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0889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745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70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14FA0-7338-4D6A-AAAC-9BCBF22AF18D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71BC2-7E14-4374-852C-35647E50F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09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15.wmf"/><Relationship Id="rId2" Type="http://schemas.openxmlformats.org/officeDocument/2006/relationships/oleObject" Target="../embeddings/oleObject8.bin"/><Relationship Id="rId16" Type="http://schemas.openxmlformats.org/officeDocument/2006/relationships/oleObject" Target="../embeddings/oleObject1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1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21.wmf"/><Relationship Id="rId18" Type="http://schemas.openxmlformats.org/officeDocument/2006/relationships/oleObject" Target="../embeddings/oleObject24.bin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23.wmf"/><Relationship Id="rId2" Type="http://schemas.openxmlformats.org/officeDocument/2006/relationships/oleObject" Target="../embeddings/oleObject16.bin"/><Relationship Id="rId16" Type="http://schemas.openxmlformats.org/officeDocument/2006/relationships/oleObject" Target="../embeddings/oleObject2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24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2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29.wmf"/><Relationship Id="rId5" Type="http://schemas.openxmlformats.org/officeDocument/2006/relationships/image" Target="../media/image26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28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E249A86-DFAB-B190-AA8A-4A51240BBB8A}"/>
              </a:ext>
            </a:extLst>
          </p:cNvPr>
          <p:cNvSpPr txBox="1"/>
          <p:nvPr/>
        </p:nvSpPr>
        <p:spPr>
          <a:xfrm>
            <a:off x="87465" y="127221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A08D71B-C6BF-535C-73D3-9B8A1786CD5E}"/>
              </a:ext>
            </a:extLst>
          </p:cNvPr>
          <p:cNvGrpSpPr/>
          <p:nvPr/>
        </p:nvGrpSpPr>
        <p:grpSpPr>
          <a:xfrm>
            <a:off x="484295" y="1895671"/>
            <a:ext cx="3449053" cy="1957216"/>
            <a:chOff x="145628" y="981272"/>
            <a:chExt cx="3449053" cy="1957216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AF5ECD43-08E3-26EA-82A4-FF3376989431}"/>
                </a:ext>
              </a:extLst>
            </p:cNvPr>
            <p:cNvGrpSpPr/>
            <p:nvPr/>
          </p:nvGrpSpPr>
          <p:grpSpPr>
            <a:xfrm>
              <a:off x="684696" y="1448226"/>
              <a:ext cx="2909985" cy="1490262"/>
              <a:chOff x="684696" y="1448226"/>
              <a:chExt cx="2909985" cy="1490262"/>
            </a:xfrm>
          </p:grpSpPr>
          <p:graphicFrame>
            <p:nvGraphicFramePr>
              <p:cNvPr id="8" name="对象 7">
                <a:extLst>
                  <a:ext uri="{FF2B5EF4-FFF2-40B4-BE49-F238E27FC236}">
                    <a16:creationId xmlns:a16="http://schemas.microsoft.com/office/drawing/2014/main" id="{35D2C584-6213-9F2A-CF3A-F87F66A38B9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11547832"/>
                  </p:ext>
                </p:extLst>
              </p:nvPr>
            </p:nvGraphicFramePr>
            <p:xfrm>
              <a:off x="684696" y="1448226"/>
              <a:ext cx="2843213" cy="7953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2" imgW="2843640" imgH="795240" progId="">
                      <p:embed/>
                    </p:oleObj>
                  </mc:Choice>
                  <mc:Fallback>
                    <p:oleObj r:id="rId2" imgW="2843640" imgH="795240" progId="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3"/>
                          <a:stretch>
                            <a:fillRect/>
                          </a:stretch>
                        </p:blipFill>
                        <p:spPr>
                          <a:xfrm>
                            <a:off x="684696" y="1448226"/>
                            <a:ext cx="2843213" cy="79533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" name="对象 8">
                <a:extLst>
                  <a:ext uri="{FF2B5EF4-FFF2-40B4-BE49-F238E27FC236}">
                    <a16:creationId xmlns:a16="http://schemas.microsoft.com/office/drawing/2014/main" id="{3A5B356C-AB18-BBD7-7351-06BE5FD45A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22226741"/>
                  </p:ext>
                </p:extLst>
              </p:nvPr>
            </p:nvGraphicFramePr>
            <p:xfrm>
              <a:off x="729244" y="2076475"/>
              <a:ext cx="2865437" cy="8620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4" imgW="2864880" imgH="862560" progId="">
                      <p:embed/>
                    </p:oleObj>
                  </mc:Choice>
                  <mc:Fallback>
                    <p:oleObj r:id="rId4" imgW="2864880" imgH="862560" progId="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729244" y="2076475"/>
                            <a:ext cx="2865437" cy="8620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26BEF50D-776B-D959-FA73-41945A28944B}"/>
                </a:ext>
              </a:extLst>
            </p:cNvPr>
            <p:cNvSpPr txBox="1"/>
            <p:nvPr/>
          </p:nvSpPr>
          <p:spPr>
            <a:xfrm>
              <a:off x="145628" y="981272"/>
              <a:ext cx="7328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Fig. 1D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C0320B53-F539-92F1-4FFD-735AA62E28CA}"/>
                </a:ext>
              </a:extLst>
            </p:cNvPr>
            <p:cNvSpPr/>
            <p:nvPr/>
          </p:nvSpPr>
          <p:spPr>
            <a:xfrm>
              <a:off x="436781" y="1367624"/>
              <a:ext cx="1749828" cy="150418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449D5AD-C0CC-8E26-2FFB-1D44B288B80D}"/>
                </a:ext>
              </a:extLst>
            </p:cNvPr>
            <p:cNvSpPr txBox="1"/>
            <p:nvPr/>
          </p:nvSpPr>
          <p:spPr>
            <a:xfrm>
              <a:off x="883109" y="1506124"/>
              <a:ext cx="16056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Con1  STZ1 Con2  STZ2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98953AC4-9EE9-DBB5-3FEB-A2C5A07BB33C}"/>
              </a:ext>
            </a:extLst>
          </p:cNvPr>
          <p:cNvSpPr txBox="1"/>
          <p:nvPr/>
        </p:nvSpPr>
        <p:spPr>
          <a:xfrm>
            <a:off x="765825" y="2645005"/>
            <a:ext cx="5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PDK1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0912CE1-2546-9586-2443-F96995E10093}"/>
              </a:ext>
            </a:extLst>
          </p:cNvPr>
          <p:cNvSpPr txBox="1"/>
          <p:nvPr/>
        </p:nvSpPr>
        <p:spPr>
          <a:xfrm>
            <a:off x="775447" y="3298089"/>
            <a:ext cx="5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CAE03916-08B9-E37B-9E07-802B3B59B592}"/>
              </a:ext>
            </a:extLst>
          </p:cNvPr>
          <p:cNvGrpSpPr/>
          <p:nvPr/>
        </p:nvGrpSpPr>
        <p:grpSpPr>
          <a:xfrm>
            <a:off x="4961516" y="1629600"/>
            <a:ext cx="3289609" cy="2740313"/>
            <a:chOff x="4961516" y="1485222"/>
            <a:chExt cx="3289609" cy="2740313"/>
          </a:xfrm>
        </p:grpSpPr>
        <p:graphicFrame>
          <p:nvGraphicFramePr>
            <p:cNvPr id="16" name="对象 15">
              <a:extLst>
                <a:ext uri="{FF2B5EF4-FFF2-40B4-BE49-F238E27FC236}">
                  <a16:creationId xmlns:a16="http://schemas.microsoft.com/office/drawing/2014/main" id="{3E158D44-E9D5-BB08-8DD3-8B052409850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1572798"/>
                </p:ext>
              </p:extLst>
            </p:nvPr>
          </p:nvGraphicFramePr>
          <p:xfrm>
            <a:off x="5626633" y="1569208"/>
            <a:ext cx="2471737" cy="658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2471760" imgH="658080" progId="">
                    <p:embed/>
                  </p:oleObj>
                </mc:Choice>
                <mc:Fallback>
                  <p:oleObj r:id="rId6" imgW="2471760" imgH="65808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626633" y="1569208"/>
                          <a:ext cx="2471737" cy="6588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63B7AFDD-0947-C60B-4675-2CE5A02CE5B9}"/>
                </a:ext>
              </a:extLst>
            </p:cNvPr>
            <p:cNvSpPr txBox="1"/>
            <p:nvPr/>
          </p:nvSpPr>
          <p:spPr>
            <a:xfrm>
              <a:off x="5199996" y="1785281"/>
              <a:ext cx="5847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PDK1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1" name="对象 20">
              <a:extLst>
                <a:ext uri="{FF2B5EF4-FFF2-40B4-BE49-F238E27FC236}">
                  <a16:creationId xmlns:a16="http://schemas.microsoft.com/office/drawing/2014/main" id="{337FE09C-ADA9-B852-C041-B0BA949114B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800230"/>
                </p:ext>
              </p:extLst>
            </p:nvPr>
          </p:nvGraphicFramePr>
          <p:xfrm>
            <a:off x="5626633" y="2228021"/>
            <a:ext cx="2494317" cy="628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8" imgW="2566080" imgH="451080" progId="">
                    <p:embed/>
                  </p:oleObj>
                </mc:Choice>
                <mc:Fallback>
                  <p:oleObj r:id="rId8" imgW="2566080" imgH="45108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626633" y="2228021"/>
                          <a:ext cx="2494317" cy="62824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EF2B9904-3434-F0B7-2547-C3618D7460F9}"/>
                </a:ext>
              </a:extLst>
            </p:cNvPr>
            <p:cNvSpPr txBox="1"/>
            <p:nvPr/>
          </p:nvSpPr>
          <p:spPr>
            <a:xfrm>
              <a:off x="4961516" y="2442910"/>
              <a:ext cx="83463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P-S</a:t>
              </a:r>
              <a:r>
                <a:rPr lang="en-US" altLang="zh-CN" sz="9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293</a:t>
              </a:r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-PDH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4" name="对象 23">
              <a:extLst>
                <a:ext uri="{FF2B5EF4-FFF2-40B4-BE49-F238E27FC236}">
                  <a16:creationId xmlns:a16="http://schemas.microsoft.com/office/drawing/2014/main" id="{FE6027E1-BB28-A755-6207-508C97EF4AA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88994385"/>
                </p:ext>
              </p:extLst>
            </p:nvPr>
          </p:nvGraphicFramePr>
          <p:xfrm>
            <a:off x="5507523" y="2786414"/>
            <a:ext cx="2743602" cy="628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0" imgW="2968560" imgH="667440" progId="">
                    <p:embed/>
                  </p:oleObj>
                </mc:Choice>
                <mc:Fallback>
                  <p:oleObj r:id="rId10" imgW="2968560" imgH="66744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507523" y="2786414"/>
                          <a:ext cx="2743602" cy="62824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27113C13-1E06-E087-F195-314F98E2B38F}"/>
                </a:ext>
              </a:extLst>
            </p:cNvPr>
            <p:cNvSpPr txBox="1"/>
            <p:nvPr/>
          </p:nvSpPr>
          <p:spPr>
            <a:xfrm>
              <a:off x="4983174" y="2965460"/>
              <a:ext cx="83463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P-S</a:t>
              </a:r>
              <a:r>
                <a:rPr lang="en-US" altLang="zh-CN" sz="9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300</a:t>
              </a:r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-PDH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6" name="对象 25">
              <a:extLst>
                <a:ext uri="{FF2B5EF4-FFF2-40B4-BE49-F238E27FC236}">
                  <a16:creationId xmlns:a16="http://schemas.microsoft.com/office/drawing/2014/main" id="{3F28EFFB-1C1B-CD0F-203F-2D7B89FDC4C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19320012"/>
                </p:ext>
              </p:extLst>
            </p:nvPr>
          </p:nvGraphicFramePr>
          <p:xfrm>
            <a:off x="5529441" y="3229378"/>
            <a:ext cx="2677234" cy="615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2" imgW="2694240" imgH="615600" progId="">
                    <p:embed/>
                  </p:oleObj>
                </mc:Choice>
                <mc:Fallback>
                  <p:oleObj r:id="rId12" imgW="2694240" imgH="61560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529441" y="3229378"/>
                          <a:ext cx="2677234" cy="615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D2E7ACC-F92F-5419-0950-4B8D04AA5817}"/>
                </a:ext>
              </a:extLst>
            </p:cNvPr>
            <p:cNvSpPr txBox="1"/>
            <p:nvPr/>
          </p:nvSpPr>
          <p:spPr>
            <a:xfrm>
              <a:off x="5137898" y="3399163"/>
              <a:ext cx="5847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PDH-E1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8" name="对象 27">
              <a:extLst>
                <a:ext uri="{FF2B5EF4-FFF2-40B4-BE49-F238E27FC236}">
                  <a16:creationId xmlns:a16="http://schemas.microsoft.com/office/drawing/2014/main" id="{BC404156-4A3B-5003-E3DD-06BA4054B51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34009446"/>
                </p:ext>
              </p:extLst>
            </p:nvPr>
          </p:nvGraphicFramePr>
          <p:xfrm>
            <a:off x="5613933" y="3692135"/>
            <a:ext cx="2532110" cy="53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4" imgW="2548080" imgH="533160" progId="">
                    <p:embed/>
                  </p:oleObj>
                </mc:Choice>
                <mc:Fallback>
                  <p:oleObj r:id="rId14" imgW="2548080" imgH="53316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613933" y="3692135"/>
                          <a:ext cx="2532110" cy="533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5C597243-66D0-4BB6-5C05-DABA0945FA60}"/>
                </a:ext>
              </a:extLst>
            </p:cNvPr>
            <p:cNvSpPr txBox="1"/>
            <p:nvPr/>
          </p:nvSpPr>
          <p:spPr>
            <a:xfrm>
              <a:off x="5290028" y="3830067"/>
              <a:ext cx="5847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Actin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F0F25EFD-8E2A-7902-064D-9E9422A6F4B0}"/>
                </a:ext>
              </a:extLst>
            </p:cNvPr>
            <p:cNvSpPr/>
            <p:nvPr/>
          </p:nvSpPr>
          <p:spPr>
            <a:xfrm>
              <a:off x="7422754" y="1485222"/>
              <a:ext cx="698197" cy="27403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E825622F-B3C9-0E77-18FE-346D47C39670}"/>
                </a:ext>
              </a:extLst>
            </p:cNvPr>
            <p:cNvSpPr txBox="1"/>
            <p:nvPr/>
          </p:nvSpPr>
          <p:spPr>
            <a:xfrm>
              <a:off x="7398876" y="1587753"/>
              <a:ext cx="6958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   HG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017E0186-A8E9-7C66-0EAC-68E048C6627C}"/>
              </a:ext>
            </a:extLst>
          </p:cNvPr>
          <p:cNvSpPr txBox="1"/>
          <p:nvPr/>
        </p:nvSpPr>
        <p:spPr>
          <a:xfrm>
            <a:off x="4572000" y="1330164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1H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860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BE7554C-516B-9FD8-D83F-B0FBEE41C072}"/>
              </a:ext>
            </a:extLst>
          </p:cNvPr>
          <p:cNvSpPr txBox="1"/>
          <p:nvPr/>
        </p:nvSpPr>
        <p:spPr>
          <a:xfrm>
            <a:off x="87465" y="127221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ED9A4B2-8F40-4FE8-6D8E-4FB31998C187}"/>
              </a:ext>
            </a:extLst>
          </p:cNvPr>
          <p:cNvSpPr txBox="1"/>
          <p:nvPr/>
        </p:nvSpPr>
        <p:spPr>
          <a:xfrm>
            <a:off x="413810" y="112480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2B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961156A2-AF09-28FE-52A4-78937E55ED95}"/>
              </a:ext>
            </a:extLst>
          </p:cNvPr>
          <p:cNvGrpSpPr/>
          <p:nvPr/>
        </p:nvGrpSpPr>
        <p:grpSpPr>
          <a:xfrm>
            <a:off x="578188" y="2060828"/>
            <a:ext cx="3204003" cy="2378469"/>
            <a:chOff x="578188" y="2060828"/>
            <a:chExt cx="3204003" cy="2378469"/>
          </a:xfrm>
        </p:grpSpPr>
        <p:graphicFrame>
          <p:nvGraphicFramePr>
            <p:cNvPr id="13" name="对象 12">
              <a:extLst>
                <a:ext uri="{FF2B5EF4-FFF2-40B4-BE49-F238E27FC236}">
                  <a16:creationId xmlns:a16="http://schemas.microsoft.com/office/drawing/2014/main" id="{A27D8EC5-90BF-0EB2-7BE0-49DFB6D824F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5542506"/>
                </p:ext>
              </p:extLst>
            </p:nvPr>
          </p:nvGraphicFramePr>
          <p:xfrm>
            <a:off x="1162920" y="2060828"/>
            <a:ext cx="2554287" cy="715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2554200" imgH="716040" progId="">
                    <p:embed/>
                  </p:oleObj>
                </mc:Choice>
                <mc:Fallback>
                  <p:oleObj r:id="rId2" imgW="2554200" imgH="71604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162920" y="2060828"/>
                          <a:ext cx="2554287" cy="7159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44B951F9-8993-1FC6-8F18-B7808E93A169}"/>
                </a:ext>
              </a:extLst>
            </p:cNvPr>
            <p:cNvSpPr txBox="1"/>
            <p:nvPr/>
          </p:nvSpPr>
          <p:spPr>
            <a:xfrm>
              <a:off x="578189" y="2303393"/>
              <a:ext cx="5847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H3K9ac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A736B9A0-4FC2-6307-63D0-5F812F08621D}"/>
                </a:ext>
              </a:extLst>
            </p:cNvPr>
            <p:cNvSpPr txBox="1"/>
            <p:nvPr/>
          </p:nvSpPr>
          <p:spPr>
            <a:xfrm>
              <a:off x="578188" y="2859469"/>
              <a:ext cx="6619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H3K14ac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8" name="对象 17">
              <a:extLst>
                <a:ext uri="{FF2B5EF4-FFF2-40B4-BE49-F238E27FC236}">
                  <a16:creationId xmlns:a16="http://schemas.microsoft.com/office/drawing/2014/main" id="{59F21082-0BFA-5F3B-6E25-2FCA302D9AE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2809404"/>
                </p:ext>
              </p:extLst>
            </p:nvPr>
          </p:nvGraphicFramePr>
          <p:xfrm>
            <a:off x="1162920" y="2754243"/>
            <a:ext cx="2560637" cy="530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4" imgW="2560320" imgH="530280" progId="">
                    <p:embed/>
                  </p:oleObj>
                </mc:Choice>
                <mc:Fallback>
                  <p:oleObj r:id="rId4" imgW="2560320" imgH="53028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162920" y="2754243"/>
                          <a:ext cx="2560637" cy="5302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对象 18">
              <a:extLst>
                <a:ext uri="{FF2B5EF4-FFF2-40B4-BE49-F238E27FC236}">
                  <a16:creationId xmlns:a16="http://schemas.microsoft.com/office/drawing/2014/main" id="{0F53AA58-6C7E-09D2-2804-6DA83803672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68730584"/>
                </p:ext>
              </p:extLst>
            </p:nvPr>
          </p:nvGraphicFramePr>
          <p:xfrm>
            <a:off x="1182976" y="3367146"/>
            <a:ext cx="2489201" cy="523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" imgW="2419920" imgH="524160" progId="">
                    <p:embed/>
                  </p:oleObj>
                </mc:Choice>
                <mc:Fallback>
                  <p:oleObj r:id="rId6" imgW="2419920" imgH="52416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182976" y="3367146"/>
                          <a:ext cx="2489201" cy="5238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8AC1CB4B-6D56-6459-B82A-D4CAA93A7860}"/>
                </a:ext>
              </a:extLst>
            </p:cNvPr>
            <p:cNvSpPr txBox="1"/>
            <p:nvPr/>
          </p:nvSpPr>
          <p:spPr>
            <a:xfrm>
              <a:off x="578188" y="3455071"/>
              <a:ext cx="6619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H3K27ac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2" name="对象 21">
              <a:extLst>
                <a:ext uri="{FF2B5EF4-FFF2-40B4-BE49-F238E27FC236}">
                  <a16:creationId xmlns:a16="http://schemas.microsoft.com/office/drawing/2014/main" id="{67B1EA1E-2BE2-F4AD-C745-2134728B974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1748462"/>
                </p:ext>
              </p:extLst>
            </p:nvPr>
          </p:nvGraphicFramePr>
          <p:xfrm>
            <a:off x="1047984" y="3909072"/>
            <a:ext cx="2734207" cy="530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8" imgW="2685240" imgH="554400" progId="">
                    <p:embed/>
                  </p:oleObj>
                </mc:Choice>
                <mc:Fallback>
                  <p:oleObj r:id="rId8" imgW="2685240" imgH="55440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047984" y="3909072"/>
                          <a:ext cx="2734207" cy="5302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08E48960-DA55-ABE8-7EF8-F7BF2D460A72}"/>
                </a:ext>
              </a:extLst>
            </p:cNvPr>
            <p:cNvSpPr txBox="1"/>
            <p:nvPr/>
          </p:nvSpPr>
          <p:spPr>
            <a:xfrm>
              <a:off x="877907" y="4061624"/>
              <a:ext cx="6619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DEFF4878-B922-5DBB-EB65-455EC46514FF}"/>
                </a:ext>
              </a:extLst>
            </p:cNvPr>
            <p:cNvSpPr/>
            <p:nvPr/>
          </p:nvSpPr>
          <p:spPr>
            <a:xfrm>
              <a:off x="2415087" y="2108505"/>
              <a:ext cx="584731" cy="233079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6A447501-AD5B-EE0A-ECA2-54A0FBD838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967863"/>
              </p:ext>
            </p:extLst>
          </p:nvPr>
        </p:nvGraphicFramePr>
        <p:xfrm>
          <a:off x="5189538" y="1432580"/>
          <a:ext cx="2574925" cy="51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2575440" imgH="703800" progId="">
                  <p:embed/>
                </p:oleObj>
              </mc:Choice>
              <mc:Fallback>
                <p:oleObj r:id="rId10" imgW="2575440" imgH="7038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189538" y="1432580"/>
                        <a:ext cx="2574925" cy="510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5A1AB15C-28C5-53E3-8A8C-B965C4B7C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0190965"/>
              </p:ext>
            </p:extLst>
          </p:nvPr>
        </p:nvGraphicFramePr>
        <p:xfrm>
          <a:off x="5191519" y="1886546"/>
          <a:ext cx="2617787" cy="440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2617920" imgH="530280" progId="">
                  <p:embed/>
                </p:oleObj>
              </mc:Choice>
              <mc:Fallback>
                <p:oleObj r:id="rId12" imgW="2617920" imgH="5302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191519" y="1886546"/>
                        <a:ext cx="2617787" cy="440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文本框 28">
            <a:extLst>
              <a:ext uri="{FF2B5EF4-FFF2-40B4-BE49-F238E27FC236}">
                <a16:creationId xmlns:a16="http://schemas.microsoft.com/office/drawing/2014/main" id="{8DBCE58E-99EB-4352-CA82-89F94D389E5E}"/>
              </a:ext>
            </a:extLst>
          </p:cNvPr>
          <p:cNvSpPr txBox="1"/>
          <p:nvPr/>
        </p:nvSpPr>
        <p:spPr>
          <a:xfrm>
            <a:off x="4745566" y="1574235"/>
            <a:ext cx="5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PDK1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BEEF4DF-B321-0F15-53D7-17AACB69E3CB}"/>
              </a:ext>
            </a:extLst>
          </p:cNvPr>
          <p:cNvSpPr txBox="1"/>
          <p:nvPr/>
        </p:nvSpPr>
        <p:spPr>
          <a:xfrm>
            <a:off x="4745565" y="2011773"/>
            <a:ext cx="6619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2725209-9F85-8CE5-25E1-ED9C01EC8EF9}"/>
              </a:ext>
            </a:extLst>
          </p:cNvPr>
          <p:cNvSpPr/>
          <p:nvPr/>
        </p:nvSpPr>
        <p:spPr>
          <a:xfrm>
            <a:off x="6471920" y="811052"/>
            <a:ext cx="1682765" cy="1571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E7DA0D9-8D02-A70E-61AC-9329F62E2AD5}"/>
              </a:ext>
            </a:extLst>
          </p:cNvPr>
          <p:cNvSpPr txBox="1"/>
          <p:nvPr/>
        </p:nvSpPr>
        <p:spPr>
          <a:xfrm>
            <a:off x="4572000" y="553633"/>
            <a:ext cx="702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2F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F23D0C3-9B3F-A763-565F-2A5222687149}"/>
              </a:ext>
            </a:extLst>
          </p:cNvPr>
          <p:cNvSpPr txBox="1"/>
          <p:nvPr/>
        </p:nvSpPr>
        <p:spPr>
          <a:xfrm rot="19344427">
            <a:off x="6426650" y="1371840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28512B17-B9C1-7C8C-F9F8-2045A6018579}"/>
              </a:ext>
            </a:extLst>
          </p:cNvPr>
          <p:cNvSpPr txBox="1"/>
          <p:nvPr/>
        </p:nvSpPr>
        <p:spPr>
          <a:xfrm rot="19344427">
            <a:off x="6685785" y="1223676"/>
            <a:ext cx="7136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ACLY-IN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F42FC74-A7EB-41BA-C204-4EA289E61108}"/>
              </a:ext>
            </a:extLst>
          </p:cNvPr>
          <p:cNvSpPr txBox="1"/>
          <p:nvPr/>
        </p:nvSpPr>
        <p:spPr>
          <a:xfrm rot="19344427">
            <a:off x="6996003" y="1371839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EA5FCA5D-EDDE-04E3-AEC4-EA8E0FCE303A}"/>
              </a:ext>
            </a:extLst>
          </p:cNvPr>
          <p:cNvSpPr txBox="1"/>
          <p:nvPr/>
        </p:nvSpPr>
        <p:spPr>
          <a:xfrm rot="19344427">
            <a:off x="7167261" y="1135161"/>
            <a:ext cx="10102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HG+ACLY-IN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75D8C14F-0431-5C8D-6502-67D99A22EF9D}"/>
              </a:ext>
            </a:extLst>
          </p:cNvPr>
          <p:cNvSpPr txBox="1"/>
          <p:nvPr/>
        </p:nvSpPr>
        <p:spPr>
          <a:xfrm>
            <a:off x="4590108" y="2664993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2G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8" name="对象 37">
            <a:extLst>
              <a:ext uri="{FF2B5EF4-FFF2-40B4-BE49-F238E27FC236}">
                <a16:creationId xmlns:a16="http://schemas.microsoft.com/office/drawing/2014/main" id="{954E253F-F183-3EBE-554F-B5ADBCBB1C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927370"/>
              </p:ext>
            </p:extLst>
          </p:nvPr>
        </p:nvGraphicFramePr>
        <p:xfrm>
          <a:off x="5155644" y="3455071"/>
          <a:ext cx="2740025" cy="67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2739960" imgH="758880" progId="">
                  <p:embed/>
                </p:oleObj>
              </mc:Choice>
              <mc:Fallback>
                <p:oleObj r:id="rId14" imgW="2739960" imgH="7588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155644" y="3455071"/>
                        <a:ext cx="2740025" cy="67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38">
            <a:extLst>
              <a:ext uri="{FF2B5EF4-FFF2-40B4-BE49-F238E27FC236}">
                <a16:creationId xmlns:a16="http://schemas.microsoft.com/office/drawing/2014/main" id="{98055A11-42DA-51D5-3846-4BCB397CF8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7326916"/>
              </p:ext>
            </p:extLst>
          </p:nvPr>
        </p:nvGraphicFramePr>
        <p:xfrm>
          <a:off x="5267404" y="3997325"/>
          <a:ext cx="26003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2599920" imgH="743400" progId="">
                  <p:embed/>
                </p:oleObj>
              </mc:Choice>
              <mc:Fallback>
                <p:oleObj r:id="rId16" imgW="2599920" imgH="743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267404" y="3997325"/>
                        <a:ext cx="2600325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文本框 39">
            <a:extLst>
              <a:ext uri="{FF2B5EF4-FFF2-40B4-BE49-F238E27FC236}">
                <a16:creationId xmlns:a16="http://schemas.microsoft.com/office/drawing/2014/main" id="{B4173468-0D5F-1EEE-43D4-6C29410A9774}"/>
              </a:ext>
            </a:extLst>
          </p:cNvPr>
          <p:cNvSpPr txBox="1"/>
          <p:nvPr/>
        </p:nvSpPr>
        <p:spPr>
          <a:xfrm>
            <a:off x="4766317" y="3650328"/>
            <a:ext cx="5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PDK1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2BEC824-B6E7-7225-68F5-028B87820A2A}"/>
              </a:ext>
            </a:extLst>
          </p:cNvPr>
          <p:cNvSpPr txBox="1"/>
          <p:nvPr/>
        </p:nvSpPr>
        <p:spPr>
          <a:xfrm>
            <a:off x="4766316" y="4233916"/>
            <a:ext cx="6619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18E9FCF9-368C-6528-D477-CF02F9304D99}"/>
              </a:ext>
            </a:extLst>
          </p:cNvPr>
          <p:cNvSpPr txBox="1"/>
          <p:nvPr/>
        </p:nvSpPr>
        <p:spPr>
          <a:xfrm rot="19344427">
            <a:off x="6434886" y="3443229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672820F3-6599-0B71-454D-F08EE134F8BE}"/>
              </a:ext>
            </a:extLst>
          </p:cNvPr>
          <p:cNvSpPr txBox="1"/>
          <p:nvPr/>
        </p:nvSpPr>
        <p:spPr>
          <a:xfrm rot="19344427">
            <a:off x="6677189" y="3295065"/>
            <a:ext cx="7473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ACSS2-IN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CC44E46-1DDB-113B-54C3-2B9BB87BA9AE}"/>
              </a:ext>
            </a:extLst>
          </p:cNvPr>
          <p:cNvSpPr txBox="1"/>
          <p:nvPr/>
        </p:nvSpPr>
        <p:spPr>
          <a:xfrm rot="19344427">
            <a:off x="7004239" y="3443228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FCE6C8C0-FF5A-6ECA-BC5A-CBCDC6982C04}"/>
              </a:ext>
            </a:extLst>
          </p:cNvPr>
          <p:cNvSpPr txBox="1"/>
          <p:nvPr/>
        </p:nvSpPr>
        <p:spPr>
          <a:xfrm rot="19344427">
            <a:off x="7177902" y="3210397"/>
            <a:ext cx="1005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HG+ACSS2-IN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1D8E58C6-6C46-7989-DCBA-04A77CCB8509}"/>
              </a:ext>
            </a:extLst>
          </p:cNvPr>
          <p:cNvSpPr/>
          <p:nvPr/>
        </p:nvSpPr>
        <p:spPr>
          <a:xfrm>
            <a:off x="6490995" y="3019561"/>
            <a:ext cx="1682765" cy="1571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6005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D4432EA-A511-9725-9811-7C60244FCCB1}"/>
              </a:ext>
            </a:extLst>
          </p:cNvPr>
          <p:cNvSpPr txBox="1"/>
          <p:nvPr/>
        </p:nvSpPr>
        <p:spPr>
          <a:xfrm>
            <a:off x="87465" y="-33646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AEEB1DF-4749-00D8-DD18-C6F9C37C5322}"/>
              </a:ext>
            </a:extLst>
          </p:cNvPr>
          <p:cNvSpPr txBox="1"/>
          <p:nvPr/>
        </p:nvSpPr>
        <p:spPr>
          <a:xfrm>
            <a:off x="413810" y="112480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3C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1A721208-4252-13EC-9192-605E7D506E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307086"/>
              </p:ext>
            </p:extLst>
          </p:nvPr>
        </p:nvGraphicFramePr>
        <p:xfrm>
          <a:off x="1135806" y="1628106"/>
          <a:ext cx="2490787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90120" imgH="636840" progId="">
                  <p:embed/>
                </p:oleObj>
              </mc:Choice>
              <mc:Fallback>
                <p:oleObj r:id="rId2" imgW="2490120" imgH="636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35806" y="1628106"/>
                        <a:ext cx="2490787" cy="636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15A52FDB-D7B6-D8A4-1A50-B4E1D678F5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7603817"/>
              </p:ext>
            </p:extLst>
          </p:nvPr>
        </p:nvGraphicFramePr>
        <p:xfrm>
          <a:off x="1148507" y="2367040"/>
          <a:ext cx="2484052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444400" imgH="493560" progId="">
                  <p:embed/>
                </p:oleObj>
              </mc:Choice>
              <mc:Fallback>
                <p:oleObj r:id="rId4" imgW="2444400" imgH="493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8507" y="2367040"/>
                        <a:ext cx="2484052" cy="53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20E5EEC-B756-02F1-3184-BC6E2EB35814}"/>
              </a:ext>
            </a:extLst>
          </p:cNvPr>
          <p:cNvSpPr txBox="1"/>
          <p:nvPr/>
        </p:nvSpPr>
        <p:spPr>
          <a:xfrm>
            <a:off x="642385" y="1872923"/>
            <a:ext cx="5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PDK1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30C99A9-428B-3269-6915-6E5ED0A776C3}"/>
              </a:ext>
            </a:extLst>
          </p:cNvPr>
          <p:cNvSpPr txBox="1"/>
          <p:nvPr/>
        </p:nvSpPr>
        <p:spPr>
          <a:xfrm>
            <a:off x="384354" y="2501161"/>
            <a:ext cx="8346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P-S</a:t>
            </a:r>
            <a:r>
              <a:rPr lang="en-US" altLang="zh-CN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293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-PDH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83E561D-0F2F-D832-AE7C-1E8FDEFB75CE}"/>
              </a:ext>
            </a:extLst>
          </p:cNvPr>
          <p:cNvSpPr txBox="1"/>
          <p:nvPr/>
        </p:nvSpPr>
        <p:spPr>
          <a:xfrm>
            <a:off x="399032" y="3022875"/>
            <a:ext cx="8346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P-S</a:t>
            </a:r>
            <a:r>
              <a:rPr lang="en-US" altLang="zh-CN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-PDH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04DA9AF-ECD4-7B58-24E9-6E696904973E}"/>
              </a:ext>
            </a:extLst>
          </p:cNvPr>
          <p:cNvSpPr txBox="1"/>
          <p:nvPr/>
        </p:nvSpPr>
        <p:spPr>
          <a:xfrm>
            <a:off x="572806" y="3513728"/>
            <a:ext cx="5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PDH-E1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7773509-787E-BB83-8D52-C712D646E28B}"/>
              </a:ext>
            </a:extLst>
          </p:cNvPr>
          <p:cNvSpPr txBox="1"/>
          <p:nvPr/>
        </p:nvSpPr>
        <p:spPr>
          <a:xfrm>
            <a:off x="750570" y="3959607"/>
            <a:ext cx="5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D102CAE8-081E-B86C-8FB9-86B7EEBB7E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034345"/>
              </p:ext>
            </p:extLst>
          </p:nvPr>
        </p:nvGraphicFramePr>
        <p:xfrm>
          <a:off x="1148507" y="2814648"/>
          <a:ext cx="2465387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465640" imgH="566640" progId="">
                  <p:embed/>
                </p:oleObj>
              </mc:Choice>
              <mc:Fallback>
                <p:oleObj r:id="rId6" imgW="2465640" imgH="5666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48507" y="2814648"/>
                        <a:ext cx="2465387" cy="566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9225B9FE-0394-9660-3A1E-AD0C965C74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627014"/>
              </p:ext>
            </p:extLst>
          </p:nvPr>
        </p:nvGraphicFramePr>
        <p:xfrm>
          <a:off x="1135806" y="3414122"/>
          <a:ext cx="2490787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532600" imgH="447840" progId="">
                  <p:embed/>
                </p:oleObj>
              </mc:Choice>
              <mc:Fallback>
                <p:oleObj r:id="rId8" imgW="2532600" imgH="447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35806" y="3414122"/>
                        <a:ext cx="2490787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9B8842B6-A5B2-77E8-2B24-132B8FFC19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545658"/>
              </p:ext>
            </p:extLst>
          </p:nvPr>
        </p:nvGraphicFramePr>
        <p:xfrm>
          <a:off x="1030237" y="3781823"/>
          <a:ext cx="2676525" cy="55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2675880" imgH="709920" progId="">
                  <p:embed/>
                </p:oleObj>
              </mc:Choice>
              <mc:Fallback>
                <p:oleObj r:id="rId10" imgW="2675880" imgH="709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30237" y="3781823"/>
                        <a:ext cx="2676525" cy="559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>
            <a:extLst>
              <a:ext uri="{FF2B5EF4-FFF2-40B4-BE49-F238E27FC236}">
                <a16:creationId xmlns:a16="http://schemas.microsoft.com/office/drawing/2014/main" id="{ED3DE649-0B64-67AB-9BBE-AFC52E223C98}"/>
              </a:ext>
            </a:extLst>
          </p:cNvPr>
          <p:cNvSpPr/>
          <p:nvPr/>
        </p:nvSpPr>
        <p:spPr>
          <a:xfrm>
            <a:off x="2341831" y="1329267"/>
            <a:ext cx="1682765" cy="3091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FAD1D7D-A771-FE3A-A792-632D91A2EE1C}"/>
              </a:ext>
            </a:extLst>
          </p:cNvPr>
          <p:cNvSpPr txBox="1"/>
          <p:nvPr/>
        </p:nvSpPr>
        <p:spPr>
          <a:xfrm rot="19344427">
            <a:off x="2368176" y="1629706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7BC9AE6-1CDA-AF5D-85F2-A32E89EBC548}"/>
              </a:ext>
            </a:extLst>
          </p:cNvPr>
          <p:cNvSpPr txBox="1"/>
          <p:nvPr/>
        </p:nvSpPr>
        <p:spPr>
          <a:xfrm rot="19344427">
            <a:off x="2648643" y="1562280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KC7F2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600C761-FE28-FD59-5BBB-AB63CDED69E7}"/>
              </a:ext>
            </a:extLst>
          </p:cNvPr>
          <p:cNvSpPr txBox="1"/>
          <p:nvPr/>
        </p:nvSpPr>
        <p:spPr>
          <a:xfrm rot="19344427">
            <a:off x="2907896" y="1629705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CD2420B-5D7B-6995-03AF-A8E6B71FE06A}"/>
              </a:ext>
            </a:extLst>
          </p:cNvPr>
          <p:cNvSpPr txBox="1"/>
          <p:nvPr/>
        </p:nvSpPr>
        <p:spPr>
          <a:xfrm rot="19344427">
            <a:off x="3113199" y="1503081"/>
            <a:ext cx="8194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HG+KC7F2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714C4E6F-A0C6-F09C-F770-155294270034}"/>
              </a:ext>
            </a:extLst>
          </p:cNvPr>
          <p:cNvGrpSpPr/>
          <p:nvPr/>
        </p:nvGrpSpPr>
        <p:grpSpPr>
          <a:xfrm>
            <a:off x="5301222" y="1926648"/>
            <a:ext cx="3175824" cy="2494280"/>
            <a:chOff x="4974635" y="1209041"/>
            <a:chExt cx="3175824" cy="2494280"/>
          </a:xfrm>
        </p:grpSpPr>
        <p:graphicFrame>
          <p:nvGraphicFramePr>
            <p:cNvPr id="13" name="对象 12">
              <a:extLst>
                <a:ext uri="{FF2B5EF4-FFF2-40B4-BE49-F238E27FC236}">
                  <a16:creationId xmlns:a16="http://schemas.microsoft.com/office/drawing/2014/main" id="{56FB258C-8646-E176-9120-20E16BB967C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05992414"/>
                </p:ext>
              </p:extLst>
            </p:nvPr>
          </p:nvGraphicFramePr>
          <p:xfrm>
            <a:off x="5432605" y="1622850"/>
            <a:ext cx="2713037" cy="630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2" imgW="2712600" imgH="630720" progId="">
                    <p:embed/>
                  </p:oleObj>
                </mc:Choice>
                <mc:Fallback>
                  <p:oleObj r:id="rId12" imgW="2712600" imgH="63072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432605" y="1622850"/>
                          <a:ext cx="2713037" cy="6302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对象 19">
              <a:extLst>
                <a:ext uri="{FF2B5EF4-FFF2-40B4-BE49-F238E27FC236}">
                  <a16:creationId xmlns:a16="http://schemas.microsoft.com/office/drawing/2014/main" id="{5241F916-74E1-9079-1F9B-09F39D938C9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88099712"/>
                </p:ext>
              </p:extLst>
            </p:nvPr>
          </p:nvGraphicFramePr>
          <p:xfrm>
            <a:off x="5516795" y="2182718"/>
            <a:ext cx="2608263" cy="549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4" imgW="2608920" imgH="548640" progId="">
                    <p:embed/>
                  </p:oleObj>
                </mc:Choice>
                <mc:Fallback>
                  <p:oleObj r:id="rId14" imgW="2608920" imgH="54864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516795" y="2182718"/>
                          <a:ext cx="2608263" cy="5492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对象 20">
              <a:extLst>
                <a:ext uri="{FF2B5EF4-FFF2-40B4-BE49-F238E27FC236}">
                  <a16:creationId xmlns:a16="http://schemas.microsoft.com/office/drawing/2014/main" id="{41BE66B4-334D-AB69-A062-983782A506F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27349214"/>
                </p:ext>
              </p:extLst>
            </p:nvPr>
          </p:nvGraphicFramePr>
          <p:xfrm>
            <a:off x="5486633" y="2663902"/>
            <a:ext cx="2663826" cy="534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6" imgW="2718720" imgH="545400" progId="">
                    <p:embed/>
                  </p:oleObj>
                </mc:Choice>
                <mc:Fallback>
                  <p:oleObj r:id="rId16" imgW="2718720" imgH="54540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5486633" y="2663902"/>
                          <a:ext cx="2663826" cy="53494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对象 21">
              <a:extLst>
                <a:ext uri="{FF2B5EF4-FFF2-40B4-BE49-F238E27FC236}">
                  <a16:creationId xmlns:a16="http://schemas.microsoft.com/office/drawing/2014/main" id="{5210F757-28B6-1604-B371-2E5DBBECC00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4346630"/>
                </p:ext>
              </p:extLst>
            </p:nvPr>
          </p:nvGraphicFramePr>
          <p:xfrm>
            <a:off x="5562833" y="3138656"/>
            <a:ext cx="2524527" cy="454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8" imgW="2511360" imgH="453960" progId="">
                    <p:embed/>
                  </p:oleObj>
                </mc:Choice>
                <mc:Fallback>
                  <p:oleObj r:id="rId18" imgW="2511360" imgH="45396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5562833" y="3138656"/>
                          <a:ext cx="2524527" cy="4540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B482B73-E2B7-FA57-52A7-B88D56353870}"/>
                </a:ext>
              </a:extLst>
            </p:cNvPr>
            <p:cNvSpPr/>
            <p:nvPr/>
          </p:nvSpPr>
          <p:spPr>
            <a:xfrm>
              <a:off x="5611485" y="1209041"/>
              <a:ext cx="723275" cy="24942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E2778DD-5A88-928E-4F31-F4C00A388DA2}"/>
                </a:ext>
              </a:extLst>
            </p:cNvPr>
            <p:cNvSpPr txBox="1"/>
            <p:nvPr/>
          </p:nvSpPr>
          <p:spPr>
            <a:xfrm rot="19344427">
              <a:off x="5563844" y="1572245"/>
              <a:ext cx="3978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</a:t>
              </a:r>
              <a:endParaRPr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7374CA97-3D86-6B2E-08B1-3FCD4523258B}"/>
                </a:ext>
              </a:extLst>
            </p:cNvPr>
            <p:cNvSpPr txBox="1"/>
            <p:nvPr/>
          </p:nvSpPr>
          <p:spPr>
            <a:xfrm rot="19344427">
              <a:off x="5844311" y="1504819"/>
              <a:ext cx="5613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KC7F2</a:t>
              </a:r>
              <a:endParaRPr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D6C77E9E-CB3E-7267-ECFF-0FB9046D3069}"/>
                </a:ext>
              </a:extLst>
            </p:cNvPr>
            <p:cNvSpPr txBox="1"/>
            <p:nvPr/>
          </p:nvSpPr>
          <p:spPr>
            <a:xfrm>
              <a:off x="5020356" y="1838480"/>
              <a:ext cx="5847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H3K9ac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143165E0-8281-D3C2-5324-167C994394D9}"/>
                </a:ext>
              </a:extLst>
            </p:cNvPr>
            <p:cNvSpPr txBox="1"/>
            <p:nvPr/>
          </p:nvSpPr>
          <p:spPr>
            <a:xfrm>
              <a:off x="4974635" y="2308196"/>
              <a:ext cx="6619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H3K14ac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77F2000B-CDDE-CD75-E61F-302CFA978965}"/>
                </a:ext>
              </a:extLst>
            </p:cNvPr>
            <p:cNvSpPr txBox="1"/>
            <p:nvPr/>
          </p:nvSpPr>
          <p:spPr>
            <a:xfrm>
              <a:off x="4994955" y="2786958"/>
              <a:ext cx="6619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H3K27ac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C4FF4A38-2272-BECE-0BB2-86739FAF7D5E}"/>
                </a:ext>
              </a:extLst>
            </p:cNvPr>
            <p:cNvSpPr txBox="1"/>
            <p:nvPr/>
          </p:nvSpPr>
          <p:spPr>
            <a:xfrm>
              <a:off x="5309914" y="3236031"/>
              <a:ext cx="6619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H3</a:t>
              </a:r>
              <a:endPara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文本框 36">
            <a:extLst>
              <a:ext uri="{FF2B5EF4-FFF2-40B4-BE49-F238E27FC236}">
                <a16:creationId xmlns:a16="http://schemas.microsoft.com/office/drawing/2014/main" id="{B38DF8F2-5663-F2F9-9B67-67711B71C899}"/>
              </a:ext>
            </a:extLst>
          </p:cNvPr>
          <p:cNvSpPr txBox="1"/>
          <p:nvPr/>
        </p:nvSpPr>
        <p:spPr>
          <a:xfrm>
            <a:off x="5018147" y="1121850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3E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157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DB4384D-9737-8BDF-D45C-D7CEBD1AEB65}"/>
              </a:ext>
            </a:extLst>
          </p:cNvPr>
          <p:cNvSpPr txBox="1"/>
          <p:nvPr/>
        </p:nvSpPr>
        <p:spPr>
          <a:xfrm>
            <a:off x="87465" y="-33646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CCF7D08-B97E-9968-FAE1-6067012CB672}"/>
              </a:ext>
            </a:extLst>
          </p:cNvPr>
          <p:cNvSpPr txBox="1"/>
          <p:nvPr/>
        </p:nvSpPr>
        <p:spPr>
          <a:xfrm>
            <a:off x="413810" y="1124802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4E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9CFEA0F4-FDCC-67B9-D16B-A57C804B8B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5032628"/>
              </p:ext>
            </p:extLst>
          </p:nvPr>
        </p:nvGraphicFramePr>
        <p:xfrm>
          <a:off x="2520950" y="2203968"/>
          <a:ext cx="3884083" cy="650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96240" imgH="536400" progId="">
                  <p:embed/>
                </p:oleObj>
              </mc:Choice>
              <mc:Fallback>
                <p:oleObj r:id="rId2" imgW="2496240" imgH="536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0950" y="2203968"/>
                        <a:ext cx="3884083" cy="6504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DBCA7DB-06FB-CA94-6D24-659B2DCAB2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464760"/>
              </p:ext>
            </p:extLst>
          </p:nvPr>
        </p:nvGraphicFramePr>
        <p:xfrm>
          <a:off x="2461108" y="2713169"/>
          <a:ext cx="3960368" cy="832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581560" imgH="542520" progId="">
                  <p:embed/>
                </p:oleObj>
              </mc:Choice>
              <mc:Fallback>
                <p:oleObj r:id="rId4" imgW="2581560" imgH="5425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61108" y="2713169"/>
                        <a:ext cx="3960368" cy="832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C5A3FB6D-12D2-3FD8-F38D-3C2FFB67EA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640573"/>
              </p:ext>
            </p:extLst>
          </p:nvPr>
        </p:nvGraphicFramePr>
        <p:xfrm>
          <a:off x="2537393" y="3544485"/>
          <a:ext cx="3884083" cy="42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621160" imgH="368640" progId="">
                  <p:embed/>
                </p:oleObj>
              </mc:Choice>
              <mc:Fallback>
                <p:oleObj r:id="rId6" imgW="2621160" imgH="3686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37393" y="3544485"/>
                        <a:ext cx="3884083" cy="420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9F26E4C1-D6F5-8C2F-EF9F-1CA4B68469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968817"/>
              </p:ext>
            </p:extLst>
          </p:nvPr>
        </p:nvGraphicFramePr>
        <p:xfrm>
          <a:off x="2461108" y="4587738"/>
          <a:ext cx="3884083" cy="71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691360" imgH="496800" progId="">
                  <p:embed/>
                </p:oleObj>
              </mc:Choice>
              <mc:Fallback>
                <p:oleObj r:id="rId8" imgW="2691360" imgH="4968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61108" y="4587738"/>
                        <a:ext cx="3884083" cy="717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D343D973-B45B-CEF5-BBC9-535B6D8DA145}"/>
              </a:ext>
            </a:extLst>
          </p:cNvPr>
          <p:cNvSpPr txBox="1"/>
          <p:nvPr/>
        </p:nvSpPr>
        <p:spPr>
          <a:xfrm>
            <a:off x="1725766" y="2380334"/>
            <a:ext cx="1033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Caspase-3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25C1A21-AD97-2CE3-F68D-9182CA1F1404}"/>
              </a:ext>
            </a:extLst>
          </p:cNvPr>
          <p:cNvSpPr txBox="1"/>
          <p:nvPr/>
        </p:nvSpPr>
        <p:spPr>
          <a:xfrm>
            <a:off x="2045288" y="2991539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Caspase-3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CA4FEAF-A72B-399C-C06E-06FDFD870279}"/>
              </a:ext>
            </a:extLst>
          </p:cNvPr>
          <p:cNvSpPr txBox="1"/>
          <p:nvPr/>
        </p:nvSpPr>
        <p:spPr>
          <a:xfrm>
            <a:off x="2270464" y="3633488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Bcl-2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47BE2F2-A00E-84E7-C874-A92A16A18860}"/>
              </a:ext>
            </a:extLst>
          </p:cNvPr>
          <p:cNvSpPr txBox="1"/>
          <p:nvPr/>
        </p:nvSpPr>
        <p:spPr>
          <a:xfrm>
            <a:off x="2336504" y="4796314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31F9D4B0-C77B-8190-92AE-1BF5FB3BE7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877580"/>
              </p:ext>
            </p:extLst>
          </p:nvPr>
        </p:nvGraphicFramePr>
        <p:xfrm>
          <a:off x="2572150" y="4056224"/>
          <a:ext cx="3738283" cy="55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2432160" imgH="362520" progId="">
                  <p:embed/>
                </p:oleObj>
              </mc:Choice>
              <mc:Fallback>
                <p:oleObj r:id="rId10" imgW="2432160" imgH="3625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72150" y="4056224"/>
                        <a:ext cx="3738283" cy="556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8309F288-8200-A001-4B3C-D89BB30CA154}"/>
              </a:ext>
            </a:extLst>
          </p:cNvPr>
          <p:cNvSpPr txBox="1"/>
          <p:nvPr/>
        </p:nvSpPr>
        <p:spPr>
          <a:xfrm>
            <a:off x="2329566" y="4193177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Bax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6A67B77-75F1-1ED8-D3FB-B5155AACB5CE}"/>
              </a:ext>
            </a:extLst>
          </p:cNvPr>
          <p:cNvSpPr/>
          <p:nvPr/>
        </p:nvSpPr>
        <p:spPr>
          <a:xfrm>
            <a:off x="2676540" y="4655105"/>
            <a:ext cx="1826880" cy="5709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5958457-5EAF-81A7-01D8-35E66A302A57}"/>
              </a:ext>
            </a:extLst>
          </p:cNvPr>
          <p:cNvSpPr/>
          <p:nvPr/>
        </p:nvSpPr>
        <p:spPr>
          <a:xfrm>
            <a:off x="4518311" y="4041629"/>
            <a:ext cx="1826880" cy="5709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1968BA9-347D-EA43-443B-ABF1AF9FC3C4}"/>
              </a:ext>
            </a:extLst>
          </p:cNvPr>
          <p:cNvSpPr txBox="1"/>
          <p:nvPr/>
        </p:nvSpPr>
        <p:spPr>
          <a:xfrm rot="19344427">
            <a:off x="2750298" y="2161652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71E2535-0617-86A3-809E-C76254208FAF}"/>
              </a:ext>
            </a:extLst>
          </p:cNvPr>
          <p:cNvSpPr txBox="1"/>
          <p:nvPr/>
        </p:nvSpPr>
        <p:spPr>
          <a:xfrm rot="19344427">
            <a:off x="3128990" y="2037727"/>
            <a:ext cx="8194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Lenti-PDK1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94EF4FC-EB0F-D00F-E551-844737BFB940}"/>
              </a:ext>
            </a:extLst>
          </p:cNvPr>
          <p:cNvSpPr txBox="1"/>
          <p:nvPr/>
        </p:nvSpPr>
        <p:spPr>
          <a:xfrm rot="19344427">
            <a:off x="3682608" y="2174401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E66FDBA-5269-CB4C-879D-A521429BDA67}"/>
              </a:ext>
            </a:extLst>
          </p:cNvPr>
          <p:cNvSpPr txBox="1"/>
          <p:nvPr/>
        </p:nvSpPr>
        <p:spPr>
          <a:xfrm rot="19344427">
            <a:off x="4040338" y="1921259"/>
            <a:ext cx="10775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HG+Lenti-PDK1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D3D4CB3-9FA2-DC65-B789-3323CC36EC84}"/>
              </a:ext>
            </a:extLst>
          </p:cNvPr>
          <p:cNvSpPr txBox="1"/>
          <p:nvPr/>
        </p:nvSpPr>
        <p:spPr>
          <a:xfrm rot="19344427">
            <a:off x="4552108" y="2097451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5AA2CE4-3B9A-6B21-F314-53EFDE05F283}"/>
              </a:ext>
            </a:extLst>
          </p:cNvPr>
          <p:cNvSpPr txBox="1"/>
          <p:nvPr/>
        </p:nvSpPr>
        <p:spPr>
          <a:xfrm rot="19344427">
            <a:off x="4930800" y="1973526"/>
            <a:ext cx="8194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Lenti-PDK1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86DF30D-070E-F0C1-AFC4-FFADDEFA57CF}"/>
              </a:ext>
            </a:extLst>
          </p:cNvPr>
          <p:cNvSpPr txBox="1"/>
          <p:nvPr/>
        </p:nvSpPr>
        <p:spPr>
          <a:xfrm rot="19344427">
            <a:off x="5484418" y="2110200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A90434E-120B-3F92-6097-049F629B22CF}"/>
              </a:ext>
            </a:extLst>
          </p:cNvPr>
          <p:cNvSpPr txBox="1"/>
          <p:nvPr/>
        </p:nvSpPr>
        <p:spPr>
          <a:xfrm rot="19344427">
            <a:off x="5842148" y="1857058"/>
            <a:ext cx="10775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HG+Lenti-PDK1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F9C44B9-8E35-AE42-C726-5091DD8F4C1C}"/>
              </a:ext>
            </a:extLst>
          </p:cNvPr>
          <p:cNvSpPr/>
          <p:nvPr/>
        </p:nvSpPr>
        <p:spPr>
          <a:xfrm>
            <a:off x="2676540" y="1854695"/>
            <a:ext cx="1826880" cy="2148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7863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E9FB410-6456-25A2-E00F-E9CAC1843B2A}"/>
              </a:ext>
            </a:extLst>
          </p:cNvPr>
          <p:cNvSpPr txBox="1"/>
          <p:nvPr/>
        </p:nvSpPr>
        <p:spPr>
          <a:xfrm>
            <a:off x="87465" y="-33646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138C81E-081D-9CCB-4D67-088BEC5670D4}"/>
              </a:ext>
            </a:extLst>
          </p:cNvPr>
          <p:cNvSpPr txBox="1"/>
          <p:nvPr/>
        </p:nvSpPr>
        <p:spPr>
          <a:xfrm>
            <a:off x="413810" y="112480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1400">
                <a:latin typeface="Times New Roman" panose="02020603050405020304" pitchFamily="18" charset="0"/>
                <a:cs typeface="Times New Roman" panose="02020603050405020304" pitchFamily="18" charset="0"/>
              </a:rPr>
              <a:t>5B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474E1230-0B62-5339-A521-D0AC604138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541876"/>
              </p:ext>
            </p:extLst>
          </p:nvPr>
        </p:nvGraphicFramePr>
        <p:xfrm>
          <a:off x="2503335" y="1197358"/>
          <a:ext cx="4588936" cy="910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65640" imgH="402120" progId="">
                  <p:embed/>
                </p:oleObj>
              </mc:Choice>
              <mc:Fallback>
                <p:oleObj r:id="rId2" imgW="2465640" imgH="402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03335" y="1197358"/>
                        <a:ext cx="4588936" cy="9108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21123541-84B3-26E9-9494-DB7AFD8F7A94}"/>
              </a:ext>
            </a:extLst>
          </p:cNvPr>
          <p:cNvSpPr txBox="1"/>
          <p:nvPr/>
        </p:nvSpPr>
        <p:spPr>
          <a:xfrm>
            <a:off x="1879600" y="2519733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Caspase-3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A307D8-8731-35AF-9046-E7809AB0FB2E}"/>
              </a:ext>
            </a:extLst>
          </p:cNvPr>
          <p:cNvSpPr txBox="1"/>
          <p:nvPr/>
        </p:nvSpPr>
        <p:spPr>
          <a:xfrm>
            <a:off x="2087515" y="3277203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Bcl-2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EDD4182-BC30-0A29-A021-C52A7952D051}"/>
              </a:ext>
            </a:extLst>
          </p:cNvPr>
          <p:cNvSpPr txBox="1"/>
          <p:nvPr/>
        </p:nvSpPr>
        <p:spPr>
          <a:xfrm>
            <a:off x="2038921" y="4776148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0A3F9D7-675A-3D39-0E5A-90C6D698D688}"/>
              </a:ext>
            </a:extLst>
          </p:cNvPr>
          <p:cNvSpPr txBox="1"/>
          <p:nvPr/>
        </p:nvSpPr>
        <p:spPr>
          <a:xfrm>
            <a:off x="2097919" y="4016901"/>
            <a:ext cx="8316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Bax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CC1903D-9DFE-AE83-6082-118F8000361A}"/>
              </a:ext>
            </a:extLst>
          </p:cNvPr>
          <p:cNvSpPr txBox="1"/>
          <p:nvPr/>
        </p:nvSpPr>
        <p:spPr>
          <a:xfrm>
            <a:off x="1581052" y="1593155"/>
            <a:ext cx="1033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Caspase-3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2A1052AF-2CDC-B2FC-18FB-8714EF2417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215813"/>
              </p:ext>
            </p:extLst>
          </p:nvPr>
        </p:nvGraphicFramePr>
        <p:xfrm>
          <a:off x="2462695" y="2129134"/>
          <a:ext cx="4801705" cy="984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599920" imgH="609480" progId="">
                  <p:embed/>
                </p:oleObj>
              </mc:Choice>
              <mc:Fallback>
                <p:oleObj r:id="rId4" imgW="2599920" imgH="6094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62695" y="2129134"/>
                        <a:ext cx="4801705" cy="984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C9A4035E-5040-96B1-5276-A687785502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9998820"/>
              </p:ext>
            </p:extLst>
          </p:nvPr>
        </p:nvGraphicFramePr>
        <p:xfrm>
          <a:off x="2567384" y="3060577"/>
          <a:ext cx="4636498" cy="801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486880" imgH="429480" progId="">
                  <p:embed/>
                </p:oleObj>
              </mc:Choice>
              <mc:Fallback>
                <p:oleObj r:id="rId6" imgW="2486880" imgH="4294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67384" y="3060577"/>
                        <a:ext cx="4636498" cy="8018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5733DD23-90FF-4C3D-31DC-1E9DCA6550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415523"/>
              </p:ext>
            </p:extLst>
          </p:nvPr>
        </p:nvGraphicFramePr>
        <p:xfrm>
          <a:off x="2542781" y="3699186"/>
          <a:ext cx="4661101" cy="895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493000" imgH="645840" progId="">
                  <p:embed/>
                </p:oleObj>
              </mc:Choice>
              <mc:Fallback>
                <p:oleObj r:id="rId8" imgW="2493000" imgH="6458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>
                        <a:lum bright="-10000" contrast="20000"/>
                      </a:blip>
                      <a:stretch>
                        <a:fillRect/>
                      </a:stretch>
                    </p:blipFill>
                    <p:spPr>
                      <a:xfrm>
                        <a:off x="2542781" y="3699186"/>
                        <a:ext cx="4661101" cy="8955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27D62009-4511-2A01-E096-DEF0E2FB59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842666"/>
              </p:ext>
            </p:extLst>
          </p:nvPr>
        </p:nvGraphicFramePr>
        <p:xfrm>
          <a:off x="2521222" y="4374135"/>
          <a:ext cx="4801705" cy="984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2584440" imgH="597240" progId="">
                  <p:embed/>
                </p:oleObj>
              </mc:Choice>
              <mc:Fallback>
                <p:oleObj r:id="rId10" imgW="2584440" imgH="5972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21222" y="4374135"/>
                        <a:ext cx="4801705" cy="984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矩形 18">
            <a:extLst>
              <a:ext uri="{FF2B5EF4-FFF2-40B4-BE49-F238E27FC236}">
                <a16:creationId xmlns:a16="http://schemas.microsoft.com/office/drawing/2014/main" id="{E6E3B670-0CE8-4EFF-AF6E-F66971AB6788}"/>
              </a:ext>
            </a:extLst>
          </p:cNvPr>
          <p:cNvSpPr/>
          <p:nvPr/>
        </p:nvSpPr>
        <p:spPr>
          <a:xfrm>
            <a:off x="4797803" y="574173"/>
            <a:ext cx="2248278" cy="50864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6EECEA5-8162-E3B2-6A9B-92763C2E300B}"/>
              </a:ext>
            </a:extLst>
          </p:cNvPr>
          <p:cNvSpPr txBox="1"/>
          <p:nvPr/>
        </p:nvSpPr>
        <p:spPr>
          <a:xfrm rot="19344427">
            <a:off x="4903605" y="1308481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E11FFEC-5BBE-D882-3D53-CA1A2AE4E482}"/>
              </a:ext>
            </a:extLst>
          </p:cNvPr>
          <p:cNvSpPr txBox="1"/>
          <p:nvPr/>
        </p:nvSpPr>
        <p:spPr>
          <a:xfrm rot="19344427">
            <a:off x="5282297" y="1184556"/>
            <a:ext cx="8194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Lenti-PDK1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F656084-5AF2-8C95-26A4-27D8CC016514}"/>
              </a:ext>
            </a:extLst>
          </p:cNvPr>
          <p:cNvSpPr txBox="1"/>
          <p:nvPr/>
        </p:nvSpPr>
        <p:spPr>
          <a:xfrm rot="19344427">
            <a:off x="5815076" y="1321230"/>
            <a:ext cx="4122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STZ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71BE13F-B6E6-EB86-4D47-CF9546F82479}"/>
              </a:ext>
            </a:extLst>
          </p:cNvPr>
          <p:cNvSpPr txBox="1"/>
          <p:nvPr/>
        </p:nvSpPr>
        <p:spPr>
          <a:xfrm rot="19344427">
            <a:off x="6172807" y="1068088"/>
            <a:ext cx="11192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STZ+Lenti-PDK1</a:t>
            </a:r>
            <a:endParaRPr lang="zh-CN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211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298</TotalTime>
  <Words>117</Words>
  <Application>Microsoft Office PowerPoint</Application>
  <PresentationFormat>全屏显示(4:3)</PresentationFormat>
  <Paragraphs>76</Paragraphs>
  <Slides>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Bruce Kong</dc:creator>
  <cp:lastModifiedBy>Bruce Kong</cp:lastModifiedBy>
  <cp:revision>50</cp:revision>
  <dcterms:created xsi:type="dcterms:W3CDTF">2023-09-06T09:22:07Z</dcterms:created>
  <dcterms:modified xsi:type="dcterms:W3CDTF">2023-09-07T12:07:41Z</dcterms:modified>
</cp:coreProperties>
</file>