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5" r:id="rId2"/>
    <p:sldId id="365" r:id="rId3"/>
    <p:sldId id="366" r:id="rId4"/>
    <p:sldId id="367" r:id="rId5"/>
    <p:sldId id="361" r:id="rId6"/>
    <p:sldId id="368" r:id="rId7"/>
    <p:sldId id="369" r:id="rId8"/>
    <p:sldId id="370" r:id="rId9"/>
    <p:sldId id="371" r:id="rId10"/>
    <p:sldId id="373" r:id="rId11"/>
    <p:sldId id="338" r:id="rId12"/>
    <p:sldId id="363" r:id="rId13"/>
    <p:sldId id="364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4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19D841-F5B4-4566-9665-DBBB70E4F4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FBC83ED-BF00-4AD9-82B9-D7ABEADCD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1A73B9-EA36-437D-921A-C85266DB7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902A-5D9E-4A9A-897C-55C5898CD7D1}" type="datetimeFigureOut">
              <a:rPr lang="zh-CN" altLang="en-US" smtClean="0"/>
              <a:t>2023/12/24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C3DDE5-57C2-44D5-882B-82154FA1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B4C3E7-D4D2-4712-9C6E-7B8DC7635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D7F26-B67D-4B4B-91BD-890D38386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4604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CDCF2A-09DF-4839-8EFC-61DD9706D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0CD3A40-222D-483F-8797-C5C970E789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2628BE-BB28-4853-B78A-760F79DE4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902A-5D9E-4A9A-897C-55C5898CD7D1}" type="datetimeFigureOut">
              <a:rPr lang="zh-CN" altLang="en-US" smtClean="0"/>
              <a:t>2023/12/24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9BE558A-99A7-4B5F-8A16-465DE92AC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C5277B1-0BD6-44F5-B1BF-51584329F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D7F26-B67D-4B4B-91BD-890D38386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8289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AEA7E73-926F-4CBB-A729-E15E27C8D6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4E30215-889C-4639-8C34-1E845EAE1A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467416-576F-45AA-A875-197C66C4F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902A-5D9E-4A9A-897C-55C5898CD7D1}" type="datetimeFigureOut">
              <a:rPr lang="zh-CN" altLang="en-US" smtClean="0"/>
              <a:t>2023/12/24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844F87-7D92-41F5-8EF2-A7AD71DD6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5767193-D8EF-49F0-B3AB-4EF5A20A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D7F26-B67D-4B4B-91BD-890D38386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4746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59C3E2-E0C9-414E-8B55-01027CCD8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3AB2815-E547-4F69-A693-66C61DD93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FBD5C8-6E9F-417C-8601-5D8EC7F88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902A-5D9E-4A9A-897C-55C5898CD7D1}" type="datetimeFigureOut">
              <a:rPr lang="zh-CN" altLang="en-US" smtClean="0"/>
              <a:t>2023/12/24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FC578-C349-4072-A07F-23CE6C1AE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A39AE3-7E0D-4A36-8BC7-57B73C7F4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D7F26-B67D-4B4B-91BD-890D38386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4446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F0BE20-8076-4343-A8A6-939DBCDDB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16C7B2B-EA46-4797-9DED-EFCC20E90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AC02EA-3239-40F1-BB3F-B2E2D548C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902A-5D9E-4A9A-897C-55C5898CD7D1}" type="datetimeFigureOut">
              <a:rPr lang="zh-CN" altLang="en-US" smtClean="0"/>
              <a:t>2023/12/24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26FEC06-874C-44AC-8399-92CE8BA5F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0FEAA3-1017-43CC-87DB-2B0AFEE9D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D7F26-B67D-4B4B-91BD-890D38386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0439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7117A6-610D-4C04-94A1-4BA27C0AB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4354309-DA93-49C1-81CE-86AA1A790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EA20BEB-399E-4FAF-8286-0EB7E358EA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3D6FDD3-D605-4B78-912B-88F7CD557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902A-5D9E-4A9A-897C-55C5898CD7D1}" type="datetimeFigureOut">
              <a:rPr lang="zh-CN" altLang="en-US" smtClean="0"/>
              <a:t>2023/12/24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DF09099-8230-42F6-95FE-86E0F90D2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0DD6384-3D24-44BB-ADBC-9484A0758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D7F26-B67D-4B4B-91BD-890D38386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2151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73CD5E-F43D-4621-B0DF-079C523CC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0ED5A5-3656-4B36-B703-00E37C072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4F026D8-FB4B-47F1-AF42-558C3C55F8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0AAE899-7928-4980-8941-4BC7D5105B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4DC918B-9C67-4DEF-9AC5-58B14C78E8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A08C2FD-E78E-4F9E-B58E-D9FFF9F48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902A-5D9E-4A9A-897C-55C5898CD7D1}" type="datetimeFigureOut">
              <a:rPr lang="zh-CN" altLang="en-US" smtClean="0"/>
              <a:t>2023/12/24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690BC0A-8006-4E22-8FA7-D5DB0EFE0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60D1CF4-7014-4EEC-8EC2-E6B24F75F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D7F26-B67D-4B4B-91BD-890D38386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47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961297-B8F6-4402-A8EB-FF9EA78ED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E199745-8A26-4447-8009-0692C4BD7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902A-5D9E-4A9A-897C-55C5898CD7D1}" type="datetimeFigureOut">
              <a:rPr lang="zh-CN" altLang="en-US" smtClean="0"/>
              <a:t>2023/12/24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FE5CB20-5C21-4FA8-BEA9-C6E3FA3B4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3667FC9-E28A-4A54-A8BA-8A9D19C0E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D7F26-B67D-4B4B-91BD-890D38386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6841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8A554A2-1C55-4B2A-97C4-03D5C2E21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902A-5D9E-4A9A-897C-55C5898CD7D1}" type="datetimeFigureOut">
              <a:rPr lang="zh-CN" altLang="en-US" smtClean="0"/>
              <a:t>2023/12/24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BED5621-C0B5-4858-B68C-553AE017B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99A7736-8D95-4C76-ABDD-4DD0B2997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D7F26-B67D-4B4B-91BD-890D38386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03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9240FB-4CDE-405E-9ACA-C816584F9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C46B3B-C6DA-4825-9520-2CC491772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98FAE46-76D8-4CB5-8D8C-922904931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F281D28-AACE-4B80-AEBF-39B4BD5F9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902A-5D9E-4A9A-897C-55C5898CD7D1}" type="datetimeFigureOut">
              <a:rPr lang="zh-CN" altLang="en-US" smtClean="0"/>
              <a:t>2023/12/24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BDF5A85-4E50-4EDC-AD1B-C4F7C3B8F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CFAB332-F2F1-42DC-A9EC-5DB547CCE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D7F26-B67D-4B4B-91BD-890D38386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0114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A4BEA8-A0E6-4071-A1B9-F4544DBF4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A3E4901-2CC7-45B1-BDDA-AC54338EE7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8E36844-A30F-4C78-859C-57B66E6A3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054B504-5A79-465A-B997-A8C972277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902A-5D9E-4A9A-897C-55C5898CD7D1}" type="datetimeFigureOut">
              <a:rPr lang="zh-CN" altLang="en-US" smtClean="0"/>
              <a:t>2023/12/24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0D2927-B3E1-4197-9BFF-568B3A08F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5491303-C34B-4F34-B2E1-6BECBCE8C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D7F26-B67D-4B4B-91BD-890D38386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7813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E806DEC-8514-479F-8F62-111717E72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24A242-4C1E-46C0-B713-76AA0DF8A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5929931-67E0-4DC8-8764-8E4D8F877C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9902A-5D9E-4A9A-897C-55C5898CD7D1}" type="datetimeFigureOut">
              <a:rPr lang="zh-CN" altLang="en-US" smtClean="0"/>
              <a:t>2023/12/24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13044D-AD9E-4DA4-8460-0DE33AD80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231703-4BC4-4813-9807-B6E6299DFE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D7F26-B67D-4B4B-91BD-890D3838659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197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T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10543F0E-0281-4C9E-8D3B-B4904963E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823" y="2978375"/>
            <a:ext cx="1809524" cy="116190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EB1321D3-09D2-4641-B98E-501C9139B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7894" y="4351159"/>
            <a:ext cx="1842453" cy="80215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3E122FC-073B-4047-A623-DC2AFEBD1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119" y="4541407"/>
            <a:ext cx="2185981" cy="55270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C11DCC5B-B640-4D65-8FA2-43A71B3F55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4541" y="1518129"/>
            <a:ext cx="1702089" cy="1268436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7CC17404-B59E-4F8D-8978-4D3DA3ED324F}"/>
              </a:ext>
            </a:extLst>
          </p:cNvPr>
          <p:cNvSpPr/>
          <p:nvPr/>
        </p:nvSpPr>
        <p:spPr>
          <a:xfrm>
            <a:off x="202221" y="535379"/>
            <a:ext cx="140399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zh-CN" altLang="en-US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393DE93-2A69-4F0E-982C-16A9BBF3CB57}"/>
              </a:ext>
            </a:extLst>
          </p:cNvPr>
          <p:cNvSpPr/>
          <p:nvPr/>
        </p:nvSpPr>
        <p:spPr>
          <a:xfrm>
            <a:off x="-10379" y="3429000"/>
            <a:ext cx="1061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FSTL3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71E9B5B-402A-4C06-86C8-B14BEB0B7E83}"/>
              </a:ext>
            </a:extLst>
          </p:cNvPr>
          <p:cNvSpPr/>
          <p:nvPr/>
        </p:nvSpPr>
        <p:spPr>
          <a:xfrm>
            <a:off x="-46589" y="4603163"/>
            <a:ext cx="9508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5333E6D-5104-4351-ACF4-4CE9FE3703AD}"/>
              </a:ext>
            </a:extLst>
          </p:cNvPr>
          <p:cNvSpPr/>
          <p:nvPr/>
        </p:nvSpPr>
        <p:spPr>
          <a:xfrm>
            <a:off x="1932940" y="1220382"/>
            <a:ext cx="45011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0h          6h                             0h       6h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8CE4AF1-AA9E-4392-8CD0-AF2F406299BB}"/>
              </a:ext>
            </a:extLst>
          </p:cNvPr>
          <p:cNvSpPr/>
          <p:nvPr/>
        </p:nvSpPr>
        <p:spPr>
          <a:xfrm>
            <a:off x="3304067" y="935596"/>
            <a:ext cx="1403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CoCl</a:t>
            </a:r>
            <a:r>
              <a:rPr lang="en-US" altLang="zh-CN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16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6A1A142-9010-4064-846E-FC6467A3B98F}"/>
              </a:ext>
            </a:extLst>
          </p:cNvPr>
          <p:cNvSpPr/>
          <p:nvPr/>
        </p:nvSpPr>
        <p:spPr>
          <a:xfrm>
            <a:off x="37650" y="2013591"/>
            <a:ext cx="8880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HIF1α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7466B84B-CAEF-48C8-BB38-52EB00191C91}"/>
              </a:ext>
            </a:extLst>
          </p:cNvPr>
          <p:cNvCxnSpPr>
            <a:cxnSpLocks/>
          </p:cNvCxnSpPr>
          <p:nvPr/>
        </p:nvCxnSpPr>
        <p:spPr>
          <a:xfrm>
            <a:off x="2288867" y="1274150"/>
            <a:ext cx="3528000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矩形 22">
            <a:extLst>
              <a:ext uri="{FF2B5EF4-FFF2-40B4-BE49-F238E27FC236}">
                <a16:creationId xmlns:a16="http://schemas.microsoft.com/office/drawing/2014/main" id="{DED0A0C5-028C-4BB6-8937-D814663A8389}"/>
              </a:ext>
            </a:extLst>
          </p:cNvPr>
          <p:cNvSpPr/>
          <p:nvPr/>
        </p:nvSpPr>
        <p:spPr>
          <a:xfrm>
            <a:off x="1422607" y="5219838"/>
            <a:ext cx="45011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   HCT116                                   HCT8 </a:t>
            </a:r>
            <a:endParaRPr lang="zh-CN" altLang="en-US" sz="16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D42BDCF-9FB0-4E0F-8622-E584C8B6C7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119" y="1519546"/>
            <a:ext cx="2401748" cy="135948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4AE9D6C-F120-49B9-95BE-64CB59C4D4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119" y="3123144"/>
            <a:ext cx="2221548" cy="1053888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964E5335-A106-48D1-8AD9-C23AF329013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3847" r="8062" b="11008"/>
          <a:stretch/>
        </p:blipFill>
        <p:spPr>
          <a:xfrm>
            <a:off x="10240598" y="1811653"/>
            <a:ext cx="1564866" cy="1106360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4B4D2557-AF99-4576-AFED-DA1A50A17D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11026" y="3136979"/>
            <a:ext cx="2086464" cy="825414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E37B470C-D266-4FA4-89E9-ACF94B86BAA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92728" y="4339134"/>
            <a:ext cx="2104762" cy="914286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104A1178-4C71-42E9-A6A8-8005F93A2161}"/>
              </a:ext>
            </a:extLst>
          </p:cNvPr>
          <p:cNvSpPr/>
          <p:nvPr/>
        </p:nvSpPr>
        <p:spPr>
          <a:xfrm>
            <a:off x="8077952" y="1331461"/>
            <a:ext cx="40373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20%    1%                           20%   1% 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5FF0DFEC-4308-469A-8DF1-D64BD43E1C2D}"/>
              </a:ext>
            </a:extLst>
          </p:cNvPr>
          <p:cNvSpPr/>
          <p:nvPr/>
        </p:nvSpPr>
        <p:spPr>
          <a:xfrm>
            <a:off x="9436361" y="988242"/>
            <a:ext cx="1403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en-US" altLang="zh-CN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CN" altLang="en-US" sz="16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6C133B55-A9F0-4796-941B-CA2543B73FC3}"/>
              </a:ext>
            </a:extLst>
          </p:cNvPr>
          <p:cNvCxnSpPr/>
          <p:nvPr/>
        </p:nvCxnSpPr>
        <p:spPr>
          <a:xfrm>
            <a:off x="8446830" y="1326796"/>
            <a:ext cx="3132000" cy="0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6" name="矩形 55">
            <a:extLst>
              <a:ext uri="{FF2B5EF4-FFF2-40B4-BE49-F238E27FC236}">
                <a16:creationId xmlns:a16="http://schemas.microsoft.com/office/drawing/2014/main" id="{F2FDF51F-226C-433E-94AB-0B4342D0AF81}"/>
              </a:ext>
            </a:extLst>
          </p:cNvPr>
          <p:cNvSpPr/>
          <p:nvPr/>
        </p:nvSpPr>
        <p:spPr>
          <a:xfrm>
            <a:off x="7336013" y="5600180"/>
            <a:ext cx="45011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   HCT116                               HCT8 </a:t>
            </a:r>
            <a:endParaRPr lang="zh-CN" altLang="en-US" sz="16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6D53B1AF-68C1-4AF3-92D0-834769D210A5}"/>
              </a:ext>
            </a:extLst>
          </p:cNvPr>
          <p:cNvSpPr/>
          <p:nvPr/>
        </p:nvSpPr>
        <p:spPr>
          <a:xfrm>
            <a:off x="341657" y="933970"/>
            <a:ext cx="1243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2E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1AEB3143-D400-4B78-98B3-71A69AB41E93}"/>
              </a:ext>
            </a:extLst>
          </p:cNvPr>
          <p:cNvSpPr/>
          <p:nvPr/>
        </p:nvSpPr>
        <p:spPr>
          <a:xfrm>
            <a:off x="6428915" y="929859"/>
            <a:ext cx="1243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2F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775EA7CC-1CAC-4AB4-9F2F-87218660337E}"/>
              </a:ext>
            </a:extLst>
          </p:cNvPr>
          <p:cNvGrpSpPr/>
          <p:nvPr/>
        </p:nvGrpSpPr>
        <p:grpSpPr>
          <a:xfrm>
            <a:off x="641646" y="4424354"/>
            <a:ext cx="1035368" cy="480882"/>
            <a:chOff x="641646" y="4424354"/>
            <a:chExt cx="1035368" cy="480882"/>
          </a:xfrm>
        </p:grpSpPr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51B5F0CD-DD5C-4A3A-BE00-29CF95A680FC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id="{172A3EAF-5D08-4214-B381-B30093EAFD94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263511" cy="2631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7AB19DF8-3BA9-4270-A739-FA57BDBAAE17}"/>
              </a:ext>
            </a:extLst>
          </p:cNvPr>
          <p:cNvGrpSpPr/>
          <p:nvPr/>
        </p:nvGrpSpPr>
        <p:grpSpPr>
          <a:xfrm>
            <a:off x="483628" y="2958252"/>
            <a:ext cx="1035368" cy="414586"/>
            <a:chOff x="587120" y="4490650"/>
            <a:chExt cx="1035368" cy="414586"/>
          </a:xfrm>
        </p:grpSpPr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C043E7AB-8DD1-4551-A5F7-D2C1028CD212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FA79E76D-1958-4BCB-A907-6EC4EC01939E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263511" cy="2631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EAABB0E6-A9A0-4E3D-9C27-D6B7602F1C28}"/>
              </a:ext>
            </a:extLst>
          </p:cNvPr>
          <p:cNvGrpSpPr/>
          <p:nvPr/>
        </p:nvGrpSpPr>
        <p:grpSpPr>
          <a:xfrm>
            <a:off x="550189" y="3732399"/>
            <a:ext cx="1035368" cy="276999"/>
            <a:chOff x="641646" y="4424354"/>
            <a:chExt cx="1035368" cy="276999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8221F018-1FAF-4341-9BCC-D84FB4DD3929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4CF86297-58D1-49D1-B3DC-B952CD9D86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29728"/>
              <a:ext cx="223212" cy="1718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6" name="组合 75">
            <a:extLst>
              <a:ext uri="{FF2B5EF4-FFF2-40B4-BE49-F238E27FC236}">
                <a16:creationId xmlns:a16="http://schemas.microsoft.com/office/drawing/2014/main" id="{E9D1A846-A447-4CF7-ABCC-444C0AE8864B}"/>
              </a:ext>
            </a:extLst>
          </p:cNvPr>
          <p:cNvGrpSpPr/>
          <p:nvPr/>
        </p:nvGrpSpPr>
        <p:grpSpPr>
          <a:xfrm>
            <a:off x="356464" y="2732025"/>
            <a:ext cx="1035368" cy="276999"/>
            <a:chOff x="537380" y="4424354"/>
            <a:chExt cx="1035368" cy="276999"/>
          </a:xfrm>
        </p:grpSpPr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8FCAB60E-9139-4C93-BC6A-22A75110C74F}"/>
                </a:ext>
              </a:extLst>
            </p:cNvPr>
            <p:cNvSpPr/>
            <p:nvPr/>
          </p:nvSpPr>
          <p:spPr>
            <a:xfrm>
              <a:off x="537380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100kDa</a:t>
              </a:r>
              <a:endParaRPr lang="zh-CN" altLang="en-US" sz="1200" dirty="0"/>
            </a:p>
          </p:txBody>
        </p:sp>
        <p:cxnSp>
          <p:nvCxnSpPr>
            <p:cNvPr id="78" name="直接连接符 77">
              <a:extLst>
                <a:ext uri="{FF2B5EF4-FFF2-40B4-BE49-F238E27FC236}">
                  <a16:creationId xmlns:a16="http://schemas.microsoft.com/office/drawing/2014/main" id="{CB1DE78B-9F61-45A6-9F40-90EE1BDC74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75258"/>
              <a:ext cx="359509" cy="126358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1" name="组合 80">
            <a:extLst>
              <a:ext uri="{FF2B5EF4-FFF2-40B4-BE49-F238E27FC236}">
                <a16:creationId xmlns:a16="http://schemas.microsoft.com/office/drawing/2014/main" id="{9EA9FAC9-AD58-4DEE-8AA2-A1C5A56C1422}"/>
              </a:ext>
            </a:extLst>
          </p:cNvPr>
          <p:cNvGrpSpPr/>
          <p:nvPr/>
        </p:nvGrpSpPr>
        <p:grpSpPr>
          <a:xfrm>
            <a:off x="386536" y="2378537"/>
            <a:ext cx="1035368" cy="276999"/>
            <a:chOff x="537380" y="4424354"/>
            <a:chExt cx="1035368" cy="276999"/>
          </a:xfrm>
        </p:grpSpPr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4CF28E4F-A856-4D46-877A-A79C8E469B6B}"/>
                </a:ext>
              </a:extLst>
            </p:cNvPr>
            <p:cNvSpPr/>
            <p:nvPr/>
          </p:nvSpPr>
          <p:spPr>
            <a:xfrm>
              <a:off x="537380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130kDa</a:t>
              </a:r>
              <a:endParaRPr lang="zh-CN" altLang="en-US" sz="1200" dirty="0"/>
            </a:p>
          </p:txBody>
        </p:sp>
        <p:cxnSp>
          <p:nvCxnSpPr>
            <p:cNvPr id="83" name="直接连接符 82">
              <a:extLst>
                <a:ext uri="{FF2B5EF4-FFF2-40B4-BE49-F238E27FC236}">
                  <a16:creationId xmlns:a16="http://schemas.microsoft.com/office/drawing/2014/main" id="{71D5E899-7920-43E6-AAFB-D4F98E4950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7958" y="4454570"/>
              <a:ext cx="327762" cy="10611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5" name="组合 84">
            <a:extLst>
              <a:ext uri="{FF2B5EF4-FFF2-40B4-BE49-F238E27FC236}">
                <a16:creationId xmlns:a16="http://schemas.microsoft.com/office/drawing/2014/main" id="{5FC658A3-1433-4502-8B36-D713CEC4C61D}"/>
              </a:ext>
            </a:extLst>
          </p:cNvPr>
          <p:cNvGrpSpPr/>
          <p:nvPr/>
        </p:nvGrpSpPr>
        <p:grpSpPr>
          <a:xfrm>
            <a:off x="3532549" y="2601603"/>
            <a:ext cx="1035368" cy="276999"/>
            <a:chOff x="537380" y="4424354"/>
            <a:chExt cx="1035368" cy="276999"/>
          </a:xfrm>
        </p:grpSpPr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33424116-5632-4F68-A0F1-728D71AFB34A}"/>
                </a:ext>
              </a:extLst>
            </p:cNvPr>
            <p:cNvSpPr/>
            <p:nvPr/>
          </p:nvSpPr>
          <p:spPr>
            <a:xfrm>
              <a:off x="537380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100kDa</a:t>
              </a:r>
              <a:endParaRPr lang="zh-CN" altLang="en-US" sz="1200" dirty="0"/>
            </a:p>
          </p:txBody>
        </p:sp>
        <p:cxnSp>
          <p:nvCxnSpPr>
            <p:cNvPr id="87" name="直接连接符 86">
              <a:extLst>
                <a:ext uri="{FF2B5EF4-FFF2-40B4-BE49-F238E27FC236}">
                  <a16:creationId xmlns:a16="http://schemas.microsoft.com/office/drawing/2014/main" id="{0FB3E720-E253-43A4-8100-AB5C7FB41B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75258"/>
              <a:ext cx="359509" cy="126358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8" name="组合 87">
            <a:extLst>
              <a:ext uri="{FF2B5EF4-FFF2-40B4-BE49-F238E27FC236}">
                <a16:creationId xmlns:a16="http://schemas.microsoft.com/office/drawing/2014/main" id="{471D125F-D908-4CB4-B338-5A8F10747082}"/>
              </a:ext>
            </a:extLst>
          </p:cNvPr>
          <p:cNvGrpSpPr/>
          <p:nvPr/>
        </p:nvGrpSpPr>
        <p:grpSpPr>
          <a:xfrm>
            <a:off x="3562621" y="2248115"/>
            <a:ext cx="1035368" cy="276999"/>
            <a:chOff x="537380" y="4424354"/>
            <a:chExt cx="1035368" cy="276999"/>
          </a:xfrm>
        </p:grpSpPr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AA2C2591-6AD2-4D06-8F38-493967965598}"/>
                </a:ext>
              </a:extLst>
            </p:cNvPr>
            <p:cNvSpPr/>
            <p:nvPr/>
          </p:nvSpPr>
          <p:spPr>
            <a:xfrm>
              <a:off x="537380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130kDa</a:t>
              </a:r>
              <a:endParaRPr lang="zh-CN" altLang="en-US" sz="1200" dirty="0"/>
            </a:p>
          </p:txBody>
        </p:sp>
        <p:cxnSp>
          <p:nvCxnSpPr>
            <p:cNvPr id="90" name="直接连接符 89">
              <a:extLst>
                <a:ext uri="{FF2B5EF4-FFF2-40B4-BE49-F238E27FC236}">
                  <a16:creationId xmlns:a16="http://schemas.microsoft.com/office/drawing/2014/main" id="{3239653B-1DD9-4807-AC6C-72489BF163D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7958" y="4454570"/>
              <a:ext cx="327762" cy="10611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1" name="组合 90">
            <a:extLst>
              <a:ext uri="{FF2B5EF4-FFF2-40B4-BE49-F238E27FC236}">
                <a16:creationId xmlns:a16="http://schemas.microsoft.com/office/drawing/2014/main" id="{D0356A68-05C8-4DEC-8579-9E4AB249DA69}"/>
              </a:ext>
            </a:extLst>
          </p:cNvPr>
          <p:cNvGrpSpPr/>
          <p:nvPr/>
        </p:nvGrpSpPr>
        <p:grpSpPr>
          <a:xfrm>
            <a:off x="3562069" y="2900516"/>
            <a:ext cx="1035368" cy="414586"/>
            <a:chOff x="587120" y="4490650"/>
            <a:chExt cx="1035368" cy="414586"/>
          </a:xfrm>
        </p:grpSpPr>
        <p:sp>
          <p:nvSpPr>
            <p:cNvPr id="92" name="矩形 91">
              <a:extLst>
                <a:ext uri="{FF2B5EF4-FFF2-40B4-BE49-F238E27FC236}">
                  <a16:creationId xmlns:a16="http://schemas.microsoft.com/office/drawing/2014/main" id="{ECCC3069-F86C-492D-8088-AE0BF61F17A8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93" name="直接连接符 92">
              <a:extLst>
                <a:ext uri="{FF2B5EF4-FFF2-40B4-BE49-F238E27FC236}">
                  <a16:creationId xmlns:a16="http://schemas.microsoft.com/office/drawing/2014/main" id="{CD815D97-103E-42B4-8856-877825DDD9EF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263511" cy="2631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4" name="组合 93">
            <a:extLst>
              <a:ext uri="{FF2B5EF4-FFF2-40B4-BE49-F238E27FC236}">
                <a16:creationId xmlns:a16="http://schemas.microsoft.com/office/drawing/2014/main" id="{2B6D643B-6538-416E-A373-27EBD756734E}"/>
              </a:ext>
            </a:extLst>
          </p:cNvPr>
          <p:cNvGrpSpPr/>
          <p:nvPr/>
        </p:nvGrpSpPr>
        <p:grpSpPr>
          <a:xfrm>
            <a:off x="3628630" y="3674663"/>
            <a:ext cx="1035368" cy="276999"/>
            <a:chOff x="641646" y="4424354"/>
            <a:chExt cx="1035368" cy="276999"/>
          </a:xfrm>
        </p:grpSpPr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57E2FFB8-FFDD-4BB1-8040-284C21CD889A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96" name="直接连接符 95">
              <a:extLst>
                <a:ext uri="{FF2B5EF4-FFF2-40B4-BE49-F238E27FC236}">
                  <a16:creationId xmlns:a16="http://schemas.microsoft.com/office/drawing/2014/main" id="{C6FAF838-949E-4FAB-AEDD-4D867EC30C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29728"/>
              <a:ext cx="223212" cy="1718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504A0548-386B-4915-892F-083031D0A2A0}"/>
              </a:ext>
            </a:extLst>
          </p:cNvPr>
          <p:cNvGrpSpPr/>
          <p:nvPr/>
        </p:nvGrpSpPr>
        <p:grpSpPr>
          <a:xfrm>
            <a:off x="3503467" y="4723437"/>
            <a:ext cx="1035368" cy="316291"/>
            <a:chOff x="567635" y="4486927"/>
            <a:chExt cx="1035368" cy="316291"/>
          </a:xfrm>
        </p:grpSpPr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5355430E-9935-4263-B9DE-FEC0DD2D4707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99" name="直接连接符 98">
              <a:extLst>
                <a:ext uri="{FF2B5EF4-FFF2-40B4-BE49-F238E27FC236}">
                  <a16:creationId xmlns:a16="http://schemas.microsoft.com/office/drawing/2014/main" id="{5D93D72B-7E84-4C28-975C-4E5895584745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0" name="组合 99">
            <a:extLst>
              <a:ext uri="{FF2B5EF4-FFF2-40B4-BE49-F238E27FC236}">
                <a16:creationId xmlns:a16="http://schemas.microsoft.com/office/drawing/2014/main" id="{39F95475-0BC7-473C-8F1D-B42714684A34}"/>
              </a:ext>
            </a:extLst>
          </p:cNvPr>
          <p:cNvGrpSpPr/>
          <p:nvPr/>
        </p:nvGrpSpPr>
        <p:grpSpPr>
          <a:xfrm>
            <a:off x="3517278" y="4311723"/>
            <a:ext cx="1035368" cy="316291"/>
            <a:chOff x="567635" y="4486927"/>
            <a:chExt cx="1035368" cy="316291"/>
          </a:xfrm>
        </p:grpSpPr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416F071A-5413-46EB-8E57-C8D970F5AB65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102" name="直接连接符 101">
              <a:extLst>
                <a:ext uri="{FF2B5EF4-FFF2-40B4-BE49-F238E27FC236}">
                  <a16:creationId xmlns:a16="http://schemas.microsoft.com/office/drawing/2014/main" id="{8F325D9E-B1EE-4A3A-992D-EF2BE5E0AEBF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8E69E607-C026-4AB7-B236-23BEB16BB91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81489" y="2961024"/>
            <a:ext cx="1801822" cy="121600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ACF2CAA5-BC46-4D68-9BA8-DC06A7D094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48181" y="4218820"/>
            <a:ext cx="1810231" cy="133957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73E6E98-8E20-45FE-BB51-CCE2FB6AC3D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10526" y="1662444"/>
            <a:ext cx="1659491" cy="1216007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74E31C62-5C3F-4006-A9B5-7B3471A131B3}"/>
              </a:ext>
            </a:extLst>
          </p:cNvPr>
          <p:cNvSpPr/>
          <p:nvPr/>
        </p:nvSpPr>
        <p:spPr>
          <a:xfrm>
            <a:off x="6196750" y="3387962"/>
            <a:ext cx="10619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FSTL3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D71336F8-9F88-4EAD-B405-3A94695D8CEE}"/>
              </a:ext>
            </a:extLst>
          </p:cNvPr>
          <p:cNvSpPr/>
          <p:nvPr/>
        </p:nvSpPr>
        <p:spPr>
          <a:xfrm>
            <a:off x="6080225" y="4506450"/>
            <a:ext cx="9508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8135857F-92AF-471F-AF17-96ADD4580DD1}"/>
              </a:ext>
            </a:extLst>
          </p:cNvPr>
          <p:cNvSpPr/>
          <p:nvPr/>
        </p:nvSpPr>
        <p:spPr>
          <a:xfrm>
            <a:off x="6302074" y="2013591"/>
            <a:ext cx="88803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HIF1α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17A658B6-F05B-4624-81A5-ED821C13B6A3}"/>
              </a:ext>
            </a:extLst>
          </p:cNvPr>
          <p:cNvGrpSpPr/>
          <p:nvPr/>
        </p:nvGrpSpPr>
        <p:grpSpPr>
          <a:xfrm>
            <a:off x="6739613" y="2701376"/>
            <a:ext cx="1035368" cy="276999"/>
            <a:chOff x="537380" y="4424354"/>
            <a:chExt cx="1035368" cy="276999"/>
          </a:xfrm>
        </p:grpSpPr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6CD188BF-5195-45D6-BC2A-C481E3FCD1DE}"/>
                </a:ext>
              </a:extLst>
            </p:cNvPr>
            <p:cNvSpPr/>
            <p:nvPr/>
          </p:nvSpPr>
          <p:spPr>
            <a:xfrm>
              <a:off x="537380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100kDa</a:t>
              </a:r>
              <a:endParaRPr lang="zh-CN" altLang="en-US" sz="1200" dirty="0"/>
            </a:p>
          </p:txBody>
        </p:sp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id="{539ED6B3-EAE5-4ACE-9C0D-0FA42D0035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75258"/>
              <a:ext cx="359509" cy="126358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F39AC897-17B8-4A0C-B57E-E4E8C7ACCFF9}"/>
              </a:ext>
            </a:extLst>
          </p:cNvPr>
          <p:cNvGrpSpPr/>
          <p:nvPr/>
        </p:nvGrpSpPr>
        <p:grpSpPr>
          <a:xfrm>
            <a:off x="6769685" y="2347888"/>
            <a:ext cx="1035368" cy="276999"/>
            <a:chOff x="537380" y="4424354"/>
            <a:chExt cx="1035368" cy="276999"/>
          </a:xfrm>
        </p:grpSpPr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A4E74458-ADA1-4067-9029-D668ED3FF1C5}"/>
                </a:ext>
              </a:extLst>
            </p:cNvPr>
            <p:cNvSpPr/>
            <p:nvPr/>
          </p:nvSpPr>
          <p:spPr>
            <a:xfrm>
              <a:off x="537380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130kDa</a:t>
              </a:r>
              <a:endParaRPr lang="zh-CN" altLang="en-US" sz="1200" dirty="0"/>
            </a:p>
          </p:txBody>
        </p:sp>
        <p:cxnSp>
          <p:nvCxnSpPr>
            <p:cNvPr id="65" name="直接连接符 64">
              <a:extLst>
                <a:ext uri="{FF2B5EF4-FFF2-40B4-BE49-F238E27FC236}">
                  <a16:creationId xmlns:a16="http://schemas.microsoft.com/office/drawing/2014/main" id="{A3B33686-A00C-4A3D-BE45-19B2F7458F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7958" y="4510997"/>
              <a:ext cx="365195" cy="49689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7ED38EEC-0922-4F0A-B929-C37074DF2833}"/>
              </a:ext>
            </a:extLst>
          </p:cNvPr>
          <p:cNvGrpSpPr/>
          <p:nvPr/>
        </p:nvGrpSpPr>
        <p:grpSpPr>
          <a:xfrm>
            <a:off x="6793330" y="2971331"/>
            <a:ext cx="1035368" cy="356275"/>
            <a:chOff x="587120" y="4490650"/>
            <a:chExt cx="1035368" cy="356275"/>
          </a:xfrm>
        </p:grpSpPr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E06A0C6B-BA87-43E6-9661-96AAAF4CB39D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D8EB47C5-4193-443A-B53B-8FD8D8A746B0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326682" cy="20487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88668843-73EB-4BF6-BE22-B47B2C535A5D}"/>
              </a:ext>
            </a:extLst>
          </p:cNvPr>
          <p:cNvGrpSpPr/>
          <p:nvPr/>
        </p:nvGrpSpPr>
        <p:grpSpPr>
          <a:xfrm>
            <a:off x="6818329" y="3632660"/>
            <a:ext cx="1035368" cy="276999"/>
            <a:chOff x="641646" y="4424354"/>
            <a:chExt cx="1035368" cy="276999"/>
          </a:xfrm>
        </p:grpSpPr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6600BB34-0B83-40D4-BBA8-D9805F53BE99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84" name="直接连接符 83">
              <a:extLst>
                <a:ext uri="{FF2B5EF4-FFF2-40B4-BE49-F238E27FC236}">
                  <a16:creationId xmlns:a16="http://schemas.microsoft.com/office/drawing/2014/main" id="{FE7CDAE0-A95A-4704-A851-C44C5CCC70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29728"/>
              <a:ext cx="223212" cy="1718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3" name="组合 102">
            <a:extLst>
              <a:ext uri="{FF2B5EF4-FFF2-40B4-BE49-F238E27FC236}">
                <a16:creationId xmlns:a16="http://schemas.microsoft.com/office/drawing/2014/main" id="{C123ACC2-19BB-4882-8A80-85288C6A08DE}"/>
              </a:ext>
            </a:extLst>
          </p:cNvPr>
          <p:cNvGrpSpPr/>
          <p:nvPr/>
        </p:nvGrpSpPr>
        <p:grpSpPr>
          <a:xfrm>
            <a:off x="6739613" y="4723437"/>
            <a:ext cx="1035368" cy="316291"/>
            <a:chOff x="567635" y="4486927"/>
            <a:chExt cx="1035368" cy="316291"/>
          </a:xfrm>
        </p:grpSpPr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FF3866D2-C240-4947-BF7F-8A08ACB17D74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105" name="直接连接符 104">
              <a:extLst>
                <a:ext uri="{FF2B5EF4-FFF2-40B4-BE49-F238E27FC236}">
                  <a16:creationId xmlns:a16="http://schemas.microsoft.com/office/drawing/2014/main" id="{2DDF691A-8856-4F18-9A34-79CC95978C68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6" name="组合 105">
            <a:extLst>
              <a:ext uri="{FF2B5EF4-FFF2-40B4-BE49-F238E27FC236}">
                <a16:creationId xmlns:a16="http://schemas.microsoft.com/office/drawing/2014/main" id="{7EA84230-CF65-4EE7-AB2F-69F2212D7F74}"/>
              </a:ext>
            </a:extLst>
          </p:cNvPr>
          <p:cNvGrpSpPr/>
          <p:nvPr/>
        </p:nvGrpSpPr>
        <p:grpSpPr>
          <a:xfrm>
            <a:off x="6739613" y="4295596"/>
            <a:ext cx="1035368" cy="316291"/>
            <a:chOff x="567635" y="4486927"/>
            <a:chExt cx="1035368" cy="316291"/>
          </a:xfrm>
        </p:grpSpPr>
        <p:sp>
          <p:nvSpPr>
            <p:cNvPr id="107" name="矩形 106">
              <a:extLst>
                <a:ext uri="{FF2B5EF4-FFF2-40B4-BE49-F238E27FC236}">
                  <a16:creationId xmlns:a16="http://schemas.microsoft.com/office/drawing/2014/main" id="{1DCD7D6B-10BC-4B2A-939D-477036B2CFB4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108" name="直接连接符 107">
              <a:extLst>
                <a:ext uri="{FF2B5EF4-FFF2-40B4-BE49-F238E27FC236}">
                  <a16:creationId xmlns:a16="http://schemas.microsoft.com/office/drawing/2014/main" id="{C1B07C7D-F6AA-41DA-B5DD-0BC900B63482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BC6126E5-5D7A-4AFF-9232-183469D9B212}"/>
              </a:ext>
            </a:extLst>
          </p:cNvPr>
          <p:cNvGrpSpPr/>
          <p:nvPr/>
        </p:nvGrpSpPr>
        <p:grpSpPr>
          <a:xfrm>
            <a:off x="9437433" y="2699208"/>
            <a:ext cx="1035368" cy="276999"/>
            <a:chOff x="537380" y="4424354"/>
            <a:chExt cx="1035368" cy="276999"/>
          </a:xfrm>
        </p:grpSpPr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3A4D12E4-6472-4836-8C66-8219D25E3E2B}"/>
                </a:ext>
              </a:extLst>
            </p:cNvPr>
            <p:cNvSpPr/>
            <p:nvPr/>
          </p:nvSpPr>
          <p:spPr>
            <a:xfrm>
              <a:off x="537380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100kDa</a:t>
              </a:r>
              <a:endParaRPr lang="zh-CN" altLang="en-US" sz="1200" dirty="0"/>
            </a:p>
          </p:txBody>
        </p:sp>
        <p:cxnSp>
          <p:nvCxnSpPr>
            <p:cNvPr id="129" name="直接连接符 128">
              <a:extLst>
                <a:ext uri="{FF2B5EF4-FFF2-40B4-BE49-F238E27FC236}">
                  <a16:creationId xmlns:a16="http://schemas.microsoft.com/office/drawing/2014/main" id="{24D7B369-B7D4-4AC7-B286-A6DB909DD4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75258"/>
              <a:ext cx="359509" cy="126358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7C050D98-F677-4D32-849A-42143C254420}"/>
              </a:ext>
            </a:extLst>
          </p:cNvPr>
          <p:cNvGrpSpPr/>
          <p:nvPr/>
        </p:nvGrpSpPr>
        <p:grpSpPr>
          <a:xfrm>
            <a:off x="9467505" y="2345720"/>
            <a:ext cx="1035368" cy="276999"/>
            <a:chOff x="537380" y="4424354"/>
            <a:chExt cx="1035368" cy="276999"/>
          </a:xfrm>
        </p:grpSpPr>
        <p:sp>
          <p:nvSpPr>
            <p:cNvPr id="131" name="矩形 130">
              <a:extLst>
                <a:ext uri="{FF2B5EF4-FFF2-40B4-BE49-F238E27FC236}">
                  <a16:creationId xmlns:a16="http://schemas.microsoft.com/office/drawing/2014/main" id="{2420E4D4-D85E-46AA-BC7E-9B137E9B8F61}"/>
                </a:ext>
              </a:extLst>
            </p:cNvPr>
            <p:cNvSpPr/>
            <p:nvPr/>
          </p:nvSpPr>
          <p:spPr>
            <a:xfrm>
              <a:off x="537380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130kDa</a:t>
              </a:r>
              <a:endParaRPr lang="zh-CN" altLang="en-US" sz="1200" dirty="0"/>
            </a:p>
          </p:txBody>
        </p:sp>
        <p:cxnSp>
          <p:nvCxnSpPr>
            <p:cNvPr id="132" name="直接连接符 131">
              <a:extLst>
                <a:ext uri="{FF2B5EF4-FFF2-40B4-BE49-F238E27FC236}">
                  <a16:creationId xmlns:a16="http://schemas.microsoft.com/office/drawing/2014/main" id="{92B0CEDD-D6FA-498E-BC8F-765254E935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7958" y="4510997"/>
              <a:ext cx="365195" cy="49689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3" name="组合 132">
            <a:extLst>
              <a:ext uri="{FF2B5EF4-FFF2-40B4-BE49-F238E27FC236}">
                <a16:creationId xmlns:a16="http://schemas.microsoft.com/office/drawing/2014/main" id="{55AFAC0B-BE2F-48F7-97B6-882CAF37A524}"/>
              </a:ext>
            </a:extLst>
          </p:cNvPr>
          <p:cNvGrpSpPr/>
          <p:nvPr/>
        </p:nvGrpSpPr>
        <p:grpSpPr>
          <a:xfrm>
            <a:off x="9352685" y="3109652"/>
            <a:ext cx="1035368" cy="276999"/>
            <a:chOff x="587120" y="4490650"/>
            <a:chExt cx="1035368" cy="276999"/>
          </a:xfrm>
        </p:grpSpPr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407799F5-8C89-4786-9BCA-6B548C73A23E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135" name="直接连接符 134">
              <a:extLst>
                <a:ext uri="{FF2B5EF4-FFF2-40B4-BE49-F238E27FC236}">
                  <a16:creationId xmlns:a16="http://schemas.microsoft.com/office/drawing/2014/main" id="{0D0D7982-D2D1-4378-BA95-F68B000198D2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354281" cy="90491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6" name="组合 135">
            <a:extLst>
              <a:ext uri="{FF2B5EF4-FFF2-40B4-BE49-F238E27FC236}">
                <a16:creationId xmlns:a16="http://schemas.microsoft.com/office/drawing/2014/main" id="{CB838FAF-46A4-4F0A-95AE-E47FEFB2A0B6}"/>
              </a:ext>
            </a:extLst>
          </p:cNvPr>
          <p:cNvGrpSpPr/>
          <p:nvPr/>
        </p:nvGrpSpPr>
        <p:grpSpPr>
          <a:xfrm>
            <a:off x="9377684" y="3770981"/>
            <a:ext cx="1035368" cy="276999"/>
            <a:chOff x="641646" y="4424354"/>
            <a:chExt cx="1035368" cy="276999"/>
          </a:xfrm>
        </p:grpSpPr>
        <p:sp>
          <p:nvSpPr>
            <p:cNvPr id="137" name="矩形 136">
              <a:extLst>
                <a:ext uri="{FF2B5EF4-FFF2-40B4-BE49-F238E27FC236}">
                  <a16:creationId xmlns:a16="http://schemas.microsoft.com/office/drawing/2014/main" id="{7511B43A-18CD-4056-BABB-75CF74D4B9F2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138" name="直接连接符 137">
              <a:extLst>
                <a:ext uri="{FF2B5EF4-FFF2-40B4-BE49-F238E27FC236}">
                  <a16:creationId xmlns:a16="http://schemas.microsoft.com/office/drawing/2014/main" id="{BBDE4829-9F9B-4D15-843B-6FE143F23B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29728"/>
              <a:ext cx="223212" cy="1718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1D7B7F9B-6A63-4AF0-BB20-E74BE072AA0A}"/>
              </a:ext>
            </a:extLst>
          </p:cNvPr>
          <p:cNvGrpSpPr/>
          <p:nvPr/>
        </p:nvGrpSpPr>
        <p:grpSpPr>
          <a:xfrm>
            <a:off x="9299440" y="4707945"/>
            <a:ext cx="1035368" cy="311366"/>
            <a:chOff x="567635" y="4486927"/>
            <a:chExt cx="1035368" cy="311366"/>
          </a:xfrm>
        </p:grpSpPr>
        <p:sp>
          <p:nvSpPr>
            <p:cNvPr id="140" name="矩形 139">
              <a:extLst>
                <a:ext uri="{FF2B5EF4-FFF2-40B4-BE49-F238E27FC236}">
                  <a16:creationId xmlns:a16="http://schemas.microsoft.com/office/drawing/2014/main" id="{B5A80819-8E39-43F2-B5DA-0C3DA646F33B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141" name="直接连接符 140">
              <a:extLst>
                <a:ext uri="{FF2B5EF4-FFF2-40B4-BE49-F238E27FC236}">
                  <a16:creationId xmlns:a16="http://schemas.microsoft.com/office/drawing/2014/main" id="{130B0101-86EE-44C0-94D5-89F5B4A98DD0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78909" cy="12052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2" name="组合 141">
            <a:extLst>
              <a:ext uri="{FF2B5EF4-FFF2-40B4-BE49-F238E27FC236}">
                <a16:creationId xmlns:a16="http://schemas.microsoft.com/office/drawing/2014/main" id="{F8255BF8-9A4C-4499-B0F9-C5E414DED13F}"/>
              </a:ext>
            </a:extLst>
          </p:cNvPr>
          <p:cNvGrpSpPr/>
          <p:nvPr/>
        </p:nvGrpSpPr>
        <p:grpSpPr>
          <a:xfrm>
            <a:off x="9299440" y="4280104"/>
            <a:ext cx="1035368" cy="308618"/>
            <a:chOff x="567635" y="4486927"/>
            <a:chExt cx="1035368" cy="308618"/>
          </a:xfrm>
        </p:grpSpPr>
        <p:sp>
          <p:nvSpPr>
            <p:cNvPr id="143" name="矩形 142">
              <a:extLst>
                <a:ext uri="{FF2B5EF4-FFF2-40B4-BE49-F238E27FC236}">
                  <a16:creationId xmlns:a16="http://schemas.microsoft.com/office/drawing/2014/main" id="{F747553E-0203-4BEC-8037-3059ABC92B63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144" name="直接连接符 143">
              <a:extLst>
                <a:ext uri="{FF2B5EF4-FFF2-40B4-BE49-F238E27FC236}">
                  <a16:creationId xmlns:a16="http://schemas.microsoft.com/office/drawing/2014/main" id="{3FFC573F-9A1F-4AA8-9A33-EE577979990C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78909" cy="117772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3417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2C9674B0-0DF0-44B5-92C3-D7C60DD1BA45}"/>
              </a:ext>
            </a:extLst>
          </p:cNvPr>
          <p:cNvGrpSpPr/>
          <p:nvPr/>
        </p:nvGrpSpPr>
        <p:grpSpPr>
          <a:xfrm>
            <a:off x="-23389" y="779697"/>
            <a:ext cx="3922771" cy="5003703"/>
            <a:chOff x="3459895" y="7153261"/>
            <a:chExt cx="1682694" cy="2571633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A29EAC2A-96D7-49EA-A25E-CA633DE3EE56}"/>
                </a:ext>
              </a:extLst>
            </p:cNvPr>
            <p:cNvSpPr/>
            <p:nvPr/>
          </p:nvSpPr>
          <p:spPr>
            <a:xfrm>
              <a:off x="3620640" y="7374805"/>
              <a:ext cx="152194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NC-KD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FSTL3-KD</a:t>
              </a:r>
              <a:r>
                <a:rPr lang="en-US" altLang="zh-CN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16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ED6C5ACB-6CD7-4BF6-83D7-51CE6629DC85}"/>
                </a:ext>
              </a:extLst>
            </p:cNvPr>
            <p:cNvSpPr/>
            <p:nvPr/>
          </p:nvSpPr>
          <p:spPr>
            <a:xfrm>
              <a:off x="3459895" y="7925670"/>
              <a:ext cx="67451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7B30E4-9DE9-4E03-9CEF-5600FB8DD032}"/>
                </a:ext>
              </a:extLst>
            </p:cNvPr>
            <p:cNvSpPr/>
            <p:nvPr/>
          </p:nvSpPr>
          <p:spPr>
            <a:xfrm>
              <a:off x="3469928" y="9140119"/>
              <a:ext cx="720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B3BD4C8-F5B8-4EB8-B805-48F0165A0852}"/>
                </a:ext>
              </a:extLst>
            </p:cNvPr>
            <p:cNvSpPr/>
            <p:nvPr/>
          </p:nvSpPr>
          <p:spPr>
            <a:xfrm>
              <a:off x="3588523" y="7153261"/>
              <a:ext cx="100301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NC-OE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-OE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B070015E-3F73-40B7-B1F9-85F3AF531EFF}"/>
              </a:ext>
            </a:extLst>
          </p:cNvPr>
          <p:cNvSpPr/>
          <p:nvPr/>
        </p:nvSpPr>
        <p:spPr>
          <a:xfrm>
            <a:off x="1552789" y="978033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 -  </a:t>
            </a:r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-     -    +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711EED5-7EA7-4BC9-9C68-37EB9BAC6275}"/>
              </a:ext>
            </a:extLst>
          </p:cNvPr>
          <p:cNvSpPr/>
          <p:nvPr/>
        </p:nvSpPr>
        <p:spPr>
          <a:xfrm>
            <a:off x="1625554" y="756525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-   -  </a:t>
            </a: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EAF1D85-FF17-455E-86EA-95A938DE11D2}"/>
              </a:ext>
            </a:extLst>
          </p:cNvPr>
          <p:cNvSpPr/>
          <p:nvPr/>
        </p:nvSpPr>
        <p:spPr>
          <a:xfrm>
            <a:off x="3711561" y="3501312"/>
            <a:ext cx="15724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IDO1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8E872CF-784C-4401-BB83-FC991167291D}"/>
              </a:ext>
            </a:extLst>
          </p:cNvPr>
          <p:cNvSpPr/>
          <p:nvPr/>
        </p:nvSpPr>
        <p:spPr>
          <a:xfrm>
            <a:off x="1584714" y="1210762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-     -    -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3D4F49A-0365-4823-98E7-BFE0E589D40A}"/>
              </a:ext>
            </a:extLst>
          </p:cNvPr>
          <p:cNvSpPr/>
          <p:nvPr/>
        </p:nvSpPr>
        <p:spPr>
          <a:xfrm>
            <a:off x="1541192" y="1421984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 -   +    +   +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D6594F81-8ED9-4522-B22B-984F52A27721}"/>
              </a:ext>
            </a:extLst>
          </p:cNvPr>
          <p:cNvGrpSpPr/>
          <p:nvPr/>
        </p:nvGrpSpPr>
        <p:grpSpPr>
          <a:xfrm>
            <a:off x="3619197" y="830480"/>
            <a:ext cx="3772598" cy="5035489"/>
            <a:chOff x="3524313" y="7145406"/>
            <a:chExt cx="1618276" cy="2587969"/>
          </a:xfrm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B1225F19-8CFA-4817-8357-0B4752719E82}"/>
                </a:ext>
              </a:extLst>
            </p:cNvPr>
            <p:cNvSpPr/>
            <p:nvPr/>
          </p:nvSpPr>
          <p:spPr>
            <a:xfrm>
              <a:off x="3620640" y="7374805"/>
              <a:ext cx="1521949" cy="300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NC-OE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FSTL3-OE</a:t>
              </a:r>
              <a:r>
                <a:rPr lang="en-US" altLang="zh-CN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16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9516C22-1A9E-4BC6-B0FB-C05A77BEC698}"/>
                </a:ext>
              </a:extLst>
            </p:cNvPr>
            <p:cNvSpPr/>
            <p:nvPr/>
          </p:nvSpPr>
          <p:spPr>
            <a:xfrm>
              <a:off x="3547054" y="7792193"/>
              <a:ext cx="67451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7455CBD8-8566-4878-8922-EF678E330E56}"/>
                </a:ext>
              </a:extLst>
            </p:cNvPr>
            <p:cNvSpPr/>
            <p:nvPr/>
          </p:nvSpPr>
          <p:spPr>
            <a:xfrm>
              <a:off x="3524313" y="9148600"/>
              <a:ext cx="720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00881FF0-AC6B-4A05-864C-FD8EA02DE99E}"/>
                </a:ext>
              </a:extLst>
            </p:cNvPr>
            <p:cNvSpPr/>
            <p:nvPr/>
          </p:nvSpPr>
          <p:spPr>
            <a:xfrm>
              <a:off x="3599338" y="7145406"/>
              <a:ext cx="1003010" cy="4270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NC-KD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-KD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id="{F125BCEB-0A6B-4402-9F8F-C5871D5992CE}"/>
              </a:ext>
            </a:extLst>
          </p:cNvPr>
          <p:cNvSpPr/>
          <p:nvPr/>
        </p:nvSpPr>
        <p:spPr>
          <a:xfrm>
            <a:off x="5149430" y="1472800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 -   +    +   +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9797C0B4-15E0-4CB0-B7A6-D56B158DA1F9}"/>
              </a:ext>
            </a:extLst>
          </p:cNvPr>
          <p:cNvSpPr/>
          <p:nvPr/>
        </p:nvSpPr>
        <p:spPr>
          <a:xfrm>
            <a:off x="5190211" y="1276793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-     -    -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FC05A59D-D78A-4955-A736-8B79D5C03CDC}"/>
              </a:ext>
            </a:extLst>
          </p:cNvPr>
          <p:cNvSpPr/>
          <p:nvPr/>
        </p:nvSpPr>
        <p:spPr>
          <a:xfrm>
            <a:off x="5149430" y="1028457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 -  </a:t>
            </a:r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-     -    +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F5EFC06E-7E5C-4CCB-A5A8-BBF638957214}"/>
              </a:ext>
            </a:extLst>
          </p:cNvPr>
          <p:cNvSpPr/>
          <p:nvPr/>
        </p:nvSpPr>
        <p:spPr>
          <a:xfrm>
            <a:off x="5212648" y="823099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-   -  </a:t>
            </a: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D2510F29-775A-43C4-9DDE-F357962F7851}"/>
              </a:ext>
            </a:extLst>
          </p:cNvPr>
          <p:cNvSpPr/>
          <p:nvPr/>
        </p:nvSpPr>
        <p:spPr>
          <a:xfrm>
            <a:off x="32280" y="3581269"/>
            <a:ext cx="15724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IDO1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FFB01965-6033-404F-A034-B415E4D89471}"/>
              </a:ext>
            </a:extLst>
          </p:cNvPr>
          <p:cNvSpPr/>
          <p:nvPr/>
        </p:nvSpPr>
        <p:spPr>
          <a:xfrm>
            <a:off x="323925" y="292926"/>
            <a:ext cx="1243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5F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AC70C1AF-E074-40DA-B511-F5CCA238188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5006858" y="3121183"/>
            <a:ext cx="1868379" cy="1044378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9261FECC-1295-431D-951B-7F01867047A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294768" y="3099113"/>
            <a:ext cx="1868380" cy="1246444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B89E69C1-E6E1-4188-81CD-F4A1380CB9E9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002398" y="4292864"/>
            <a:ext cx="1868378" cy="1137813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7BCB9268-5297-4792-9F58-9D247A4283E2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316006" y="1789566"/>
            <a:ext cx="1868380" cy="1246444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C889633-FBC1-408B-8C6B-036DFA0C86E9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963228" y="1842724"/>
            <a:ext cx="1960085" cy="1155499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48B0C6F9-6A29-4193-81D7-E40E7D8F33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4934" y="4433842"/>
            <a:ext cx="1818214" cy="766635"/>
          </a:xfrm>
          <a:prstGeom prst="rect">
            <a:avLst/>
          </a:prstGeom>
        </p:spPr>
      </p:pic>
      <p:grpSp>
        <p:nvGrpSpPr>
          <p:cNvPr id="39" name="组合 38">
            <a:extLst>
              <a:ext uri="{FF2B5EF4-FFF2-40B4-BE49-F238E27FC236}">
                <a16:creationId xmlns:a16="http://schemas.microsoft.com/office/drawing/2014/main" id="{4867C507-A8A8-46C0-B900-C4EA63E25AF0}"/>
              </a:ext>
            </a:extLst>
          </p:cNvPr>
          <p:cNvGrpSpPr/>
          <p:nvPr/>
        </p:nvGrpSpPr>
        <p:grpSpPr>
          <a:xfrm>
            <a:off x="571195" y="2152480"/>
            <a:ext cx="1035368" cy="276999"/>
            <a:chOff x="567635" y="4486927"/>
            <a:chExt cx="1035368" cy="276999"/>
          </a:xfrm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979127D6-3DE7-4FC3-9DD9-B3B254E725E3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FD6968F6-6979-463B-B192-477D958B99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1D2CD512-21AD-443D-AD5E-893B81C6F4B9}"/>
              </a:ext>
            </a:extLst>
          </p:cNvPr>
          <p:cNvGrpSpPr/>
          <p:nvPr/>
        </p:nvGrpSpPr>
        <p:grpSpPr>
          <a:xfrm>
            <a:off x="571195" y="1724639"/>
            <a:ext cx="1035368" cy="276999"/>
            <a:chOff x="567635" y="4486927"/>
            <a:chExt cx="1035368" cy="276999"/>
          </a:xfrm>
        </p:grpSpPr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3EDD9504-EB3E-43A4-A02D-2666F2E11187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977D3AB6-609A-4A2C-9F12-FCC7D4C182FF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00596317-C9DF-4B57-A4A2-CC88A5398C51}"/>
              </a:ext>
            </a:extLst>
          </p:cNvPr>
          <p:cNvGrpSpPr/>
          <p:nvPr/>
        </p:nvGrpSpPr>
        <p:grpSpPr>
          <a:xfrm>
            <a:off x="531944" y="3945840"/>
            <a:ext cx="1035368" cy="276999"/>
            <a:chOff x="567635" y="4486927"/>
            <a:chExt cx="1035368" cy="276999"/>
          </a:xfrm>
        </p:grpSpPr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53FBCA57-8789-4B77-9537-1C274FD529D0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091142EA-AE15-4A1C-8717-802D15B9EB62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07433"/>
              <a:ext cx="432000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746102BF-8F3C-4FD5-8962-76EDE34068C2}"/>
              </a:ext>
            </a:extLst>
          </p:cNvPr>
          <p:cNvGrpSpPr/>
          <p:nvPr/>
        </p:nvGrpSpPr>
        <p:grpSpPr>
          <a:xfrm>
            <a:off x="571195" y="3362813"/>
            <a:ext cx="1035368" cy="276999"/>
            <a:chOff x="567635" y="4486927"/>
            <a:chExt cx="1035368" cy="276999"/>
          </a:xfrm>
        </p:grpSpPr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972D12B7-B972-4C8D-9308-916DFB351C53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3ED31226-C543-40E0-9065-E8BF074E9AA0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8D3D6808-23BE-49A8-B9D1-3CC8395FACA1}"/>
              </a:ext>
            </a:extLst>
          </p:cNvPr>
          <p:cNvGrpSpPr/>
          <p:nvPr/>
        </p:nvGrpSpPr>
        <p:grpSpPr>
          <a:xfrm>
            <a:off x="617920" y="4910590"/>
            <a:ext cx="1035368" cy="276999"/>
            <a:chOff x="567635" y="4486927"/>
            <a:chExt cx="1035368" cy="276999"/>
          </a:xfrm>
        </p:grpSpPr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A717FE28-D6F8-4EB8-906A-1B7883FBBE40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id="{149AA024-4A2E-484D-933A-82BCCA360D11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07433"/>
              <a:ext cx="432000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A7D77898-7917-4DF2-8E6A-125619D0752B}"/>
              </a:ext>
            </a:extLst>
          </p:cNvPr>
          <p:cNvGrpSpPr/>
          <p:nvPr/>
        </p:nvGrpSpPr>
        <p:grpSpPr>
          <a:xfrm>
            <a:off x="617920" y="4451155"/>
            <a:ext cx="1035368" cy="276999"/>
            <a:chOff x="567635" y="4486927"/>
            <a:chExt cx="1035368" cy="276999"/>
          </a:xfrm>
        </p:grpSpPr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C79BEF09-0258-46D6-A5B2-69B0960D2FC1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id="{CFA09883-6CE5-4D50-AE30-8F30AA6D88BA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4312270C-507D-4E0F-867F-472DA2540AF0}"/>
              </a:ext>
            </a:extLst>
          </p:cNvPr>
          <p:cNvGrpSpPr/>
          <p:nvPr/>
        </p:nvGrpSpPr>
        <p:grpSpPr>
          <a:xfrm>
            <a:off x="4209311" y="2529685"/>
            <a:ext cx="1035368" cy="276999"/>
            <a:chOff x="567635" y="4486927"/>
            <a:chExt cx="1035368" cy="276999"/>
          </a:xfrm>
        </p:grpSpPr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4F757E49-03B9-4186-8105-34077190828B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id="{3000506A-3F26-4659-A41B-2CAD72DADA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61B8BAC4-701A-40E3-B48C-9924C3B077F1}"/>
              </a:ext>
            </a:extLst>
          </p:cNvPr>
          <p:cNvGrpSpPr/>
          <p:nvPr/>
        </p:nvGrpSpPr>
        <p:grpSpPr>
          <a:xfrm>
            <a:off x="4241863" y="1904328"/>
            <a:ext cx="1035368" cy="276999"/>
            <a:chOff x="567635" y="4486927"/>
            <a:chExt cx="1035368" cy="276999"/>
          </a:xfrm>
        </p:grpSpPr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8300D2AF-DCFA-4736-A1D6-41A1E3796F3B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62" name="直接连接符 61">
              <a:extLst>
                <a:ext uri="{FF2B5EF4-FFF2-40B4-BE49-F238E27FC236}">
                  <a16:creationId xmlns:a16="http://schemas.microsoft.com/office/drawing/2014/main" id="{7711CCA6-00FD-4191-B66C-E8467CAA0ADB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DDB602A1-6ABC-4AC1-9516-B2341E5A1DBF}"/>
              </a:ext>
            </a:extLst>
          </p:cNvPr>
          <p:cNvGrpSpPr/>
          <p:nvPr/>
        </p:nvGrpSpPr>
        <p:grpSpPr>
          <a:xfrm>
            <a:off x="4223466" y="3760015"/>
            <a:ext cx="1035368" cy="276999"/>
            <a:chOff x="567635" y="4486927"/>
            <a:chExt cx="1035368" cy="276999"/>
          </a:xfrm>
        </p:grpSpPr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83BBD28C-F478-4C9C-9EFA-EA8C44A566A0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65" name="直接连接符 64">
              <a:extLst>
                <a:ext uri="{FF2B5EF4-FFF2-40B4-BE49-F238E27FC236}">
                  <a16:creationId xmlns:a16="http://schemas.microsoft.com/office/drawing/2014/main" id="{C6EB4A02-E8B3-4535-BBB3-38B0A4281BB2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07433"/>
              <a:ext cx="432000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DB3D8CA2-6A75-4120-B325-92A12A220AD5}"/>
              </a:ext>
            </a:extLst>
          </p:cNvPr>
          <p:cNvGrpSpPr/>
          <p:nvPr/>
        </p:nvGrpSpPr>
        <p:grpSpPr>
          <a:xfrm>
            <a:off x="4263956" y="3276526"/>
            <a:ext cx="1035368" cy="276999"/>
            <a:chOff x="567635" y="4486927"/>
            <a:chExt cx="1035368" cy="276999"/>
          </a:xfrm>
        </p:grpSpPr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6E214850-3432-446B-B837-1D222602C968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B106E14E-B29C-4F1B-8419-B89533AC7AB2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55823726-B5DD-4C78-8230-0C003E4C10DC}"/>
              </a:ext>
            </a:extLst>
          </p:cNvPr>
          <p:cNvGrpSpPr/>
          <p:nvPr/>
        </p:nvGrpSpPr>
        <p:grpSpPr>
          <a:xfrm>
            <a:off x="4228780" y="5044135"/>
            <a:ext cx="1035368" cy="276999"/>
            <a:chOff x="567635" y="4486927"/>
            <a:chExt cx="1035368" cy="276999"/>
          </a:xfrm>
        </p:grpSpPr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DAC0571E-2821-4B5B-87D7-904063EA2BC4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71" name="直接连接符 70">
              <a:extLst>
                <a:ext uri="{FF2B5EF4-FFF2-40B4-BE49-F238E27FC236}">
                  <a16:creationId xmlns:a16="http://schemas.microsoft.com/office/drawing/2014/main" id="{68F61BBE-C019-4B91-BC6C-220E671F690A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07433"/>
              <a:ext cx="432000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71AA3F92-60AE-4872-95A0-747F061123D5}"/>
              </a:ext>
            </a:extLst>
          </p:cNvPr>
          <p:cNvGrpSpPr/>
          <p:nvPr/>
        </p:nvGrpSpPr>
        <p:grpSpPr>
          <a:xfrm>
            <a:off x="4268031" y="4461108"/>
            <a:ext cx="1035368" cy="276999"/>
            <a:chOff x="567635" y="4486927"/>
            <a:chExt cx="1035368" cy="276999"/>
          </a:xfrm>
        </p:grpSpPr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3B2A9C4A-4659-404D-ADA4-163FD5B19F63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B2502990-DFB8-4364-900A-0530254840B4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26166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D882AA4F-5983-484E-B489-B11716D8B842}"/>
              </a:ext>
            </a:extLst>
          </p:cNvPr>
          <p:cNvSpPr/>
          <p:nvPr/>
        </p:nvSpPr>
        <p:spPr>
          <a:xfrm>
            <a:off x="6941573" y="207965"/>
            <a:ext cx="247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BC0C557A-F477-4502-9394-235E109944EE}"/>
              </a:ext>
            </a:extLst>
          </p:cNvPr>
          <p:cNvGrpSpPr/>
          <p:nvPr/>
        </p:nvGrpSpPr>
        <p:grpSpPr>
          <a:xfrm>
            <a:off x="1175167" y="38800"/>
            <a:ext cx="7790139" cy="2945780"/>
            <a:chOff x="-445911" y="123017"/>
            <a:chExt cx="7790139" cy="294578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E64B468-E56F-4367-A997-1B8AAB678FCA}"/>
                </a:ext>
              </a:extLst>
            </p:cNvPr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0212" y="2030211"/>
              <a:ext cx="4876800" cy="1038586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18F1C21F-7F4F-4FA8-8323-57F451C382B2}"/>
                </a:ext>
              </a:extLst>
            </p:cNvPr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8218" y="666104"/>
              <a:ext cx="4876800" cy="1117706"/>
            </a:xfrm>
            <a:prstGeom prst="rect">
              <a:avLst/>
            </a:prstGeom>
          </p:spPr>
        </p:pic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52C18746-C39C-4A35-BC4D-AF0F4453BDA2}"/>
                </a:ext>
              </a:extLst>
            </p:cNvPr>
            <p:cNvSpPr/>
            <p:nvPr/>
          </p:nvSpPr>
          <p:spPr>
            <a:xfrm>
              <a:off x="1293172" y="123017"/>
              <a:ext cx="491785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+mj-lt"/>
                </a:rPr>
                <a:t>          </a:t>
              </a:r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1               2               3              4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31EBD542-026E-45CE-870A-8ABC045EF639}"/>
                </a:ext>
              </a:extLst>
            </p:cNvPr>
            <p:cNvSpPr/>
            <p:nvPr/>
          </p:nvSpPr>
          <p:spPr>
            <a:xfrm>
              <a:off x="1582597" y="392781"/>
              <a:ext cx="576163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dirty="0">
                  <a:latin typeface="+mj-lt"/>
                </a:rPr>
                <a:t> </a:t>
              </a:r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N    Ca     N     Ca     N     Ca    N      Ca  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095D6475-2E8E-4D4A-B38A-376CFB434EFA}"/>
                </a:ext>
              </a:extLst>
            </p:cNvPr>
            <p:cNvSpPr/>
            <p:nvPr/>
          </p:nvSpPr>
          <p:spPr>
            <a:xfrm>
              <a:off x="-445911" y="1069422"/>
              <a:ext cx="96212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FSTL3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613D7225-0BB8-4B45-B161-C641B688D462}"/>
                </a:ext>
              </a:extLst>
            </p:cNvPr>
            <p:cNvSpPr/>
            <p:nvPr/>
          </p:nvSpPr>
          <p:spPr>
            <a:xfrm>
              <a:off x="-404148" y="2294268"/>
              <a:ext cx="92035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3FE175B2-445A-437F-BC7E-877C98178C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40653" y="419627"/>
              <a:ext cx="68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74E40BFA-8D47-4F22-9943-F796BFCBA4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44126" y="419627"/>
              <a:ext cx="68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ABE97146-C999-47D5-B7D4-CAD4E0A239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02069" y="390599"/>
              <a:ext cx="68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24B9840A-54F3-419F-B1EA-FBDE4DA010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45497" y="405113"/>
              <a:ext cx="68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0A1914E4-D231-4BEC-B186-71F94D2958C2}"/>
              </a:ext>
            </a:extLst>
          </p:cNvPr>
          <p:cNvGrpSpPr/>
          <p:nvPr/>
        </p:nvGrpSpPr>
        <p:grpSpPr>
          <a:xfrm>
            <a:off x="1428842" y="3169033"/>
            <a:ext cx="6861752" cy="3317065"/>
            <a:chOff x="5467403" y="202020"/>
            <a:chExt cx="6861752" cy="3317065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D7F94340-FCBD-46C8-BDDA-98CCD7AFC160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06315" y="2222062"/>
              <a:ext cx="4624891" cy="1297023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267B8E15-4E3A-45A2-B21E-021964504494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76548" y="810161"/>
              <a:ext cx="4636557" cy="1267819"/>
            </a:xfrm>
            <a:prstGeom prst="rect">
              <a:avLst/>
            </a:prstGeom>
          </p:spPr>
        </p:pic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12E526B7-05AD-434C-AA68-A2E0B8D5A573}"/>
                </a:ext>
              </a:extLst>
            </p:cNvPr>
            <p:cNvSpPr/>
            <p:nvPr/>
          </p:nvSpPr>
          <p:spPr>
            <a:xfrm>
              <a:off x="7411300" y="202020"/>
              <a:ext cx="491785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+mj-lt"/>
                </a:rPr>
                <a:t>     </a:t>
              </a:r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5               6             7             8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B865B82A-8286-4705-9C28-C71816A35BF3}"/>
                </a:ext>
              </a:extLst>
            </p:cNvPr>
            <p:cNvSpPr/>
            <p:nvPr/>
          </p:nvSpPr>
          <p:spPr>
            <a:xfrm>
              <a:off x="7335237" y="496826"/>
              <a:ext cx="462489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+mj-lt"/>
                </a:rPr>
                <a:t>  </a:t>
              </a:r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N     Ca    N     Ca   N     Ca    N    Ca  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002C628F-62BA-4398-8EC8-2E0171A64836}"/>
                </a:ext>
              </a:extLst>
            </p:cNvPr>
            <p:cNvSpPr/>
            <p:nvPr/>
          </p:nvSpPr>
          <p:spPr>
            <a:xfrm>
              <a:off x="5467403" y="1210025"/>
              <a:ext cx="96212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FSTL3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42F7207A-126A-4AC8-95B1-4C2D75CA91E9}"/>
                </a:ext>
              </a:extLst>
            </p:cNvPr>
            <p:cNvSpPr/>
            <p:nvPr/>
          </p:nvSpPr>
          <p:spPr>
            <a:xfrm>
              <a:off x="5467403" y="2701296"/>
              <a:ext cx="92035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CDDD5CB4-F0B7-43C7-92EA-EB66C431FC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42697" y="496826"/>
              <a:ext cx="68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5AEE503A-BEE4-4FB4-A2AA-96EBAB1F31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04993" y="486683"/>
              <a:ext cx="68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9468DD59-CBAB-47C5-93B2-4BFE5E8458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05682" y="496826"/>
              <a:ext cx="68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15E34386-4F9F-49C2-B5B5-1538A06C4E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210422" y="496826"/>
              <a:ext cx="68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id="{3C6A600B-A8E8-4018-980C-E9EFE0FCBE51}"/>
              </a:ext>
            </a:extLst>
          </p:cNvPr>
          <p:cNvSpPr/>
          <p:nvPr/>
        </p:nvSpPr>
        <p:spPr>
          <a:xfrm>
            <a:off x="92900" y="66559"/>
            <a:ext cx="15842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S2C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8DFEAB0F-0100-4DBC-9751-1EC2140F2F19}"/>
              </a:ext>
            </a:extLst>
          </p:cNvPr>
          <p:cNvGrpSpPr/>
          <p:nvPr/>
        </p:nvGrpSpPr>
        <p:grpSpPr>
          <a:xfrm>
            <a:off x="1889026" y="813854"/>
            <a:ext cx="1035368" cy="276999"/>
            <a:chOff x="587120" y="4490650"/>
            <a:chExt cx="1035368" cy="276999"/>
          </a:xfrm>
        </p:grpSpPr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FCD89D1D-E333-470C-BD81-E244FBF5D200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206A475D-9943-4252-8847-E5F2E6E9F146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354281" cy="90491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CC274665-7E4E-4FB2-9852-8AB2B0AE7B69}"/>
              </a:ext>
            </a:extLst>
          </p:cNvPr>
          <p:cNvGrpSpPr/>
          <p:nvPr/>
        </p:nvGrpSpPr>
        <p:grpSpPr>
          <a:xfrm>
            <a:off x="1816681" y="1265688"/>
            <a:ext cx="1065040" cy="276999"/>
            <a:chOff x="641646" y="4424354"/>
            <a:chExt cx="1065040" cy="276999"/>
          </a:xfrm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955534EC-330D-48CA-A6B8-7DB4C5DC0FB1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8050CF71-A380-431E-888D-F80378470C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9002" y="4545371"/>
              <a:ext cx="517684" cy="3876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824FA0A4-C532-4936-8E95-9091C5C3BA06}"/>
              </a:ext>
            </a:extLst>
          </p:cNvPr>
          <p:cNvGrpSpPr/>
          <p:nvPr/>
        </p:nvGrpSpPr>
        <p:grpSpPr>
          <a:xfrm>
            <a:off x="1839631" y="2613013"/>
            <a:ext cx="1035368" cy="276999"/>
            <a:chOff x="567635" y="4486927"/>
            <a:chExt cx="1035368" cy="276999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28AD7F70-562C-4516-B655-2D432A958DC4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353ADE6F-1D8F-4B60-9048-BCDE8DC4D908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07433"/>
              <a:ext cx="432000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536AA261-B354-404E-B540-7EC9F4398998}"/>
              </a:ext>
            </a:extLst>
          </p:cNvPr>
          <p:cNvGrpSpPr/>
          <p:nvPr/>
        </p:nvGrpSpPr>
        <p:grpSpPr>
          <a:xfrm>
            <a:off x="1878882" y="2029986"/>
            <a:ext cx="1035368" cy="276999"/>
            <a:chOff x="567635" y="4486927"/>
            <a:chExt cx="1035368" cy="276999"/>
          </a:xfrm>
        </p:grpSpPr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8DA77CF6-583D-4409-839C-4B9F5D010D7F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867534F2-4C79-4747-9724-78CAFBCE9025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11556B7F-5844-4369-9C53-0CB85DD01B13}"/>
              </a:ext>
            </a:extLst>
          </p:cNvPr>
          <p:cNvGrpSpPr/>
          <p:nvPr/>
        </p:nvGrpSpPr>
        <p:grpSpPr>
          <a:xfrm>
            <a:off x="2129056" y="6009391"/>
            <a:ext cx="1035368" cy="276999"/>
            <a:chOff x="567635" y="4486927"/>
            <a:chExt cx="1035368" cy="276999"/>
          </a:xfrm>
        </p:grpSpPr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EB70F29B-0F20-4E50-A2FC-FA134DB7F8B3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A21A8109-052B-46EE-875E-D823A2286016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07433"/>
              <a:ext cx="432000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DB2C83E2-D301-492C-8B70-C0C3711A1B1C}"/>
              </a:ext>
            </a:extLst>
          </p:cNvPr>
          <p:cNvGrpSpPr/>
          <p:nvPr/>
        </p:nvGrpSpPr>
        <p:grpSpPr>
          <a:xfrm>
            <a:off x="2168307" y="5453812"/>
            <a:ext cx="1035368" cy="276999"/>
            <a:chOff x="567635" y="4486927"/>
            <a:chExt cx="1035368" cy="276999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8B842EC2-D0AC-4013-9599-B8BDEF21DD1A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DE041E70-4A44-4FAC-8DEB-BA2601D12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6342F59F-8EB4-4E63-AF3D-82AB3D3E72B0}"/>
              </a:ext>
            </a:extLst>
          </p:cNvPr>
          <p:cNvGrpSpPr/>
          <p:nvPr/>
        </p:nvGrpSpPr>
        <p:grpSpPr>
          <a:xfrm>
            <a:off x="2225363" y="4049063"/>
            <a:ext cx="1035368" cy="276999"/>
            <a:chOff x="587120" y="4490650"/>
            <a:chExt cx="1035368" cy="276999"/>
          </a:xfrm>
        </p:grpSpPr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767A5DD8-FF7F-4ADE-9314-9FD3B1936EE5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6D294722-C7F8-437C-83CD-D90533010061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354281" cy="90491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7DDB51E6-99D6-455A-B4EF-776F59793BA0}"/>
              </a:ext>
            </a:extLst>
          </p:cNvPr>
          <p:cNvGrpSpPr/>
          <p:nvPr/>
        </p:nvGrpSpPr>
        <p:grpSpPr>
          <a:xfrm>
            <a:off x="2153018" y="4500897"/>
            <a:ext cx="1035368" cy="276999"/>
            <a:chOff x="641646" y="4424354"/>
            <a:chExt cx="1035368" cy="276999"/>
          </a:xfrm>
        </p:grpSpPr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8735C269-52D6-4224-9345-9D7E178365E8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C721A082-547F-4D15-9908-7378470F984A}"/>
                </a:ext>
              </a:extLst>
            </p:cNvPr>
            <p:cNvCxnSpPr>
              <a:cxnSpLocks/>
            </p:cNvCxnSpPr>
            <p:nvPr/>
          </p:nvCxnSpPr>
          <p:spPr>
            <a:xfrm>
              <a:off x="1189002" y="4584131"/>
              <a:ext cx="412386" cy="23651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5084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B59A4D22-26BD-4A91-B9F9-B22FDD730886}"/>
              </a:ext>
            </a:extLst>
          </p:cNvPr>
          <p:cNvGrpSpPr/>
          <p:nvPr/>
        </p:nvGrpSpPr>
        <p:grpSpPr>
          <a:xfrm>
            <a:off x="1007803" y="-142497"/>
            <a:ext cx="9987837" cy="3115576"/>
            <a:chOff x="3098435" y="137198"/>
            <a:chExt cx="4459445" cy="1352530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E3405BF5-0E6F-4828-9EC5-9726CB5E6A5E}"/>
                </a:ext>
              </a:extLst>
            </p:cNvPr>
            <p:cNvSpPr/>
            <p:nvPr/>
          </p:nvSpPr>
          <p:spPr>
            <a:xfrm>
              <a:off x="3110384" y="615826"/>
              <a:ext cx="720000" cy="1469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FSTL3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FC145785-4337-4096-9B88-54260F45F757}"/>
                </a:ext>
              </a:extLst>
            </p:cNvPr>
            <p:cNvSpPr/>
            <p:nvPr/>
          </p:nvSpPr>
          <p:spPr>
            <a:xfrm>
              <a:off x="3098435" y="1342755"/>
              <a:ext cx="720000" cy="1469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C9727421-891B-4E1D-9A74-0F6713BDC1F6}"/>
                </a:ext>
              </a:extLst>
            </p:cNvPr>
            <p:cNvSpPr/>
            <p:nvPr/>
          </p:nvSpPr>
          <p:spPr>
            <a:xfrm>
              <a:off x="4207108" y="260131"/>
              <a:ext cx="3350772" cy="2271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  -</a:t>
              </a:r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+                              </a:t>
              </a:r>
              <a:r>
                <a:rPr lang="en-US" altLang="zh-CN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+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B5F60B9-F7A8-413E-81B0-553A4E5C91C7}"/>
                </a:ext>
              </a:extLst>
            </p:cNvPr>
            <p:cNvSpPr/>
            <p:nvPr/>
          </p:nvSpPr>
          <p:spPr>
            <a:xfrm>
              <a:off x="4303892" y="137198"/>
              <a:ext cx="415178" cy="2271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CE0E44EB-0FAD-4E15-8E42-F33D5035469C}"/>
                </a:ext>
              </a:extLst>
            </p:cNvPr>
            <p:cNvSpPr/>
            <p:nvPr/>
          </p:nvSpPr>
          <p:spPr>
            <a:xfrm>
              <a:off x="4670332" y="161431"/>
              <a:ext cx="167830" cy="2004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-</a:t>
              </a:r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AE8D3FAD-A963-4431-B059-DCE34A250D88}"/>
                </a:ext>
              </a:extLst>
            </p:cNvPr>
            <p:cNvSpPr/>
            <p:nvPr/>
          </p:nvSpPr>
          <p:spPr>
            <a:xfrm>
              <a:off x="5611107" y="147187"/>
              <a:ext cx="573376" cy="2271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+ 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A6791E4-4449-4877-9E35-5A9C73BAB414}"/>
                </a:ext>
              </a:extLst>
            </p:cNvPr>
            <p:cNvSpPr/>
            <p:nvPr/>
          </p:nvSpPr>
          <p:spPr>
            <a:xfrm>
              <a:off x="5911433" y="146944"/>
              <a:ext cx="232753" cy="20041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 -</a:t>
              </a:r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81969D52-3B95-4DFA-9002-83630EC24C1D}"/>
                </a:ext>
              </a:extLst>
            </p:cNvPr>
            <p:cNvSpPr/>
            <p:nvPr/>
          </p:nvSpPr>
          <p:spPr>
            <a:xfrm>
              <a:off x="3559246" y="196563"/>
              <a:ext cx="1403999" cy="3251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zh-CN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NC-KD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FSTL3-KD</a:t>
              </a:r>
            </a:p>
            <a:p>
              <a:r>
                <a:rPr lang="en-US" altLang="zh-CN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zh-CN" altLang="en-US" sz="16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64297353-7B36-40A8-8000-E4708190315B}"/>
              </a:ext>
            </a:extLst>
          </p:cNvPr>
          <p:cNvGrpSpPr/>
          <p:nvPr/>
        </p:nvGrpSpPr>
        <p:grpSpPr>
          <a:xfrm>
            <a:off x="1005793" y="3465308"/>
            <a:ext cx="6913845" cy="2978544"/>
            <a:chOff x="2792038" y="1451112"/>
            <a:chExt cx="4247899" cy="2278244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BFBF5021-A2FD-4E69-B830-C5679E0F8B45}"/>
                </a:ext>
              </a:extLst>
            </p:cNvPr>
            <p:cNvSpPr/>
            <p:nvPr/>
          </p:nvSpPr>
          <p:spPr>
            <a:xfrm>
              <a:off x="2793273" y="2483524"/>
              <a:ext cx="720000" cy="2589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FSTL3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50FA3647-ADFE-442C-B9AA-44061D1A96F2}"/>
                </a:ext>
              </a:extLst>
            </p:cNvPr>
            <p:cNvSpPr/>
            <p:nvPr/>
          </p:nvSpPr>
          <p:spPr>
            <a:xfrm>
              <a:off x="2792038" y="3470401"/>
              <a:ext cx="720000" cy="2589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1AE99EC6-5743-462B-A3BC-445AA3FA7F1F}"/>
                </a:ext>
              </a:extLst>
            </p:cNvPr>
            <p:cNvSpPr/>
            <p:nvPr/>
          </p:nvSpPr>
          <p:spPr>
            <a:xfrm>
              <a:off x="4151135" y="1699065"/>
              <a:ext cx="2888802" cy="3060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   -          +                                -          +</a:t>
              </a:r>
              <a:endPara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842BC44-5898-43E7-B100-19A18290B315}"/>
                </a:ext>
              </a:extLst>
            </p:cNvPr>
            <p:cNvSpPr/>
            <p:nvPr/>
          </p:nvSpPr>
          <p:spPr>
            <a:xfrm>
              <a:off x="4273080" y="1513203"/>
              <a:ext cx="415178" cy="3060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+</a:t>
              </a:r>
              <a:endPara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7DC35516-0487-41B6-B089-29EA826904EF}"/>
                </a:ext>
              </a:extLst>
            </p:cNvPr>
            <p:cNvSpPr/>
            <p:nvPr/>
          </p:nvSpPr>
          <p:spPr>
            <a:xfrm>
              <a:off x="4760044" y="1488840"/>
              <a:ext cx="252330" cy="3060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endParaRPr lang="zh-CN" alt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A2E24F4-3556-469D-BE45-3AE29C07CD07}"/>
                </a:ext>
              </a:extLst>
            </p:cNvPr>
            <p:cNvSpPr/>
            <p:nvPr/>
          </p:nvSpPr>
          <p:spPr>
            <a:xfrm>
              <a:off x="6209861" y="1504304"/>
              <a:ext cx="573376" cy="3060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+</a:t>
              </a:r>
              <a:endPara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C8EF8A78-BB31-4FB1-BE0C-6D2ED6F1AA5E}"/>
                </a:ext>
              </a:extLst>
            </p:cNvPr>
            <p:cNvSpPr/>
            <p:nvPr/>
          </p:nvSpPr>
          <p:spPr>
            <a:xfrm>
              <a:off x="6720340" y="1451112"/>
              <a:ext cx="252330" cy="3060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endParaRPr lang="zh-CN" alt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127B731-FF57-4DE8-8AC9-3D79421E9BC6}"/>
                </a:ext>
              </a:extLst>
            </p:cNvPr>
            <p:cNvSpPr/>
            <p:nvPr/>
          </p:nvSpPr>
          <p:spPr>
            <a:xfrm>
              <a:off x="3285353" y="1499441"/>
              <a:ext cx="1403999" cy="5728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NC-OE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FSTL3-OE</a:t>
              </a:r>
            </a:p>
            <a:p>
              <a:r>
                <a:rPr lang="en-US" altLang="zh-CN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zh-CN" altLang="en-US" sz="16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52566B89-C1C0-481C-93EE-28A5A574C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300" y="637522"/>
            <a:ext cx="2386978" cy="132201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1BF082F-2654-4F9B-9302-26E5BB42B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2300" y="2167890"/>
            <a:ext cx="2416625" cy="1242779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C8A5230A-5A6B-4E2F-A005-C7FE8D2574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6641" y="2205309"/>
            <a:ext cx="2410416" cy="105862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C674AE9A-FB70-4900-9516-54F34ECAA7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560097"/>
            <a:ext cx="2108883" cy="143611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72DEE746-34BB-483F-B373-CB34E4AFE9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8740" y="6070904"/>
            <a:ext cx="2245075" cy="6314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37E50B71-10CB-4DF3-9A2E-30CB49E6A0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8679" y="4203050"/>
            <a:ext cx="2285136" cy="1566217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82704231-8EAD-405E-B4B0-5E6D296C4C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0633" y="4184577"/>
            <a:ext cx="2285136" cy="1566539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D9E99467-5A47-439D-9066-D20395A556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2526" y="5942068"/>
            <a:ext cx="2189062" cy="729687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DD655D05-CDF8-4EC1-B985-80B633F76753}"/>
              </a:ext>
            </a:extLst>
          </p:cNvPr>
          <p:cNvSpPr/>
          <p:nvPr/>
        </p:nvSpPr>
        <p:spPr>
          <a:xfrm>
            <a:off x="92900" y="66559"/>
            <a:ext cx="15842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S4B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7A5BA868-372A-447A-8E08-D2CCB41B385F}"/>
              </a:ext>
            </a:extLst>
          </p:cNvPr>
          <p:cNvGrpSpPr/>
          <p:nvPr/>
        </p:nvGrpSpPr>
        <p:grpSpPr>
          <a:xfrm>
            <a:off x="2037726" y="767811"/>
            <a:ext cx="1035368" cy="276999"/>
            <a:chOff x="587120" y="4490650"/>
            <a:chExt cx="1035368" cy="276999"/>
          </a:xfrm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EC9DB31A-56FA-4769-983A-AD5E48BEFDB3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1B968740-E56E-4F1F-8AA0-C054F71EB773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501736" cy="54111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34D378D4-1B43-48DB-8C90-ED0C6912E51E}"/>
              </a:ext>
            </a:extLst>
          </p:cNvPr>
          <p:cNvGrpSpPr/>
          <p:nvPr/>
        </p:nvGrpSpPr>
        <p:grpSpPr>
          <a:xfrm>
            <a:off x="1971673" y="1250700"/>
            <a:ext cx="1065040" cy="276999"/>
            <a:chOff x="641646" y="4424354"/>
            <a:chExt cx="1065040" cy="276999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02EFED57-86F9-4D0E-BBFA-6A9139703676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E99FCD26-B06C-4811-B716-F6542BD20F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9002" y="4545371"/>
              <a:ext cx="517684" cy="3876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ED56B064-AC7E-4CA5-9281-2EC64BEEBE94}"/>
              </a:ext>
            </a:extLst>
          </p:cNvPr>
          <p:cNvGrpSpPr/>
          <p:nvPr/>
        </p:nvGrpSpPr>
        <p:grpSpPr>
          <a:xfrm>
            <a:off x="2024472" y="2964906"/>
            <a:ext cx="1136704" cy="276999"/>
            <a:chOff x="567635" y="4486927"/>
            <a:chExt cx="1136704" cy="276999"/>
          </a:xfrm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3A9711D3-7DE4-43D6-9433-BB59F654FBE1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41" name="直接连接符 40">
              <a:extLst>
                <a:ext uri="{FF2B5EF4-FFF2-40B4-BE49-F238E27FC236}">
                  <a16:creationId xmlns:a16="http://schemas.microsoft.com/office/drawing/2014/main" id="{A3153870-863C-4B9F-B7E5-C878144D57EF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07433"/>
              <a:ext cx="574455" cy="9601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C2F7DB3F-464F-479F-9BB6-252AED0CE060}"/>
              </a:ext>
            </a:extLst>
          </p:cNvPr>
          <p:cNvGrpSpPr/>
          <p:nvPr/>
        </p:nvGrpSpPr>
        <p:grpSpPr>
          <a:xfrm>
            <a:off x="1979907" y="2404375"/>
            <a:ext cx="1206136" cy="292834"/>
            <a:chOff x="567635" y="4486927"/>
            <a:chExt cx="1206136" cy="292834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F7A5EE71-1B4D-4B15-95BF-0E65A446B442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83F429B3-FBAC-4B5C-BC85-64F57711B18C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643887" cy="101988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8F169E6B-E7E6-4807-B137-AED643A3D2E3}"/>
              </a:ext>
            </a:extLst>
          </p:cNvPr>
          <p:cNvGrpSpPr/>
          <p:nvPr/>
        </p:nvGrpSpPr>
        <p:grpSpPr>
          <a:xfrm>
            <a:off x="2008315" y="6398118"/>
            <a:ext cx="1035368" cy="276999"/>
            <a:chOff x="567635" y="4486927"/>
            <a:chExt cx="1035368" cy="276999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B891FC5B-5CA1-4AEC-9338-7BAFEAD25455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id="{A0D4FE60-415C-42A7-B21C-2864A83D36D5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07433"/>
              <a:ext cx="432000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E87471CF-6F63-4744-93F0-F690077EAC0F}"/>
              </a:ext>
            </a:extLst>
          </p:cNvPr>
          <p:cNvGrpSpPr/>
          <p:nvPr/>
        </p:nvGrpSpPr>
        <p:grpSpPr>
          <a:xfrm>
            <a:off x="2029929" y="4420848"/>
            <a:ext cx="1035368" cy="276999"/>
            <a:chOff x="587120" y="4490650"/>
            <a:chExt cx="1035368" cy="276999"/>
          </a:xfrm>
        </p:grpSpPr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9BD7D87D-9D5C-4790-97A4-E0ABC99515B1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id="{EAF050D9-EFB1-43E7-BBF9-9DB522FA9393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501736" cy="54111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1CFAC85A-4DEB-42FB-85AF-5FFBFE568601}"/>
              </a:ext>
            </a:extLst>
          </p:cNvPr>
          <p:cNvGrpSpPr/>
          <p:nvPr/>
        </p:nvGrpSpPr>
        <p:grpSpPr>
          <a:xfrm>
            <a:off x="1946654" y="5110941"/>
            <a:ext cx="1065040" cy="322610"/>
            <a:chOff x="641646" y="4424354"/>
            <a:chExt cx="1065040" cy="276999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1348BC9D-4FD5-4798-9840-CF57BCBDD013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id="{7962FF42-168E-43DC-A1FA-0FAFB9F840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9002" y="4545371"/>
              <a:ext cx="517684" cy="3876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DE05C25A-F33F-4DA3-BC8D-3DE9A1C69A1B}"/>
              </a:ext>
            </a:extLst>
          </p:cNvPr>
          <p:cNvGrpSpPr/>
          <p:nvPr/>
        </p:nvGrpSpPr>
        <p:grpSpPr>
          <a:xfrm>
            <a:off x="5312549" y="765712"/>
            <a:ext cx="1035368" cy="276999"/>
            <a:chOff x="587120" y="4490650"/>
            <a:chExt cx="1035368" cy="276999"/>
          </a:xfrm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F648CD3F-5FF1-42C3-881C-758F2105D79A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F686D1D3-6C1A-428C-BB8D-D3F8A1359308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501736" cy="54111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E84FBB08-F40E-43F4-AF78-9FD45971FD00}"/>
              </a:ext>
            </a:extLst>
          </p:cNvPr>
          <p:cNvGrpSpPr/>
          <p:nvPr/>
        </p:nvGrpSpPr>
        <p:grpSpPr>
          <a:xfrm>
            <a:off x="5246496" y="1248601"/>
            <a:ext cx="1101421" cy="276999"/>
            <a:chOff x="641646" y="4424354"/>
            <a:chExt cx="1101421" cy="276999"/>
          </a:xfrm>
        </p:grpSpPr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143C5E99-61D2-4F36-8314-E2428FE69B92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254F628C-2D70-489E-85AC-EA7B878ECE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9002" y="4566392"/>
              <a:ext cx="554065" cy="17739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10F8198A-104C-4A3E-9678-71F0A2242FA6}"/>
              </a:ext>
            </a:extLst>
          </p:cNvPr>
          <p:cNvGrpSpPr/>
          <p:nvPr/>
        </p:nvGrpSpPr>
        <p:grpSpPr>
          <a:xfrm>
            <a:off x="5278250" y="2835044"/>
            <a:ext cx="1069667" cy="276999"/>
            <a:chOff x="567635" y="4486927"/>
            <a:chExt cx="1069667" cy="276999"/>
          </a:xfrm>
        </p:grpSpPr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842DFCC5-D0DF-4ED9-8F54-03A87A816B74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46D23F67-313D-4670-A0EC-B870EA13C187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07433"/>
              <a:ext cx="507418" cy="63439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DCADB250-2EF7-44C6-BE70-E376AF10E53E}"/>
              </a:ext>
            </a:extLst>
          </p:cNvPr>
          <p:cNvGrpSpPr/>
          <p:nvPr/>
        </p:nvGrpSpPr>
        <p:grpSpPr>
          <a:xfrm>
            <a:off x="5233685" y="2274513"/>
            <a:ext cx="1206136" cy="292834"/>
            <a:chOff x="567635" y="4486927"/>
            <a:chExt cx="1206136" cy="292834"/>
          </a:xfrm>
        </p:grpSpPr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C4C38618-ED12-47CD-B9CD-9891EBDF798C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id="{069D5E88-05BB-421B-BF14-ADA3DAD8073D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643887" cy="101988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A365B225-C485-4F2A-A2DE-50B07806AF69}"/>
              </a:ext>
            </a:extLst>
          </p:cNvPr>
          <p:cNvGrpSpPr/>
          <p:nvPr/>
        </p:nvGrpSpPr>
        <p:grpSpPr>
          <a:xfrm>
            <a:off x="5145141" y="4487859"/>
            <a:ext cx="1035368" cy="276999"/>
            <a:chOff x="587120" y="4490650"/>
            <a:chExt cx="1035368" cy="276999"/>
          </a:xfrm>
        </p:grpSpPr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128D96DA-AD49-40BC-82B3-7ED4EC6C33F0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81" name="直接连接符 80">
              <a:extLst>
                <a:ext uri="{FF2B5EF4-FFF2-40B4-BE49-F238E27FC236}">
                  <a16:creationId xmlns:a16="http://schemas.microsoft.com/office/drawing/2014/main" id="{1A51172D-B0FA-4B13-9827-D43D2C376761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501736" cy="54111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2" name="组合 81">
            <a:extLst>
              <a:ext uri="{FF2B5EF4-FFF2-40B4-BE49-F238E27FC236}">
                <a16:creationId xmlns:a16="http://schemas.microsoft.com/office/drawing/2014/main" id="{067E0C22-6811-4BA6-9C5F-020E9747DD03}"/>
              </a:ext>
            </a:extLst>
          </p:cNvPr>
          <p:cNvGrpSpPr/>
          <p:nvPr/>
        </p:nvGrpSpPr>
        <p:grpSpPr>
          <a:xfrm>
            <a:off x="5179842" y="5177328"/>
            <a:ext cx="1065040" cy="276999"/>
            <a:chOff x="641646" y="4424354"/>
            <a:chExt cx="1065040" cy="276999"/>
          </a:xfrm>
        </p:grpSpPr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A417056F-CB44-42B9-9DE8-0778FF347EC5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84" name="直接连接符 83">
              <a:extLst>
                <a:ext uri="{FF2B5EF4-FFF2-40B4-BE49-F238E27FC236}">
                  <a16:creationId xmlns:a16="http://schemas.microsoft.com/office/drawing/2014/main" id="{CD2C0790-7E30-4DD9-A880-DE72DB4354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9002" y="4545371"/>
              <a:ext cx="517684" cy="3876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5" name="组合 84">
            <a:extLst>
              <a:ext uri="{FF2B5EF4-FFF2-40B4-BE49-F238E27FC236}">
                <a16:creationId xmlns:a16="http://schemas.microsoft.com/office/drawing/2014/main" id="{FD220C8B-A192-44AC-BF98-226B3B004F58}"/>
              </a:ext>
            </a:extLst>
          </p:cNvPr>
          <p:cNvGrpSpPr/>
          <p:nvPr/>
        </p:nvGrpSpPr>
        <p:grpSpPr>
          <a:xfrm>
            <a:off x="5179217" y="6306911"/>
            <a:ext cx="1035368" cy="276999"/>
            <a:chOff x="567635" y="4486927"/>
            <a:chExt cx="1035368" cy="276999"/>
          </a:xfrm>
        </p:grpSpPr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5BFF99AA-64B0-4B81-92D4-89786C06846E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87" name="直接连接符 86">
              <a:extLst>
                <a:ext uri="{FF2B5EF4-FFF2-40B4-BE49-F238E27FC236}">
                  <a16:creationId xmlns:a16="http://schemas.microsoft.com/office/drawing/2014/main" id="{548D1DB7-E5FC-4DDA-99AE-78FF168F2540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07433"/>
              <a:ext cx="432000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862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5D9E8CD9-9F34-4A74-B14E-9D7792385639}"/>
              </a:ext>
            </a:extLst>
          </p:cNvPr>
          <p:cNvGrpSpPr/>
          <p:nvPr/>
        </p:nvGrpSpPr>
        <p:grpSpPr>
          <a:xfrm>
            <a:off x="7032239" y="1115034"/>
            <a:ext cx="7153524" cy="3440602"/>
            <a:chOff x="3225304" y="1443146"/>
            <a:chExt cx="3792503" cy="1429591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0477F98-AF70-4D4D-A07B-FA8DD0FD3C21}"/>
                </a:ext>
              </a:extLst>
            </p:cNvPr>
            <p:cNvSpPr/>
            <p:nvPr/>
          </p:nvSpPr>
          <p:spPr>
            <a:xfrm>
              <a:off x="3225304" y="1923488"/>
              <a:ext cx="720000" cy="1406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FSTL3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CFBBA276-D561-4406-8F05-A1038165B624}"/>
                </a:ext>
              </a:extLst>
            </p:cNvPr>
            <p:cNvSpPr/>
            <p:nvPr/>
          </p:nvSpPr>
          <p:spPr>
            <a:xfrm>
              <a:off x="3225304" y="2732066"/>
              <a:ext cx="720000" cy="1406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0FC26937-6D65-411C-91AD-2374BF27711E}"/>
                </a:ext>
              </a:extLst>
            </p:cNvPr>
            <p:cNvSpPr/>
            <p:nvPr/>
          </p:nvSpPr>
          <p:spPr>
            <a:xfrm>
              <a:off x="4293904" y="1550887"/>
              <a:ext cx="2723903" cy="1918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 -     +        </a:t>
              </a:r>
              <a:endParaRPr lang="zh-CN" alt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D144BEA-A099-4B3E-8D9F-3CD1FF75A60B}"/>
                </a:ext>
              </a:extLst>
            </p:cNvPr>
            <p:cNvSpPr/>
            <p:nvPr/>
          </p:nvSpPr>
          <p:spPr>
            <a:xfrm>
              <a:off x="4316704" y="1447280"/>
              <a:ext cx="41517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+</a:t>
              </a:r>
              <a:endParaRPr lang="zh-CN" alt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DBA0A0B-FDCC-4B71-9985-B8913CC36FF8}"/>
                </a:ext>
              </a:extLst>
            </p:cNvPr>
            <p:cNvSpPr/>
            <p:nvPr/>
          </p:nvSpPr>
          <p:spPr>
            <a:xfrm>
              <a:off x="4634094" y="1443146"/>
              <a:ext cx="45717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endParaRPr lang="zh-CN" alt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1B31A28C-C7F0-4579-8A7C-ADD887141601}"/>
                </a:ext>
              </a:extLst>
            </p:cNvPr>
            <p:cNvSpPr/>
            <p:nvPr/>
          </p:nvSpPr>
          <p:spPr>
            <a:xfrm>
              <a:off x="3603046" y="1466342"/>
              <a:ext cx="1403999" cy="3964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NC-OE</a:t>
              </a:r>
            </a:p>
            <a:p>
              <a:r>
                <a:rPr lang="en-US" altLang="zh-CN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FSTL3-OE</a:t>
              </a:r>
              <a:endPara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US" altLang="zh-CN" sz="24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zh-CN" altLang="en-US" sz="24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12B97366-E4E4-41E2-8169-3AC87E2227F4}"/>
              </a:ext>
            </a:extLst>
          </p:cNvPr>
          <p:cNvGrpSpPr/>
          <p:nvPr/>
        </p:nvGrpSpPr>
        <p:grpSpPr>
          <a:xfrm>
            <a:off x="437358" y="1459146"/>
            <a:ext cx="11056879" cy="2774878"/>
            <a:chOff x="3342175" y="59254"/>
            <a:chExt cx="3692556" cy="1361924"/>
          </a:xfrm>
        </p:grpSpPr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0DD9DE68-0FFC-4791-9E1B-87238DA82001}"/>
                </a:ext>
              </a:extLst>
            </p:cNvPr>
            <p:cNvSpPr/>
            <p:nvPr/>
          </p:nvSpPr>
          <p:spPr>
            <a:xfrm>
              <a:off x="3342175" y="547877"/>
              <a:ext cx="720000" cy="166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FSTL3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38880F12-3F11-4367-8AB0-E919DED4C87F}"/>
                </a:ext>
              </a:extLst>
            </p:cNvPr>
            <p:cNvSpPr/>
            <p:nvPr/>
          </p:nvSpPr>
          <p:spPr>
            <a:xfrm>
              <a:off x="3358214" y="1255014"/>
              <a:ext cx="720000" cy="166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19E25E4-CE04-4252-B736-D53C67D84EB5}"/>
                </a:ext>
              </a:extLst>
            </p:cNvPr>
            <p:cNvSpPr/>
            <p:nvPr/>
          </p:nvSpPr>
          <p:spPr>
            <a:xfrm>
              <a:off x="4310828" y="199968"/>
              <a:ext cx="2723903" cy="1963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 -         +</a:t>
              </a:r>
              <a:endPara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A38C6CD2-EAA1-410E-9801-E0BDCCF3B658}"/>
                </a:ext>
              </a:extLst>
            </p:cNvPr>
            <p:cNvSpPr/>
            <p:nvPr/>
          </p:nvSpPr>
          <p:spPr>
            <a:xfrm>
              <a:off x="4325722" y="67109"/>
              <a:ext cx="415178" cy="1963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+</a:t>
              </a:r>
              <a:endPara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97367962-0391-4A24-9556-23BE8773A4BD}"/>
                </a:ext>
              </a:extLst>
            </p:cNvPr>
            <p:cNvSpPr/>
            <p:nvPr/>
          </p:nvSpPr>
          <p:spPr>
            <a:xfrm>
              <a:off x="4580744" y="59254"/>
              <a:ext cx="137154" cy="1963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endParaRPr lang="zh-CN" alt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1679C713-2B2E-4821-B4E1-D97EEE378023}"/>
                </a:ext>
              </a:extLst>
            </p:cNvPr>
            <p:cNvSpPr/>
            <p:nvPr/>
          </p:nvSpPr>
          <p:spPr>
            <a:xfrm>
              <a:off x="3623723" y="85879"/>
              <a:ext cx="1403999" cy="3675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NC-KD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FSTL3-KD</a:t>
              </a:r>
            </a:p>
            <a:p>
              <a:r>
                <a:rPr lang="en-US" altLang="zh-CN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zh-CN" altLang="en-US" sz="16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4" name="图片 23">
            <a:extLst>
              <a:ext uri="{FF2B5EF4-FFF2-40B4-BE49-F238E27FC236}">
                <a16:creationId xmlns:a16="http://schemas.microsoft.com/office/drawing/2014/main" id="{E953B2FD-9FD0-4520-880B-D0FD61651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092" y="3561936"/>
            <a:ext cx="3057587" cy="91827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C4FBCE1-39B8-46E9-A0BD-ADBC5EE6F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184" y="2155568"/>
            <a:ext cx="3189495" cy="1328114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6B0698E9-691C-468D-8601-56F1D07E16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8476" y="3495059"/>
            <a:ext cx="2082458" cy="1797189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026764F1-5EF9-428E-8F3D-59D0B661BE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2973" y="1866400"/>
            <a:ext cx="2019329" cy="1381647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53717E79-20C3-4F0A-8966-3B139166C6BE}"/>
              </a:ext>
            </a:extLst>
          </p:cNvPr>
          <p:cNvSpPr/>
          <p:nvPr/>
        </p:nvSpPr>
        <p:spPr>
          <a:xfrm>
            <a:off x="238674" y="725400"/>
            <a:ext cx="15842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S6A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A9730FC6-868E-4DDE-B939-2CB2B31F4F03}"/>
              </a:ext>
            </a:extLst>
          </p:cNvPr>
          <p:cNvGrpSpPr/>
          <p:nvPr/>
        </p:nvGrpSpPr>
        <p:grpSpPr>
          <a:xfrm>
            <a:off x="1273306" y="2232361"/>
            <a:ext cx="1543263" cy="276999"/>
            <a:chOff x="587120" y="4490650"/>
            <a:chExt cx="1543263" cy="276999"/>
          </a:xfrm>
        </p:grpSpPr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1C591A82-7D80-4031-ABE9-1E598F9531BE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CD00C4AE-00ED-4748-8730-2FB7EFE4E34D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1009631" cy="57394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F2FF502A-3F96-4456-A50B-4F687273CF79}"/>
              </a:ext>
            </a:extLst>
          </p:cNvPr>
          <p:cNvGrpSpPr/>
          <p:nvPr/>
        </p:nvGrpSpPr>
        <p:grpSpPr>
          <a:xfrm>
            <a:off x="1190031" y="2922454"/>
            <a:ext cx="1451300" cy="322610"/>
            <a:chOff x="641646" y="4424354"/>
            <a:chExt cx="1451300" cy="27699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5D9B4AF7-3635-4A31-8DB8-E24D281AB0CE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E46997E5-DE82-4C4E-A423-0344DDBD83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9002" y="4504325"/>
              <a:ext cx="903944" cy="7980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E5FB229A-0B6E-4D02-84AB-45C048C9142E}"/>
              </a:ext>
            </a:extLst>
          </p:cNvPr>
          <p:cNvGrpSpPr/>
          <p:nvPr/>
        </p:nvGrpSpPr>
        <p:grpSpPr>
          <a:xfrm>
            <a:off x="1289254" y="3907001"/>
            <a:ext cx="1304050" cy="276999"/>
            <a:chOff x="567635" y="4486927"/>
            <a:chExt cx="1304050" cy="276999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D30C74BA-0F3C-417C-B86C-19C10DD0360E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E483DB35-9F6E-418B-A7AA-19D43AEE1E7A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07433"/>
              <a:ext cx="741801" cy="105519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DE9306C3-B457-489B-A3EF-B05F2EC29096}"/>
              </a:ext>
            </a:extLst>
          </p:cNvPr>
          <p:cNvGrpSpPr/>
          <p:nvPr/>
        </p:nvGrpSpPr>
        <p:grpSpPr>
          <a:xfrm>
            <a:off x="7800216" y="2145956"/>
            <a:ext cx="1035368" cy="276999"/>
            <a:chOff x="587120" y="4490650"/>
            <a:chExt cx="1035368" cy="276999"/>
          </a:xfrm>
        </p:grpSpPr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823AA670-5B72-40A8-AB8B-E836D0E38B98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1F986AE7-97DB-4BFB-8A97-98FBCABA2C26}"/>
                </a:ext>
              </a:extLst>
            </p:cNvPr>
            <p:cNvCxnSpPr>
              <a:cxnSpLocks/>
              <a:endCxn id="39" idx="3"/>
            </p:cNvCxnSpPr>
            <p:nvPr/>
          </p:nvCxnSpPr>
          <p:spPr>
            <a:xfrm flipV="1">
              <a:off x="1120752" y="4629150"/>
              <a:ext cx="501736" cy="1290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A378C6CA-4E23-4FE3-8022-98450AD6A404}"/>
              </a:ext>
            </a:extLst>
          </p:cNvPr>
          <p:cNvGrpSpPr/>
          <p:nvPr/>
        </p:nvGrpSpPr>
        <p:grpSpPr>
          <a:xfrm>
            <a:off x="7716941" y="2827612"/>
            <a:ext cx="1089434" cy="331053"/>
            <a:chOff x="641646" y="4417105"/>
            <a:chExt cx="1089434" cy="284248"/>
          </a:xfrm>
        </p:grpSpPr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2B3C9307-FF01-4604-AE8E-544D0EE07F4D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6925FC16-2066-48BB-BEB6-033A9BD4F8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8863" y="4417105"/>
              <a:ext cx="542217" cy="11869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57542824-D1EA-4C49-AC0E-0FF1827A7C14}"/>
              </a:ext>
            </a:extLst>
          </p:cNvPr>
          <p:cNvGrpSpPr/>
          <p:nvPr/>
        </p:nvGrpSpPr>
        <p:grpSpPr>
          <a:xfrm>
            <a:off x="7738298" y="4481829"/>
            <a:ext cx="1097286" cy="276999"/>
            <a:chOff x="567635" y="4486927"/>
            <a:chExt cx="1097286" cy="276999"/>
          </a:xfrm>
        </p:grpSpPr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D88E18FD-50C2-4376-BB01-F388C5DCEC69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8FF9A664-D234-4C06-BC7A-F47FD7FB97E4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07433"/>
              <a:ext cx="535037" cy="1799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90E26922-DD21-448F-BCC4-7A167D5B4DF4}"/>
              </a:ext>
            </a:extLst>
          </p:cNvPr>
          <p:cNvGrpSpPr/>
          <p:nvPr/>
        </p:nvGrpSpPr>
        <p:grpSpPr>
          <a:xfrm>
            <a:off x="7800216" y="3675624"/>
            <a:ext cx="1035368" cy="276999"/>
            <a:chOff x="567635" y="4486927"/>
            <a:chExt cx="1035368" cy="276999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2858E9A9-935F-4B55-A2E1-343412A55BF4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id="{EE29B568-669A-4EB1-ACE6-F08527068C06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443910" cy="639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00039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E80DFDE-AFF7-42FD-9C80-703AE3D18286}"/>
              </a:ext>
            </a:extLst>
          </p:cNvPr>
          <p:cNvSpPr/>
          <p:nvPr/>
        </p:nvSpPr>
        <p:spPr>
          <a:xfrm>
            <a:off x="240150" y="413025"/>
            <a:ext cx="1243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2I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689A43B-68F8-4B0A-9CBC-A21B01897B24}"/>
              </a:ext>
            </a:extLst>
          </p:cNvPr>
          <p:cNvSpPr/>
          <p:nvPr/>
        </p:nvSpPr>
        <p:spPr>
          <a:xfrm>
            <a:off x="697979" y="1009673"/>
            <a:ext cx="2026309" cy="74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NC-OE</a:t>
            </a:r>
          </a:p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HIF1α-OE</a:t>
            </a:r>
          </a:p>
          <a:p>
            <a:r>
              <a:rPr lang="en-US" altLang="zh-CN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zh-CN" altLang="en-US" sz="16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1F8A43A-91D7-48C7-BE6C-C9BBE9478F69}"/>
              </a:ext>
            </a:extLst>
          </p:cNvPr>
          <p:cNvSpPr/>
          <p:nvPr/>
        </p:nvSpPr>
        <p:spPr>
          <a:xfrm>
            <a:off x="71327" y="3598306"/>
            <a:ext cx="10391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FSTL3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A4537B2-66A9-430F-A89A-3273D9956C77}"/>
              </a:ext>
            </a:extLst>
          </p:cNvPr>
          <p:cNvSpPr/>
          <p:nvPr/>
        </p:nvSpPr>
        <p:spPr>
          <a:xfrm>
            <a:off x="-15445" y="4933530"/>
            <a:ext cx="10391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D75D1FB-3395-4F4B-BF85-EE34812659C4}"/>
              </a:ext>
            </a:extLst>
          </p:cNvPr>
          <p:cNvSpPr/>
          <p:nvPr/>
        </p:nvSpPr>
        <p:spPr>
          <a:xfrm>
            <a:off x="109837" y="2084007"/>
            <a:ext cx="10391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HIF1α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D6268EA-3430-4327-87EB-EDCDFB314452}"/>
              </a:ext>
            </a:extLst>
          </p:cNvPr>
          <p:cNvSpPr/>
          <p:nvPr/>
        </p:nvSpPr>
        <p:spPr>
          <a:xfrm>
            <a:off x="1882421" y="1217199"/>
            <a:ext cx="40260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 -       +                      -      +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AABD29C-5C1E-45BF-899D-E36DDD67E210}"/>
              </a:ext>
            </a:extLst>
          </p:cNvPr>
          <p:cNvSpPr/>
          <p:nvPr/>
        </p:nvSpPr>
        <p:spPr>
          <a:xfrm>
            <a:off x="1940688" y="918346"/>
            <a:ext cx="5992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76B2F29-1A9B-46D7-90A7-3D408C83B188}"/>
              </a:ext>
            </a:extLst>
          </p:cNvPr>
          <p:cNvSpPr/>
          <p:nvPr/>
        </p:nvSpPr>
        <p:spPr>
          <a:xfrm>
            <a:off x="2698858" y="876008"/>
            <a:ext cx="457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0697B15-CA52-4FD4-B8D1-482D4E40B783}"/>
              </a:ext>
            </a:extLst>
          </p:cNvPr>
          <p:cNvSpPr/>
          <p:nvPr/>
        </p:nvSpPr>
        <p:spPr>
          <a:xfrm>
            <a:off x="4664589" y="943657"/>
            <a:ext cx="827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2BED270-E435-4224-8287-0620C84DE159}"/>
              </a:ext>
            </a:extLst>
          </p:cNvPr>
          <p:cNvSpPr/>
          <p:nvPr/>
        </p:nvSpPr>
        <p:spPr>
          <a:xfrm>
            <a:off x="5350083" y="900948"/>
            <a:ext cx="457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2D347B8-98DF-4B2E-AE25-DBA5B530F499}"/>
              </a:ext>
            </a:extLst>
          </p:cNvPr>
          <p:cNvSpPr/>
          <p:nvPr/>
        </p:nvSpPr>
        <p:spPr>
          <a:xfrm>
            <a:off x="1940688" y="5812715"/>
            <a:ext cx="41100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HCT116                            HCT8</a:t>
            </a:r>
            <a:endParaRPr lang="zh-CN" altLang="en-US" sz="16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25E8BE82-175C-4BD8-9928-11FC9B200D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29"/>
          <a:stretch/>
        </p:blipFill>
        <p:spPr>
          <a:xfrm>
            <a:off x="1501198" y="4665991"/>
            <a:ext cx="2063754" cy="948694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AE9FC8F5-BFED-41D2-90CC-3CFD762C1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512" y="1668634"/>
            <a:ext cx="1885715" cy="1142858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E34D152C-877B-4651-AF74-208BC9121E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509" y="3069586"/>
            <a:ext cx="1856996" cy="1295579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6183F5E-DDA2-42E9-811B-9301082D15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9995" y="1691810"/>
            <a:ext cx="2352139" cy="1013586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D616703-BFC9-4710-8AC6-CF995AAD49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2990" y="2832796"/>
            <a:ext cx="2165134" cy="167984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4630F9F6-1D03-486C-B70E-649F4D3E9F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2990" y="4623306"/>
            <a:ext cx="2193647" cy="1078744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FCB72025-E5A5-42C2-8E52-024B2269F295}"/>
              </a:ext>
            </a:extLst>
          </p:cNvPr>
          <p:cNvSpPr/>
          <p:nvPr/>
        </p:nvSpPr>
        <p:spPr>
          <a:xfrm>
            <a:off x="6966812" y="1234234"/>
            <a:ext cx="2101941" cy="94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BAY87- </a:t>
            </a:r>
          </a:p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2243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4BE72767-1A18-43FB-8D6D-1A71C0DC2625}"/>
              </a:ext>
            </a:extLst>
          </p:cNvPr>
          <p:cNvSpPr/>
          <p:nvPr/>
        </p:nvSpPr>
        <p:spPr>
          <a:xfrm>
            <a:off x="8395236" y="1433467"/>
            <a:ext cx="42984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 -     +                  -     +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1B3B3008-A6F9-473B-BD41-A31C19E4FC81}"/>
              </a:ext>
            </a:extLst>
          </p:cNvPr>
          <p:cNvSpPr/>
          <p:nvPr/>
        </p:nvSpPr>
        <p:spPr>
          <a:xfrm>
            <a:off x="7729972" y="3692361"/>
            <a:ext cx="47544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  HCT116                                         HCT8</a:t>
            </a:r>
            <a:endParaRPr lang="zh-CN" altLang="en-US" sz="16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F5468DD1-9F66-43E1-A020-97FC484C8093}"/>
              </a:ext>
            </a:extLst>
          </p:cNvPr>
          <p:cNvSpPr/>
          <p:nvPr/>
        </p:nvSpPr>
        <p:spPr>
          <a:xfrm>
            <a:off x="6821550" y="2086836"/>
            <a:ext cx="1136185" cy="94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FSTL3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6E98D13C-3143-4FFF-81F1-4CA4054FF621}"/>
              </a:ext>
            </a:extLst>
          </p:cNvPr>
          <p:cNvSpPr/>
          <p:nvPr/>
        </p:nvSpPr>
        <p:spPr>
          <a:xfrm>
            <a:off x="6736095" y="3231539"/>
            <a:ext cx="1136185" cy="94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图片 47">
            <a:extLst>
              <a:ext uri="{FF2B5EF4-FFF2-40B4-BE49-F238E27FC236}">
                <a16:creationId xmlns:a16="http://schemas.microsoft.com/office/drawing/2014/main" id="{E36A99F3-6C38-492A-BBE0-BAAE4D72C9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63115" y="1833537"/>
            <a:ext cx="1819048" cy="1085714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F15551B9-7137-4DBF-8F8D-FEBC471D493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-2152" t="6235" r="2152" b="8758"/>
          <a:stretch/>
        </p:blipFill>
        <p:spPr>
          <a:xfrm>
            <a:off x="7982907" y="1835607"/>
            <a:ext cx="1723810" cy="1020087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C6D4AEF6-7BD5-466C-B0CE-8703DDB4AE8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62583" y="3118607"/>
            <a:ext cx="1688343" cy="468469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B358D09C-993E-49D4-A1FE-2B81B3A8D6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96197" y="2986658"/>
            <a:ext cx="1819048" cy="533822"/>
          </a:xfrm>
          <a:prstGeom prst="rect">
            <a:avLst/>
          </a:prstGeom>
        </p:spPr>
      </p:pic>
      <p:sp>
        <p:nvSpPr>
          <p:cNvPr id="52" name="矩形 51">
            <a:extLst>
              <a:ext uri="{FF2B5EF4-FFF2-40B4-BE49-F238E27FC236}">
                <a16:creationId xmlns:a16="http://schemas.microsoft.com/office/drawing/2014/main" id="{9BC3B926-EB7E-4B21-98ED-74B4CFCABB4E}"/>
              </a:ext>
            </a:extLst>
          </p:cNvPr>
          <p:cNvSpPr/>
          <p:nvPr/>
        </p:nvSpPr>
        <p:spPr>
          <a:xfrm>
            <a:off x="6306153" y="562394"/>
            <a:ext cx="1243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2J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1402E2E9-8A7B-4162-9459-1B8C57F40F2B}"/>
              </a:ext>
            </a:extLst>
          </p:cNvPr>
          <p:cNvGrpSpPr/>
          <p:nvPr/>
        </p:nvGrpSpPr>
        <p:grpSpPr>
          <a:xfrm>
            <a:off x="658966" y="2647703"/>
            <a:ext cx="1035368" cy="276999"/>
            <a:chOff x="537380" y="4424354"/>
            <a:chExt cx="1035368" cy="276999"/>
          </a:xfrm>
        </p:grpSpPr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DB720698-8CAF-48FB-9E4A-79EAA92811F0}"/>
                </a:ext>
              </a:extLst>
            </p:cNvPr>
            <p:cNvSpPr/>
            <p:nvPr/>
          </p:nvSpPr>
          <p:spPr>
            <a:xfrm>
              <a:off x="537380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100kDa</a:t>
              </a:r>
              <a:endParaRPr lang="zh-CN" altLang="en-US" sz="1200" dirty="0"/>
            </a:p>
          </p:txBody>
        </p: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8338D5FB-8815-4733-8552-3E4DAD0530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75258"/>
              <a:ext cx="359509" cy="126358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9942D413-942C-4892-A2FA-B0A38CF1A822}"/>
              </a:ext>
            </a:extLst>
          </p:cNvPr>
          <p:cNvGrpSpPr/>
          <p:nvPr/>
        </p:nvGrpSpPr>
        <p:grpSpPr>
          <a:xfrm>
            <a:off x="754364" y="2352299"/>
            <a:ext cx="1035368" cy="276999"/>
            <a:chOff x="537380" y="4424354"/>
            <a:chExt cx="1035368" cy="276999"/>
          </a:xfrm>
        </p:grpSpPr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1187A5D3-E59B-40F0-B990-7806515BF0CE}"/>
                </a:ext>
              </a:extLst>
            </p:cNvPr>
            <p:cNvSpPr/>
            <p:nvPr/>
          </p:nvSpPr>
          <p:spPr>
            <a:xfrm>
              <a:off x="537380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130kDa</a:t>
              </a:r>
              <a:endParaRPr lang="zh-CN" altLang="en-US" sz="1200" dirty="0"/>
            </a:p>
          </p:txBody>
        </p:sp>
        <p:cxnSp>
          <p:nvCxnSpPr>
            <p:cNvPr id="44" name="直接连接符 43">
              <a:extLst>
                <a:ext uri="{FF2B5EF4-FFF2-40B4-BE49-F238E27FC236}">
                  <a16:creationId xmlns:a16="http://schemas.microsoft.com/office/drawing/2014/main" id="{48F70BBC-B26E-4992-B054-EF0DA40D95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7958" y="4454570"/>
              <a:ext cx="327762" cy="10611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C9D7655C-086C-4048-A3A8-F39D2E3E664B}"/>
              </a:ext>
            </a:extLst>
          </p:cNvPr>
          <p:cNvGrpSpPr/>
          <p:nvPr/>
        </p:nvGrpSpPr>
        <p:grpSpPr>
          <a:xfrm>
            <a:off x="905320" y="3339888"/>
            <a:ext cx="1035368" cy="414586"/>
            <a:chOff x="587120" y="4490650"/>
            <a:chExt cx="1035368" cy="414586"/>
          </a:xfrm>
        </p:grpSpPr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13F1FBED-8F25-438E-9C59-DD4F4C5005F3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E82EF60D-5FDE-4167-855A-08E127D6A242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263511" cy="2631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045E3E4C-550B-4ED6-94BF-48776C57036F}"/>
              </a:ext>
            </a:extLst>
          </p:cNvPr>
          <p:cNvGrpSpPr/>
          <p:nvPr/>
        </p:nvGrpSpPr>
        <p:grpSpPr>
          <a:xfrm>
            <a:off x="971881" y="4114035"/>
            <a:ext cx="1035368" cy="276999"/>
            <a:chOff x="641646" y="4424354"/>
            <a:chExt cx="1035368" cy="276999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CFAD8EBA-CAFD-4B96-B35C-842AC17919ED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2F1678B4-DDCD-4719-BD6A-C19CEF713F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29728"/>
              <a:ext cx="223212" cy="1718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BF78FF93-CF7E-4754-9D8D-4E954C5FA598}"/>
              </a:ext>
            </a:extLst>
          </p:cNvPr>
          <p:cNvGrpSpPr/>
          <p:nvPr/>
        </p:nvGrpSpPr>
        <p:grpSpPr>
          <a:xfrm>
            <a:off x="778202" y="5119701"/>
            <a:ext cx="1035368" cy="316291"/>
            <a:chOff x="567635" y="4486927"/>
            <a:chExt cx="1035368" cy="316291"/>
          </a:xfrm>
        </p:grpSpPr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3A680FC7-4E45-4B23-A669-962807D1E8D1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id="{9462477D-98AC-4645-B497-F36E55A2A606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411620BD-2529-4E69-802E-FA011B418044}"/>
              </a:ext>
            </a:extLst>
          </p:cNvPr>
          <p:cNvGrpSpPr/>
          <p:nvPr/>
        </p:nvGrpSpPr>
        <p:grpSpPr>
          <a:xfrm>
            <a:off x="778202" y="4691860"/>
            <a:ext cx="1035368" cy="316291"/>
            <a:chOff x="567635" y="4486927"/>
            <a:chExt cx="1035368" cy="316291"/>
          </a:xfrm>
        </p:grpSpPr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698EE030-53D6-437D-9DF3-8F3A34B8A754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id="{FDCA3236-390D-444E-9036-452F0F69B743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E6FB16E2-C2A6-4429-9E97-5F79DF5DC3C8}"/>
              </a:ext>
            </a:extLst>
          </p:cNvPr>
          <p:cNvGrpSpPr/>
          <p:nvPr/>
        </p:nvGrpSpPr>
        <p:grpSpPr>
          <a:xfrm>
            <a:off x="3374396" y="2589033"/>
            <a:ext cx="1035368" cy="276999"/>
            <a:chOff x="537380" y="4424354"/>
            <a:chExt cx="1035368" cy="276999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F3100388-2EF5-42C8-B4AE-C239DF97C6BD}"/>
                </a:ext>
              </a:extLst>
            </p:cNvPr>
            <p:cNvSpPr/>
            <p:nvPr/>
          </p:nvSpPr>
          <p:spPr>
            <a:xfrm>
              <a:off x="537380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100kDa</a:t>
              </a:r>
              <a:endParaRPr lang="zh-CN" altLang="en-US" sz="1200" dirty="0"/>
            </a:p>
          </p:txBody>
        </p: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id="{A65F5DD1-B45A-4D85-8CDB-DF1643968F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75258"/>
              <a:ext cx="359509" cy="126358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3575DCD7-8A0E-4451-9CF0-249662935892}"/>
              </a:ext>
            </a:extLst>
          </p:cNvPr>
          <p:cNvGrpSpPr/>
          <p:nvPr/>
        </p:nvGrpSpPr>
        <p:grpSpPr>
          <a:xfrm>
            <a:off x="3469794" y="2293629"/>
            <a:ext cx="1035368" cy="276999"/>
            <a:chOff x="537380" y="4424354"/>
            <a:chExt cx="1035368" cy="276999"/>
          </a:xfrm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CE4D1270-1C92-4271-8898-3B38BA5D0279}"/>
                </a:ext>
              </a:extLst>
            </p:cNvPr>
            <p:cNvSpPr/>
            <p:nvPr/>
          </p:nvSpPr>
          <p:spPr>
            <a:xfrm>
              <a:off x="537380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130kDa</a:t>
              </a:r>
              <a:endParaRPr lang="zh-CN" altLang="en-US" sz="1200" dirty="0"/>
            </a:p>
          </p:txBody>
        </p: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DB9FB80F-1017-48EC-A951-63EEBCA006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7958" y="4454570"/>
              <a:ext cx="327762" cy="10611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CBD34096-0941-4822-BD01-7407A73888C9}"/>
              </a:ext>
            </a:extLst>
          </p:cNvPr>
          <p:cNvGrpSpPr/>
          <p:nvPr/>
        </p:nvGrpSpPr>
        <p:grpSpPr>
          <a:xfrm>
            <a:off x="3450537" y="3320161"/>
            <a:ext cx="1035368" cy="434313"/>
            <a:chOff x="587120" y="4490650"/>
            <a:chExt cx="1035368" cy="434313"/>
          </a:xfrm>
        </p:grpSpPr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D7ECFF7C-1FB7-48BE-9F40-15C5E248F4DD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B317F86F-B412-493F-9647-2254012BC3D7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371686" cy="28291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5506A33F-219A-404C-8FCD-6618E1E18A25}"/>
              </a:ext>
            </a:extLst>
          </p:cNvPr>
          <p:cNvGrpSpPr/>
          <p:nvPr/>
        </p:nvGrpSpPr>
        <p:grpSpPr>
          <a:xfrm>
            <a:off x="3517098" y="4094308"/>
            <a:ext cx="1035368" cy="276999"/>
            <a:chOff x="641646" y="4424354"/>
            <a:chExt cx="1035368" cy="276999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AEB8E8F1-BEE5-4558-B9D6-6C0DCDEC6065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C8DE5CDA-6453-4372-8CAD-E124A32A0A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24354"/>
              <a:ext cx="321073" cy="17726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组合 73">
            <a:extLst>
              <a:ext uri="{FF2B5EF4-FFF2-40B4-BE49-F238E27FC236}">
                <a16:creationId xmlns:a16="http://schemas.microsoft.com/office/drawing/2014/main" id="{07A4006E-225F-4E50-B561-FEA88089AFB8}"/>
              </a:ext>
            </a:extLst>
          </p:cNvPr>
          <p:cNvGrpSpPr/>
          <p:nvPr/>
        </p:nvGrpSpPr>
        <p:grpSpPr>
          <a:xfrm>
            <a:off x="3562688" y="5060531"/>
            <a:ext cx="1035368" cy="316291"/>
            <a:chOff x="567635" y="4486927"/>
            <a:chExt cx="1035368" cy="316291"/>
          </a:xfrm>
        </p:grpSpPr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48CCBE85-9B0C-4BB2-9DBC-FDC43711B339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7B3A95C4-1CA7-499F-9A83-641A7E418694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DC83EDF6-E117-49F2-A4CF-1466C6072B9A}"/>
              </a:ext>
            </a:extLst>
          </p:cNvPr>
          <p:cNvGrpSpPr/>
          <p:nvPr/>
        </p:nvGrpSpPr>
        <p:grpSpPr>
          <a:xfrm>
            <a:off x="3562688" y="4632690"/>
            <a:ext cx="1035368" cy="316291"/>
            <a:chOff x="567635" y="4486927"/>
            <a:chExt cx="1035368" cy="316291"/>
          </a:xfrm>
        </p:grpSpPr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CFE75723-2A3B-4F68-8AE4-B2D145197D55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79" name="直接连接符 78">
              <a:extLst>
                <a:ext uri="{FF2B5EF4-FFF2-40B4-BE49-F238E27FC236}">
                  <a16:creationId xmlns:a16="http://schemas.microsoft.com/office/drawing/2014/main" id="{BE55FD6B-2A49-446D-BB6D-8F7D9139E32A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0" name="组合 79">
            <a:extLst>
              <a:ext uri="{FF2B5EF4-FFF2-40B4-BE49-F238E27FC236}">
                <a16:creationId xmlns:a16="http://schemas.microsoft.com/office/drawing/2014/main" id="{A145AC98-93E9-4F19-82F3-6A854C68B1D7}"/>
              </a:ext>
            </a:extLst>
          </p:cNvPr>
          <p:cNvGrpSpPr/>
          <p:nvPr/>
        </p:nvGrpSpPr>
        <p:grpSpPr>
          <a:xfrm>
            <a:off x="9684365" y="1727101"/>
            <a:ext cx="1035368" cy="414586"/>
            <a:chOff x="587120" y="4490650"/>
            <a:chExt cx="1035368" cy="414586"/>
          </a:xfrm>
        </p:grpSpPr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3EF9AADF-3F74-4DA0-BC9B-4BF8AA00CD0A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82" name="直接连接符 81">
              <a:extLst>
                <a:ext uri="{FF2B5EF4-FFF2-40B4-BE49-F238E27FC236}">
                  <a16:creationId xmlns:a16="http://schemas.microsoft.com/office/drawing/2014/main" id="{6E1D3798-9DC4-4187-896A-0EDAB07B463C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263511" cy="2631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0F4288C7-88EB-4A59-A186-5713A22CABE9}"/>
              </a:ext>
            </a:extLst>
          </p:cNvPr>
          <p:cNvGrpSpPr/>
          <p:nvPr/>
        </p:nvGrpSpPr>
        <p:grpSpPr>
          <a:xfrm>
            <a:off x="9750926" y="2501248"/>
            <a:ext cx="1035368" cy="276999"/>
            <a:chOff x="641646" y="4424354"/>
            <a:chExt cx="1035368" cy="276999"/>
          </a:xfrm>
        </p:grpSpPr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565A95F5-5062-4603-96B0-2F2F030F263E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85" name="直接连接符 84">
              <a:extLst>
                <a:ext uri="{FF2B5EF4-FFF2-40B4-BE49-F238E27FC236}">
                  <a16:creationId xmlns:a16="http://schemas.microsoft.com/office/drawing/2014/main" id="{0B3F89EC-570D-4093-AD07-CFF8318F60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29728"/>
              <a:ext cx="223212" cy="1718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6" name="组合 85">
            <a:extLst>
              <a:ext uri="{FF2B5EF4-FFF2-40B4-BE49-F238E27FC236}">
                <a16:creationId xmlns:a16="http://schemas.microsoft.com/office/drawing/2014/main" id="{0C492F31-60F9-4D1A-9736-F62CF55352F5}"/>
              </a:ext>
            </a:extLst>
          </p:cNvPr>
          <p:cNvGrpSpPr/>
          <p:nvPr/>
        </p:nvGrpSpPr>
        <p:grpSpPr>
          <a:xfrm>
            <a:off x="7415663" y="1730952"/>
            <a:ext cx="1035368" cy="414586"/>
            <a:chOff x="587120" y="4490650"/>
            <a:chExt cx="1035368" cy="414586"/>
          </a:xfrm>
        </p:grpSpPr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2831436E-2EC5-412D-90F7-8ECAC3118567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88" name="直接连接符 87">
              <a:extLst>
                <a:ext uri="{FF2B5EF4-FFF2-40B4-BE49-F238E27FC236}">
                  <a16:creationId xmlns:a16="http://schemas.microsoft.com/office/drawing/2014/main" id="{831D53B6-8075-4FA3-A4F4-18FBB44EA5DE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263511" cy="2631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9" name="组合 88">
            <a:extLst>
              <a:ext uri="{FF2B5EF4-FFF2-40B4-BE49-F238E27FC236}">
                <a16:creationId xmlns:a16="http://schemas.microsoft.com/office/drawing/2014/main" id="{F34B10D8-F2CF-4DF8-8662-624949780DA3}"/>
              </a:ext>
            </a:extLst>
          </p:cNvPr>
          <p:cNvGrpSpPr/>
          <p:nvPr/>
        </p:nvGrpSpPr>
        <p:grpSpPr>
          <a:xfrm>
            <a:off x="7482224" y="2505099"/>
            <a:ext cx="1035368" cy="276999"/>
            <a:chOff x="641646" y="4424354"/>
            <a:chExt cx="1035368" cy="276999"/>
          </a:xfrm>
        </p:grpSpPr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F0D9204F-A041-42CF-A542-2DEE48547B41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91" name="直接连接符 90">
              <a:extLst>
                <a:ext uri="{FF2B5EF4-FFF2-40B4-BE49-F238E27FC236}">
                  <a16:creationId xmlns:a16="http://schemas.microsoft.com/office/drawing/2014/main" id="{8BC5636D-1B73-441A-9BF6-D80D7BAFFC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29728"/>
              <a:ext cx="223212" cy="1718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2" name="组合 91">
            <a:extLst>
              <a:ext uri="{FF2B5EF4-FFF2-40B4-BE49-F238E27FC236}">
                <a16:creationId xmlns:a16="http://schemas.microsoft.com/office/drawing/2014/main" id="{D9084835-BD18-4EFC-BD65-77E5C2B476AC}"/>
              </a:ext>
            </a:extLst>
          </p:cNvPr>
          <p:cNvGrpSpPr/>
          <p:nvPr/>
        </p:nvGrpSpPr>
        <p:grpSpPr>
          <a:xfrm>
            <a:off x="7345690" y="3073393"/>
            <a:ext cx="1035368" cy="316291"/>
            <a:chOff x="567635" y="4486927"/>
            <a:chExt cx="1035368" cy="316291"/>
          </a:xfrm>
        </p:grpSpPr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3ADCDFCF-175A-4844-A88A-CC77875068EE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94" name="直接连接符 93">
              <a:extLst>
                <a:ext uri="{FF2B5EF4-FFF2-40B4-BE49-F238E27FC236}">
                  <a16:creationId xmlns:a16="http://schemas.microsoft.com/office/drawing/2014/main" id="{A47F137E-939C-485C-AE66-5ACDBF27F149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5" name="组合 94">
            <a:extLst>
              <a:ext uri="{FF2B5EF4-FFF2-40B4-BE49-F238E27FC236}">
                <a16:creationId xmlns:a16="http://schemas.microsoft.com/office/drawing/2014/main" id="{1C88F56F-00DB-481A-B9C6-1D25F67455BA}"/>
              </a:ext>
            </a:extLst>
          </p:cNvPr>
          <p:cNvGrpSpPr/>
          <p:nvPr/>
        </p:nvGrpSpPr>
        <p:grpSpPr>
          <a:xfrm>
            <a:off x="9693058" y="2960461"/>
            <a:ext cx="1035368" cy="316291"/>
            <a:chOff x="567635" y="4486927"/>
            <a:chExt cx="1035368" cy="316291"/>
          </a:xfrm>
        </p:grpSpPr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45EE5978-E782-4FBC-86DB-5F6BF0A10A33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97" name="直接连接符 96">
              <a:extLst>
                <a:ext uri="{FF2B5EF4-FFF2-40B4-BE49-F238E27FC236}">
                  <a16:creationId xmlns:a16="http://schemas.microsoft.com/office/drawing/2014/main" id="{C85E58CA-F031-45A8-9B5C-6E2CCAEDB82D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9173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B162DB8-01D3-463B-B30A-4768845F4029}"/>
              </a:ext>
            </a:extLst>
          </p:cNvPr>
          <p:cNvSpPr/>
          <p:nvPr/>
        </p:nvSpPr>
        <p:spPr>
          <a:xfrm>
            <a:off x="240150" y="413025"/>
            <a:ext cx="1243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3D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59679D5-B777-4961-910F-072023140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034" y="1556816"/>
            <a:ext cx="1908766" cy="154634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F2B80C1-3961-4C02-B2B2-A89B566F8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050" y="1585832"/>
            <a:ext cx="2065373" cy="13384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F9A257E-9A63-4C81-A825-5E3DF84603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4050" y="3091437"/>
            <a:ext cx="2135521" cy="128465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6667C38-DFA9-42C3-95CA-BB19BE15D0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1107" y="3338759"/>
            <a:ext cx="1703670" cy="633924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CDC83B35-6B4E-4E68-8C79-B3F701200DED}"/>
              </a:ext>
            </a:extLst>
          </p:cNvPr>
          <p:cNvSpPr/>
          <p:nvPr/>
        </p:nvSpPr>
        <p:spPr>
          <a:xfrm>
            <a:off x="139225" y="1936594"/>
            <a:ext cx="1090604" cy="636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PDL1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022CD2E-FE44-42F0-823C-AE0B1862D0E8}"/>
              </a:ext>
            </a:extLst>
          </p:cNvPr>
          <p:cNvSpPr/>
          <p:nvPr/>
        </p:nvSpPr>
        <p:spPr>
          <a:xfrm>
            <a:off x="139225" y="3552407"/>
            <a:ext cx="1090604" cy="1100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5866740-1279-4E95-942E-BF3DAEA97869}"/>
              </a:ext>
            </a:extLst>
          </p:cNvPr>
          <p:cNvSpPr/>
          <p:nvPr/>
        </p:nvSpPr>
        <p:spPr>
          <a:xfrm>
            <a:off x="1766440" y="1157340"/>
            <a:ext cx="41259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 -      +                          -     +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EF1B725-B6D3-4950-A345-F7F0D14CB50C}"/>
              </a:ext>
            </a:extLst>
          </p:cNvPr>
          <p:cNvSpPr/>
          <p:nvPr/>
        </p:nvSpPr>
        <p:spPr>
          <a:xfrm>
            <a:off x="1834742" y="901260"/>
            <a:ext cx="628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C7DF166-E15B-4D31-AE90-0BDC63C14A5E}"/>
              </a:ext>
            </a:extLst>
          </p:cNvPr>
          <p:cNvSpPr/>
          <p:nvPr/>
        </p:nvSpPr>
        <p:spPr>
          <a:xfrm>
            <a:off x="2495582" y="848363"/>
            <a:ext cx="457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A2E5254-6B04-4573-98CB-58C8221961BD}"/>
              </a:ext>
            </a:extLst>
          </p:cNvPr>
          <p:cNvSpPr/>
          <p:nvPr/>
        </p:nvSpPr>
        <p:spPr>
          <a:xfrm>
            <a:off x="523062" y="946255"/>
            <a:ext cx="2126676" cy="1408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NC-KD</a:t>
            </a:r>
          </a:p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FSTL3-KD</a:t>
            </a:r>
          </a:p>
          <a:p>
            <a:r>
              <a:rPr lang="en-US" altLang="zh-CN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zh-CN" altLang="en-US" sz="16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4410DE58-17C4-4EE0-AABF-23C16548FE89}"/>
              </a:ext>
            </a:extLst>
          </p:cNvPr>
          <p:cNvSpPr/>
          <p:nvPr/>
        </p:nvSpPr>
        <p:spPr>
          <a:xfrm>
            <a:off x="4763236" y="901260"/>
            <a:ext cx="628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19A9D11B-F9E9-474F-9272-4DE8EF03B24D}"/>
              </a:ext>
            </a:extLst>
          </p:cNvPr>
          <p:cNvSpPr/>
          <p:nvPr/>
        </p:nvSpPr>
        <p:spPr>
          <a:xfrm>
            <a:off x="5392117" y="887159"/>
            <a:ext cx="457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CC015AF0-2C39-4F60-92E0-4B72D197AD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6307" y="1362925"/>
            <a:ext cx="1997818" cy="144989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C18C1C2F-2F99-42D1-AA25-60845029E9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86872" y="1208578"/>
            <a:ext cx="1952381" cy="183809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3EE71D4C-11EC-4A3F-92CE-5CCB948277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9957" y="3190824"/>
            <a:ext cx="1926209" cy="146173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97404448-9FB7-4292-811E-65CB959275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5036" y="3400468"/>
            <a:ext cx="2227995" cy="769018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82F936C1-22C0-49B7-82D0-FCF7E1023D55}"/>
              </a:ext>
            </a:extLst>
          </p:cNvPr>
          <p:cNvSpPr/>
          <p:nvPr/>
        </p:nvSpPr>
        <p:spPr>
          <a:xfrm>
            <a:off x="6346109" y="1663699"/>
            <a:ext cx="1090604" cy="636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PDL1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1AED6E69-CEFE-44C2-902E-14C34D886830}"/>
              </a:ext>
            </a:extLst>
          </p:cNvPr>
          <p:cNvSpPr/>
          <p:nvPr/>
        </p:nvSpPr>
        <p:spPr>
          <a:xfrm>
            <a:off x="6297478" y="3395234"/>
            <a:ext cx="1090604" cy="1100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A7A6CA5-065F-40A8-BB16-0084AE0080CE}"/>
              </a:ext>
            </a:extLst>
          </p:cNvPr>
          <p:cNvSpPr/>
          <p:nvPr/>
        </p:nvSpPr>
        <p:spPr>
          <a:xfrm>
            <a:off x="6062924" y="704733"/>
            <a:ext cx="1403999" cy="74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     NC-OE</a:t>
            </a:r>
          </a:p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FSTL3-OE</a:t>
            </a:r>
          </a:p>
          <a:p>
            <a:r>
              <a:rPr lang="en-US" altLang="zh-CN" sz="16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zh-CN" altLang="en-US" sz="1600" b="1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B0D0317D-3264-4CCF-8225-152B9619EC18}"/>
              </a:ext>
            </a:extLst>
          </p:cNvPr>
          <p:cNvSpPr/>
          <p:nvPr/>
        </p:nvSpPr>
        <p:spPr>
          <a:xfrm>
            <a:off x="7685588" y="848363"/>
            <a:ext cx="44405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 -      +                          -       +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5277CB1D-CC76-4C32-888E-4C429B9CE963}"/>
              </a:ext>
            </a:extLst>
          </p:cNvPr>
          <p:cNvSpPr/>
          <p:nvPr/>
        </p:nvSpPr>
        <p:spPr>
          <a:xfrm>
            <a:off x="7646962" y="603020"/>
            <a:ext cx="45450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  +      -                          +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zh-CN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B67F953E-6BE0-4BB9-886C-025F905C7227}"/>
              </a:ext>
            </a:extLst>
          </p:cNvPr>
          <p:cNvGrpSpPr/>
          <p:nvPr/>
        </p:nvGrpSpPr>
        <p:grpSpPr>
          <a:xfrm>
            <a:off x="781741" y="3719115"/>
            <a:ext cx="1035368" cy="316291"/>
            <a:chOff x="567635" y="4486927"/>
            <a:chExt cx="1035368" cy="316291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2DF3AC9E-4BEA-463D-9E63-081A5F1F24DE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44027F51-19DC-4140-8EB1-433554790156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295B5214-DC37-4368-8F6B-D7ABE1A2C65E}"/>
              </a:ext>
            </a:extLst>
          </p:cNvPr>
          <p:cNvGrpSpPr/>
          <p:nvPr/>
        </p:nvGrpSpPr>
        <p:grpSpPr>
          <a:xfrm>
            <a:off x="781741" y="3291274"/>
            <a:ext cx="1035368" cy="276999"/>
            <a:chOff x="567635" y="4486927"/>
            <a:chExt cx="1035368" cy="276999"/>
          </a:xfrm>
        </p:grpSpPr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45444F25-36B6-40D7-9F05-84C3F84BB1B3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187705FD-71EA-4D1A-8357-CCA8E5371425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9A13F647-53E5-4431-B0AC-29420ED93185}"/>
              </a:ext>
            </a:extLst>
          </p:cNvPr>
          <p:cNvGrpSpPr/>
          <p:nvPr/>
        </p:nvGrpSpPr>
        <p:grpSpPr>
          <a:xfrm>
            <a:off x="765969" y="2099192"/>
            <a:ext cx="1035368" cy="316291"/>
            <a:chOff x="567635" y="4486927"/>
            <a:chExt cx="1035368" cy="316291"/>
          </a:xfrm>
        </p:grpSpPr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4F73E2DB-224E-44CD-B5A9-11828BE56552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2BE10D6E-D150-4A02-9F5B-EDAF9E1C6B9D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1D1CF9ED-EA16-4F69-96B4-D62E9F9AABA0}"/>
              </a:ext>
            </a:extLst>
          </p:cNvPr>
          <p:cNvGrpSpPr/>
          <p:nvPr/>
        </p:nvGrpSpPr>
        <p:grpSpPr>
          <a:xfrm>
            <a:off x="765969" y="1671351"/>
            <a:ext cx="1035368" cy="276999"/>
            <a:chOff x="567635" y="4486927"/>
            <a:chExt cx="1035368" cy="276999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A70B2C7D-E768-4D88-83EB-62600F75AD20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65CF1431-09ED-4F51-BF6E-D4E1531158C7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02917738-AE1F-408D-A4D0-DA9081601267}"/>
              </a:ext>
            </a:extLst>
          </p:cNvPr>
          <p:cNvGrpSpPr/>
          <p:nvPr/>
        </p:nvGrpSpPr>
        <p:grpSpPr>
          <a:xfrm>
            <a:off x="3563755" y="2109783"/>
            <a:ext cx="1035368" cy="316291"/>
            <a:chOff x="567635" y="4486927"/>
            <a:chExt cx="1035368" cy="316291"/>
          </a:xfrm>
        </p:grpSpPr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79B54547-8111-4F71-A8E9-7F440673E43D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E18508F4-268E-4E9C-865C-B534C0A6D14F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0002B135-1588-436D-BED5-7420A9482A43}"/>
              </a:ext>
            </a:extLst>
          </p:cNvPr>
          <p:cNvGrpSpPr/>
          <p:nvPr/>
        </p:nvGrpSpPr>
        <p:grpSpPr>
          <a:xfrm>
            <a:off x="3563755" y="1681942"/>
            <a:ext cx="1035368" cy="276999"/>
            <a:chOff x="567635" y="4486927"/>
            <a:chExt cx="1035368" cy="276999"/>
          </a:xfrm>
        </p:grpSpPr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21BEC7B9-1EC7-4B6A-AA95-83DBF9EF7FF3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06654422-47F0-41A7-A992-8B7FAB39EFE3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155EBC82-AA59-4BBC-9375-2CB4E88CECA8}"/>
              </a:ext>
            </a:extLst>
          </p:cNvPr>
          <p:cNvGrpSpPr/>
          <p:nvPr/>
        </p:nvGrpSpPr>
        <p:grpSpPr>
          <a:xfrm>
            <a:off x="3635824" y="3404842"/>
            <a:ext cx="1035368" cy="316291"/>
            <a:chOff x="567635" y="4486927"/>
            <a:chExt cx="1035368" cy="316291"/>
          </a:xfrm>
        </p:grpSpPr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54F8FC76-780D-487C-AA43-992BBB73DD10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id="{CC8E26AC-733C-4AE0-BFFA-D2CAB2A9BB43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26612735-52C5-4933-B97A-D3795BB4E4AC}"/>
              </a:ext>
            </a:extLst>
          </p:cNvPr>
          <p:cNvGrpSpPr/>
          <p:nvPr/>
        </p:nvGrpSpPr>
        <p:grpSpPr>
          <a:xfrm>
            <a:off x="9526624" y="3996114"/>
            <a:ext cx="1035368" cy="316291"/>
            <a:chOff x="567635" y="4486927"/>
            <a:chExt cx="1035368" cy="316291"/>
          </a:xfrm>
        </p:grpSpPr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35094F3F-7776-4F21-8463-9412C1801A94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id="{038BF824-A3BC-40F3-AE8F-7A54FF31967C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3ED44B49-D6B5-4AAB-B4F6-9348963F6E83}"/>
              </a:ext>
            </a:extLst>
          </p:cNvPr>
          <p:cNvGrpSpPr/>
          <p:nvPr/>
        </p:nvGrpSpPr>
        <p:grpSpPr>
          <a:xfrm>
            <a:off x="9526624" y="3401325"/>
            <a:ext cx="1035368" cy="276999"/>
            <a:chOff x="567635" y="4486927"/>
            <a:chExt cx="1035368" cy="276999"/>
          </a:xfrm>
        </p:grpSpPr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5F1D9C4E-D984-4F55-B8AA-E9B1F4ADEAD5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id="{58659C9B-8E52-4F01-8BF8-AF525D4056CE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4478952F-2BA5-4CF4-A334-8C8FB4447791}"/>
              </a:ext>
            </a:extLst>
          </p:cNvPr>
          <p:cNvGrpSpPr/>
          <p:nvPr/>
        </p:nvGrpSpPr>
        <p:grpSpPr>
          <a:xfrm>
            <a:off x="9433299" y="1832784"/>
            <a:ext cx="1035368" cy="316291"/>
            <a:chOff x="567635" y="4486927"/>
            <a:chExt cx="1035368" cy="316291"/>
          </a:xfrm>
        </p:grpSpPr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43D8A32C-2676-4FD6-8B11-B8A2F4CF2017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id="{F9F14A40-A305-420C-897D-81C416BA1A53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3A80EC66-9483-4BC6-B046-0676B3C6EDF8}"/>
              </a:ext>
            </a:extLst>
          </p:cNvPr>
          <p:cNvGrpSpPr/>
          <p:nvPr/>
        </p:nvGrpSpPr>
        <p:grpSpPr>
          <a:xfrm>
            <a:off x="9433299" y="1404943"/>
            <a:ext cx="1035368" cy="276999"/>
            <a:chOff x="567635" y="4486927"/>
            <a:chExt cx="1035368" cy="276999"/>
          </a:xfrm>
        </p:grpSpPr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5126A4DF-9A0A-4C6F-A195-1BFF0E9AFCC4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48D12ADE-28A8-49B9-97C5-F0020774B225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2FA3B4FF-26DF-48DC-B33A-DE05E3078479}"/>
              </a:ext>
            </a:extLst>
          </p:cNvPr>
          <p:cNvGrpSpPr/>
          <p:nvPr/>
        </p:nvGrpSpPr>
        <p:grpSpPr>
          <a:xfrm>
            <a:off x="6792929" y="1889493"/>
            <a:ext cx="1035368" cy="316291"/>
            <a:chOff x="567635" y="4486927"/>
            <a:chExt cx="1035368" cy="316291"/>
          </a:xfrm>
        </p:grpSpPr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C0194554-95B4-45E3-BC63-371DCDE2235E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72" name="直接连接符 71">
              <a:extLst>
                <a:ext uri="{FF2B5EF4-FFF2-40B4-BE49-F238E27FC236}">
                  <a16:creationId xmlns:a16="http://schemas.microsoft.com/office/drawing/2014/main" id="{1170C512-48D3-455F-B4E9-9AA5E84B5A8F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3" name="组合 72">
            <a:extLst>
              <a:ext uri="{FF2B5EF4-FFF2-40B4-BE49-F238E27FC236}">
                <a16:creationId xmlns:a16="http://schemas.microsoft.com/office/drawing/2014/main" id="{B3916FED-C4E5-49D9-8072-4731D7D628BE}"/>
              </a:ext>
            </a:extLst>
          </p:cNvPr>
          <p:cNvGrpSpPr/>
          <p:nvPr/>
        </p:nvGrpSpPr>
        <p:grpSpPr>
          <a:xfrm>
            <a:off x="6792929" y="1461652"/>
            <a:ext cx="1035368" cy="276999"/>
            <a:chOff x="567635" y="4486927"/>
            <a:chExt cx="1035368" cy="276999"/>
          </a:xfrm>
        </p:grpSpPr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51CCC3AF-2C66-4F25-8527-120BFF4732A8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56C62C80-3258-41BB-8441-333F9866B505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6" name="组合 75">
            <a:extLst>
              <a:ext uri="{FF2B5EF4-FFF2-40B4-BE49-F238E27FC236}">
                <a16:creationId xmlns:a16="http://schemas.microsoft.com/office/drawing/2014/main" id="{7B365AF6-EECC-4D9C-941A-F182FA5E5BF3}"/>
              </a:ext>
            </a:extLst>
          </p:cNvPr>
          <p:cNvGrpSpPr/>
          <p:nvPr/>
        </p:nvGrpSpPr>
        <p:grpSpPr>
          <a:xfrm>
            <a:off x="6746437" y="3626831"/>
            <a:ext cx="1035368" cy="316291"/>
            <a:chOff x="567635" y="4486927"/>
            <a:chExt cx="1035368" cy="316291"/>
          </a:xfrm>
        </p:grpSpPr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8C8A9CF9-A208-45C9-83ED-BBDAFBD34921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78" name="直接连接符 77">
              <a:extLst>
                <a:ext uri="{FF2B5EF4-FFF2-40B4-BE49-F238E27FC236}">
                  <a16:creationId xmlns:a16="http://schemas.microsoft.com/office/drawing/2014/main" id="{832E13F6-D54D-4CB0-85DC-12E78B300A7C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289136" cy="1254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0198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F6FA68CC-3CF6-4AD5-AB46-6670A52B3CEF}"/>
              </a:ext>
            </a:extLst>
          </p:cNvPr>
          <p:cNvSpPr/>
          <p:nvPr/>
        </p:nvSpPr>
        <p:spPr>
          <a:xfrm>
            <a:off x="46773" y="1182970"/>
            <a:ext cx="1016850" cy="1597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IP</a:t>
            </a:r>
          </a:p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C9D155C-F63F-43A8-AB07-DEA8BFF7B3F4}"/>
              </a:ext>
            </a:extLst>
          </p:cNvPr>
          <p:cNvSpPr/>
          <p:nvPr/>
        </p:nvSpPr>
        <p:spPr>
          <a:xfrm>
            <a:off x="2280157" y="236775"/>
            <a:ext cx="29784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Input   IgG   IP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59B9A55-12F5-47F7-9CD8-990584A5095A}"/>
              </a:ext>
            </a:extLst>
          </p:cNvPr>
          <p:cNvSpPr/>
          <p:nvPr/>
        </p:nvSpPr>
        <p:spPr>
          <a:xfrm>
            <a:off x="859211" y="3563196"/>
            <a:ext cx="1301882" cy="650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9ECA151-6788-4B28-8F6A-90900624726D}"/>
              </a:ext>
            </a:extLst>
          </p:cNvPr>
          <p:cNvSpPr/>
          <p:nvPr/>
        </p:nvSpPr>
        <p:spPr>
          <a:xfrm>
            <a:off x="655622" y="4390207"/>
            <a:ext cx="1301882" cy="112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β-actin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356BF4C-3289-4200-AEB2-EAC0FDDF9E32}"/>
              </a:ext>
            </a:extLst>
          </p:cNvPr>
          <p:cNvSpPr/>
          <p:nvPr/>
        </p:nvSpPr>
        <p:spPr>
          <a:xfrm>
            <a:off x="760277" y="2467061"/>
            <a:ext cx="1301882" cy="112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c-</a:t>
            </a:r>
            <a:r>
              <a:rPr lang="en-US" altLang="zh-CN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117BF67-A6B8-4C29-B5EA-6B1873532FE3}"/>
              </a:ext>
            </a:extLst>
          </p:cNvPr>
          <p:cNvSpPr/>
          <p:nvPr/>
        </p:nvSpPr>
        <p:spPr>
          <a:xfrm>
            <a:off x="691991" y="1583112"/>
            <a:ext cx="1301882" cy="1123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c-</a:t>
            </a:r>
            <a:r>
              <a:rPr lang="en-US" altLang="zh-CN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Myc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9B3094E-FDB3-45FE-AF1D-19264EDF2CE3}"/>
              </a:ext>
            </a:extLst>
          </p:cNvPr>
          <p:cNvSpPr/>
          <p:nvPr/>
        </p:nvSpPr>
        <p:spPr>
          <a:xfrm>
            <a:off x="798473" y="775240"/>
            <a:ext cx="1301882" cy="650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Flag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CD27541-1CDB-4EA6-8C4F-B7C636AD5509}"/>
              </a:ext>
            </a:extLst>
          </p:cNvPr>
          <p:cNvSpPr/>
          <p:nvPr/>
        </p:nvSpPr>
        <p:spPr>
          <a:xfrm>
            <a:off x="59870" y="3581113"/>
            <a:ext cx="1301882" cy="650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WCL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4F00D9E-3860-4A18-8731-E35E34FAF36E}"/>
              </a:ext>
            </a:extLst>
          </p:cNvPr>
          <p:cNvSpPr/>
          <p:nvPr/>
        </p:nvSpPr>
        <p:spPr>
          <a:xfrm>
            <a:off x="760277" y="413959"/>
            <a:ext cx="1301882" cy="650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IB: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CE882402-44FB-4FE1-955D-C716BC7B9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129" y="643877"/>
            <a:ext cx="2328284" cy="70384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C1F2DAB-2C47-4A78-91CD-0D014704F8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41" t="9281" r="2615" b="16521"/>
          <a:stretch/>
        </p:blipFill>
        <p:spPr>
          <a:xfrm>
            <a:off x="2040227" y="1445765"/>
            <a:ext cx="2500580" cy="69909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FCB528D-43FA-4CD8-94DE-AB0C02097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7314" y="4318458"/>
            <a:ext cx="2047438" cy="59363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2541005-7CC6-4F00-960E-993BD1E38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3011" y="3463191"/>
            <a:ext cx="2047438" cy="719041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A29FE69-2852-484F-8DC2-609BFF3D46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0799" y="4318458"/>
            <a:ext cx="2478440" cy="64880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5D7D1A0-066C-4F5C-AD6F-AE2508D357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2078" y="3606532"/>
            <a:ext cx="2467161" cy="66574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84C0E57-4D28-47B5-8828-AD92DCC9DA61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8352078" y="1887512"/>
            <a:ext cx="2681273" cy="780298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23A886B9-E257-446D-A8C7-432998B344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67314" y="2199967"/>
            <a:ext cx="2063135" cy="1126998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0B7E20C1-DCBC-4CB3-A647-D63314A67E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52078" y="987101"/>
            <a:ext cx="2165800" cy="821199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78329D81-6E80-44BF-BCA5-E640F5C11F5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40799" y="2747022"/>
            <a:ext cx="2520274" cy="780298"/>
          </a:xfrm>
          <a:prstGeom prst="rect">
            <a:avLst/>
          </a:prstGeom>
        </p:spPr>
      </p:pic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D7B4A459-8EEA-489B-9A63-BA701A525136}"/>
              </a:ext>
            </a:extLst>
          </p:cNvPr>
          <p:cNvCxnSpPr>
            <a:cxnSpLocks/>
          </p:cNvCxnSpPr>
          <p:nvPr/>
        </p:nvCxnSpPr>
        <p:spPr>
          <a:xfrm>
            <a:off x="691991" y="844963"/>
            <a:ext cx="0" cy="1116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74372F0B-0076-4E42-94B3-5B39F15ECD60}"/>
              </a:ext>
            </a:extLst>
          </p:cNvPr>
          <p:cNvCxnSpPr>
            <a:cxnSpLocks/>
          </p:cNvCxnSpPr>
          <p:nvPr/>
        </p:nvCxnSpPr>
        <p:spPr>
          <a:xfrm>
            <a:off x="691991" y="2285196"/>
            <a:ext cx="0" cy="2556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DED56E6C-F614-4313-8F1B-898761B72864}"/>
              </a:ext>
            </a:extLst>
          </p:cNvPr>
          <p:cNvGrpSpPr/>
          <p:nvPr/>
        </p:nvGrpSpPr>
        <p:grpSpPr>
          <a:xfrm>
            <a:off x="5932533" y="1112511"/>
            <a:ext cx="2366595" cy="4478097"/>
            <a:chOff x="2885986" y="2002371"/>
            <a:chExt cx="1332123" cy="2255724"/>
          </a:xfrm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DA840182-CD3C-4BD5-98C9-0E51627C2320}"/>
                </a:ext>
              </a:extLst>
            </p:cNvPr>
            <p:cNvSpPr/>
            <p:nvPr/>
          </p:nvSpPr>
          <p:spPr>
            <a:xfrm>
              <a:off x="2885986" y="2103559"/>
              <a:ext cx="562364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IP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EFF53180-1166-4DE7-BD84-CDBA9A6B8BA9}"/>
                </a:ext>
              </a:extLst>
            </p:cNvPr>
            <p:cNvSpPr/>
            <p:nvPr/>
          </p:nvSpPr>
          <p:spPr>
            <a:xfrm>
              <a:off x="3498109" y="3307420"/>
              <a:ext cx="7200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Flag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69D4782D-377F-487E-B727-AEF7C028562F}"/>
                </a:ext>
              </a:extLst>
            </p:cNvPr>
            <p:cNvSpPr/>
            <p:nvPr/>
          </p:nvSpPr>
          <p:spPr>
            <a:xfrm>
              <a:off x="3340390" y="3673320"/>
              <a:ext cx="720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β-actin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AC72410D-F4D2-44C3-95E9-B73A1285AA53}"/>
                </a:ext>
              </a:extLst>
            </p:cNvPr>
            <p:cNvSpPr/>
            <p:nvPr/>
          </p:nvSpPr>
          <p:spPr>
            <a:xfrm>
              <a:off x="3421528" y="2933316"/>
              <a:ext cx="720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EDEE9131-9D3C-4E8F-B057-7E55868E6BDE}"/>
                </a:ext>
              </a:extLst>
            </p:cNvPr>
            <p:cNvSpPr/>
            <p:nvPr/>
          </p:nvSpPr>
          <p:spPr>
            <a:xfrm>
              <a:off x="3421528" y="2465743"/>
              <a:ext cx="720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7EECD9D6-F382-4C98-BBF6-118EE787E509}"/>
                </a:ext>
              </a:extLst>
            </p:cNvPr>
            <p:cNvSpPr/>
            <p:nvPr/>
          </p:nvSpPr>
          <p:spPr>
            <a:xfrm>
              <a:off x="3498109" y="2002371"/>
              <a:ext cx="7200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Flag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" name="矩形 40">
            <a:extLst>
              <a:ext uri="{FF2B5EF4-FFF2-40B4-BE49-F238E27FC236}">
                <a16:creationId xmlns:a16="http://schemas.microsoft.com/office/drawing/2014/main" id="{9C43800A-85B5-41B2-9955-D89EAD019591}"/>
              </a:ext>
            </a:extLst>
          </p:cNvPr>
          <p:cNvSpPr/>
          <p:nvPr/>
        </p:nvSpPr>
        <p:spPr>
          <a:xfrm>
            <a:off x="8667635" y="612940"/>
            <a:ext cx="29264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Input  IgG  IP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73005024-8A51-47F2-B234-FE9F44F1A1AC}"/>
              </a:ext>
            </a:extLst>
          </p:cNvPr>
          <p:cNvCxnSpPr>
            <a:cxnSpLocks/>
          </p:cNvCxnSpPr>
          <p:nvPr/>
        </p:nvCxnSpPr>
        <p:spPr>
          <a:xfrm>
            <a:off x="6807411" y="1182970"/>
            <a:ext cx="0" cy="1116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3B4C370C-5349-4754-8ADD-68BC0F185A0E}"/>
              </a:ext>
            </a:extLst>
          </p:cNvPr>
          <p:cNvCxnSpPr>
            <a:cxnSpLocks/>
          </p:cNvCxnSpPr>
          <p:nvPr/>
        </p:nvCxnSpPr>
        <p:spPr>
          <a:xfrm>
            <a:off x="6807411" y="2614495"/>
            <a:ext cx="0" cy="2304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 43">
            <a:extLst>
              <a:ext uri="{FF2B5EF4-FFF2-40B4-BE49-F238E27FC236}">
                <a16:creationId xmlns:a16="http://schemas.microsoft.com/office/drawing/2014/main" id="{81205F33-2325-496F-A190-56C9C25905FB}"/>
              </a:ext>
            </a:extLst>
          </p:cNvPr>
          <p:cNvSpPr/>
          <p:nvPr/>
        </p:nvSpPr>
        <p:spPr>
          <a:xfrm>
            <a:off x="6015633" y="3535366"/>
            <a:ext cx="1301882" cy="650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WCL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FFB5E859-799E-4213-8DAA-C3BDEEBF9411}"/>
              </a:ext>
            </a:extLst>
          </p:cNvPr>
          <p:cNvSpPr/>
          <p:nvPr/>
        </p:nvSpPr>
        <p:spPr>
          <a:xfrm>
            <a:off x="216785" y="2307"/>
            <a:ext cx="1243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4C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1D6FF56C-FBD1-4361-9050-358AC578F098}"/>
              </a:ext>
            </a:extLst>
          </p:cNvPr>
          <p:cNvGrpSpPr/>
          <p:nvPr/>
        </p:nvGrpSpPr>
        <p:grpSpPr>
          <a:xfrm>
            <a:off x="1304350" y="604720"/>
            <a:ext cx="1035368" cy="276999"/>
            <a:chOff x="587120" y="4490650"/>
            <a:chExt cx="1035368" cy="276999"/>
          </a:xfrm>
        </p:grpSpPr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D776FF80-4CE9-4B33-B1E8-EF2B3C3878D6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952A5E56-2D1F-49A4-B6BD-E2D07F516417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292462" cy="125534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6003BD83-5C47-430D-A17C-78CCA298652D}"/>
              </a:ext>
            </a:extLst>
          </p:cNvPr>
          <p:cNvGrpSpPr/>
          <p:nvPr/>
        </p:nvGrpSpPr>
        <p:grpSpPr>
          <a:xfrm>
            <a:off x="1403771" y="1112511"/>
            <a:ext cx="1035368" cy="276999"/>
            <a:chOff x="641646" y="4424354"/>
            <a:chExt cx="1035368" cy="276999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33880066-4FCC-4497-865E-F1647EE1837E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id="{AF271224-3793-4EBE-A9BA-835D66DD5C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29728"/>
              <a:ext cx="223212" cy="17188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72B10FC0-5A55-4B5E-9711-5E585E8630AE}"/>
              </a:ext>
            </a:extLst>
          </p:cNvPr>
          <p:cNvGrpSpPr/>
          <p:nvPr/>
        </p:nvGrpSpPr>
        <p:grpSpPr>
          <a:xfrm>
            <a:off x="1300508" y="1791743"/>
            <a:ext cx="1035368" cy="276999"/>
            <a:chOff x="567635" y="4486927"/>
            <a:chExt cx="1035368" cy="276999"/>
          </a:xfrm>
        </p:grpSpPr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B214830E-3505-4385-A68F-13345293B6E6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id="{E9913BB3-1115-4623-AB9C-3A91D92C83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9884" y="4572316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E9595287-2471-486E-8ACA-006F5CFBD4C9}"/>
              </a:ext>
            </a:extLst>
          </p:cNvPr>
          <p:cNvGrpSpPr/>
          <p:nvPr/>
        </p:nvGrpSpPr>
        <p:grpSpPr>
          <a:xfrm>
            <a:off x="1300508" y="1363902"/>
            <a:ext cx="1035368" cy="276999"/>
            <a:chOff x="567635" y="4486927"/>
            <a:chExt cx="1035368" cy="276999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7D1CDFEB-0F78-4874-9BA6-236C8D4505E0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9765CB9E-EA1A-4FCD-A6A9-814DA54C51C3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2023EBF0-1084-44E8-9668-AC6D3EA3473A}"/>
              </a:ext>
            </a:extLst>
          </p:cNvPr>
          <p:cNvGrpSpPr/>
          <p:nvPr/>
        </p:nvGrpSpPr>
        <p:grpSpPr>
          <a:xfrm>
            <a:off x="1375360" y="4679548"/>
            <a:ext cx="1035368" cy="276999"/>
            <a:chOff x="567635" y="4486927"/>
            <a:chExt cx="1035368" cy="276999"/>
          </a:xfrm>
        </p:grpSpPr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71FC7F73-C51A-4454-B212-9522ED69BD3B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id="{95DE8119-A38B-4062-ADA2-A4FADF1D65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9884" y="4552162"/>
              <a:ext cx="307352" cy="125611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5F42B56F-467D-45C5-A56A-0BB1398B4A2F}"/>
              </a:ext>
            </a:extLst>
          </p:cNvPr>
          <p:cNvGrpSpPr/>
          <p:nvPr/>
        </p:nvGrpSpPr>
        <p:grpSpPr>
          <a:xfrm>
            <a:off x="1375360" y="4251707"/>
            <a:ext cx="1035368" cy="276999"/>
            <a:chOff x="567635" y="4486927"/>
            <a:chExt cx="1035368" cy="276999"/>
          </a:xfrm>
        </p:grpSpPr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5F99E44B-6F5B-4B89-94CE-9635036AAAD4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id="{53A18E17-3D97-4404-8F47-AB7E239B3573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9A498099-1B93-4AAB-A6F7-F16ACF7BD61A}"/>
              </a:ext>
            </a:extLst>
          </p:cNvPr>
          <p:cNvGrpSpPr/>
          <p:nvPr/>
        </p:nvGrpSpPr>
        <p:grpSpPr>
          <a:xfrm>
            <a:off x="1415506" y="3400928"/>
            <a:ext cx="1035368" cy="276999"/>
            <a:chOff x="587120" y="4490650"/>
            <a:chExt cx="1035368" cy="276999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9B622716-25BC-4152-813F-9B656B18114E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id="{8B18C578-0EF5-48CA-BBF9-77C58A3047FA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292462" cy="125534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E4B308B4-ED81-4AE4-9151-63239DFCC189}"/>
              </a:ext>
            </a:extLst>
          </p:cNvPr>
          <p:cNvGrpSpPr/>
          <p:nvPr/>
        </p:nvGrpSpPr>
        <p:grpSpPr>
          <a:xfrm>
            <a:off x="1473124" y="3895512"/>
            <a:ext cx="1035368" cy="276999"/>
            <a:chOff x="641646" y="4424354"/>
            <a:chExt cx="1035368" cy="276999"/>
          </a:xfrm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1D3353FB-18D4-4D0B-B493-36C381F9668F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23E91F5B-42BA-4D94-987A-1F6B427CFF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91965"/>
              <a:ext cx="262488" cy="109649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759BB633-2A8B-4C8D-8C01-3D0095D9259A}"/>
              </a:ext>
            </a:extLst>
          </p:cNvPr>
          <p:cNvGrpSpPr/>
          <p:nvPr/>
        </p:nvGrpSpPr>
        <p:grpSpPr>
          <a:xfrm>
            <a:off x="1337210" y="2761841"/>
            <a:ext cx="1035368" cy="276999"/>
            <a:chOff x="567635" y="4486927"/>
            <a:chExt cx="1035368" cy="276999"/>
          </a:xfrm>
        </p:grpSpPr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2D825283-DD03-45C2-A9D6-EAD2B4BCB1DA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70" name="直接连接符 69">
              <a:extLst>
                <a:ext uri="{FF2B5EF4-FFF2-40B4-BE49-F238E27FC236}">
                  <a16:creationId xmlns:a16="http://schemas.microsoft.com/office/drawing/2014/main" id="{16A92A78-77A7-4C0B-B6BB-F3145E7403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9884" y="4572316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9D57AE49-AF80-4ADF-9167-A58403AE1E66}"/>
              </a:ext>
            </a:extLst>
          </p:cNvPr>
          <p:cNvGrpSpPr/>
          <p:nvPr/>
        </p:nvGrpSpPr>
        <p:grpSpPr>
          <a:xfrm>
            <a:off x="1337210" y="2334000"/>
            <a:ext cx="1035368" cy="276999"/>
            <a:chOff x="567635" y="4486927"/>
            <a:chExt cx="1035368" cy="276999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61E43F00-E777-48BF-8839-48006E54E996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73" name="直接连接符 72">
              <a:extLst>
                <a:ext uri="{FF2B5EF4-FFF2-40B4-BE49-F238E27FC236}">
                  <a16:creationId xmlns:a16="http://schemas.microsoft.com/office/drawing/2014/main" id="{CD3AB279-A160-4372-953E-A336D853DAB3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4" name="组合 73">
            <a:extLst>
              <a:ext uri="{FF2B5EF4-FFF2-40B4-BE49-F238E27FC236}">
                <a16:creationId xmlns:a16="http://schemas.microsoft.com/office/drawing/2014/main" id="{6EC4CF1A-2413-40E0-AB66-01B258F534CF}"/>
              </a:ext>
            </a:extLst>
          </p:cNvPr>
          <p:cNvGrpSpPr/>
          <p:nvPr/>
        </p:nvGrpSpPr>
        <p:grpSpPr>
          <a:xfrm>
            <a:off x="7728818" y="1044470"/>
            <a:ext cx="1035368" cy="276999"/>
            <a:chOff x="587120" y="4490650"/>
            <a:chExt cx="1035368" cy="276999"/>
          </a:xfrm>
        </p:grpSpPr>
        <p:sp>
          <p:nvSpPr>
            <p:cNvPr id="75" name="矩形 74">
              <a:extLst>
                <a:ext uri="{FF2B5EF4-FFF2-40B4-BE49-F238E27FC236}">
                  <a16:creationId xmlns:a16="http://schemas.microsoft.com/office/drawing/2014/main" id="{FD919F98-481B-4226-9D29-0D0D6C3982AD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76" name="直接连接符 75">
              <a:extLst>
                <a:ext uri="{FF2B5EF4-FFF2-40B4-BE49-F238E27FC236}">
                  <a16:creationId xmlns:a16="http://schemas.microsoft.com/office/drawing/2014/main" id="{6754969E-DB02-447B-87D0-BED27998251A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292462" cy="125534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2854ECDB-2FC9-4C70-AFA3-EAC756FBF2D8}"/>
              </a:ext>
            </a:extLst>
          </p:cNvPr>
          <p:cNvGrpSpPr/>
          <p:nvPr/>
        </p:nvGrpSpPr>
        <p:grpSpPr>
          <a:xfrm>
            <a:off x="7744766" y="1551985"/>
            <a:ext cx="1035368" cy="276999"/>
            <a:chOff x="641646" y="4424354"/>
            <a:chExt cx="1035368" cy="276999"/>
          </a:xfrm>
        </p:grpSpPr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B777514C-0BC5-4267-99CE-B4932F3F18A4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79" name="直接连接符 78">
              <a:extLst>
                <a:ext uri="{FF2B5EF4-FFF2-40B4-BE49-F238E27FC236}">
                  <a16:creationId xmlns:a16="http://schemas.microsoft.com/office/drawing/2014/main" id="{6BEFCCBA-763B-4E1D-AFD3-277B2807BD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3382" y="4427117"/>
              <a:ext cx="258256" cy="1588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0" name="组合 79">
            <a:extLst>
              <a:ext uri="{FF2B5EF4-FFF2-40B4-BE49-F238E27FC236}">
                <a16:creationId xmlns:a16="http://schemas.microsoft.com/office/drawing/2014/main" id="{DE14EDC2-ACF0-4F18-B008-234C429E2C52}"/>
              </a:ext>
            </a:extLst>
          </p:cNvPr>
          <p:cNvGrpSpPr/>
          <p:nvPr/>
        </p:nvGrpSpPr>
        <p:grpSpPr>
          <a:xfrm>
            <a:off x="7590715" y="2269168"/>
            <a:ext cx="1035368" cy="276999"/>
            <a:chOff x="567635" y="4486927"/>
            <a:chExt cx="1035368" cy="276999"/>
          </a:xfrm>
        </p:grpSpPr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F37EF2BA-5CDE-4DE9-B64B-5AD53350104A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82" name="直接连接符 81">
              <a:extLst>
                <a:ext uri="{FF2B5EF4-FFF2-40B4-BE49-F238E27FC236}">
                  <a16:creationId xmlns:a16="http://schemas.microsoft.com/office/drawing/2014/main" id="{CA95BE2A-BE2E-4E99-9114-1A7585AF51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78D38BEE-0D7E-4930-9056-26DA0424B832}"/>
              </a:ext>
            </a:extLst>
          </p:cNvPr>
          <p:cNvGrpSpPr/>
          <p:nvPr/>
        </p:nvGrpSpPr>
        <p:grpSpPr>
          <a:xfrm>
            <a:off x="7590715" y="1841327"/>
            <a:ext cx="1035368" cy="276999"/>
            <a:chOff x="567635" y="4486927"/>
            <a:chExt cx="1035368" cy="276999"/>
          </a:xfrm>
        </p:grpSpPr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D74B299F-EA50-47E2-ACD3-00F852CCB824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85" name="直接连接符 84">
              <a:extLst>
                <a:ext uri="{FF2B5EF4-FFF2-40B4-BE49-F238E27FC236}">
                  <a16:creationId xmlns:a16="http://schemas.microsoft.com/office/drawing/2014/main" id="{6A41B44D-8288-4628-9614-90EABDF45ED1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6" name="组合 85">
            <a:extLst>
              <a:ext uri="{FF2B5EF4-FFF2-40B4-BE49-F238E27FC236}">
                <a16:creationId xmlns:a16="http://schemas.microsoft.com/office/drawing/2014/main" id="{9F7CBE33-C12F-4137-8D45-4972DD7A4AB0}"/>
              </a:ext>
            </a:extLst>
          </p:cNvPr>
          <p:cNvGrpSpPr/>
          <p:nvPr/>
        </p:nvGrpSpPr>
        <p:grpSpPr>
          <a:xfrm>
            <a:off x="7614223" y="3251468"/>
            <a:ext cx="1035368" cy="276999"/>
            <a:chOff x="567635" y="4486927"/>
            <a:chExt cx="1035368" cy="276999"/>
          </a:xfrm>
        </p:grpSpPr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07D42BEE-0EF5-4173-81DD-4DCA9DCB6D4D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88" name="直接连接符 87">
              <a:extLst>
                <a:ext uri="{FF2B5EF4-FFF2-40B4-BE49-F238E27FC236}">
                  <a16:creationId xmlns:a16="http://schemas.microsoft.com/office/drawing/2014/main" id="{32E53FD5-3EE4-4DB1-B425-4B27D51586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562424"/>
              <a:ext cx="358696" cy="3057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9" name="组合 88">
            <a:extLst>
              <a:ext uri="{FF2B5EF4-FFF2-40B4-BE49-F238E27FC236}">
                <a16:creationId xmlns:a16="http://schemas.microsoft.com/office/drawing/2014/main" id="{3BFDA034-0D1B-4A68-8B44-5D31FA41955D}"/>
              </a:ext>
            </a:extLst>
          </p:cNvPr>
          <p:cNvGrpSpPr/>
          <p:nvPr/>
        </p:nvGrpSpPr>
        <p:grpSpPr>
          <a:xfrm>
            <a:off x="7614223" y="2823627"/>
            <a:ext cx="1035368" cy="276999"/>
            <a:chOff x="567635" y="4486927"/>
            <a:chExt cx="1035368" cy="276999"/>
          </a:xfrm>
        </p:grpSpPr>
        <p:sp>
          <p:nvSpPr>
            <p:cNvPr id="90" name="矩形 89">
              <a:extLst>
                <a:ext uri="{FF2B5EF4-FFF2-40B4-BE49-F238E27FC236}">
                  <a16:creationId xmlns:a16="http://schemas.microsoft.com/office/drawing/2014/main" id="{16EBD7B4-0216-4E8B-BFC5-D2A7666D9C80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91" name="直接连接符 90">
              <a:extLst>
                <a:ext uri="{FF2B5EF4-FFF2-40B4-BE49-F238E27FC236}">
                  <a16:creationId xmlns:a16="http://schemas.microsoft.com/office/drawing/2014/main" id="{12BC467D-9DE8-49A7-A865-9BA3703B2BA1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2" name="组合 91">
            <a:extLst>
              <a:ext uri="{FF2B5EF4-FFF2-40B4-BE49-F238E27FC236}">
                <a16:creationId xmlns:a16="http://schemas.microsoft.com/office/drawing/2014/main" id="{C0617D60-C0AF-491D-B5FF-2C8B322FFDDA}"/>
              </a:ext>
            </a:extLst>
          </p:cNvPr>
          <p:cNvGrpSpPr/>
          <p:nvPr/>
        </p:nvGrpSpPr>
        <p:grpSpPr>
          <a:xfrm>
            <a:off x="7712544" y="3552328"/>
            <a:ext cx="1035368" cy="276999"/>
            <a:chOff x="587120" y="4490650"/>
            <a:chExt cx="1035368" cy="276999"/>
          </a:xfrm>
        </p:grpSpPr>
        <p:sp>
          <p:nvSpPr>
            <p:cNvPr id="93" name="矩形 92">
              <a:extLst>
                <a:ext uri="{FF2B5EF4-FFF2-40B4-BE49-F238E27FC236}">
                  <a16:creationId xmlns:a16="http://schemas.microsoft.com/office/drawing/2014/main" id="{DED8ED11-2777-4FB8-A248-6924F5460226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94" name="直接连接符 93">
              <a:extLst>
                <a:ext uri="{FF2B5EF4-FFF2-40B4-BE49-F238E27FC236}">
                  <a16:creationId xmlns:a16="http://schemas.microsoft.com/office/drawing/2014/main" id="{48084790-9F44-439D-8137-76338B3064C5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292462" cy="125534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5" name="组合 94">
            <a:extLst>
              <a:ext uri="{FF2B5EF4-FFF2-40B4-BE49-F238E27FC236}">
                <a16:creationId xmlns:a16="http://schemas.microsoft.com/office/drawing/2014/main" id="{6C2A0205-4FA0-4A1B-852A-717CA571554D}"/>
              </a:ext>
            </a:extLst>
          </p:cNvPr>
          <p:cNvGrpSpPr/>
          <p:nvPr/>
        </p:nvGrpSpPr>
        <p:grpSpPr>
          <a:xfrm>
            <a:off x="7770162" y="4046912"/>
            <a:ext cx="1035368" cy="276999"/>
            <a:chOff x="641646" y="4424354"/>
            <a:chExt cx="1035368" cy="276999"/>
          </a:xfrm>
        </p:grpSpPr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EE5021A7-6692-434D-B106-EA89C8192A7B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97" name="直接连接符 96">
              <a:extLst>
                <a:ext uri="{FF2B5EF4-FFF2-40B4-BE49-F238E27FC236}">
                  <a16:creationId xmlns:a16="http://schemas.microsoft.com/office/drawing/2014/main" id="{C4C9EDD0-BD6A-43CC-981D-460469E6AB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9330" y="4491965"/>
              <a:ext cx="262488" cy="109649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A34085E0-25D7-4152-8576-64390AAEB5C0}"/>
              </a:ext>
            </a:extLst>
          </p:cNvPr>
          <p:cNvGrpSpPr/>
          <p:nvPr/>
        </p:nvGrpSpPr>
        <p:grpSpPr>
          <a:xfrm>
            <a:off x="7658788" y="4704937"/>
            <a:ext cx="1035368" cy="276999"/>
            <a:chOff x="567635" y="4486927"/>
            <a:chExt cx="1035368" cy="276999"/>
          </a:xfrm>
        </p:grpSpPr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5BCB43C7-A9CE-4541-AA53-D5ED394EF9EA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100" name="直接连接符 99">
              <a:extLst>
                <a:ext uri="{FF2B5EF4-FFF2-40B4-BE49-F238E27FC236}">
                  <a16:creationId xmlns:a16="http://schemas.microsoft.com/office/drawing/2014/main" id="{CF7305E3-B4C7-444B-B163-478D2DC630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9884" y="4552162"/>
              <a:ext cx="307352" cy="125611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1" name="组合 100">
            <a:extLst>
              <a:ext uri="{FF2B5EF4-FFF2-40B4-BE49-F238E27FC236}">
                <a16:creationId xmlns:a16="http://schemas.microsoft.com/office/drawing/2014/main" id="{7E88CFA0-B2A9-41D7-8462-14B1B7CEEC76}"/>
              </a:ext>
            </a:extLst>
          </p:cNvPr>
          <p:cNvGrpSpPr/>
          <p:nvPr/>
        </p:nvGrpSpPr>
        <p:grpSpPr>
          <a:xfrm>
            <a:off x="7658788" y="4277096"/>
            <a:ext cx="1035368" cy="276999"/>
            <a:chOff x="567635" y="4486927"/>
            <a:chExt cx="1035368" cy="276999"/>
          </a:xfrm>
        </p:grpSpPr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8C189D14-3A30-41A4-A80C-BB926CE06C7C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103" name="直接连接符 102">
              <a:extLst>
                <a:ext uri="{FF2B5EF4-FFF2-40B4-BE49-F238E27FC236}">
                  <a16:creationId xmlns:a16="http://schemas.microsoft.com/office/drawing/2014/main" id="{8F989D1A-2035-455F-937E-195FE7931E5B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4" name="矩形 103">
            <a:extLst>
              <a:ext uri="{FF2B5EF4-FFF2-40B4-BE49-F238E27FC236}">
                <a16:creationId xmlns:a16="http://schemas.microsoft.com/office/drawing/2014/main" id="{507E5A0B-F4AA-4425-B9AB-7A959618A1E2}"/>
              </a:ext>
            </a:extLst>
          </p:cNvPr>
          <p:cNvSpPr/>
          <p:nvPr/>
        </p:nvSpPr>
        <p:spPr>
          <a:xfrm>
            <a:off x="6648938" y="635983"/>
            <a:ext cx="1301882" cy="650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IB: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979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5D9A22E-E3C3-49EC-919D-508005737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2494" y="2419335"/>
            <a:ext cx="3988326" cy="96015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DEC991E-AD80-4F6E-BB83-A7301A572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214" y="4551393"/>
            <a:ext cx="3819153" cy="16897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FF8AB66-CC03-4841-A509-735F064F0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255" y="3485364"/>
            <a:ext cx="4077531" cy="960153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4914C496-10CA-415D-8BCA-2B1B987D30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7075" y="2275454"/>
            <a:ext cx="3594655" cy="1220204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CC259886-8C40-4509-9AB7-9D5085C0CD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1136" y="3680761"/>
            <a:ext cx="3670864" cy="1152299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C6F86B06-68B2-4824-B9A7-AE6CA4A5FF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1136" y="5045090"/>
            <a:ext cx="3646532" cy="1106474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B130A5D7-1B63-4D57-AD5E-A5B1675D0371}"/>
              </a:ext>
            </a:extLst>
          </p:cNvPr>
          <p:cNvSpPr/>
          <p:nvPr/>
        </p:nvSpPr>
        <p:spPr>
          <a:xfrm>
            <a:off x="268670" y="512802"/>
            <a:ext cx="1243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4G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97634E0B-7E97-4A38-BDC7-152102504818}"/>
              </a:ext>
            </a:extLst>
          </p:cNvPr>
          <p:cNvGrpSpPr/>
          <p:nvPr/>
        </p:nvGrpSpPr>
        <p:grpSpPr>
          <a:xfrm>
            <a:off x="239885" y="2090668"/>
            <a:ext cx="1805257" cy="3956501"/>
            <a:chOff x="1" y="2095157"/>
            <a:chExt cx="1805257" cy="3956501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7A2F6D9-F1E0-45B5-9CCD-9C4221ABA561}"/>
                </a:ext>
              </a:extLst>
            </p:cNvPr>
            <p:cNvSpPr/>
            <p:nvPr/>
          </p:nvSpPr>
          <p:spPr>
            <a:xfrm>
              <a:off x="429135" y="2628055"/>
              <a:ext cx="1206470" cy="338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6775BB08-6588-4089-B52F-212542097EE7}"/>
                </a:ext>
              </a:extLst>
            </p:cNvPr>
            <p:cNvSpPr/>
            <p:nvPr/>
          </p:nvSpPr>
          <p:spPr>
            <a:xfrm>
              <a:off x="598788" y="5018775"/>
              <a:ext cx="1206470" cy="338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Flag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DE38E8A5-8D47-42F2-B066-1CA98B90BC17}"/>
                </a:ext>
              </a:extLst>
            </p:cNvPr>
            <p:cNvSpPr/>
            <p:nvPr/>
          </p:nvSpPr>
          <p:spPr>
            <a:xfrm rot="16200000">
              <a:off x="-580427" y="4107438"/>
              <a:ext cx="149940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Input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1F0FABC-FDCF-406E-B68A-E6772DE1F92A}"/>
                </a:ext>
              </a:extLst>
            </p:cNvPr>
            <p:cNvSpPr/>
            <p:nvPr/>
          </p:nvSpPr>
          <p:spPr>
            <a:xfrm>
              <a:off x="403795" y="3707287"/>
              <a:ext cx="1206470" cy="338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B306F4BC-9B66-4B1F-80CD-179CB49DDF85}"/>
                </a:ext>
              </a:extLst>
            </p:cNvPr>
            <p:cNvCxnSpPr>
              <a:cxnSpLocks/>
            </p:cNvCxnSpPr>
            <p:nvPr/>
          </p:nvCxnSpPr>
          <p:spPr>
            <a:xfrm>
              <a:off x="392576" y="3495658"/>
              <a:ext cx="0" cy="2556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F3AC857C-A2C3-486B-A81B-B68698E4A441}"/>
                </a:ext>
              </a:extLst>
            </p:cNvPr>
            <p:cNvSpPr/>
            <p:nvPr/>
          </p:nvSpPr>
          <p:spPr>
            <a:xfrm>
              <a:off x="220308" y="2095157"/>
              <a:ext cx="6206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IB: </a:t>
              </a:r>
              <a:endParaRPr lang="zh-CN" altLang="en-US" dirty="0"/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96CAC69A-DDA4-42B3-89CB-9EB3493D9DD7}"/>
              </a:ext>
            </a:extLst>
          </p:cNvPr>
          <p:cNvGrpSpPr/>
          <p:nvPr/>
        </p:nvGrpSpPr>
        <p:grpSpPr>
          <a:xfrm>
            <a:off x="1850149" y="1279711"/>
            <a:ext cx="5495648" cy="1025104"/>
            <a:chOff x="911321" y="1254371"/>
            <a:chExt cx="5495648" cy="1025104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B97489ED-36CB-4032-A665-5803FE731C07}"/>
                </a:ext>
              </a:extLst>
            </p:cNvPr>
            <p:cNvSpPr/>
            <p:nvPr/>
          </p:nvSpPr>
          <p:spPr>
            <a:xfrm>
              <a:off x="911321" y="1254371"/>
              <a:ext cx="5495648" cy="3466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IP:     IgG                     Flag</a:t>
              </a:r>
            </a:p>
          </p:txBody>
        </p: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D9A34E17-9A7B-493C-897A-A7E0A48C56C9}"/>
                </a:ext>
              </a:extLst>
            </p:cNvPr>
            <p:cNvGrpSpPr/>
            <p:nvPr/>
          </p:nvGrpSpPr>
          <p:grpSpPr>
            <a:xfrm>
              <a:off x="1523678" y="1688749"/>
              <a:ext cx="3968886" cy="590726"/>
              <a:chOff x="2593024" y="4876423"/>
              <a:chExt cx="2368561" cy="198711"/>
            </a:xfrm>
          </p:grpSpPr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A0447E36-1E63-4238-96CF-73BD777CA297}"/>
                  </a:ext>
                </a:extLst>
              </p:cNvPr>
              <p:cNvSpPr/>
              <p:nvPr/>
            </p:nvSpPr>
            <p:spPr>
              <a:xfrm rot="19728063">
                <a:off x="2593024" y="4958874"/>
                <a:ext cx="514653" cy="113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FSTL3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8845989B-FE99-4A52-B0B2-B320D26486D2}"/>
                  </a:ext>
                </a:extLst>
              </p:cNvPr>
              <p:cNvSpPr/>
              <p:nvPr/>
            </p:nvSpPr>
            <p:spPr>
              <a:xfrm rot="19728063">
                <a:off x="3077096" y="4905925"/>
                <a:ext cx="984447" cy="113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(36-107)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E459F51F-E88E-452D-AC7D-89B15F963F9A}"/>
                  </a:ext>
                </a:extLst>
              </p:cNvPr>
              <p:cNvSpPr/>
              <p:nvPr/>
            </p:nvSpPr>
            <p:spPr>
              <a:xfrm rot="19728063">
                <a:off x="3332931" y="4885001"/>
                <a:ext cx="1069006" cy="113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(99-119)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83294FC0-39DF-4BAC-AE8F-97134E55256A}"/>
                  </a:ext>
                </a:extLst>
              </p:cNvPr>
              <p:cNvSpPr/>
              <p:nvPr/>
            </p:nvSpPr>
            <p:spPr>
              <a:xfrm rot="19728063">
                <a:off x="3599717" y="4876423"/>
                <a:ext cx="1069006" cy="113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(113-169)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A6C4581A-7B03-4CA5-8BD7-6D311FDB899D}"/>
                  </a:ext>
                </a:extLst>
              </p:cNvPr>
              <p:cNvSpPr/>
              <p:nvPr/>
            </p:nvSpPr>
            <p:spPr>
              <a:xfrm rot="19728063">
                <a:off x="3892579" y="4882092"/>
                <a:ext cx="1069006" cy="113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(189-245)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A54C7447-5699-413B-8A0A-9B26DB420979}"/>
                  </a:ext>
                </a:extLst>
              </p:cNvPr>
              <p:cNvSpPr/>
              <p:nvPr/>
            </p:nvSpPr>
            <p:spPr>
              <a:xfrm rot="19728063">
                <a:off x="2878277" y="4961250"/>
                <a:ext cx="514653" cy="113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FSTL3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8DA5F082-03C2-40FB-95B7-5B39F1ABCD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53054" y="1603882"/>
              <a:ext cx="253785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67C6D1F5-12D6-40F6-A7E5-AD3EED00A0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39440" y="1603882"/>
              <a:ext cx="68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6C3E18DA-CDAB-4524-A6FD-2FC1015895CC}"/>
              </a:ext>
            </a:extLst>
          </p:cNvPr>
          <p:cNvGrpSpPr/>
          <p:nvPr/>
        </p:nvGrpSpPr>
        <p:grpSpPr>
          <a:xfrm>
            <a:off x="6517996" y="2630632"/>
            <a:ext cx="2412809" cy="3431131"/>
            <a:chOff x="5420607" y="2744790"/>
            <a:chExt cx="2412809" cy="3431131"/>
          </a:xfrm>
        </p:grpSpPr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91303E03-55B3-4BBE-AF9C-BBECD02E11D8}"/>
                </a:ext>
              </a:extLst>
            </p:cNvPr>
            <p:cNvSpPr/>
            <p:nvPr/>
          </p:nvSpPr>
          <p:spPr>
            <a:xfrm>
              <a:off x="5875547" y="2744790"/>
              <a:ext cx="1737417" cy="3385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FSTL3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1DC2BD4E-CE1E-4348-8D43-C9E588907A4C}"/>
                </a:ext>
              </a:extLst>
            </p:cNvPr>
            <p:cNvSpPr/>
            <p:nvPr/>
          </p:nvSpPr>
          <p:spPr>
            <a:xfrm>
              <a:off x="6095999" y="5335320"/>
              <a:ext cx="1737417" cy="3385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HA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B0C3DC86-AAFB-4E93-8FA8-5BE1AD1B7E08}"/>
                </a:ext>
              </a:extLst>
            </p:cNvPr>
            <p:cNvSpPr/>
            <p:nvPr/>
          </p:nvSpPr>
          <p:spPr>
            <a:xfrm rot="16200000">
              <a:off x="4896234" y="4256912"/>
              <a:ext cx="1387302" cy="3385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Input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92968A83-954C-4E05-A239-E061789D6D72}"/>
                </a:ext>
              </a:extLst>
            </p:cNvPr>
            <p:cNvSpPr/>
            <p:nvPr/>
          </p:nvSpPr>
          <p:spPr>
            <a:xfrm>
              <a:off x="5824718" y="4087634"/>
              <a:ext cx="1737417" cy="3385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FSTL3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4A7C3612-0899-47F5-A7E2-D5C9D004948E}"/>
                </a:ext>
              </a:extLst>
            </p:cNvPr>
            <p:cNvCxnSpPr>
              <a:cxnSpLocks/>
            </p:cNvCxnSpPr>
            <p:nvPr/>
          </p:nvCxnSpPr>
          <p:spPr>
            <a:xfrm>
              <a:off x="5789124" y="3619921"/>
              <a:ext cx="0" cy="2556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4C07788-52DC-4AF4-8C54-C703C8362F8A}"/>
              </a:ext>
            </a:extLst>
          </p:cNvPr>
          <p:cNvGrpSpPr/>
          <p:nvPr/>
        </p:nvGrpSpPr>
        <p:grpSpPr>
          <a:xfrm>
            <a:off x="7724401" y="1165864"/>
            <a:ext cx="7621399" cy="1167537"/>
            <a:chOff x="5963391" y="1247541"/>
            <a:chExt cx="7621399" cy="1167537"/>
          </a:xfrm>
        </p:grpSpPr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FE503035-E0DC-48F8-A2E7-F7E4ABD716BF}"/>
                </a:ext>
              </a:extLst>
            </p:cNvPr>
            <p:cNvSpPr/>
            <p:nvPr/>
          </p:nvSpPr>
          <p:spPr>
            <a:xfrm>
              <a:off x="6393608" y="1247541"/>
              <a:ext cx="7191182" cy="3385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IP:     IgG                   HA</a:t>
              </a: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405A663A-6441-4B0F-A38D-415CD78CBBB3}"/>
                </a:ext>
              </a:extLst>
            </p:cNvPr>
            <p:cNvGrpSpPr/>
            <p:nvPr/>
          </p:nvGrpSpPr>
          <p:grpSpPr>
            <a:xfrm>
              <a:off x="6723117" y="1249550"/>
              <a:ext cx="4296461" cy="621574"/>
              <a:chOff x="1120255" y="3826615"/>
              <a:chExt cx="1780489" cy="223954"/>
            </a:xfrm>
          </p:grpSpPr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2BB467B1-4AF1-4C78-83EA-1C45CF283CB5}"/>
                  </a:ext>
                </a:extLst>
              </p:cNvPr>
              <p:cNvSpPr/>
              <p:nvPr/>
            </p:nvSpPr>
            <p:spPr>
              <a:xfrm rot="19728063">
                <a:off x="1120255" y="3826615"/>
                <a:ext cx="1401627" cy="121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c-</a:t>
                </a:r>
                <a:r>
                  <a:rPr lang="en-US" altLang="zh-CN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Myc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02CB9567-36FF-4635-9F30-EE81E963B940}"/>
                  </a:ext>
                </a:extLst>
              </p:cNvPr>
              <p:cNvSpPr/>
              <p:nvPr/>
            </p:nvSpPr>
            <p:spPr>
              <a:xfrm rot="19728063">
                <a:off x="1516846" y="3928587"/>
                <a:ext cx="984447" cy="1219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(204-295)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6EAB5237-1EC1-4360-B738-BDD75E743588}"/>
                  </a:ext>
                </a:extLst>
              </p:cNvPr>
              <p:cNvSpPr/>
              <p:nvPr/>
            </p:nvSpPr>
            <p:spPr>
              <a:xfrm rot="19728063">
                <a:off x="1682311" y="3907565"/>
                <a:ext cx="1069006" cy="1219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(354-406)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1CD2BF1A-9714-47BC-BE30-4402201EBC3C}"/>
                  </a:ext>
                </a:extLst>
              </p:cNvPr>
              <p:cNvSpPr/>
              <p:nvPr/>
            </p:nvSpPr>
            <p:spPr>
              <a:xfrm rot="19728063">
                <a:off x="1831738" y="3912592"/>
                <a:ext cx="1069006" cy="1219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Δ</a:t>
                </a:r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(413-434)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F08F553B-3C66-4756-B2C0-95A0D2DBF0F4}"/>
                  </a:ext>
                </a:extLst>
              </p:cNvPr>
              <p:cNvSpPr/>
              <p:nvPr/>
            </p:nvSpPr>
            <p:spPr>
              <a:xfrm rot="19728063">
                <a:off x="1337793" y="3927597"/>
                <a:ext cx="980053" cy="1219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c-</a:t>
                </a:r>
                <a:r>
                  <a:rPr lang="en-US" altLang="zh-CN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Myc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6DD4F95F-AF71-4361-B0EB-BB0266E592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59886" y="1593071"/>
              <a:ext cx="205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5242824C-045C-465D-915A-D7868D6825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89383" y="1593071"/>
              <a:ext cx="68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856718A9-2EE1-4074-B11D-4F54D88662ED}"/>
                </a:ext>
              </a:extLst>
            </p:cNvPr>
            <p:cNvSpPr/>
            <p:nvPr/>
          </p:nvSpPr>
          <p:spPr>
            <a:xfrm>
              <a:off x="5963391" y="2045746"/>
              <a:ext cx="6206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IB: </a:t>
              </a:r>
              <a:endParaRPr lang="zh-CN" altLang="en-US" dirty="0"/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D982E1DA-FD18-4EAA-95D0-EE8591CC0BE7}"/>
              </a:ext>
            </a:extLst>
          </p:cNvPr>
          <p:cNvGrpSpPr/>
          <p:nvPr/>
        </p:nvGrpSpPr>
        <p:grpSpPr>
          <a:xfrm>
            <a:off x="7931276" y="2353774"/>
            <a:ext cx="1035368" cy="276999"/>
            <a:chOff x="587120" y="4490650"/>
            <a:chExt cx="1035368" cy="276999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408D47FA-49A8-47A9-AC75-960E99E05CC7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id="{62EBC07D-0D4B-4010-9C94-B317EF2B22C5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292462" cy="125534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BB485400-30EA-40D6-A2B2-F7BEEFB9DC85}"/>
              </a:ext>
            </a:extLst>
          </p:cNvPr>
          <p:cNvGrpSpPr/>
          <p:nvPr/>
        </p:nvGrpSpPr>
        <p:grpSpPr>
          <a:xfrm>
            <a:off x="7947224" y="2861289"/>
            <a:ext cx="1035368" cy="276999"/>
            <a:chOff x="641646" y="4424354"/>
            <a:chExt cx="1035368" cy="276999"/>
          </a:xfrm>
        </p:grpSpPr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17BB3CFC-68CD-4180-95DA-40499498DFBE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id="{7A6F63B7-C25B-42E2-A0ED-E132269D06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3382" y="4427117"/>
              <a:ext cx="258256" cy="1588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D41E67E9-7770-49A5-B8B0-454BED93C9ED}"/>
              </a:ext>
            </a:extLst>
          </p:cNvPr>
          <p:cNvGrpSpPr/>
          <p:nvPr/>
        </p:nvGrpSpPr>
        <p:grpSpPr>
          <a:xfrm>
            <a:off x="7892494" y="4068919"/>
            <a:ext cx="1035368" cy="276999"/>
            <a:chOff x="587120" y="4490650"/>
            <a:chExt cx="1035368" cy="276999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CC2449A5-CD3E-4D6A-804E-F7D370AC289B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3A90433A-0FE3-4F56-941B-ACD434949752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292462" cy="125534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30E9CF4C-5764-4329-A966-E802A58CD81F}"/>
              </a:ext>
            </a:extLst>
          </p:cNvPr>
          <p:cNvGrpSpPr/>
          <p:nvPr/>
        </p:nvGrpSpPr>
        <p:grpSpPr>
          <a:xfrm>
            <a:off x="7908442" y="4576434"/>
            <a:ext cx="1035368" cy="276999"/>
            <a:chOff x="641646" y="4424354"/>
            <a:chExt cx="1035368" cy="276999"/>
          </a:xfrm>
        </p:grpSpPr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FE21F0F6-9A51-4B7E-843D-7295DED75567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id="{FF5F447A-79AE-47D7-88E8-F757B2EC0A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3382" y="4427117"/>
              <a:ext cx="258256" cy="158845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53DED6FC-CC3D-4B23-8B45-D7E200300924}"/>
              </a:ext>
            </a:extLst>
          </p:cNvPr>
          <p:cNvGrpSpPr/>
          <p:nvPr/>
        </p:nvGrpSpPr>
        <p:grpSpPr>
          <a:xfrm>
            <a:off x="7724401" y="5547682"/>
            <a:ext cx="1035368" cy="276999"/>
            <a:chOff x="567635" y="4486927"/>
            <a:chExt cx="1035368" cy="276999"/>
          </a:xfrm>
        </p:grpSpPr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06C4E385-80EE-4E0C-9DC2-AFCE73A6AAAD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id="{A6C44A04-366C-4DE7-96FE-6D72A7695A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37B86616-5D6E-48AD-9110-8401EAF281F7}"/>
              </a:ext>
            </a:extLst>
          </p:cNvPr>
          <p:cNvGrpSpPr/>
          <p:nvPr/>
        </p:nvGrpSpPr>
        <p:grpSpPr>
          <a:xfrm>
            <a:off x="7724401" y="5119841"/>
            <a:ext cx="1035368" cy="276999"/>
            <a:chOff x="567635" y="4486927"/>
            <a:chExt cx="1035368" cy="276999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33BD16DF-D42A-4902-922F-35A86F341BAB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id="{BBD78A86-7E6E-42AF-AECA-8654A6903111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E9F8CFA2-360A-4490-894C-ED9BB389C36C}"/>
              </a:ext>
            </a:extLst>
          </p:cNvPr>
          <p:cNvGrpSpPr/>
          <p:nvPr/>
        </p:nvGrpSpPr>
        <p:grpSpPr>
          <a:xfrm>
            <a:off x="1391441" y="2858778"/>
            <a:ext cx="1035368" cy="276999"/>
            <a:chOff x="567635" y="4486927"/>
            <a:chExt cx="1035368" cy="276999"/>
          </a:xfrm>
        </p:grpSpPr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F0282DE9-8F39-4ECE-AE2B-4FF8FF510BA5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B3F5A89C-2197-4B6D-96AC-02ACF45EEE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43DBB589-4C86-45D8-A637-102060B15E0F}"/>
              </a:ext>
            </a:extLst>
          </p:cNvPr>
          <p:cNvGrpSpPr/>
          <p:nvPr/>
        </p:nvGrpSpPr>
        <p:grpSpPr>
          <a:xfrm>
            <a:off x="1391441" y="2430937"/>
            <a:ext cx="1035368" cy="276999"/>
            <a:chOff x="567635" y="4486927"/>
            <a:chExt cx="1035368" cy="276999"/>
          </a:xfrm>
        </p:grpSpPr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2A52AC8D-3F66-4AB0-AE68-399C15D6F2C9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71" name="直接连接符 70">
              <a:extLst>
                <a:ext uri="{FF2B5EF4-FFF2-40B4-BE49-F238E27FC236}">
                  <a16:creationId xmlns:a16="http://schemas.microsoft.com/office/drawing/2014/main" id="{D147B18C-A791-41E3-BA9C-CCF429B4E5BD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DCC5E088-8CC0-43EA-81F3-2A1BECEBDDE5}"/>
              </a:ext>
            </a:extLst>
          </p:cNvPr>
          <p:cNvGrpSpPr/>
          <p:nvPr/>
        </p:nvGrpSpPr>
        <p:grpSpPr>
          <a:xfrm>
            <a:off x="1405596" y="4346122"/>
            <a:ext cx="1035368" cy="276999"/>
            <a:chOff x="567635" y="4486927"/>
            <a:chExt cx="1035368" cy="276999"/>
          </a:xfrm>
        </p:grpSpPr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868DB79A-6CA6-4C24-B2E3-6459BBD9489D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4068BC9C-CB49-4639-810A-2347DD830E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119C0851-9450-4589-A155-9B0D938EEADE}"/>
              </a:ext>
            </a:extLst>
          </p:cNvPr>
          <p:cNvGrpSpPr/>
          <p:nvPr/>
        </p:nvGrpSpPr>
        <p:grpSpPr>
          <a:xfrm>
            <a:off x="1405596" y="3918281"/>
            <a:ext cx="1035368" cy="276999"/>
            <a:chOff x="567635" y="4486927"/>
            <a:chExt cx="1035368" cy="276999"/>
          </a:xfrm>
        </p:grpSpPr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5A2273F7-ABCF-4BCF-87D7-3262C7491185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id="{0244347E-30EA-4651-8BED-4989E89F419F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0D969097-7DE2-4C8D-8256-B0B086681EC8}"/>
              </a:ext>
            </a:extLst>
          </p:cNvPr>
          <p:cNvGrpSpPr/>
          <p:nvPr/>
        </p:nvGrpSpPr>
        <p:grpSpPr>
          <a:xfrm>
            <a:off x="1428315" y="4762892"/>
            <a:ext cx="1035368" cy="279762"/>
            <a:chOff x="587120" y="4490650"/>
            <a:chExt cx="1035368" cy="279762"/>
          </a:xfrm>
        </p:grpSpPr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5256A36B-B86F-4518-9D1D-262EEBB7DDC9}"/>
                </a:ext>
              </a:extLst>
            </p:cNvPr>
            <p:cNvSpPr/>
            <p:nvPr/>
          </p:nvSpPr>
          <p:spPr>
            <a:xfrm>
              <a:off x="587120" y="4490650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35kDa</a:t>
              </a:r>
              <a:endParaRPr lang="zh-CN" altLang="en-US" sz="1200" dirty="0"/>
            </a:p>
          </p:txBody>
        </p:sp>
        <p:cxnSp>
          <p:nvCxnSpPr>
            <p:cNvPr id="80" name="直接连接符 79">
              <a:extLst>
                <a:ext uri="{FF2B5EF4-FFF2-40B4-BE49-F238E27FC236}">
                  <a16:creationId xmlns:a16="http://schemas.microsoft.com/office/drawing/2014/main" id="{0064BFF2-6451-4BD7-BBB1-ADE4E0824CED}"/>
                </a:ext>
              </a:extLst>
            </p:cNvPr>
            <p:cNvCxnSpPr>
              <a:cxnSpLocks/>
            </p:cNvCxnSpPr>
            <p:nvPr/>
          </p:nvCxnSpPr>
          <p:spPr>
            <a:xfrm>
              <a:off x="1120752" y="4642050"/>
              <a:ext cx="357692" cy="128362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1" name="组合 80">
            <a:extLst>
              <a:ext uri="{FF2B5EF4-FFF2-40B4-BE49-F238E27FC236}">
                <a16:creationId xmlns:a16="http://schemas.microsoft.com/office/drawing/2014/main" id="{45B42A72-1F4E-4AF5-8220-A95DB1B1560A}"/>
              </a:ext>
            </a:extLst>
          </p:cNvPr>
          <p:cNvGrpSpPr/>
          <p:nvPr/>
        </p:nvGrpSpPr>
        <p:grpSpPr>
          <a:xfrm>
            <a:off x="1444263" y="5270407"/>
            <a:ext cx="1035368" cy="276999"/>
            <a:chOff x="641646" y="4424354"/>
            <a:chExt cx="1035368" cy="276999"/>
          </a:xfrm>
        </p:grpSpPr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F615D937-DE04-403D-B58F-0A5D60C99BE3}"/>
                </a:ext>
              </a:extLst>
            </p:cNvPr>
            <p:cNvSpPr/>
            <p:nvPr/>
          </p:nvSpPr>
          <p:spPr>
            <a:xfrm>
              <a:off x="641646" y="4424354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25kDa</a:t>
              </a:r>
              <a:endParaRPr lang="zh-CN" altLang="en-US" sz="1200" dirty="0"/>
            </a:p>
          </p:txBody>
        </p:sp>
        <p:cxnSp>
          <p:nvCxnSpPr>
            <p:cNvPr id="83" name="直接连接符 82">
              <a:extLst>
                <a:ext uri="{FF2B5EF4-FFF2-40B4-BE49-F238E27FC236}">
                  <a16:creationId xmlns:a16="http://schemas.microsoft.com/office/drawing/2014/main" id="{D3EF82DB-353B-4C2F-87C8-DC5952D027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11572" y="4464634"/>
              <a:ext cx="412620" cy="90234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0256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2C9674B0-0DF0-44B5-92C3-D7C60DD1BA45}"/>
              </a:ext>
            </a:extLst>
          </p:cNvPr>
          <p:cNvGrpSpPr/>
          <p:nvPr/>
        </p:nvGrpSpPr>
        <p:grpSpPr>
          <a:xfrm>
            <a:off x="-13775" y="779699"/>
            <a:ext cx="3913157" cy="4736557"/>
            <a:chOff x="3464019" y="7153261"/>
            <a:chExt cx="1678570" cy="243433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A29EAC2A-96D7-49EA-A25E-CA633DE3EE56}"/>
                </a:ext>
              </a:extLst>
            </p:cNvPr>
            <p:cNvSpPr/>
            <p:nvPr/>
          </p:nvSpPr>
          <p:spPr>
            <a:xfrm>
              <a:off x="3620640" y="7374805"/>
              <a:ext cx="152194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NC-KD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FSTL3-KD</a:t>
              </a:r>
              <a:r>
                <a:rPr lang="en-US" altLang="zh-CN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16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ED6C5ACB-6CD7-4BF6-83D7-51CE6629DC85}"/>
                </a:ext>
              </a:extLst>
            </p:cNvPr>
            <p:cNvSpPr/>
            <p:nvPr/>
          </p:nvSpPr>
          <p:spPr>
            <a:xfrm>
              <a:off x="3464019" y="7809426"/>
              <a:ext cx="67451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387B30E4-9DE9-4E03-9CEF-5600FB8DD032}"/>
                </a:ext>
              </a:extLst>
            </p:cNvPr>
            <p:cNvSpPr/>
            <p:nvPr/>
          </p:nvSpPr>
          <p:spPr>
            <a:xfrm>
              <a:off x="3464019" y="9002820"/>
              <a:ext cx="720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DB3BD4C8-F5B8-4EB8-B805-48F0165A0852}"/>
                </a:ext>
              </a:extLst>
            </p:cNvPr>
            <p:cNvSpPr/>
            <p:nvPr/>
          </p:nvSpPr>
          <p:spPr>
            <a:xfrm>
              <a:off x="3588523" y="7153261"/>
              <a:ext cx="100301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NC-OE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-OE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026B3725-B11D-468B-9A92-DA5A1B80914A}"/>
              </a:ext>
            </a:extLst>
          </p:cNvPr>
          <p:cNvSpPr/>
          <p:nvPr/>
        </p:nvSpPr>
        <p:spPr>
          <a:xfrm>
            <a:off x="171525" y="140526"/>
            <a:ext cx="1243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4I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070015E-3F73-40B7-B1F9-85F3AF531EFF}"/>
              </a:ext>
            </a:extLst>
          </p:cNvPr>
          <p:cNvSpPr/>
          <p:nvPr/>
        </p:nvSpPr>
        <p:spPr>
          <a:xfrm>
            <a:off x="1552789" y="978033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 -  </a:t>
            </a:r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-     -    +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711EED5-7EA7-4BC9-9C68-37EB9BAC6275}"/>
              </a:ext>
            </a:extLst>
          </p:cNvPr>
          <p:cNvSpPr/>
          <p:nvPr/>
        </p:nvSpPr>
        <p:spPr>
          <a:xfrm>
            <a:off x="1625554" y="756525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-   -  </a:t>
            </a: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EAF1D85-FF17-455E-86EA-95A938DE11D2}"/>
              </a:ext>
            </a:extLst>
          </p:cNvPr>
          <p:cNvSpPr/>
          <p:nvPr/>
        </p:nvSpPr>
        <p:spPr>
          <a:xfrm>
            <a:off x="3529955" y="3208554"/>
            <a:ext cx="15724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PDL1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4F5E7776-66C6-40DD-8562-CAC0B3581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273" y="4021359"/>
            <a:ext cx="2032634" cy="96761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C244CF86-5A63-473E-8D88-6883854BD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498" y="4021359"/>
            <a:ext cx="2152824" cy="113831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00A2B7F-4441-4979-8A4C-CC566510DAC8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786005" y="2961153"/>
            <a:ext cx="2152825" cy="91932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9C0DBB41-8930-4EC4-8B39-DD2E8A144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0014" y="1789782"/>
            <a:ext cx="1945154" cy="95620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039F39E-4A49-4A3D-AD62-BCA8E4B05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6273" y="2832978"/>
            <a:ext cx="2032635" cy="106106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9B53C566-A796-41DD-BEF4-287412B0FE21}"/>
              </a:ext>
            </a:extLst>
          </p:cNvPr>
          <p:cNvPicPr>
            <a:picLocks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6" t="20937" r="24610" b="52001"/>
          <a:stretch/>
        </p:blipFill>
        <p:spPr>
          <a:xfrm>
            <a:off x="4796498" y="1892454"/>
            <a:ext cx="2152825" cy="919329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E8E872CF-784C-4401-BB83-FC991167291D}"/>
              </a:ext>
            </a:extLst>
          </p:cNvPr>
          <p:cNvSpPr/>
          <p:nvPr/>
        </p:nvSpPr>
        <p:spPr>
          <a:xfrm>
            <a:off x="1584714" y="1210762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-     -    -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3D4F49A-0365-4823-98E7-BFE0E589D40A}"/>
              </a:ext>
            </a:extLst>
          </p:cNvPr>
          <p:cNvSpPr/>
          <p:nvPr/>
        </p:nvSpPr>
        <p:spPr>
          <a:xfrm>
            <a:off x="1541192" y="1421984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 -   +    +   +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D6594F81-8ED9-4522-B22B-984F52A27721}"/>
              </a:ext>
            </a:extLst>
          </p:cNvPr>
          <p:cNvGrpSpPr/>
          <p:nvPr/>
        </p:nvGrpSpPr>
        <p:grpSpPr>
          <a:xfrm>
            <a:off x="3457578" y="830479"/>
            <a:ext cx="3934216" cy="4605535"/>
            <a:chOff x="3454986" y="7145406"/>
            <a:chExt cx="1687603" cy="2366996"/>
          </a:xfrm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B1225F19-8CFA-4817-8357-0B4752719E82}"/>
                </a:ext>
              </a:extLst>
            </p:cNvPr>
            <p:cNvSpPr/>
            <p:nvPr/>
          </p:nvSpPr>
          <p:spPr>
            <a:xfrm>
              <a:off x="3620640" y="7374805"/>
              <a:ext cx="1521949" cy="300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NC-OE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FSTL3-OE</a:t>
              </a:r>
              <a:r>
                <a:rPr lang="en-US" altLang="zh-CN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16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09516C22-1A9E-4BC6-B0FB-C05A77BEC698}"/>
                </a:ext>
              </a:extLst>
            </p:cNvPr>
            <p:cNvSpPr/>
            <p:nvPr/>
          </p:nvSpPr>
          <p:spPr>
            <a:xfrm>
              <a:off x="3454986" y="7734833"/>
              <a:ext cx="67451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7455CBD8-8566-4878-8922-EF678E330E56}"/>
                </a:ext>
              </a:extLst>
            </p:cNvPr>
            <p:cNvSpPr/>
            <p:nvPr/>
          </p:nvSpPr>
          <p:spPr>
            <a:xfrm>
              <a:off x="3467270" y="8927627"/>
              <a:ext cx="720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00881FF0-AC6B-4A05-864C-FD8EA02DE99E}"/>
                </a:ext>
              </a:extLst>
            </p:cNvPr>
            <p:cNvSpPr/>
            <p:nvPr/>
          </p:nvSpPr>
          <p:spPr>
            <a:xfrm>
              <a:off x="3599338" y="7145406"/>
              <a:ext cx="1003010" cy="4270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NC-KD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-KD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id="{F125BCEB-0A6B-4402-9F8F-C5871D5992CE}"/>
              </a:ext>
            </a:extLst>
          </p:cNvPr>
          <p:cNvSpPr/>
          <p:nvPr/>
        </p:nvSpPr>
        <p:spPr>
          <a:xfrm>
            <a:off x="5149430" y="1472800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 -   +    +   +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9797C0B4-15E0-4CB0-B7A6-D56B158DA1F9}"/>
              </a:ext>
            </a:extLst>
          </p:cNvPr>
          <p:cNvSpPr/>
          <p:nvPr/>
        </p:nvSpPr>
        <p:spPr>
          <a:xfrm>
            <a:off x="5190211" y="1276793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-     -    -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FC05A59D-D78A-4955-A736-8B79D5C03CDC}"/>
              </a:ext>
            </a:extLst>
          </p:cNvPr>
          <p:cNvSpPr/>
          <p:nvPr/>
        </p:nvSpPr>
        <p:spPr>
          <a:xfrm>
            <a:off x="5149430" y="1028457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 -  </a:t>
            </a:r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-     -    +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F5EFC06E-7E5C-4CCB-A5A8-BBF638957214}"/>
              </a:ext>
            </a:extLst>
          </p:cNvPr>
          <p:cNvSpPr/>
          <p:nvPr/>
        </p:nvSpPr>
        <p:spPr>
          <a:xfrm>
            <a:off x="5212648" y="823099"/>
            <a:ext cx="4125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-   -  </a:t>
            </a:r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D2510F29-775A-43C4-9DDE-F357962F7851}"/>
              </a:ext>
            </a:extLst>
          </p:cNvPr>
          <p:cNvSpPr/>
          <p:nvPr/>
        </p:nvSpPr>
        <p:spPr>
          <a:xfrm>
            <a:off x="0" y="3212876"/>
            <a:ext cx="15724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PDL1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C30F6FA2-357A-4C9D-A20E-EF7B73CB7100}"/>
              </a:ext>
            </a:extLst>
          </p:cNvPr>
          <p:cNvGrpSpPr/>
          <p:nvPr/>
        </p:nvGrpSpPr>
        <p:grpSpPr>
          <a:xfrm>
            <a:off x="533661" y="2296140"/>
            <a:ext cx="1035368" cy="276999"/>
            <a:chOff x="567635" y="4486927"/>
            <a:chExt cx="1035368" cy="276999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1124DBE3-3CBA-415C-A045-E5E28D447681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6D833270-6550-4893-B258-41A6FCAEF5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B2AA3045-5234-4CE4-A6F1-1C273EEC9061}"/>
              </a:ext>
            </a:extLst>
          </p:cNvPr>
          <p:cNvGrpSpPr/>
          <p:nvPr/>
        </p:nvGrpSpPr>
        <p:grpSpPr>
          <a:xfrm>
            <a:off x="533661" y="1868299"/>
            <a:ext cx="1035368" cy="276999"/>
            <a:chOff x="567635" y="4486927"/>
            <a:chExt cx="1035368" cy="276999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F1A26611-D211-4E66-8BFB-5C60D74B27A5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37" name="直接连接符 36">
              <a:extLst>
                <a:ext uri="{FF2B5EF4-FFF2-40B4-BE49-F238E27FC236}">
                  <a16:creationId xmlns:a16="http://schemas.microsoft.com/office/drawing/2014/main" id="{000F1AE0-39A6-43A9-A9B7-E44BAAEB7387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2E9F3259-AAEE-4FC2-B4B8-463C14AD86AF}"/>
              </a:ext>
            </a:extLst>
          </p:cNvPr>
          <p:cNvGrpSpPr/>
          <p:nvPr/>
        </p:nvGrpSpPr>
        <p:grpSpPr>
          <a:xfrm>
            <a:off x="540548" y="3154584"/>
            <a:ext cx="1035368" cy="276999"/>
            <a:chOff x="567635" y="4486927"/>
            <a:chExt cx="1035368" cy="276999"/>
          </a:xfrm>
        </p:grpSpPr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13970F42-D430-4B34-864D-91D1EE61ABD6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40" name="直接连接符 39">
              <a:extLst>
                <a:ext uri="{FF2B5EF4-FFF2-40B4-BE49-F238E27FC236}">
                  <a16:creationId xmlns:a16="http://schemas.microsoft.com/office/drawing/2014/main" id="{5C4863EB-168A-4C6D-B369-9FCD200E97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9884" y="4523777"/>
              <a:ext cx="312628" cy="153996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0DBF98D5-F497-4D6E-8AB9-6AD6016B927E}"/>
              </a:ext>
            </a:extLst>
          </p:cNvPr>
          <p:cNvGrpSpPr/>
          <p:nvPr/>
        </p:nvGrpSpPr>
        <p:grpSpPr>
          <a:xfrm>
            <a:off x="540548" y="2726743"/>
            <a:ext cx="1035368" cy="276999"/>
            <a:chOff x="567635" y="4486927"/>
            <a:chExt cx="1035368" cy="276999"/>
          </a:xfrm>
        </p:grpSpPr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270A3EAB-63FE-405B-BD0E-40C341046CA0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9859DD26-0108-4E27-927C-34EB0A3037A3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85B7F436-CB1D-4237-AD94-E0E396FA4BA8}"/>
              </a:ext>
            </a:extLst>
          </p:cNvPr>
          <p:cNvGrpSpPr/>
          <p:nvPr/>
        </p:nvGrpSpPr>
        <p:grpSpPr>
          <a:xfrm>
            <a:off x="585113" y="4577837"/>
            <a:ext cx="1035368" cy="276999"/>
            <a:chOff x="567635" y="4486927"/>
            <a:chExt cx="1035368" cy="276999"/>
          </a:xfrm>
        </p:grpSpPr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FBAB2578-19D7-45D2-B940-D89D62BEF05F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0271B5FD-5502-48B0-BF9E-799C110D9457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00342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2492E0E8-17BD-4CE9-96AF-04EC3B7BB291}"/>
              </a:ext>
            </a:extLst>
          </p:cNvPr>
          <p:cNvGrpSpPr/>
          <p:nvPr/>
        </p:nvGrpSpPr>
        <p:grpSpPr>
          <a:xfrm>
            <a:off x="585113" y="4149996"/>
            <a:ext cx="1035368" cy="276999"/>
            <a:chOff x="567635" y="4486927"/>
            <a:chExt cx="1035368" cy="276999"/>
          </a:xfrm>
        </p:grpSpPr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5021E4C0-F3EE-47C2-9CBD-42C0F00C2859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id="{C4B081E3-6362-4503-946B-3EA486FB708F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46FB7FB0-97EB-4FD3-A631-97B046385320}"/>
              </a:ext>
            </a:extLst>
          </p:cNvPr>
          <p:cNvGrpSpPr/>
          <p:nvPr/>
        </p:nvGrpSpPr>
        <p:grpSpPr>
          <a:xfrm>
            <a:off x="4043705" y="2222772"/>
            <a:ext cx="1035368" cy="276999"/>
            <a:chOff x="567635" y="4486927"/>
            <a:chExt cx="1035368" cy="276999"/>
          </a:xfrm>
        </p:grpSpPr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255EBD73-5E58-4CA7-B673-DA39B86109A0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52" name="直接连接符 51">
              <a:extLst>
                <a:ext uri="{FF2B5EF4-FFF2-40B4-BE49-F238E27FC236}">
                  <a16:creationId xmlns:a16="http://schemas.microsoft.com/office/drawing/2014/main" id="{53A33DE9-DECE-48EF-994F-97093DD721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86BA312B-4B32-484D-A6E1-D62D8C04DEBA}"/>
              </a:ext>
            </a:extLst>
          </p:cNvPr>
          <p:cNvGrpSpPr/>
          <p:nvPr/>
        </p:nvGrpSpPr>
        <p:grpSpPr>
          <a:xfrm>
            <a:off x="4043705" y="1794931"/>
            <a:ext cx="1035368" cy="276999"/>
            <a:chOff x="567635" y="4486927"/>
            <a:chExt cx="1035368" cy="276999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80F2B337-66D2-4D64-A6DF-F9BEC43026A9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55" name="直接连接符 54">
              <a:extLst>
                <a:ext uri="{FF2B5EF4-FFF2-40B4-BE49-F238E27FC236}">
                  <a16:creationId xmlns:a16="http://schemas.microsoft.com/office/drawing/2014/main" id="{7DC074AE-E2B9-485F-9CE7-D11672686F81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979B9F97-82C5-4076-A7EE-DB0B3E599449}"/>
              </a:ext>
            </a:extLst>
          </p:cNvPr>
          <p:cNvGrpSpPr/>
          <p:nvPr/>
        </p:nvGrpSpPr>
        <p:grpSpPr>
          <a:xfrm>
            <a:off x="4110793" y="3408608"/>
            <a:ext cx="1035368" cy="276999"/>
            <a:chOff x="567635" y="4486927"/>
            <a:chExt cx="1035368" cy="276999"/>
          </a:xfrm>
        </p:grpSpPr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0BC79905-418D-474F-819B-4667B7CFF024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58" name="直接连接符 57">
              <a:extLst>
                <a:ext uri="{FF2B5EF4-FFF2-40B4-BE49-F238E27FC236}">
                  <a16:creationId xmlns:a16="http://schemas.microsoft.com/office/drawing/2014/main" id="{295B45C5-A2DD-42A1-B89E-574DBEB597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9884" y="4633860"/>
              <a:ext cx="294935" cy="4391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28E808E7-DD8E-49BD-BB54-0D2134C3BDFF}"/>
              </a:ext>
            </a:extLst>
          </p:cNvPr>
          <p:cNvGrpSpPr/>
          <p:nvPr/>
        </p:nvGrpSpPr>
        <p:grpSpPr>
          <a:xfrm>
            <a:off x="4110793" y="2980767"/>
            <a:ext cx="1035368" cy="276999"/>
            <a:chOff x="567635" y="4486927"/>
            <a:chExt cx="1035368" cy="276999"/>
          </a:xfrm>
        </p:grpSpPr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93444E55-71D2-4BBF-B638-38E1017DD751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1" name="直接连接符 60">
              <a:extLst>
                <a:ext uri="{FF2B5EF4-FFF2-40B4-BE49-F238E27FC236}">
                  <a16:creationId xmlns:a16="http://schemas.microsoft.com/office/drawing/2014/main" id="{0ED9D102-0711-444F-9285-988E3E2F15F0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31D2A222-F747-4AA9-A976-03C0D69F1420}"/>
              </a:ext>
            </a:extLst>
          </p:cNvPr>
          <p:cNvGrpSpPr/>
          <p:nvPr/>
        </p:nvGrpSpPr>
        <p:grpSpPr>
          <a:xfrm>
            <a:off x="4110793" y="4557926"/>
            <a:ext cx="1035368" cy="276999"/>
            <a:chOff x="567635" y="4486927"/>
            <a:chExt cx="1035368" cy="276999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19CD576E-4B48-44A8-A35F-8221CE9CAD81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id="{95493103-960A-4CE5-AA8B-FE3EC696D4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9884" y="4627255"/>
              <a:ext cx="276413" cy="8314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BDB53987-B7DF-41AD-86C8-42E77D82B9B1}"/>
              </a:ext>
            </a:extLst>
          </p:cNvPr>
          <p:cNvGrpSpPr/>
          <p:nvPr/>
        </p:nvGrpSpPr>
        <p:grpSpPr>
          <a:xfrm>
            <a:off x="4110793" y="4130085"/>
            <a:ext cx="1035368" cy="276999"/>
            <a:chOff x="567635" y="4486927"/>
            <a:chExt cx="1035368" cy="276999"/>
          </a:xfrm>
        </p:grpSpPr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5D18F572-5A13-4723-B1C5-BAFBF541E50A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7" name="直接连接符 66">
              <a:extLst>
                <a:ext uri="{FF2B5EF4-FFF2-40B4-BE49-F238E27FC236}">
                  <a16:creationId xmlns:a16="http://schemas.microsoft.com/office/drawing/2014/main" id="{51236D63-5B42-45B2-A38C-2D2CD00F4208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5486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B4BE9DBE-74FD-4DBC-9D3C-A11BF978184D}"/>
              </a:ext>
            </a:extLst>
          </p:cNvPr>
          <p:cNvSpPr/>
          <p:nvPr/>
        </p:nvSpPr>
        <p:spPr>
          <a:xfrm>
            <a:off x="171525" y="140526"/>
            <a:ext cx="1243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4J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50DB7F71-ACBC-4D32-8407-1DBA1561697B}"/>
              </a:ext>
            </a:extLst>
          </p:cNvPr>
          <p:cNvGrpSpPr/>
          <p:nvPr/>
        </p:nvGrpSpPr>
        <p:grpSpPr>
          <a:xfrm>
            <a:off x="1393953" y="134247"/>
            <a:ext cx="7135462" cy="3365391"/>
            <a:chOff x="-631900" y="665198"/>
            <a:chExt cx="7135462" cy="3365391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3B45892-2722-48CD-8F61-404F4AE7D0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5243" y="2492972"/>
              <a:ext cx="2190476" cy="125077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9861B21-9F8C-4130-AC4F-432DBC85E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38271" y="2591420"/>
              <a:ext cx="2590475" cy="140854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F51FF0FE-D4C3-4DFA-BF0C-562DCA0C8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8500" y="1385581"/>
              <a:ext cx="2190476" cy="1038095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329F5F09-3727-4251-A192-E64E490F1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13086" y="1378013"/>
              <a:ext cx="2590476" cy="1104762"/>
            </a:xfrm>
            <a:prstGeom prst="rect">
              <a:avLst/>
            </a:prstGeom>
          </p:spPr>
        </p:pic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06516BFC-FF25-46D6-A195-27CFEBD890D9}"/>
                </a:ext>
              </a:extLst>
            </p:cNvPr>
            <p:cNvGrpSpPr/>
            <p:nvPr/>
          </p:nvGrpSpPr>
          <p:grpSpPr>
            <a:xfrm>
              <a:off x="-631900" y="665198"/>
              <a:ext cx="7135462" cy="3365391"/>
              <a:chOff x="-467819" y="7422096"/>
              <a:chExt cx="4628574" cy="1901212"/>
            </a:xfrm>
          </p:grpSpPr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38713C64-FFCB-4175-86C1-EDD83CB74755}"/>
                  </a:ext>
                </a:extLst>
              </p:cNvPr>
              <p:cNvSpPr/>
              <p:nvPr/>
            </p:nvSpPr>
            <p:spPr>
              <a:xfrm>
                <a:off x="241181" y="7422096"/>
                <a:ext cx="3919574" cy="1912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NC-KD                                        FSTL3-KD</a:t>
                </a:r>
              </a:p>
            </p:txBody>
          </p:sp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1D55AF8-127F-4703-BA68-5CB906D28173}"/>
                  </a:ext>
                </a:extLst>
              </p:cNvPr>
              <p:cNvSpPr/>
              <p:nvPr/>
            </p:nvSpPr>
            <p:spPr>
              <a:xfrm>
                <a:off x="-428366" y="8036169"/>
                <a:ext cx="71092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c-</a:t>
                </a:r>
                <a:r>
                  <a:rPr lang="en-US" altLang="zh-CN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Myc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A2516092-C986-4DCF-966C-F74FCDD9FC12}"/>
                  </a:ext>
                </a:extLst>
              </p:cNvPr>
              <p:cNvSpPr/>
              <p:nvPr/>
            </p:nvSpPr>
            <p:spPr>
              <a:xfrm>
                <a:off x="-467819" y="8738533"/>
                <a:ext cx="7200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β-actin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1E5B277-C4BE-45DA-9261-A2F7552D3434}"/>
                </a:ext>
              </a:extLst>
            </p:cNvPr>
            <p:cNvSpPr/>
            <p:nvPr/>
          </p:nvSpPr>
          <p:spPr>
            <a:xfrm>
              <a:off x="461104" y="1047028"/>
              <a:ext cx="596764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chx</a:t>
              </a:r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(h)  0     2      4      6                            0      2      4      6    </a:t>
              </a: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75E51D76-0BB6-48F8-BBB5-790C6F63F6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8500" y="1021273"/>
              <a:ext cx="22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5282EA06-850F-4151-BC3B-E7AFA59A81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17277" y="1014018"/>
              <a:ext cx="22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1864B467-BE1A-4036-9381-AA2A352F1582}"/>
              </a:ext>
            </a:extLst>
          </p:cNvPr>
          <p:cNvGrpSpPr/>
          <p:nvPr/>
        </p:nvGrpSpPr>
        <p:grpSpPr>
          <a:xfrm>
            <a:off x="1218255" y="3697103"/>
            <a:ext cx="6971046" cy="3264945"/>
            <a:chOff x="-542300" y="665198"/>
            <a:chExt cx="6971046" cy="3264945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70A384F1-71A9-4146-9C03-5168CF34393C}"/>
                </a:ext>
              </a:extLst>
            </p:cNvPr>
            <p:cNvGrpSpPr/>
            <p:nvPr/>
          </p:nvGrpSpPr>
          <p:grpSpPr>
            <a:xfrm>
              <a:off x="-542300" y="665198"/>
              <a:ext cx="6907170" cy="3264945"/>
              <a:chOff x="-409698" y="7422096"/>
              <a:chExt cx="4480488" cy="1844467"/>
            </a:xfrm>
          </p:grpSpPr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326466F6-4A3D-496B-9728-65082B1DE62B}"/>
                  </a:ext>
                </a:extLst>
              </p:cNvPr>
              <p:cNvSpPr/>
              <p:nvPr/>
            </p:nvSpPr>
            <p:spPr>
              <a:xfrm>
                <a:off x="241180" y="7422096"/>
                <a:ext cx="3829610" cy="1912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NC-OE                                         FSTL3-OE</a:t>
                </a:r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3758B62D-63B1-4234-B3FA-D7C343659821}"/>
                  </a:ext>
                </a:extLst>
              </p:cNvPr>
              <p:cNvSpPr/>
              <p:nvPr/>
            </p:nvSpPr>
            <p:spPr>
              <a:xfrm>
                <a:off x="-409698" y="7892110"/>
                <a:ext cx="71092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c-</a:t>
                </a:r>
                <a:r>
                  <a:rPr lang="en-US" altLang="zh-CN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Myc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92ED3339-3E9C-46EB-A22F-772E211C458C}"/>
                  </a:ext>
                </a:extLst>
              </p:cNvPr>
              <p:cNvSpPr/>
              <p:nvPr/>
            </p:nvSpPr>
            <p:spPr>
              <a:xfrm>
                <a:off x="-318110" y="8681788"/>
                <a:ext cx="7200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β-actin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931B1FA4-7746-424E-AAE6-92DD4D38BB98}"/>
                </a:ext>
              </a:extLst>
            </p:cNvPr>
            <p:cNvSpPr/>
            <p:nvPr/>
          </p:nvSpPr>
          <p:spPr>
            <a:xfrm>
              <a:off x="461104" y="1047028"/>
              <a:ext cx="596764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chx</a:t>
              </a:r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(h)  0     2      4      6                              0     2     4     6    </a:t>
              </a:r>
            </a:p>
          </p:txBody>
        </p: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E2E9FB7F-8AF6-441E-AB10-1F05BF3E88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8500" y="1021273"/>
              <a:ext cx="22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44995F7B-321B-4B3E-B3C0-70FFAF984A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32870" y="1014018"/>
              <a:ext cx="2232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2BC08FDF-682F-4722-BDF0-308115DD2FA4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699055" y="4417486"/>
            <a:ext cx="2289073" cy="113831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85EC61CF-9136-41F0-B3B4-C74E1F4E6DE3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699054" y="5637335"/>
            <a:ext cx="2289073" cy="113831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2B28F925-A8C1-48BB-904C-3E373B9A5CEC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5870961" y="5619936"/>
            <a:ext cx="2289073" cy="1138316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7070CC1B-9B00-4D15-BD1A-BE16D47C6A76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5870961" y="4386093"/>
            <a:ext cx="2289073" cy="1138316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id="{1116673A-8626-4A5A-B9F1-5AE6E0EE73B6}"/>
              </a:ext>
            </a:extLst>
          </p:cNvPr>
          <p:cNvGrpSpPr/>
          <p:nvPr/>
        </p:nvGrpSpPr>
        <p:grpSpPr>
          <a:xfrm>
            <a:off x="2164976" y="1237925"/>
            <a:ext cx="1035368" cy="276999"/>
            <a:chOff x="567635" y="4486927"/>
            <a:chExt cx="1035368" cy="276999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ABC7C4F4-A7CA-43DE-A5F3-108B5FAC328E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58C891FC-CE96-4171-AFEF-9ADE542936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739EE38F-5F18-47BB-9F22-A53B72BFF2FB}"/>
              </a:ext>
            </a:extLst>
          </p:cNvPr>
          <p:cNvGrpSpPr/>
          <p:nvPr/>
        </p:nvGrpSpPr>
        <p:grpSpPr>
          <a:xfrm>
            <a:off x="2164976" y="810084"/>
            <a:ext cx="1035368" cy="276999"/>
            <a:chOff x="567635" y="4486927"/>
            <a:chExt cx="1035368" cy="276999"/>
          </a:xfrm>
        </p:grpSpPr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0399F82B-9E19-4236-830B-C0895E58AF71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5A05FE54-016C-417C-8C3A-F5BD3C4A4165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709FA76E-FEAA-46B3-B4C3-670DB128CB2E}"/>
              </a:ext>
            </a:extLst>
          </p:cNvPr>
          <p:cNvGrpSpPr/>
          <p:nvPr/>
        </p:nvGrpSpPr>
        <p:grpSpPr>
          <a:xfrm>
            <a:off x="1981876" y="4752209"/>
            <a:ext cx="1035368" cy="276999"/>
            <a:chOff x="567635" y="4486927"/>
            <a:chExt cx="1035368" cy="276999"/>
          </a:xfrm>
        </p:grpSpPr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BF8F9651-E067-4790-A488-8C2887D4B572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4D5D694F-17C0-48FC-80D8-98EF88C635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63085B73-FB88-47A2-B733-A5399559E2FE}"/>
              </a:ext>
            </a:extLst>
          </p:cNvPr>
          <p:cNvGrpSpPr/>
          <p:nvPr/>
        </p:nvGrpSpPr>
        <p:grpSpPr>
          <a:xfrm>
            <a:off x="1981876" y="4324368"/>
            <a:ext cx="1035368" cy="276999"/>
            <a:chOff x="567635" y="4486927"/>
            <a:chExt cx="1035368" cy="276999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9281FD1C-5407-430D-9E7D-492AA9619418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3C5370FC-6522-4D0C-8D14-641A42C249A9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096D6793-061C-46DD-BEA2-00E0B3459730}"/>
              </a:ext>
            </a:extLst>
          </p:cNvPr>
          <p:cNvGrpSpPr/>
          <p:nvPr/>
        </p:nvGrpSpPr>
        <p:grpSpPr>
          <a:xfrm>
            <a:off x="2239862" y="2510062"/>
            <a:ext cx="1035368" cy="276999"/>
            <a:chOff x="567635" y="4486927"/>
            <a:chExt cx="1035368" cy="276999"/>
          </a:xfrm>
        </p:grpSpPr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F912A8DE-A2C7-4AB0-A5BB-BCDBF4CCC218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867AA431-1E83-415A-87F1-BDF7C4CE3209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00342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28C41E36-89AE-46E4-9332-2CCADB3CA3FD}"/>
              </a:ext>
            </a:extLst>
          </p:cNvPr>
          <p:cNvGrpSpPr/>
          <p:nvPr/>
        </p:nvGrpSpPr>
        <p:grpSpPr>
          <a:xfrm>
            <a:off x="2239862" y="2082221"/>
            <a:ext cx="1035368" cy="276999"/>
            <a:chOff x="567635" y="4486927"/>
            <a:chExt cx="1035368" cy="276999"/>
          </a:xfrm>
        </p:grpSpPr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B8390D59-6236-4ED5-A829-078F7EEC1943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824517A4-1555-4AB7-A392-9DA3E5BC91E5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67FD34CE-CE13-4C7D-B604-F6EFD6824FDF}"/>
              </a:ext>
            </a:extLst>
          </p:cNvPr>
          <p:cNvGrpSpPr/>
          <p:nvPr/>
        </p:nvGrpSpPr>
        <p:grpSpPr>
          <a:xfrm>
            <a:off x="5196353" y="1262977"/>
            <a:ext cx="1035368" cy="276999"/>
            <a:chOff x="567635" y="4486927"/>
            <a:chExt cx="1035368" cy="276999"/>
          </a:xfrm>
        </p:grpSpPr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6EBEC591-F6DC-497E-A71D-F8DC782F6F4B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id="{533BB761-7288-4443-A1D3-C9A9B2CD72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CEBD4084-C4A9-40B1-B400-D5E143A9D615}"/>
              </a:ext>
            </a:extLst>
          </p:cNvPr>
          <p:cNvGrpSpPr/>
          <p:nvPr/>
        </p:nvGrpSpPr>
        <p:grpSpPr>
          <a:xfrm>
            <a:off x="5196353" y="835136"/>
            <a:ext cx="1035368" cy="276999"/>
            <a:chOff x="567635" y="4486927"/>
            <a:chExt cx="1035368" cy="276999"/>
          </a:xfrm>
        </p:grpSpPr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B6BF1AB5-1611-413D-9BBE-679636FBF6AE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id="{988DCD74-7E58-4242-9588-FC8D12E057FA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705DE769-80D7-4593-B1C7-65F12AE39F54}"/>
              </a:ext>
            </a:extLst>
          </p:cNvPr>
          <p:cNvGrpSpPr/>
          <p:nvPr/>
        </p:nvGrpSpPr>
        <p:grpSpPr>
          <a:xfrm>
            <a:off x="5148671" y="2706029"/>
            <a:ext cx="1035368" cy="276999"/>
            <a:chOff x="567635" y="4486927"/>
            <a:chExt cx="1035368" cy="276999"/>
          </a:xfrm>
        </p:grpSpPr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0A227B47-64FF-47BD-B51F-5D82D00DFAD3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id="{195DB64C-8757-4ADC-B3DF-0168DDDEE5FC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00342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AABC6D05-3282-4BCA-8A7F-103104C02AAF}"/>
              </a:ext>
            </a:extLst>
          </p:cNvPr>
          <p:cNvGrpSpPr/>
          <p:nvPr/>
        </p:nvGrpSpPr>
        <p:grpSpPr>
          <a:xfrm>
            <a:off x="5148671" y="2278188"/>
            <a:ext cx="1035368" cy="276999"/>
            <a:chOff x="567635" y="4486927"/>
            <a:chExt cx="1035368" cy="276999"/>
          </a:xfrm>
        </p:grpSpPr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CC3B25E7-23D0-4CF8-9082-896D66CC8748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id="{B82CE279-8593-46DA-9924-602E1CE776A0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5B85D481-55AC-4C43-B0FA-7442417D7597}"/>
              </a:ext>
            </a:extLst>
          </p:cNvPr>
          <p:cNvGrpSpPr/>
          <p:nvPr/>
        </p:nvGrpSpPr>
        <p:grpSpPr>
          <a:xfrm>
            <a:off x="2013034" y="6216262"/>
            <a:ext cx="1035368" cy="276999"/>
            <a:chOff x="567635" y="4486927"/>
            <a:chExt cx="1035368" cy="276999"/>
          </a:xfrm>
        </p:grpSpPr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F9290555-47F6-4008-AD09-5851B9709E83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id="{7005E99A-4690-4205-B018-3063D1C5EE13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00342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D4DEAA46-D53B-4714-85B6-43FAC155C720}"/>
              </a:ext>
            </a:extLst>
          </p:cNvPr>
          <p:cNvGrpSpPr/>
          <p:nvPr/>
        </p:nvGrpSpPr>
        <p:grpSpPr>
          <a:xfrm>
            <a:off x="2013034" y="5788421"/>
            <a:ext cx="1035368" cy="276999"/>
            <a:chOff x="567635" y="4486927"/>
            <a:chExt cx="1035368" cy="276999"/>
          </a:xfrm>
        </p:grpSpPr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01F27EAC-4080-462B-A5B1-736504C3A111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2AF7B1A4-6978-4DEA-809A-CB8BADC97381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471EE3B7-76FC-48E0-BC89-27655BE2EAF7}"/>
              </a:ext>
            </a:extLst>
          </p:cNvPr>
          <p:cNvGrpSpPr/>
          <p:nvPr/>
        </p:nvGrpSpPr>
        <p:grpSpPr>
          <a:xfrm>
            <a:off x="5134623" y="4775899"/>
            <a:ext cx="1035368" cy="276999"/>
            <a:chOff x="567635" y="4486927"/>
            <a:chExt cx="1035368" cy="276999"/>
          </a:xfrm>
        </p:grpSpPr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24EA3B40-7759-408F-A77B-72A02BE198D8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72" name="直接连接符 71">
              <a:extLst>
                <a:ext uri="{FF2B5EF4-FFF2-40B4-BE49-F238E27FC236}">
                  <a16:creationId xmlns:a16="http://schemas.microsoft.com/office/drawing/2014/main" id="{260723A7-8CBF-496E-AE10-8D468FEEC3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3" name="组合 72">
            <a:extLst>
              <a:ext uri="{FF2B5EF4-FFF2-40B4-BE49-F238E27FC236}">
                <a16:creationId xmlns:a16="http://schemas.microsoft.com/office/drawing/2014/main" id="{CCA75220-10EF-429F-B6A3-23641E0119E9}"/>
              </a:ext>
            </a:extLst>
          </p:cNvPr>
          <p:cNvGrpSpPr/>
          <p:nvPr/>
        </p:nvGrpSpPr>
        <p:grpSpPr>
          <a:xfrm>
            <a:off x="5134623" y="4348058"/>
            <a:ext cx="1035368" cy="276999"/>
            <a:chOff x="567635" y="4486927"/>
            <a:chExt cx="1035368" cy="276999"/>
          </a:xfrm>
        </p:grpSpPr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466426F7-1680-4C5C-98D1-F39931A4E58F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83D728A3-FD47-45D0-A821-B8BC7FB43846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2" name="组合 81">
            <a:extLst>
              <a:ext uri="{FF2B5EF4-FFF2-40B4-BE49-F238E27FC236}">
                <a16:creationId xmlns:a16="http://schemas.microsoft.com/office/drawing/2014/main" id="{A485D1E7-AFB6-4AC7-B9F2-873B5E9AEE79}"/>
              </a:ext>
            </a:extLst>
          </p:cNvPr>
          <p:cNvGrpSpPr/>
          <p:nvPr/>
        </p:nvGrpSpPr>
        <p:grpSpPr>
          <a:xfrm>
            <a:off x="5109587" y="6268608"/>
            <a:ext cx="1035368" cy="276999"/>
            <a:chOff x="567635" y="4486927"/>
            <a:chExt cx="1035368" cy="276999"/>
          </a:xfrm>
        </p:grpSpPr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D90CAF1C-8A2C-4F59-BEA0-82AAFF0A9E43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84" name="直接连接符 83">
              <a:extLst>
                <a:ext uri="{FF2B5EF4-FFF2-40B4-BE49-F238E27FC236}">
                  <a16:creationId xmlns:a16="http://schemas.microsoft.com/office/drawing/2014/main" id="{233B398E-6E05-4007-A3C8-F4F4BCA1F26E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35569"/>
              <a:ext cx="421288" cy="76011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5" name="组合 84">
            <a:extLst>
              <a:ext uri="{FF2B5EF4-FFF2-40B4-BE49-F238E27FC236}">
                <a16:creationId xmlns:a16="http://schemas.microsoft.com/office/drawing/2014/main" id="{AF8875E5-85F3-4584-9DFB-2397080C2969}"/>
              </a:ext>
            </a:extLst>
          </p:cNvPr>
          <p:cNvGrpSpPr/>
          <p:nvPr/>
        </p:nvGrpSpPr>
        <p:grpSpPr>
          <a:xfrm>
            <a:off x="5109587" y="5840767"/>
            <a:ext cx="1035368" cy="276999"/>
            <a:chOff x="567635" y="4486927"/>
            <a:chExt cx="1035368" cy="276999"/>
          </a:xfrm>
        </p:grpSpPr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8204895C-21F2-4253-A2B7-C42EF5D85A13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87" name="直接连接符 86">
              <a:extLst>
                <a:ext uri="{FF2B5EF4-FFF2-40B4-BE49-F238E27FC236}">
                  <a16:creationId xmlns:a16="http://schemas.microsoft.com/office/drawing/2014/main" id="{7B022FAA-7EB9-4A22-8C01-7139E57647F9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32961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248080F2-9FE2-47F0-AD68-E9EB759B6562}"/>
              </a:ext>
            </a:extLst>
          </p:cNvPr>
          <p:cNvSpPr/>
          <p:nvPr/>
        </p:nvSpPr>
        <p:spPr>
          <a:xfrm>
            <a:off x="171525" y="140526"/>
            <a:ext cx="1243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4K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CF382BCF-23EB-425C-9B28-8ECD585E49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3" r="4284"/>
          <a:stretch/>
        </p:blipFill>
        <p:spPr>
          <a:xfrm>
            <a:off x="1714478" y="4631816"/>
            <a:ext cx="2131056" cy="105253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6B9E26F-FC52-460F-B3C5-19B663DBF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1776" y="1359561"/>
            <a:ext cx="2091645" cy="12527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EDC28F8-CA0F-4C4D-82F7-AD2A8F6714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105" y="2745166"/>
            <a:ext cx="2207468" cy="105253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6C1AC34-1D6F-4400-9A5B-CFC51D098C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4478" y="5905592"/>
            <a:ext cx="2131056" cy="380418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3271BE76-EDE1-41F4-88A1-A555E44E3C4D}"/>
              </a:ext>
            </a:extLst>
          </p:cNvPr>
          <p:cNvGrpSpPr/>
          <p:nvPr/>
        </p:nvGrpSpPr>
        <p:grpSpPr>
          <a:xfrm>
            <a:off x="171525" y="535007"/>
            <a:ext cx="6124118" cy="3503187"/>
            <a:chOff x="-425003" y="778502"/>
            <a:chExt cx="6124118" cy="3503187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4B3CF6D8-CEC8-45A1-9617-8E1977102D8E}"/>
                </a:ext>
              </a:extLst>
            </p:cNvPr>
            <p:cNvGrpSpPr/>
            <p:nvPr/>
          </p:nvGrpSpPr>
          <p:grpSpPr>
            <a:xfrm>
              <a:off x="-425003" y="788559"/>
              <a:ext cx="5349623" cy="3493130"/>
              <a:chOff x="3199987" y="7378389"/>
              <a:chExt cx="1591024" cy="1940741"/>
            </a:xfrm>
          </p:grpSpPr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E186A602-DB26-4345-AB0B-C32CBFC1AB39}"/>
                  </a:ext>
                </a:extLst>
              </p:cNvPr>
              <p:cNvSpPr/>
              <p:nvPr/>
            </p:nvSpPr>
            <p:spPr>
              <a:xfrm>
                <a:off x="3387012" y="7520092"/>
                <a:ext cx="1403999" cy="748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NC-KD</a:t>
                </a:r>
              </a:p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FSTL3-KD</a:t>
                </a:r>
              </a:p>
              <a:p>
                <a:r>
                  <a:rPr lang="en-US" altLang="zh-CN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zh-CN" altLang="en-US" sz="1600" b="1" baseline="-25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AF50AD17-8444-42D0-84A9-730DD30ED9BD}"/>
                  </a:ext>
                </a:extLst>
              </p:cNvPr>
              <p:cNvSpPr/>
              <p:nvPr/>
            </p:nvSpPr>
            <p:spPr>
              <a:xfrm>
                <a:off x="3239808" y="7948297"/>
                <a:ext cx="65652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c-</a:t>
                </a:r>
                <a:r>
                  <a:rPr lang="en-US" altLang="zh-CN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Myc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F2E84887-59A7-46C8-97DE-D1E318B0BDE7}"/>
                  </a:ext>
                </a:extLst>
              </p:cNvPr>
              <p:cNvSpPr/>
              <p:nvPr/>
            </p:nvSpPr>
            <p:spPr>
              <a:xfrm>
                <a:off x="3199987" y="8734355"/>
                <a:ext cx="7200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β-actin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A510A35C-0359-40AE-9FAC-D8AAD1A34F34}"/>
                  </a:ext>
                </a:extLst>
              </p:cNvPr>
              <p:cNvSpPr/>
              <p:nvPr/>
            </p:nvSpPr>
            <p:spPr>
              <a:xfrm>
                <a:off x="3495236" y="7378389"/>
                <a:ext cx="65963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MG132</a:t>
                </a:r>
              </a:p>
            </p:txBody>
          </p:sp>
        </p:grp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8AB2A03C-5F2F-4CCA-A2B4-7547EE6D15F6}"/>
                </a:ext>
              </a:extLst>
            </p:cNvPr>
            <p:cNvSpPr/>
            <p:nvPr/>
          </p:nvSpPr>
          <p:spPr>
            <a:xfrm>
              <a:off x="1573145" y="778502"/>
              <a:ext cx="412597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-    -    +    +</a:t>
              </a:r>
              <a:endPara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CCFDED9C-2D7B-49A3-B5D4-5DBE97983EA0}"/>
                </a:ext>
              </a:extLst>
            </p:cNvPr>
            <p:cNvSpPr/>
            <p:nvPr/>
          </p:nvSpPr>
          <p:spPr>
            <a:xfrm>
              <a:off x="1541109" y="1009216"/>
              <a:ext cx="412597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+  </a:t>
              </a:r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-   </a:t>
              </a:r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+    -  </a:t>
              </a:r>
              <a:endPara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A775DF43-4D1A-4C76-9BFE-1596093B4D59}"/>
                </a:ext>
              </a:extLst>
            </p:cNvPr>
            <p:cNvSpPr/>
            <p:nvPr/>
          </p:nvSpPr>
          <p:spPr>
            <a:xfrm>
              <a:off x="1547745" y="1229704"/>
              <a:ext cx="412597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-    +    -    +</a:t>
              </a:r>
              <a:endPara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0CC8F783-F5C1-4938-BC8D-DE473D7F156C}"/>
              </a:ext>
            </a:extLst>
          </p:cNvPr>
          <p:cNvGrpSpPr/>
          <p:nvPr/>
        </p:nvGrpSpPr>
        <p:grpSpPr>
          <a:xfrm>
            <a:off x="111899" y="3792262"/>
            <a:ext cx="6151708" cy="3132063"/>
            <a:chOff x="-452593" y="778502"/>
            <a:chExt cx="6151708" cy="3132063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8E605545-E8EE-48A0-9D66-506EB583DA34}"/>
                </a:ext>
              </a:extLst>
            </p:cNvPr>
            <p:cNvGrpSpPr/>
            <p:nvPr/>
          </p:nvGrpSpPr>
          <p:grpSpPr>
            <a:xfrm>
              <a:off x="-452593" y="788562"/>
              <a:ext cx="5377211" cy="3122003"/>
              <a:chOff x="3191782" y="7378389"/>
              <a:chExt cx="1599229" cy="1734547"/>
            </a:xfrm>
          </p:grpSpPr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C945DD90-EBBB-4C68-BA4F-CD8BB36F91E1}"/>
                  </a:ext>
                </a:extLst>
              </p:cNvPr>
              <p:cNvSpPr/>
              <p:nvPr/>
            </p:nvSpPr>
            <p:spPr>
              <a:xfrm>
                <a:off x="3387012" y="7520092"/>
                <a:ext cx="1403999" cy="7489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NC-KD</a:t>
                </a:r>
              </a:p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FSTL3-KD</a:t>
                </a:r>
              </a:p>
              <a:p>
                <a:r>
                  <a:rPr lang="en-US" altLang="zh-CN" sz="16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zh-CN" altLang="en-US" sz="1600" b="1" baseline="-25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85395D4B-80C3-48A3-B447-52DB72A0977F}"/>
                  </a:ext>
                </a:extLst>
              </p:cNvPr>
              <p:cNvSpPr/>
              <p:nvPr/>
            </p:nvSpPr>
            <p:spPr>
              <a:xfrm>
                <a:off x="3191782" y="7995738"/>
                <a:ext cx="65652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c-</a:t>
                </a:r>
                <a:r>
                  <a:rPr lang="en-US" altLang="zh-CN" sz="1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Myc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7DA73B66-250E-4F72-99D2-BE0B7D8290C3}"/>
                  </a:ext>
                </a:extLst>
              </p:cNvPr>
              <p:cNvSpPr/>
              <p:nvPr/>
            </p:nvSpPr>
            <p:spPr>
              <a:xfrm>
                <a:off x="3219462" y="8528161"/>
                <a:ext cx="7200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β-actin</a:t>
                </a:r>
                <a:endParaRPr lang="zh-CN" altLang="en-US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38FC45F7-BFAC-4277-8895-B968B5018590}"/>
                  </a:ext>
                </a:extLst>
              </p:cNvPr>
              <p:cNvSpPr/>
              <p:nvPr/>
            </p:nvSpPr>
            <p:spPr>
              <a:xfrm>
                <a:off x="3495236" y="7378389"/>
                <a:ext cx="65963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MG132</a:t>
                </a:r>
              </a:p>
            </p:txBody>
          </p:sp>
        </p:grp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BD4CF24C-B8E8-47C5-AFA8-9556A9EFCBA0}"/>
                </a:ext>
              </a:extLst>
            </p:cNvPr>
            <p:cNvSpPr/>
            <p:nvPr/>
          </p:nvSpPr>
          <p:spPr>
            <a:xfrm>
              <a:off x="1573145" y="778502"/>
              <a:ext cx="412597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-    -    +    +</a:t>
              </a:r>
              <a:endPara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95A54749-3FD3-4C6A-8AF4-F53151DA781B}"/>
                </a:ext>
              </a:extLst>
            </p:cNvPr>
            <p:cNvSpPr/>
            <p:nvPr/>
          </p:nvSpPr>
          <p:spPr>
            <a:xfrm>
              <a:off x="1541109" y="1009216"/>
              <a:ext cx="412597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+  </a:t>
              </a:r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-   </a:t>
              </a:r>
              <a:r>
                <a:rPr lang="en-US" altLang="zh-CN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+    -  </a:t>
              </a:r>
              <a:endPara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A1AFEA19-43D8-47F8-BA84-CFA69780892B}"/>
                </a:ext>
              </a:extLst>
            </p:cNvPr>
            <p:cNvSpPr/>
            <p:nvPr/>
          </p:nvSpPr>
          <p:spPr>
            <a:xfrm>
              <a:off x="1547745" y="1229704"/>
              <a:ext cx="412597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-    +    -    +</a:t>
              </a:r>
              <a:endParaRPr lang="zh-CN" alt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矩形 28">
            <a:extLst>
              <a:ext uri="{FF2B5EF4-FFF2-40B4-BE49-F238E27FC236}">
                <a16:creationId xmlns:a16="http://schemas.microsoft.com/office/drawing/2014/main" id="{70FF7B1E-FCBA-478E-B8A4-42B7908ADBE2}"/>
              </a:ext>
            </a:extLst>
          </p:cNvPr>
          <p:cNvSpPr/>
          <p:nvPr/>
        </p:nvSpPr>
        <p:spPr>
          <a:xfrm>
            <a:off x="5916758" y="206486"/>
            <a:ext cx="1243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4L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5007DA33-B91A-41AB-A2E6-F166855F98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8244" y="1506876"/>
            <a:ext cx="1468192" cy="271615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D2692D0F-7364-446F-B6E6-D04C5A6B27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7438" y="1528502"/>
            <a:ext cx="1335196" cy="2854558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4CF89C3-6D7F-4ECB-882C-3BF78DD5AA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1995" y="4465097"/>
            <a:ext cx="1390639" cy="1347982"/>
          </a:xfrm>
          <a:prstGeom prst="rect">
            <a:avLst/>
          </a:prstGeom>
        </p:spPr>
      </p:pic>
      <p:grpSp>
        <p:nvGrpSpPr>
          <p:cNvPr id="42" name="组合 41">
            <a:extLst>
              <a:ext uri="{FF2B5EF4-FFF2-40B4-BE49-F238E27FC236}">
                <a16:creationId xmlns:a16="http://schemas.microsoft.com/office/drawing/2014/main" id="{EA73D82F-8967-4767-896C-EA772753C99C}"/>
              </a:ext>
            </a:extLst>
          </p:cNvPr>
          <p:cNvGrpSpPr/>
          <p:nvPr/>
        </p:nvGrpSpPr>
        <p:grpSpPr>
          <a:xfrm>
            <a:off x="6145546" y="-109102"/>
            <a:ext cx="6602106" cy="6014693"/>
            <a:chOff x="4607949" y="2971095"/>
            <a:chExt cx="4133392" cy="3736715"/>
          </a:xfrm>
        </p:grpSpPr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61D87540-BFE4-46D1-B000-B68DE4E1E5B4}"/>
                </a:ext>
              </a:extLst>
            </p:cNvPr>
            <p:cNvSpPr/>
            <p:nvPr/>
          </p:nvSpPr>
          <p:spPr>
            <a:xfrm rot="18525169">
              <a:off x="5727887" y="3485638"/>
              <a:ext cx="843501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NC-KD</a:t>
              </a:r>
              <a:endParaRPr lang="zh-CN" altLang="en-US" sz="1600" dirty="0"/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B1220F02-B3E4-4513-B7E1-703B5AE2079A}"/>
                </a:ext>
              </a:extLst>
            </p:cNvPr>
            <p:cNvSpPr/>
            <p:nvPr/>
          </p:nvSpPr>
          <p:spPr>
            <a:xfrm rot="18525169">
              <a:off x="5891979" y="3396949"/>
              <a:ext cx="117371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FSTL3-KD</a:t>
              </a:r>
              <a:endParaRPr lang="zh-CN" altLang="en-US" sz="1600" dirty="0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2A1C5CA8-975D-4947-BE7D-4E9C3C61F0A1}"/>
                </a:ext>
              </a:extLst>
            </p:cNvPr>
            <p:cNvSpPr/>
            <p:nvPr/>
          </p:nvSpPr>
          <p:spPr>
            <a:xfrm rot="18525169">
              <a:off x="7319179" y="3496744"/>
              <a:ext cx="84510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NC-OE</a:t>
              </a:r>
              <a:endParaRPr lang="zh-CN" altLang="en-US" sz="1600" dirty="0"/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CA5E1757-96BC-4F4B-95E4-866CBD88CF2A}"/>
                </a:ext>
              </a:extLst>
            </p:cNvPr>
            <p:cNvSpPr/>
            <p:nvPr/>
          </p:nvSpPr>
          <p:spPr>
            <a:xfrm rot="18525169">
              <a:off x="7540295" y="3389479"/>
              <a:ext cx="117532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FSTL3-OE</a:t>
              </a:r>
              <a:endParaRPr lang="zh-CN" altLang="en-US" sz="1600" dirty="0"/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F20D6BBD-828C-4FB2-AEC8-5BECF8B52A25}"/>
                </a:ext>
              </a:extLst>
            </p:cNvPr>
            <p:cNvSpPr/>
            <p:nvPr/>
          </p:nvSpPr>
          <p:spPr>
            <a:xfrm>
              <a:off x="4681863" y="4561349"/>
              <a:ext cx="7200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Ub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B5D8D8EC-64E4-40C1-8A9A-28BCBABF976B}"/>
                </a:ext>
              </a:extLst>
            </p:cNvPr>
            <p:cNvSpPr/>
            <p:nvPr/>
          </p:nvSpPr>
          <p:spPr>
            <a:xfrm>
              <a:off x="4607949" y="6123035"/>
              <a:ext cx="720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C977866F-B369-438D-A784-8297C518A2CD}"/>
                </a:ext>
              </a:extLst>
            </p:cNvPr>
            <p:cNvSpPr/>
            <p:nvPr/>
          </p:nvSpPr>
          <p:spPr>
            <a:xfrm>
              <a:off x="4652098" y="3957914"/>
              <a:ext cx="32175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IB: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54C0DF78-2831-4A12-98E6-BF953631C88E}"/>
                </a:ext>
              </a:extLst>
            </p:cNvPr>
            <p:cNvSpPr/>
            <p:nvPr/>
          </p:nvSpPr>
          <p:spPr>
            <a:xfrm>
              <a:off x="5699748" y="3151946"/>
              <a:ext cx="3041593" cy="210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IP:                    c-</a:t>
              </a:r>
              <a:r>
                <a:rPr lang="en-US" altLang="zh-CN" sz="1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endPara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3" name="图片 42">
            <a:extLst>
              <a:ext uri="{FF2B5EF4-FFF2-40B4-BE49-F238E27FC236}">
                <a16:creationId xmlns:a16="http://schemas.microsoft.com/office/drawing/2014/main" id="{5539508C-FBA8-4A15-8DAC-C1B2687B52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68167" y="4351193"/>
            <a:ext cx="1459520" cy="1633790"/>
          </a:xfrm>
          <a:prstGeom prst="rect">
            <a:avLst/>
          </a:prstGeom>
        </p:spPr>
      </p:pic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B4CBD42F-1DCA-410F-9A9A-833FA67BB58E}"/>
              </a:ext>
            </a:extLst>
          </p:cNvPr>
          <p:cNvCxnSpPr>
            <a:cxnSpLocks/>
          </p:cNvCxnSpPr>
          <p:nvPr/>
        </p:nvCxnSpPr>
        <p:spPr>
          <a:xfrm flipH="1">
            <a:off x="8331691" y="580170"/>
            <a:ext cx="345592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23D42015-B930-475B-8039-5A8DBFC95B7C}"/>
              </a:ext>
            </a:extLst>
          </p:cNvPr>
          <p:cNvGrpSpPr/>
          <p:nvPr/>
        </p:nvGrpSpPr>
        <p:grpSpPr>
          <a:xfrm>
            <a:off x="1052541" y="1758497"/>
            <a:ext cx="1035368" cy="276999"/>
            <a:chOff x="567635" y="4486927"/>
            <a:chExt cx="1035368" cy="276999"/>
          </a:xfrm>
        </p:grpSpPr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C9FDE56C-645C-44CA-8C3B-408876D3E842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77700D35-65CE-4ED9-B704-800432A4D0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F74B8A41-17E6-4916-8C61-464EB1D5FB2C}"/>
              </a:ext>
            </a:extLst>
          </p:cNvPr>
          <p:cNvGrpSpPr/>
          <p:nvPr/>
        </p:nvGrpSpPr>
        <p:grpSpPr>
          <a:xfrm>
            <a:off x="1052541" y="1330656"/>
            <a:ext cx="1035368" cy="276999"/>
            <a:chOff x="567635" y="4486927"/>
            <a:chExt cx="1035368" cy="276999"/>
          </a:xfrm>
        </p:grpSpPr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720C8094-7B2B-4F89-AC12-E07F1D59473E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CA8EDBED-19A8-4F9A-B61E-CEF2FAB18667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1F0447AE-7A0C-4740-84D1-7D877F0DC7A4}"/>
              </a:ext>
            </a:extLst>
          </p:cNvPr>
          <p:cNvGrpSpPr/>
          <p:nvPr/>
        </p:nvGrpSpPr>
        <p:grpSpPr>
          <a:xfrm>
            <a:off x="952234" y="3282821"/>
            <a:ext cx="1035368" cy="276999"/>
            <a:chOff x="567635" y="4486927"/>
            <a:chExt cx="1035368" cy="276999"/>
          </a:xfrm>
        </p:grpSpPr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97B4DACD-6A72-4EAB-ADA8-DE9F3BA9ADA7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53" name="直接连接符 52">
              <a:extLst>
                <a:ext uri="{FF2B5EF4-FFF2-40B4-BE49-F238E27FC236}">
                  <a16:creationId xmlns:a16="http://schemas.microsoft.com/office/drawing/2014/main" id="{B8B3C088-7CCA-4266-A35E-6212E1942A5B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60000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7C89F9F5-1E4A-4ADB-8F82-76596E616471}"/>
              </a:ext>
            </a:extLst>
          </p:cNvPr>
          <p:cNvGrpSpPr/>
          <p:nvPr/>
        </p:nvGrpSpPr>
        <p:grpSpPr>
          <a:xfrm>
            <a:off x="952234" y="2854980"/>
            <a:ext cx="1035368" cy="276999"/>
            <a:chOff x="567635" y="4486927"/>
            <a:chExt cx="1035368" cy="276999"/>
          </a:xfrm>
        </p:grpSpPr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B74D2EE8-D038-42FE-86EB-BC7B6EC4F799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id="{96A1DA00-07EB-4B1F-BBD4-154FD2456652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430793" cy="72392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947C0685-A440-4860-AB19-40AF850E9C41}"/>
              </a:ext>
            </a:extLst>
          </p:cNvPr>
          <p:cNvGrpSpPr/>
          <p:nvPr/>
        </p:nvGrpSpPr>
        <p:grpSpPr>
          <a:xfrm>
            <a:off x="996799" y="5973692"/>
            <a:ext cx="1035368" cy="276999"/>
            <a:chOff x="567635" y="4486927"/>
            <a:chExt cx="1035368" cy="276999"/>
          </a:xfrm>
        </p:grpSpPr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EA6B5983-A87E-4BD3-B5A3-6EB373EF40A5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id="{4F8A812D-F42E-46D4-8434-12C9AA2AC100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00342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A1B53497-B62D-4157-B45C-7BBF425C2E16}"/>
              </a:ext>
            </a:extLst>
          </p:cNvPr>
          <p:cNvGrpSpPr/>
          <p:nvPr/>
        </p:nvGrpSpPr>
        <p:grpSpPr>
          <a:xfrm>
            <a:off x="965381" y="5047526"/>
            <a:ext cx="1035368" cy="276999"/>
            <a:chOff x="567635" y="4486927"/>
            <a:chExt cx="1035368" cy="276999"/>
          </a:xfrm>
        </p:grpSpPr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83882DD9-4896-4F5F-B78E-3C2D7CE2F60F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5" name="直接连接符 64">
              <a:extLst>
                <a:ext uri="{FF2B5EF4-FFF2-40B4-BE49-F238E27FC236}">
                  <a16:creationId xmlns:a16="http://schemas.microsoft.com/office/drawing/2014/main" id="{6EA0FEDD-F794-4C95-B022-2258CACD23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A57A7BFD-29DF-4E6F-9868-4A4048BAF228}"/>
              </a:ext>
            </a:extLst>
          </p:cNvPr>
          <p:cNvGrpSpPr/>
          <p:nvPr/>
        </p:nvGrpSpPr>
        <p:grpSpPr>
          <a:xfrm>
            <a:off x="965381" y="4619685"/>
            <a:ext cx="1035368" cy="276999"/>
            <a:chOff x="567635" y="4486927"/>
            <a:chExt cx="1035368" cy="276999"/>
          </a:xfrm>
        </p:grpSpPr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EDFC9E2F-FAEA-4E76-89B4-4629BB82CC6C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68" name="直接连接符 67">
              <a:extLst>
                <a:ext uri="{FF2B5EF4-FFF2-40B4-BE49-F238E27FC236}">
                  <a16:creationId xmlns:a16="http://schemas.microsoft.com/office/drawing/2014/main" id="{8B526955-FBD3-42BF-9D90-E7163C4ED02D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8B863BF0-29F5-49C0-99D3-3F48D2E6AC01}"/>
              </a:ext>
            </a:extLst>
          </p:cNvPr>
          <p:cNvGrpSpPr/>
          <p:nvPr/>
        </p:nvGrpSpPr>
        <p:grpSpPr>
          <a:xfrm>
            <a:off x="6822203" y="3471767"/>
            <a:ext cx="1035368" cy="276999"/>
            <a:chOff x="567635" y="4486927"/>
            <a:chExt cx="1035368" cy="276999"/>
          </a:xfrm>
        </p:grpSpPr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4FEBF424-AFF7-4898-96D7-2C2CDD8D50D0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71" name="直接连接符 70">
              <a:extLst>
                <a:ext uri="{FF2B5EF4-FFF2-40B4-BE49-F238E27FC236}">
                  <a16:creationId xmlns:a16="http://schemas.microsoft.com/office/drawing/2014/main" id="{8FA6079B-D312-4B6D-A27C-436F4C0400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88A2A673-1E91-4BD5-A80A-867DF179A87D}"/>
              </a:ext>
            </a:extLst>
          </p:cNvPr>
          <p:cNvGrpSpPr/>
          <p:nvPr/>
        </p:nvGrpSpPr>
        <p:grpSpPr>
          <a:xfrm>
            <a:off x="6862192" y="2905522"/>
            <a:ext cx="1035368" cy="276999"/>
            <a:chOff x="567635" y="4486927"/>
            <a:chExt cx="1035368" cy="276999"/>
          </a:xfrm>
        </p:grpSpPr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284A9113-033B-499D-8EEB-1220B8AC0CC9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74" name="直接连接符 73">
              <a:extLst>
                <a:ext uri="{FF2B5EF4-FFF2-40B4-BE49-F238E27FC236}">
                  <a16:creationId xmlns:a16="http://schemas.microsoft.com/office/drawing/2014/main" id="{DE943B48-1F2B-4D3D-A4C9-94FC8CC3317D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A719F769-47C8-4011-BACF-DCA8BC87F6B6}"/>
              </a:ext>
            </a:extLst>
          </p:cNvPr>
          <p:cNvGrpSpPr/>
          <p:nvPr/>
        </p:nvGrpSpPr>
        <p:grpSpPr>
          <a:xfrm>
            <a:off x="6916642" y="4909026"/>
            <a:ext cx="1035368" cy="276999"/>
            <a:chOff x="567635" y="4486927"/>
            <a:chExt cx="1035368" cy="276999"/>
          </a:xfrm>
        </p:grpSpPr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1754E2F0-6C53-433F-9075-7F32D73AD0DE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77" name="直接连接符 76">
              <a:extLst>
                <a:ext uri="{FF2B5EF4-FFF2-40B4-BE49-F238E27FC236}">
                  <a16:creationId xmlns:a16="http://schemas.microsoft.com/office/drawing/2014/main" id="{CC8F3201-900D-4707-B096-0B37B0E53A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593000"/>
              <a:ext cx="340641" cy="1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5855CC3B-9059-44BC-B459-0400A0C990A4}"/>
              </a:ext>
            </a:extLst>
          </p:cNvPr>
          <p:cNvGrpSpPr/>
          <p:nvPr/>
        </p:nvGrpSpPr>
        <p:grpSpPr>
          <a:xfrm>
            <a:off x="6916642" y="4481185"/>
            <a:ext cx="1035368" cy="276999"/>
            <a:chOff x="567635" y="4486927"/>
            <a:chExt cx="1035368" cy="276999"/>
          </a:xfrm>
        </p:grpSpPr>
        <p:sp>
          <p:nvSpPr>
            <p:cNvPr id="79" name="矩形 78">
              <a:extLst>
                <a:ext uri="{FF2B5EF4-FFF2-40B4-BE49-F238E27FC236}">
                  <a16:creationId xmlns:a16="http://schemas.microsoft.com/office/drawing/2014/main" id="{A8DDF22C-6A66-4730-8F0A-ED9F4799510A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80" name="直接连接符 79">
              <a:extLst>
                <a:ext uri="{FF2B5EF4-FFF2-40B4-BE49-F238E27FC236}">
                  <a16:creationId xmlns:a16="http://schemas.microsoft.com/office/drawing/2014/main" id="{499EE6C7-F076-4DA5-9C54-7F8A00274576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1" name="组合 80">
            <a:extLst>
              <a:ext uri="{FF2B5EF4-FFF2-40B4-BE49-F238E27FC236}">
                <a16:creationId xmlns:a16="http://schemas.microsoft.com/office/drawing/2014/main" id="{0B4D45C4-F2AA-462C-8896-71963FBB9D18}"/>
              </a:ext>
            </a:extLst>
          </p:cNvPr>
          <p:cNvGrpSpPr/>
          <p:nvPr/>
        </p:nvGrpSpPr>
        <p:grpSpPr>
          <a:xfrm>
            <a:off x="9343493" y="3156000"/>
            <a:ext cx="1035368" cy="276999"/>
            <a:chOff x="567635" y="4486927"/>
            <a:chExt cx="1035368" cy="276999"/>
          </a:xfrm>
        </p:grpSpPr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69AD0A20-5035-4C4E-9565-CA80208702FB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83" name="直接连接符 82">
              <a:extLst>
                <a:ext uri="{FF2B5EF4-FFF2-40B4-BE49-F238E27FC236}">
                  <a16:creationId xmlns:a16="http://schemas.microsoft.com/office/drawing/2014/main" id="{0E5A8A32-1C8E-4ED2-9E49-32442EB446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592696"/>
              <a:ext cx="413900" cy="54144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4" name="组合 83">
            <a:extLst>
              <a:ext uri="{FF2B5EF4-FFF2-40B4-BE49-F238E27FC236}">
                <a16:creationId xmlns:a16="http://schemas.microsoft.com/office/drawing/2014/main" id="{2F6ED9FE-300A-4A3B-B822-54E3DAB20AD2}"/>
              </a:ext>
            </a:extLst>
          </p:cNvPr>
          <p:cNvGrpSpPr/>
          <p:nvPr/>
        </p:nvGrpSpPr>
        <p:grpSpPr>
          <a:xfrm>
            <a:off x="9383482" y="2589755"/>
            <a:ext cx="1035368" cy="276999"/>
            <a:chOff x="567635" y="4486927"/>
            <a:chExt cx="1035368" cy="276999"/>
          </a:xfrm>
        </p:grpSpPr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D739471B-2733-465E-9F6A-8AA0201BE62A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86" name="直接连接符 85">
              <a:extLst>
                <a:ext uri="{FF2B5EF4-FFF2-40B4-BE49-F238E27FC236}">
                  <a16:creationId xmlns:a16="http://schemas.microsoft.com/office/drawing/2014/main" id="{2B71F94C-012D-413D-B624-58FC3484FE5D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7" name="组合 86">
            <a:extLst>
              <a:ext uri="{FF2B5EF4-FFF2-40B4-BE49-F238E27FC236}">
                <a16:creationId xmlns:a16="http://schemas.microsoft.com/office/drawing/2014/main" id="{FBF9FFC4-0032-43F6-82D1-53C057439E26}"/>
              </a:ext>
            </a:extLst>
          </p:cNvPr>
          <p:cNvGrpSpPr/>
          <p:nvPr/>
        </p:nvGrpSpPr>
        <p:grpSpPr>
          <a:xfrm>
            <a:off x="9253588" y="4633584"/>
            <a:ext cx="1035368" cy="276999"/>
            <a:chOff x="567635" y="4486927"/>
            <a:chExt cx="1035368" cy="276999"/>
          </a:xfrm>
        </p:grpSpPr>
        <p:sp>
          <p:nvSpPr>
            <p:cNvPr id="88" name="矩形 87">
              <a:extLst>
                <a:ext uri="{FF2B5EF4-FFF2-40B4-BE49-F238E27FC236}">
                  <a16:creationId xmlns:a16="http://schemas.microsoft.com/office/drawing/2014/main" id="{40DD6457-CAD5-48F5-A99C-1F742F15F1C8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89" name="直接连接符 88">
              <a:extLst>
                <a:ext uri="{FF2B5EF4-FFF2-40B4-BE49-F238E27FC236}">
                  <a16:creationId xmlns:a16="http://schemas.microsoft.com/office/drawing/2014/main" id="{8BB4DBD8-6C01-42B9-A647-AB7E1DD960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9474" y="4487543"/>
              <a:ext cx="382204" cy="105457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0" name="组合 89">
            <a:extLst>
              <a:ext uri="{FF2B5EF4-FFF2-40B4-BE49-F238E27FC236}">
                <a16:creationId xmlns:a16="http://schemas.microsoft.com/office/drawing/2014/main" id="{917D9917-149E-45D6-BBA7-6CF8823148FB}"/>
              </a:ext>
            </a:extLst>
          </p:cNvPr>
          <p:cNvGrpSpPr/>
          <p:nvPr/>
        </p:nvGrpSpPr>
        <p:grpSpPr>
          <a:xfrm>
            <a:off x="9249976" y="4211909"/>
            <a:ext cx="1035368" cy="276999"/>
            <a:chOff x="567635" y="4486927"/>
            <a:chExt cx="1035368" cy="276999"/>
          </a:xfrm>
        </p:grpSpPr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6532B86A-057B-4349-922C-49721BB069FE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70kDa</a:t>
              </a:r>
              <a:endParaRPr lang="zh-CN" altLang="en-US" sz="1200" dirty="0"/>
            </a:p>
          </p:txBody>
        </p:sp>
        <p:cxnSp>
          <p:nvCxnSpPr>
            <p:cNvPr id="92" name="直接连接符 91">
              <a:extLst>
                <a:ext uri="{FF2B5EF4-FFF2-40B4-BE49-F238E27FC236}">
                  <a16:creationId xmlns:a16="http://schemas.microsoft.com/office/drawing/2014/main" id="{812972CC-DDCA-4279-BEC6-B42E00AFE3AA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43501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4741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EED94599-66BF-4B1A-8584-84EE109497BE}"/>
              </a:ext>
            </a:extLst>
          </p:cNvPr>
          <p:cNvGrpSpPr/>
          <p:nvPr/>
        </p:nvGrpSpPr>
        <p:grpSpPr>
          <a:xfrm>
            <a:off x="86529" y="406765"/>
            <a:ext cx="7541811" cy="4338489"/>
            <a:chOff x="3187741" y="1790926"/>
            <a:chExt cx="3626041" cy="1719183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D7DF920F-EBE1-4DBD-BFCA-77FF14983767}"/>
                </a:ext>
              </a:extLst>
            </p:cNvPr>
            <p:cNvSpPr/>
            <p:nvPr/>
          </p:nvSpPr>
          <p:spPr>
            <a:xfrm>
              <a:off x="3201187" y="2271029"/>
              <a:ext cx="7200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IDO1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EAF9C083-E3F2-411E-8D3D-0115F1725CEB}"/>
                </a:ext>
              </a:extLst>
            </p:cNvPr>
            <p:cNvSpPr/>
            <p:nvPr/>
          </p:nvSpPr>
          <p:spPr>
            <a:xfrm>
              <a:off x="3187741" y="2925334"/>
              <a:ext cx="720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31F8A98-713E-42D2-8E43-F8B6570B9374}"/>
                </a:ext>
              </a:extLst>
            </p:cNvPr>
            <p:cNvSpPr/>
            <p:nvPr/>
          </p:nvSpPr>
          <p:spPr>
            <a:xfrm>
              <a:off x="3985902" y="1912183"/>
              <a:ext cx="2723903" cy="1463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  -        +                                  -      +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87AA5D5F-F27B-4501-A07D-6BE673F0E101}"/>
                </a:ext>
              </a:extLst>
            </p:cNvPr>
            <p:cNvSpPr/>
            <p:nvPr/>
          </p:nvSpPr>
          <p:spPr>
            <a:xfrm>
              <a:off x="4034580" y="1806071"/>
              <a:ext cx="415178" cy="1463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+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09B44E31-0F60-4BB7-9A2B-579B29CC4DFE}"/>
                </a:ext>
              </a:extLst>
            </p:cNvPr>
            <p:cNvSpPr/>
            <p:nvPr/>
          </p:nvSpPr>
          <p:spPr>
            <a:xfrm>
              <a:off x="4313264" y="1798455"/>
              <a:ext cx="218265" cy="1463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 - 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1BD27D6F-4019-4255-A0AB-0DF94807AF30}"/>
                </a:ext>
              </a:extLst>
            </p:cNvPr>
            <p:cNvSpPr/>
            <p:nvPr/>
          </p:nvSpPr>
          <p:spPr>
            <a:xfrm>
              <a:off x="4931043" y="1805898"/>
              <a:ext cx="725033" cy="1463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  +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970C7F09-0826-42C7-A610-915488301B01}"/>
                </a:ext>
              </a:extLst>
            </p:cNvPr>
            <p:cNvSpPr/>
            <p:nvPr/>
          </p:nvSpPr>
          <p:spPr>
            <a:xfrm>
              <a:off x="5202442" y="1790926"/>
              <a:ext cx="649863" cy="1463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 - 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106C6392-AB60-453C-AC00-ACF238813C91}"/>
                </a:ext>
              </a:extLst>
            </p:cNvPr>
            <p:cNvSpPr/>
            <p:nvPr/>
          </p:nvSpPr>
          <p:spPr>
            <a:xfrm>
              <a:off x="3281896" y="1805898"/>
              <a:ext cx="1403999" cy="748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NC-KD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FSTL3-KD</a:t>
              </a:r>
            </a:p>
            <a:p>
              <a:r>
                <a:rPr lang="en-US" altLang="zh-CN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zh-CN" altLang="en-US" sz="16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80F81B6D-1BB3-4118-88D0-6AB1C4F5A5BE}"/>
                </a:ext>
              </a:extLst>
            </p:cNvPr>
            <p:cNvSpPr/>
            <p:nvPr/>
          </p:nvSpPr>
          <p:spPr>
            <a:xfrm>
              <a:off x="3800907" y="3315498"/>
              <a:ext cx="3012875" cy="1341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HCT116                               HCT8</a:t>
              </a:r>
              <a:endParaRPr lang="zh-CN" altLang="en-US" sz="16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0E721B18-06FC-4D04-A658-87412DA816C2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94067" y="1153764"/>
            <a:ext cx="1647619" cy="145714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91208C5-FC4A-4200-B408-DD50F55F6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856" y="2816503"/>
            <a:ext cx="1885714" cy="1390476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A55CC3B-0143-404F-8F3E-3736343F37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68" t="973" r="1971" b="-973"/>
          <a:stretch/>
        </p:blipFill>
        <p:spPr>
          <a:xfrm>
            <a:off x="4050127" y="2835402"/>
            <a:ext cx="1923218" cy="12107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100C4F59-F925-4734-A13F-FBABA13079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5819" y="1170290"/>
            <a:ext cx="1786468" cy="1457144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453B302F-4FE2-4AF4-9B90-D2F9DA12F8EE}"/>
              </a:ext>
            </a:extLst>
          </p:cNvPr>
          <p:cNvSpPr/>
          <p:nvPr/>
        </p:nvSpPr>
        <p:spPr>
          <a:xfrm>
            <a:off x="171525" y="140526"/>
            <a:ext cx="1243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5B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25C73C35-5859-4D84-997F-B23B79C5DBB6}"/>
              </a:ext>
            </a:extLst>
          </p:cNvPr>
          <p:cNvGrpSpPr/>
          <p:nvPr/>
        </p:nvGrpSpPr>
        <p:grpSpPr>
          <a:xfrm>
            <a:off x="6035704" y="439165"/>
            <a:ext cx="7285887" cy="4158793"/>
            <a:chOff x="3221174" y="1796236"/>
            <a:chExt cx="3502995" cy="1647976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7F4354D8-47A3-4C0F-AB37-8B9A13E46A24}"/>
                </a:ext>
              </a:extLst>
            </p:cNvPr>
            <p:cNvSpPr/>
            <p:nvPr/>
          </p:nvSpPr>
          <p:spPr>
            <a:xfrm>
              <a:off x="3250164" y="2236424"/>
              <a:ext cx="7200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IDO1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1E9A39A6-30DF-41B0-8C71-26166CE4DA7E}"/>
                </a:ext>
              </a:extLst>
            </p:cNvPr>
            <p:cNvSpPr/>
            <p:nvPr/>
          </p:nvSpPr>
          <p:spPr>
            <a:xfrm>
              <a:off x="3221174" y="2859437"/>
              <a:ext cx="7200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β-actin</a:t>
              </a:r>
              <a:endParaRPr lang="zh-CN" alt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B4BFDF98-A63C-487D-9C7C-ADD45C8E080C}"/>
                </a:ext>
              </a:extLst>
            </p:cNvPr>
            <p:cNvSpPr/>
            <p:nvPr/>
          </p:nvSpPr>
          <p:spPr>
            <a:xfrm>
              <a:off x="3985902" y="1912183"/>
              <a:ext cx="2723903" cy="1463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  -        +                               -     +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CEF398E7-83AC-4F36-9920-FADA3D80A937}"/>
                </a:ext>
              </a:extLst>
            </p:cNvPr>
            <p:cNvSpPr/>
            <p:nvPr/>
          </p:nvSpPr>
          <p:spPr>
            <a:xfrm>
              <a:off x="4034580" y="1806071"/>
              <a:ext cx="415178" cy="1463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+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CABDB659-688F-44D8-9648-A75640099993}"/>
                </a:ext>
              </a:extLst>
            </p:cNvPr>
            <p:cNvSpPr/>
            <p:nvPr/>
          </p:nvSpPr>
          <p:spPr>
            <a:xfrm>
              <a:off x="4313264" y="1798455"/>
              <a:ext cx="218265" cy="1463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 - 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F6190127-2CCE-4E5F-9431-DD955A4F29F8}"/>
                </a:ext>
              </a:extLst>
            </p:cNvPr>
            <p:cNvSpPr/>
            <p:nvPr/>
          </p:nvSpPr>
          <p:spPr>
            <a:xfrm>
              <a:off x="5323679" y="1811504"/>
              <a:ext cx="573376" cy="1463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+</a:t>
              </a:r>
              <a:endParaRPr lang="zh-CN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ACF0E04B-4EF0-44D9-9ABC-7E6C445D277D}"/>
                </a:ext>
              </a:extLst>
            </p:cNvPr>
            <p:cNvSpPr/>
            <p:nvPr/>
          </p:nvSpPr>
          <p:spPr>
            <a:xfrm>
              <a:off x="5498998" y="1796236"/>
              <a:ext cx="218265" cy="1463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latin typeface="Arial" panose="020B0604020202020204" pitchFamily="34" charset="0"/>
                  <a:cs typeface="Arial" panose="020B0604020202020204" pitchFamily="34" charset="0"/>
                </a:rPr>
                <a:t>  - </a:t>
              </a:r>
              <a:endParaRPr lang="zh-CN" alt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0419D8FC-85C8-443F-9379-0E9C69D6FE35}"/>
                </a:ext>
              </a:extLst>
            </p:cNvPr>
            <p:cNvSpPr/>
            <p:nvPr/>
          </p:nvSpPr>
          <p:spPr>
            <a:xfrm>
              <a:off x="3281896" y="1805898"/>
              <a:ext cx="1403999" cy="2967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NC-OE</a:t>
              </a:r>
            </a:p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FSTL3-OE</a:t>
              </a:r>
            </a:p>
            <a:p>
              <a:r>
                <a:rPr lang="en-US" altLang="zh-CN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zh-CN" altLang="en-US" sz="16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EC7C45E5-BECC-4928-93DE-8EAC1C81190E}"/>
                </a:ext>
              </a:extLst>
            </p:cNvPr>
            <p:cNvSpPr/>
            <p:nvPr/>
          </p:nvSpPr>
          <p:spPr>
            <a:xfrm>
              <a:off x="3711294" y="3173813"/>
              <a:ext cx="3012875" cy="1341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           HCT116                                 HCT8</a:t>
              </a:r>
              <a:endParaRPr lang="zh-CN" altLang="en-US" sz="1600" b="1" baseline="-25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5CC52716-7964-4D54-8138-3409F395F81B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373673" y="1103486"/>
            <a:ext cx="1554652" cy="1258267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EB7A0BEB-C602-4D37-8C89-599CD1815C90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0046623" y="1082099"/>
            <a:ext cx="1554652" cy="130214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DFE0D4F-0B33-4AEF-9BD0-C35A0137C4B9}"/>
              </a:ext>
            </a:extLst>
          </p:cNvPr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10065451" y="2471062"/>
            <a:ext cx="1554652" cy="1266653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C8DE3F4C-A461-4E6F-914C-DB86E11EC469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7381948" y="2528190"/>
            <a:ext cx="1554652" cy="1302140"/>
          </a:xfrm>
          <a:prstGeom prst="rect">
            <a:avLst/>
          </a:pr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id="{9C29D3D7-A746-494D-8806-7E34167418C3}"/>
              </a:ext>
            </a:extLst>
          </p:cNvPr>
          <p:cNvGrpSpPr/>
          <p:nvPr/>
        </p:nvGrpSpPr>
        <p:grpSpPr>
          <a:xfrm>
            <a:off x="653585" y="1736790"/>
            <a:ext cx="1035368" cy="276999"/>
            <a:chOff x="567635" y="4486927"/>
            <a:chExt cx="1035368" cy="276999"/>
          </a:xfrm>
        </p:grpSpPr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D1ED1028-B21D-4151-8DBA-1D95C93F495B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39" name="直接连接符 38">
              <a:extLst>
                <a:ext uri="{FF2B5EF4-FFF2-40B4-BE49-F238E27FC236}">
                  <a16:creationId xmlns:a16="http://schemas.microsoft.com/office/drawing/2014/main" id="{FF127619-12C1-4CC1-8172-21B553CCBD9E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00342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C9A8D309-23C0-4F32-99A8-13B58BEAAFB0}"/>
              </a:ext>
            </a:extLst>
          </p:cNvPr>
          <p:cNvGrpSpPr/>
          <p:nvPr/>
        </p:nvGrpSpPr>
        <p:grpSpPr>
          <a:xfrm>
            <a:off x="692836" y="1153763"/>
            <a:ext cx="1035368" cy="276999"/>
            <a:chOff x="567635" y="4486927"/>
            <a:chExt cx="1035368" cy="276999"/>
          </a:xfrm>
        </p:grpSpPr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A81A6668-97FF-4CAE-9FDA-BDE424192824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42" name="直接连接符 41">
              <a:extLst>
                <a:ext uri="{FF2B5EF4-FFF2-40B4-BE49-F238E27FC236}">
                  <a16:creationId xmlns:a16="http://schemas.microsoft.com/office/drawing/2014/main" id="{F96ED23D-6F80-45A2-A70A-53E8E3AE5BB1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E59E4467-660D-4CC2-A5BA-F844327D602E}"/>
              </a:ext>
            </a:extLst>
          </p:cNvPr>
          <p:cNvGrpSpPr/>
          <p:nvPr/>
        </p:nvGrpSpPr>
        <p:grpSpPr>
          <a:xfrm>
            <a:off x="707165" y="3730393"/>
            <a:ext cx="1035368" cy="276999"/>
            <a:chOff x="567635" y="4486927"/>
            <a:chExt cx="1035368" cy="276999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7D93E6F7-6A3E-4CB9-8166-D66C6B66F6AE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48DF65E6-1FDE-43B6-BECF-C88F69FA27C1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00342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F071B129-7D8D-4BDE-8513-FCE3FB55AC2F}"/>
              </a:ext>
            </a:extLst>
          </p:cNvPr>
          <p:cNvGrpSpPr/>
          <p:nvPr/>
        </p:nvGrpSpPr>
        <p:grpSpPr>
          <a:xfrm>
            <a:off x="707165" y="3092898"/>
            <a:ext cx="1035368" cy="276999"/>
            <a:chOff x="567635" y="4486927"/>
            <a:chExt cx="1035368" cy="276999"/>
          </a:xfrm>
        </p:grpSpPr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540C2FFF-FEFB-4626-B8FD-C3B493FC5E16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6D7E6B7D-F3FE-400E-91B2-65AC4DB2FDC4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B7E6FB99-4B48-4914-A9D3-D9E41637520C}"/>
              </a:ext>
            </a:extLst>
          </p:cNvPr>
          <p:cNvGrpSpPr/>
          <p:nvPr/>
        </p:nvGrpSpPr>
        <p:grpSpPr>
          <a:xfrm>
            <a:off x="6686975" y="3397932"/>
            <a:ext cx="1035368" cy="276999"/>
            <a:chOff x="567635" y="4486927"/>
            <a:chExt cx="1035368" cy="276999"/>
          </a:xfrm>
        </p:grpSpPr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A8AEE24B-7C5B-4410-99A1-A937BFD12E52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3CFB275D-7DF2-45DB-BDF4-FDA41AE70145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00342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2F2B157D-71B0-4C46-ADB1-89995EA3EC4B}"/>
              </a:ext>
            </a:extLst>
          </p:cNvPr>
          <p:cNvGrpSpPr/>
          <p:nvPr/>
        </p:nvGrpSpPr>
        <p:grpSpPr>
          <a:xfrm>
            <a:off x="6686975" y="2870467"/>
            <a:ext cx="1035368" cy="276999"/>
            <a:chOff x="567635" y="4486927"/>
            <a:chExt cx="1035368" cy="276999"/>
          </a:xfrm>
        </p:grpSpPr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2D0587BB-5010-4E82-8B36-AD216B7011B5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54" name="直接连接符 53">
              <a:extLst>
                <a:ext uri="{FF2B5EF4-FFF2-40B4-BE49-F238E27FC236}">
                  <a16:creationId xmlns:a16="http://schemas.microsoft.com/office/drawing/2014/main" id="{24451262-1D87-4B6D-B787-6062E52CFCEF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65C6F6A0-33C0-4771-8CCC-99A85CCCB3DD}"/>
              </a:ext>
            </a:extLst>
          </p:cNvPr>
          <p:cNvGrpSpPr/>
          <p:nvPr/>
        </p:nvGrpSpPr>
        <p:grpSpPr>
          <a:xfrm>
            <a:off x="6707875" y="1802601"/>
            <a:ext cx="1035368" cy="276999"/>
            <a:chOff x="567635" y="4486927"/>
            <a:chExt cx="1035368" cy="276999"/>
          </a:xfrm>
        </p:grpSpPr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B169B1A2-398D-4F8B-BD9B-EC02DD10ADB9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id="{19AFC3FE-664F-4C26-9191-31C6CB4FB73A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00342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8312D67B-EBD1-4B1D-8B7D-DF95A0E1D6F0}"/>
              </a:ext>
            </a:extLst>
          </p:cNvPr>
          <p:cNvGrpSpPr/>
          <p:nvPr/>
        </p:nvGrpSpPr>
        <p:grpSpPr>
          <a:xfrm>
            <a:off x="6707875" y="1334756"/>
            <a:ext cx="1035368" cy="276999"/>
            <a:chOff x="567635" y="4486927"/>
            <a:chExt cx="1035368" cy="276999"/>
          </a:xfrm>
        </p:grpSpPr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678E80DD-D784-4067-A119-597FD4D31D96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0" name="直接连接符 59">
              <a:extLst>
                <a:ext uri="{FF2B5EF4-FFF2-40B4-BE49-F238E27FC236}">
                  <a16:creationId xmlns:a16="http://schemas.microsoft.com/office/drawing/2014/main" id="{FF9B8E03-4653-4744-9035-11C0FD1A9FE5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E53EFD9E-E918-4286-A0D6-EB9A322E0F02}"/>
              </a:ext>
            </a:extLst>
          </p:cNvPr>
          <p:cNvGrpSpPr/>
          <p:nvPr/>
        </p:nvGrpSpPr>
        <p:grpSpPr>
          <a:xfrm>
            <a:off x="3408584" y="3630026"/>
            <a:ext cx="1035368" cy="276999"/>
            <a:chOff x="567635" y="4486927"/>
            <a:chExt cx="1035368" cy="276999"/>
          </a:xfrm>
        </p:grpSpPr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EF57FF04-4EE3-4D9F-A5FC-ED20616B247C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63" name="直接连接符 62">
              <a:extLst>
                <a:ext uri="{FF2B5EF4-FFF2-40B4-BE49-F238E27FC236}">
                  <a16:creationId xmlns:a16="http://schemas.microsoft.com/office/drawing/2014/main" id="{270C9D1E-CB4B-4667-B308-1ED990AC7D66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00342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861D0919-8990-4F63-88DA-35E359070394}"/>
              </a:ext>
            </a:extLst>
          </p:cNvPr>
          <p:cNvGrpSpPr/>
          <p:nvPr/>
        </p:nvGrpSpPr>
        <p:grpSpPr>
          <a:xfrm>
            <a:off x="3408584" y="2992531"/>
            <a:ext cx="1035368" cy="276999"/>
            <a:chOff x="567635" y="4486927"/>
            <a:chExt cx="1035368" cy="276999"/>
          </a:xfrm>
        </p:grpSpPr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3A607DB4-873A-4473-B7E4-0C600F72AE06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66" name="直接连接符 65">
              <a:extLst>
                <a:ext uri="{FF2B5EF4-FFF2-40B4-BE49-F238E27FC236}">
                  <a16:creationId xmlns:a16="http://schemas.microsoft.com/office/drawing/2014/main" id="{6CFE1DFD-FB12-46B6-81F9-9CD43EA90782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88E36B7D-8467-4669-8C4A-62C8E0E80952}"/>
              </a:ext>
            </a:extLst>
          </p:cNvPr>
          <p:cNvGrpSpPr/>
          <p:nvPr/>
        </p:nvGrpSpPr>
        <p:grpSpPr>
          <a:xfrm>
            <a:off x="3532443" y="2035162"/>
            <a:ext cx="1035368" cy="276999"/>
            <a:chOff x="567635" y="4486927"/>
            <a:chExt cx="1035368" cy="276999"/>
          </a:xfrm>
        </p:grpSpPr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AEF09E32-F7B4-4FBA-8184-ACE3CCCD0A52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69" name="直接连接符 68">
              <a:extLst>
                <a:ext uri="{FF2B5EF4-FFF2-40B4-BE49-F238E27FC236}">
                  <a16:creationId xmlns:a16="http://schemas.microsoft.com/office/drawing/2014/main" id="{B6D936B3-84B7-4660-9FAC-AC5EC2458DBE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00342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CBFAB217-70D5-4590-B258-D106898A699E}"/>
              </a:ext>
            </a:extLst>
          </p:cNvPr>
          <p:cNvGrpSpPr/>
          <p:nvPr/>
        </p:nvGrpSpPr>
        <p:grpSpPr>
          <a:xfrm>
            <a:off x="3532443" y="1397667"/>
            <a:ext cx="1035368" cy="276999"/>
            <a:chOff x="567635" y="4486927"/>
            <a:chExt cx="1035368" cy="276999"/>
          </a:xfrm>
        </p:grpSpPr>
        <p:sp>
          <p:nvSpPr>
            <p:cNvPr id="71" name="矩形 70">
              <a:extLst>
                <a:ext uri="{FF2B5EF4-FFF2-40B4-BE49-F238E27FC236}">
                  <a16:creationId xmlns:a16="http://schemas.microsoft.com/office/drawing/2014/main" id="{FD25FAEC-C825-4D92-A79E-2B07418DCE7A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72" name="直接连接符 71">
              <a:extLst>
                <a:ext uri="{FF2B5EF4-FFF2-40B4-BE49-F238E27FC236}">
                  <a16:creationId xmlns:a16="http://schemas.microsoft.com/office/drawing/2014/main" id="{0DA1FAF6-2F61-4FDE-8F8A-5A48F40DAEB1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3" name="组合 72">
            <a:extLst>
              <a:ext uri="{FF2B5EF4-FFF2-40B4-BE49-F238E27FC236}">
                <a16:creationId xmlns:a16="http://schemas.microsoft.com/office/drawing/2014/main" id="{D6C87673-F18D-4294-93F1-FDB5819A5B4B}"/>
              </a:ext>
            </a:extLst>
          </p:cNvPr>
          <p:cNvGrpSpPr/>
          <p:nvPr/>
        </p:nvGrpSpPr>
        <p:grpSpPr>
          <a:xfrm>
            <a:off x="9358908" y="1727425"/>
            <a:ext cx="1035368" cy="276999"/>
            <a:chOff x="567635" y="4486927"/>
            <a:chExt cx="1035368" cy="276999"/>
          </a:xfrm>
        </p:grpSpPr>
        <p:sp>
          <p:nvSpPr>
            <p:cNvPr id="74" name="矩形 73">
              <a:extLst>
                <a:ext uri="{FF2B5EF4-FFF2-40B4-BE49-F238E27FC236}">
                  <a16:creationId xmlns:a16="http://schemas.microsoft.com/office/drawing/2014/main" id="{820EEAEC-DBDD-4878-AAD3-564202DD6987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75" name="直接连接符 74">
              <a:extLst>
                <a:ext uri="{FF2B5EF4-FFF2-40B4-BE49-F238E27FC236}">
                  <a16:creationId xmlns:a16="http://schemas.microsoft.com/office/drawing/2014/main" id="{7C7DEA58-5E61-4755-B63B-EF4EA3CD0B6B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21501"/>
              <a:ext cx="360000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6" name="组合 75">
            <a:extLst>
              <a:ext uri="{FF2B5EF4-FFF2-40B4-BE49-F238E27FC236}">
                <a16:creationId xmlns:a16="http://schemas.microsoft.com/office/drawing/2014/main" id="{15E9E5B1-E625-44C1-9075-77A9114399B3}"/>
              </a:ext>
            </a:extLst>
          </p:cNvPr>
          <p:cNvGrpSpPr/>
          <p:nvPr/>
        </p:nvGrpSpPr>
        <p:grpSpPr>
          <a:xfrm>
            <a:off x="9314343" y="1241464"/>
            <a:ext cx="1035368" cy="276999"/>
            <a:chOff x="567635" y="4486927"/>
            <a:chExt cx="1035368" cy="276999"/>
          </a:xfrm>
        </p:grpSpPr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75D6D242-6501-4741-AE9B-2BCD53EE3352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78" name="直接连接符 77">
              <a:extLst>
                <a:ext uri="{FF2B5EF4-FFF2-40B4-BE49-F238E27FC236}">
                  <a16:creationId xmlns:a16="http://schemas.microsoft.com/office/drawing/2014/main" id="{C75F00A8-BF13-4A9E-B4EE-6738A9CFD405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84AE0C62-3E7B-4EC6-9934-78C85919F9F8}"/>
              </a:ext>
            </a:extLst>
          </p:cNvPr>
          <p:cNvGrpSpPr/>
          <p:nvPr/>
        </p:nvGrpSpPr>
        <p:grpSpPr>
          <a:xfrm>
            <a:off x="9423621" y="3353027"/>
            <a:ext cx="1035368" cy="276999"/>
            <a:chOff x="567635" y="4486927"/>
            <a:chExt cx="1035368" cy="276999"/>
          </a:xfrm>
        </p:grpSpPr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CB7C357B-27FB-4B49-A90D-E5AD4463DC7A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40kDa</a:t>
              </a:r>
              <a:endParaRPr lang="zh-CN" altLang="en-US" sz="1200" dirty="0"/>
            </a:p>
          </p:txBody>
        </p:sp>
        <p:cxnSp>
          <p:nvCxnSpPr>
            <p:cNvPr id="81" name="直接连接符 80">
              <a:extLst>
                <a:ext uri="{FF2B5EF4-FFF2-40B4-BE49-F238E27FC236}">
                  <a16:creationId xmlns:a16="http://schemas.microsoft.com/office/drawing/2014/main" id="{0DCBC4B9-F35B-4D9D-88EA-1889ECF89C82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00342" cy="0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2" name="组合 81">
            <a:extLst>
              <a:ext uri="{FF2B5EF4-FFF2-40B4-BE49-F238E27FC236}">
                <a16:creationId xmlns:a16="http://schemas.microsoft.com/office/drawing/2014/main" id="{575A2328-A4D8-4DA0-B2DC-1949BC9B057F}"/>
              </a:ext>
            </a:extLst>
          </p:cNvPr>
          <p:cNvGrpSpPr/>
          <p:nvPr/>
        </p:nvGrpSpPr>
        <p:grpSpPr>
          <a:xfrm>
            <a:off x="9403473" y="2746145"/>
            <a:ext cx="1035368" cy="276999"/>
            <a:chOff x="567635" y="4486927"/>
            <a:chExt cx="1035368" cy="276999"/>
          </a:xfrm>
        </p:grpSpPr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9C824FAA-6DDA-4F46-9996-53C5FD000270}"/>
                </a:ext>
              </a:extLst>
            </p:cNvPr>
            <p:cNvSpPr/>
            <p:nvPr/>
          </p:nvSpPr>
          <p:spPr>
            <a:xfrm>
              <a:off x="567635" y="4486927"/>
              <a:ext cx="103536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200" b="1" kern="1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55kDa</a:t>
              </a:r>
              <a:endParaRPr lang="zh-CN" altLang="en-US" sz="1200" dirty="0"/>
            </a:p>
          </p:txBody>
        </p:sp>
        <p:cxnSp>
          <p:nvCxnSpPr>
            <p:cNvPr id="84" name="直接连接符 83">
              <a:extLst>
                <a:ext uri="{FF2B5EF4-FFF2-40B4-BE49-F238E27FC236}">
                  <a16:creationId xmlns:a16="http://schemas.microsoft.com/office/drawing/2014/main" id="{124CA869-6FED-4407-96EA-A66BAD7B19CC}"/>
                </a:ext>
              </a:extLst>
            </p:cNvPr>
            <p:cNvCxnSpPr>
              <a:cxnSpLocks/>
            </p:cNvCxnSpPr>
            <p:nvPr/>
          </p:nvCxnSpPr>
          <p:spPr>
            <a:xfrm>
              <a:off x="1129884" y="4677773"/>
              <a:ext cx="382204" cy="86153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2822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</TotalTime>
  <Words>778</Words>
  <Application>Microsoft Office PowerPoint</Application>
  <PresentationFormat>宽屏</PresentationFormat>
  <Paragraphs>443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8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121</cp:revision>
  <dcterms:created xsi:type="dcterms:W3CDTF">2023-09-03T00:33:27Z</dcterms:created>
  <dcterms:modified xsi:type="dcterms:W3CDTF">2023-12-24T08:37:48Z</dcterms:modified>
</cp:coreProperties>
</file>