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8" r:id="rId2"/>
    <p:sldId id="410" r:id="rId3"/>
    <p:sldId id="289" r:id="rId4"/>
    <p:sldId id="292" r:id="rId5"/>
    <p:sldId id="295" r:id="rId6"/>
    <p:sldId id="388" r:id="rId7"/>
    <p:sldId id="290" r:id="rId8"/>
    <p:sldId id="294" r:id="rId9"/>
    <p:sldId id="387" r:id="rId10"/>
    <p:sldId id="401" r:id="rId11"/>
    <p:sldId id="396" r:id="rId12"/>
    <p:sldId id="397" r:id="rId13"/>
    <p:sldId id="412" r:id="rId14"/>
    <p:sldId id="399" r:id="rId15"/>
    <p:sldId id="413" r:id="rId16"/>
    <p:sldId id="256" r:id="rId17"/>
    <p:sldId id="407" r:id="rId18"/>
    <p:sldId id="284" r:id="rId19"/>
    <p:sldId id="409" r:id="rId20"/>
    <p:sldId id="408" r:id="rId21"/>
    <p:sldId id="291" r:id="rId22"/>
    <p:sldId id="406" r:id="rId23"/>
    <p:sldId id="391" r:id="rId24"/>
    <p:sldId id="296" r:id="rId25"/>
    <p:sldId id="377" r:id="rId26"/>
    <p:sldId id="403" r:id="rId27"/>
    <p:sldId id="411" r:id="rId28"/>
    <p:sldId id="398" r:id="rId29"/>
    <p:sldId id="414" r:id="rId30"/>
    <p:sldId id="404" r:id="rId31"/>
    <p:sldId id="402" r:id="rId32"/>
    <p:sldId id="400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C640CD51-B298-45EA-8DAD-704EEECF49D5}">
          <p14:sldIdLst>
            <p14:sldId id="258"/>
            <p14:sldId id="410"/>
            <p14:sldId id="289"/>
            <p14:sldId id="292"/>
            <p14:sldId id="295"/>
            <p14:sldId id="388"/>
            <p14:sldId id="290"/>
            <p14:sldId id="294"/>
            <p14:sldId id="387"/>
            <p14:sldId id="401"/>
            <p14:sldId id="396"/>
            <p14:sldId id="397"/>
            <p14:sldId id="412"/>
            <p14:sldId id="399"/>
            <p14:sldId id="413"/>
            <p14:sldId id="256"/>
            <p14:sldId id="407"/>
            <p14:sldId id="284"/>
            <p14:sldId id="409"/>
            <p14:sldId id="408"/>
            <p14:sldId id="291"/>
            <p14:sldId id="406"/>
            <p14:sldId id="391"/>
            <p14:sldId id="296"/>
            <p14:sldId id="377"/>
            <p14:sldId id="403"/>
            <p14:sldId id="411"/>
            <p14:sldId id="398"/>
            <p14:sldId id="414"/>
            <p14:sldId id="404"/>
            <p14:sldId id="402"/>
            <p14:sldId id="4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n Joey" initials="TJ" lastIdx="2" clrIdx="0">
    <p:extLst>
      <p:ext uri="{19B8F6BF-5375-455C-9EA6-DF929625EA0E}">
        <p15:presenceInfo xmlns:p15="http://schemas.microsoft.com/office/powerpoint/2012/main" userId="69f7f9710f25bf1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72" autoAdjust="0"/>
    <p:restoredTop sz="90988" autoAdjust="0"/>
  </p:normalViewPr>
  <p:slideViewPr>
    <p:cSldViewPr snapToGrid="0">
      <p:cViewPr>
        <p:scale>
          <a:sx n="100" d="100"/>
          <a:sy n="100" d="100"/>
        </p:scale>
        <p:origin x="67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754F2-FA34-4FF1-A079-2B49CFDA6D6F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5E30A-4D63-4D47-896B-74A421920C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249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30A-4D63-4D47-896B-74A421920C9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899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30A-4D63-4D47-896B-74A421920C9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63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30A-4D63-4D47-896B-74A421920C97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4139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30A-4D63-4D47-896B-74A421920C97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507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AF453-2085-4188-ADB0-50816D5BA17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9208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30A-4D63-4D47-896B-74A421920C9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652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30A-4D63-4D47-896B-74A421920C9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1777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30A-4D63-4D47-896B-74A421920C9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6947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30A-4D63-4D47-896B-74A421920C9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7197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30A-4D63-4D47-896B-74A421920C9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0579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这里的结果联合</a:t>
            </a:r>
            <a:r>
              <a:rPr lang="en-US" altLang="zh-CN" dirty="0"/>
              <a:t>4-5</a:t>
            </a:r>
            <a:r>
              <a:rPr lang="zh-CN" altLang="en-US" dirty="0"/>
              <a:t>号的结果一起分析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AF453-2085-4188-ADB0-50816D5BA17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334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30A-4D63-4D47-896B-74A421920C9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740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7A955F-A048-4197-AA4D-E3C1BFFCA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D73C797-2C33-435E-A7C4-601532E64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B6D67D-43E0-4383-90D6-790576CDF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412441-6D76-49E2-8035-7D85FAA52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636E3B8-0080-4883-BCD1-7496BDFDF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936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9B8E93-2FB3-4D79-B35B-36E49F35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C321313-59D7-4563-B025-05E5B7FE31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2F5D84-7603-47A9-9265-27718912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5F43A9-07C3-4226-8962-F5897CAAF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E7FA05-FEEE-4300-A5CE-6C78CA9A0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88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B48B228-2DD9-4E57-ABD4-5791E4E06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4FF9E8F-71D4-49C8-AFA5-06C416494C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742ED91-94C0-4B07-84FA-EC9ED56ED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3A2FC4-F49D-401D-BC52-B6B32381F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F5066D-1B57-4F37-92D7-DB524DA5F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424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EBAC0C-36E8-4047-9F21-903A577CF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CA393EC-B90C-4AF0-BB04-E04C4CCC1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988414C-CA41-4AC2-BCA2-023D668E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A1AE8F-0FC7-401B-B2D3-350544AC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D2005A-1B56-401C-9D3E-A961C0D03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705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B2E796-A030-4FAF-A193-352104F0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BA30C7-2AFB-47C6-8395-CFF771513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ABBC7-AE5B-49B6-9ADC-D617C6BB4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AD510D-DE86-4626-AC0B-0EA338A19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64971D-C343-48BA-BCD1-6CFC4628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34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B793A3-1536-46F3-852E-0F5EAD550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11C643-DDB9-4F0E-91B8-BA8B0EB21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1ED5628-5C98-4362-A2FD-5463FBF82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BCA3D88-D009-4EAE-85CA-3540D8C5F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8D2FDA7-7FAD-436E-A3A3-21C2FC770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661413-A1E4-4F47-AE87-6F7BF3ED7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9892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D58621-53B9-4DA5-9528-29CDDB372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EE5BDF0-83A2-47DE-85ED-1C3BAE95B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D349025-C42E-47AF-B0A5-AAE17B475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5866E2F-5332-4CBA-B223-FE36D4592C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66AE69F-1B41-4C09-A405-32A81F707F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B0E45F3-5C71-4AE9-BE4E-38A73F357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4213C0-5AFE-49D0-9549-6B44A0623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4C88858-D779-422B-BA32-AA438B4AF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341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1F9907-82DB-4247-8742-496394ABE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D6CB395-FD8E-4FCD-92F6-54F9F3BE9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F29C4B7-6565-438D-94BA-F59B79B6A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7A91B22-103F-4DD3-89F9-1279F4523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547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5F1A451-65E9-41B5-A94B-B666183A2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9FD9843-E9D1-49E7-9F68-FE823D6C8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8CDEA29-B496-44AC-B4B2-05659649D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5655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8F5BC8-409C-45A7-BB90-55017D0B0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93527B-4196-4CD8-A524-9E78B7228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0784C6F-CBB4-4124-A340-F772063A9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1BAFBDD-1F3E-49FD-A7D4-B07C8AAA1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FAEF0B-4D9D-4B9E-8A7E-35A16B988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5942826-520B-4477-9A0C-FADF72324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093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EE59E5-CEE8-433E-98AD-1871A7681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4CF3655-BC13-4034-B415-8ABD0F4959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A0F292-A417-4541-A037-C7F7F7E3F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B0DA08-5CD7-45E5-A998-C24E698BE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C22FA0-038F-4585-BAF6-EAE177777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88C4F0-C7CF-4D52-B409-13F229FC7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972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BEBA421-1573-4A36-9820-85B8ABD04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B6E930-5FDE-4AE8-B1CB-49CDF0C29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69930E-AE07-412F-8A1E-1988C0E12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096F2-2C85-4F41-9642-DEB1035E8A18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5CD50C-9BFB-4A41-9AE6-8F97FBD69D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54FD63-CF81-4B97-87E4-B0640F0C1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BFBA6-92F2-45EE-BF94-EF031A124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4317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74.png"/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12" Type="http://schemas.openxmlformats.org/officeDocument/2006/relationships/image" Target="../media/image17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7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69.png"/><Relationship Id="rId11" Type="http://schemas.openxmlformats.org/officeDocument/2006/relationships/image" Target="../media/image172.png"/><Relationship Id="rId5" Type="http://schemas.openxmlformats.org/officeDocument/2006/relationships/image" Target="../media/image168.png"/><Relationship Id="rId15" Type="http://schemas.openxmlformats.org/officeDocument/2006/relationships/image" Target="../media/image176.png"/><Relationship Id="rId10" Type="http://schemas.microsoft.com/office/2007/relationships/hdphoto" Target="../media/hdphoto3.wdp"/><Relationship Id="rId4" Type="http://schemas.openxmlformats.org/officeDocument/2006/relationships/image" Target="../media/image167.png"/><Relationship Id="rId9" Type="http://schemas.openxmlformats.org/officeDocument/2006/relationships/image" Target="../media/image171.png"/><Relationship Id="rId14" Type="http://schemas.openxmlformats.org/officeDocument/2006/relationships/image" Target="../media/image17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13" Type="http://schemas.openxmlformats.org/officeDocument/2006/relationships/image" Target="../media/image188.png"/><Relationship Id="rId18" Type="http://schemas.openxmlformats.org/officeDocument/2006/relationships/image" Target="../media/image193.png"/><Relationship Id="rId3" Type="http://schemas.openxmlformats.org/officeDocument/2006/relationships/image" Target="../media/image178.png"/><Relationship Id="rId21" Type="http://schemas.openxmlformats.org/officeDocument/2006/relationships/image" Target="../media/image196.png"/><Relationship Id="rId7" Type="http://schemas.openxmlformats.org/officeDocument/2006/relationships/image" Target="../media/image182.png"/><Relationship Id="rId12" Type="http://schemas.openxmlformats.org/officeDocument/2006/relationships/image" Target="../media/image187.png"/><Relationship Id="rId17" Type="http://schemas.openxmlformats.org/officeDocument/2006/relationships/image" Target="../media/image19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1.png"/><Relationship Id="rId20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1.png"/><Relationship Id="rId11" Type="http://schemas.openxmlformats.org/officeDocument/2006/relationships/image" Target="../media/image186.png"/><Relationship Id="rId5" Type="http://schemas.openxmlformats.org/officeDocument/2006/relationships/image" Target="../media/image180.png"/><Relationship Id="rId15" Type="http://schemas.openxmlformats.org/officeDocument/2006/relationships/image" Target="../media/image190.png"/><Relationship Id="rId10" Type="http://schemas.openxmlformats.org/officeDocument/2006/relationships/image" Target="../media/image185.png"/><Relationship Id="rId19" Type="http://schemas.openxmlformats.org/officeDocument/2006/relationships/image" Target="../media/image194.png"/><Relationship Id="rId4" Type="http://schemas.openxmlformats.org/officeDocument/2006/relationships/image" Target="../media/image179.png"/><Relationship Id="rId9" Type="http://schemas.openxmlformats.org/officeDocument/2006/relationships/image" Target="../media/image184.png"/><Relationship Id="rId14" Type="http://schemas.openxmlformats.org/officeDocument/2006/relationships/image" Target="../media/image189.png"/><Relationship Id="rId22" Type="http://schemas.openxmlformats.org/officeDocument/2006/relationships/image" Target="../media/image19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3" Type="http://schemas.openxmlformats.org/officeDocument/2006/relationships/image" Target="../media/image199.png"/><Relationship Id="rId7" Type="http://schemas.openxmlformats.org/officeDocument/2006/relationships/image" Target="../media/image202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11" Type="http://schemas.openxmlformats.org/officeDocument/2006/relationships/image" Target="../media/image205.png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200.png"/><Relationship Id="rId9" Type="http://schemas.openxmlformats.org/officeDocument/2006/relationships/image" Target="../media/image20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6.png"/><Relationship Id="rId18" Type="http://schemas.openxmlformats.org/officeDocument/2006/relationships/image" Target="../media/image221.png"/><Relationship Id="rId3" Type="http://schemas.openxmlformats.org/officeDocument/2006/relationships/image" Target="../media/image207.png"/><Relationship Id="rId7" Type="http://schemas.openxmlformats.org/officeDocument/2006/relationships/image" Target="../media/image211.png"/><Relationship Id="rId12" Type="http://schemas.openxmlformats.org/officeDocument/2006/relationships/image" Target="../media/image215.png"/><Relationship Id="rId17" Type="http://schemas.openxmlformats.org/officeDocument/2006/relationships/image" Target="../media/image220.png"/><Relationship Id="rId2" Type="http://schemas.openxmlformats.org/officeDocument/2006/relationships/image" Target="../media/image206.png"/><Relationship Id="rId16" Type="http://schemas.openxmlformats.org/officeDocument/2006/relationships/image" Target="../media/image2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11" Type="http://schemas.openxmlformats.org/officeDocument/2006/relationships/image" Target="../media/image214.png"/><Relationship Id="rId5" Type="http://schemas.openxmlformats.org/officeDocument/2006/relationships/image" Target="../media/image209.png"/><Relationship Id="rId15" Type="http://schemas.openxmlformats.org/officeDocument/2006/relationships/image" Target="../media/image218.png"/><Relationship Id="rId10" Type="http://schemas.microsoft.com/office/2007/relationships/hdphoto" Target="../media/hdphoto6.wdp"/><Relationship Id="rId4" Type="http://schemas.openxmlformats.org/officeDocument/2006/relationships/image" Target="../media/image208.png"/><Relationship Id="rId9" Type="http://schemas.openxmlformats.org/officeDocument/2006/relationships/image" Target="../media/image213.png"/><Relationship Id="rId14" Type="http://schemas.openxmlformats.org/officeDocument/2006/relationships/image" Target="../media/image2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png"/><Relationship Id="rId3" Type="http://schemas.openxmlformats.org/officeDocument/2006/relationships/image" Target="../media/image223.pn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5" Type="http://schemas.openxmlformats.org/officeDocument/2006/relationships/image" Target="../media/image225.png"/><Relationship Id="rId15" Type="http://schemas.openxmlformats.org/officeDocument/2006/relationships/image" Target="../media/image235.png"/><Relationship Id="rId10" Type="http://schemas.openxmlformats.org/officeDocument/2006/relationships/image" Target="../media/image230.png"/><Relationship Id="rId4" Type="http://schemas.openxmlformats.org/officeDocument/2006/relationships/image" Target="../media/image224.png"/><Relationship Id="rId9" Type="http://schemas.openxmlformats.org/officeDocument/2006/relationships/image" Target="../media/image229.png"/><Relationship Id="rId14" Type="http://schemas.openxmlformats.org/officeDocument/2006/relationships/image" Target="../media/image2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244.png"/><Relationship Id="rId18" Type="http://schemas.openxmlformats.org/officeDocument/2006/relationships/image" Target="../media/image249.png"/><Relationship Id="rId3" Type="http://schemas.openxmlformats.org/officeDocument/2006/relationships/image" Target="../media/image236.png"/><Relationship Id="rId7" Type="http://schemas.openxmlformats.org/officeDocument/2006/relationships/image" Target="../media/image239.png"/><Relationship Id="rId12" Type="http://schemas.openxmlformats.org/officeDocument/2006/relationships/image" Target="../media/image243.png"/><Relationship Id="rId17" Type="http://schemas.openxmlformats.org/officeDocument/2006/relationships/image" Target="../media/image24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47.png"/><Relationship Id="rId20" Type="http://schemas.openxmlformats.org/officeDocument/2006/relationships/image" Target="../media/image2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8.png"/><Relationship Id="rId11" Type="http://schemas.openxmlformats.org/officeDocument/2006/relationships/image" Target="../media/image242.png"/><Relationship Id="rId5" Type="http://schemas.openxmlformats.org/officeDocument/2006/relationships/image" Target="../media/image237.png"/><Relationship Id="rId15" Type="http://schemas.openxmlformats.org/officeDocument/2006/relationships/image" Target="../media/image246.png"/><Relationship Id="rId10" Type="http://schemas.openxmlformats.org/officeDocument/2006/relationships/image" Target="../media/image241.png"/><Relationship Id="rId19" Type="http://schemas.openxmlformats.org/officeDocument/2006/relationships/image" Target="../media/image250.png"/><Relationship Id="rId4" Type="http://schemas.microsoft.com/office/2007/relationships/hdphoto" Target="../media/hdphoto7.wdp"/><Relationship Id="rId9" Type="http://schemas.microsoft.com/office/2007/relationships/hdphoto" Target="../media/hdphoto8.wdp"/><Relationship Id="rId14" Type="http://schemas.openxmlformats.org/officeDocument/2006/relationships/image" Target="../media/image2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png"/><Relationship Id="rId13" Type="http://schemas.openxmlformats.org/officeDocument/2006/relationships/image" Target="../media/image263.png"/><Relationship Id="rId18" Type="http://schemas.openxmlformats.org/officeDocument/2006/relationships/image" Target="../media/image268.png"/><Relationship Id="rId3" Type="http://schemas.openxmlformats.org/officeDocument/2006/relationships/image" Target="../media/image253.png"/><Relationship Id="rId21" Type="http://schemas.openxmlformats.org/officeDocument/2006/relationships/image" Target="../media/image271.png"/><Relationship Id="rId7" Type="http://schemas.openxmlformats.org/officeDocument/2006/relationships/image" Target="../media/image257.png"/><Relationship Id="rId12" Type="http://schemas.openxmlformats.org/officeDocument/2006/relationships/image" Target="../media/image262.png"/><Relationship Id="rId17" Type="http://schemas.openxmlformats.org/officeDocument/2006/relationships/image" Target="../media/image267.png"/><Relationship Id="rId2" Type="http://schemas.openxmlformats.org/officeDocument/2006/relationships/image" Target="../media/image252.png"/><Relationship Id="rId16" Type="http://schemas.openxmlformats.org/officeDocument/2006/relationships/image" Target="../media/image266.png"/><Relationship Id="rId20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6.png"/><Relationship Id="rId11" Type="http://schemas.openxmlformats.org/officeDocument/2006/relationships/image" Target="../media/image261.png"/><Relationship Id="rId5" Type="http://schemas.openxmlformats.org/officeDocument/2006/relationships/image" Target="../media/image255.png"/><Relationship Id="rId15" Type="http://schemas.openxmlformats.org/officeDocument/2006/relationships/image" Target="../media/image265.png"/><Relationship Id="rId10" Type="http://schemas.openxmlformats.org/officeDocument/2006/relationships/image" Target="../media/image260.png"/><Relationship Id="rId19" Type="http://schemas.openxmlformats.org/officeDocument/2006/relationships/image" Target="../media/image269.png"/><Relationship Id="rId4" Type="http://schemas.openxmlformats.org/officeDocument/2006/relationships/image" Target="../media/image254.png"/><Relationship Id="rId9" Type="http://schemas.openxmlformats.org/officeDocument/2006/relationships/image" Target="../media/image259.png"/><Relationship Id="rId14" Type="http://schemas.openxmlformats.org/officeDocument/2006/relationships/image" Target="../media/image26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png"/><Relationship Id="rId13" Type="http://schemas.openxmlformats.org/officeDocument/2006/relationships/image" Target="../media/image282.png"/><Relationship Id="rId3" Type="http://schemas.openxmlformats.org/officeDocument/2006/relationships/image" Target="../media/image272.png"/><Relationship Id="rId7" Type="http://schemas.openxmlformats.org/officeDocument/2006/relationships/image" Target="../media/image276.png"/><Relationship Id="rId12" Type="http://schemas.openxmlformats.org/officeDocument/2006/relationships/image" Target="../media/image28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5.png"/><Relationship Id="rId11" Type="http://schemas.openxmlformats.org/officeDocument/2006/relationships/image" Target="../media/image280.png"/><Relationship Id="rId5" Type="http://schemas.openxmlformats.org/officeDocument/2006/relationships/image" Target="../media/image274.png"/><Relationship Id="rId10" Type="http://schemas.openxmlformats.org/officeDocument/2006/relationships/image" Target="../media/image279.png"/><Relationship Id="rId4" Type="http://schemas.openxmlformats.org/officeDocument/2006/relationships/image" Target="../media/image273.png"/><Relationship Id="rId9" Type="http://schemas.openxmlformats.org/officeDocument/2006/relationships/image" Target="../media/image278.png"/><Relationship Id="rId14" Type="http://schemas.openxmlformats.org/officeDocument/2006/relationships/image" Target="../media/image28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13" Type="http://schemas.openxmlformats.org/officeDocument/2006/relationships/image" Target="../media/image295.png"/><Relationship Id="rId18" Type="http://schemas.openxmlformats.org/officeDocument/2006/relationships/image" Target="../media/image300.png"/><Relationship Id="rId3" Type="http://schemas.openxmlformats.org/officeDocument/2006/relationships/image" Target="../media/image285.png"/><Relationship Id="rId21" Type="http://schemas.openxmlformats.org/officeDocument/2006/relationships/image" Target="../media/image303.png"/><Relationship Id="rId7" Type="http://schemas.openxmlformats.org/officeDocument/2006/relationships/image" Target="../media/image289.png"/><Relationship Id="rId12" Type="http://schemas.openxmlformats.org/officeDocument/2006/relationships/image" Target="../media/image294.png"/><Relationship Id="rId17" Type="http://schemas.openxmlformats.org/officeDocument/2006/relationships/image" Target="../media/image299.png"/><Relationship Id="rId2" Type="http://schemas.openxmlformats.org/officeDocument/2006/relationships/image" Target="../media/image284.png"/><Relationship Id="rId16" Type="http://schemas.openxmlformats.org/officeDocument/2006/relationships/image" Target="../media/image298.png"/><Relationship Id="rId20" Type="http://schemas.openxmlformats.org/officeDocument/2006/relationships/image" Target="../media/image3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8.png"/><Relationship Id="rId11" Type="http://schemas.openxmlformats.org/officeDocument/2006/relationships/image" Target="../media/image293.png"/><Relationship Id="rId5" Type="http://schemas.openxmlformats.org/officeDocument/2006/relationships/image" Target="../media/image287.png"/><Relationship Id="rId15" Type="http://schemas.openxmlformats.org/officeDocument/2006/relationships/image" Target="../media/image297.png"/><Relationship Id="rId10" Type="http://schemas.openxmlformats.org/officeDocument/2006/relationships/image" Target="../media/image292.png"/><Relationship Id="rId19" Type="http://schemas.openxmlformats.org/officeDocument/2006/relationships/image" Target="../media/image301.png"/><Relationship Id="rId4" Type="http://schemas.openxmlformats.org/officeDocument/2006/relationships/image" Target="../media/image286.png"/><Relationship Id="rId9" Type="http://schemas.openxmlformats.org/officeDocument/2006/relationships/image" Target="../media/image291.png"/><Relationship Id="rId14" Type="http://schemas.openxmlformats.org/officeDocument/2006/relationships/image" Target="../media/image29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4.png"/><Relationship Id="rId18" Type="http://schemas.openxmlformats.org/officeDocument/2006/relationships/image" Target="../media/image319.png"/><Relationship Id="rId26" Type="http://schemas.openxmlformats.org/officeDocument/2006/relationships/image" Target="../media/image327.png"/><Relationship Id="rId3" Type="http://schemas.openxmlformats.org/officeDocument/2006/relationships/image" Target="../media/image304.png"/><Relationship Id="rId21" Type="http://schemas.openxmlformats.org/officeDocument/2006/relationships/image" Target="../media/image322.png"/><Relationship Id="rId34" Type="http://schemas.openxmlformats.org/officeDocument/2006/relationships/image" Target="../media/image335.png"/><Relationship Id="rId7" Type="http://schemas.openxmlformats.org/officeDocument/2006/relationships/image" Target="../media/image308.png"/><Relationship Id="rId12" Type="http://schemas.openxmlformats.org/officeDocument/2006/relationships/image" Target="../media/image313.png"/><Relationship Id="rId17" Type="http://schemas.openxmlformats.org/officeDocument/2006/relationships/image" Target="../media/image318.png"/><Relationship Id="rId25" Type="http://schemas.openxmlformats.org/officeDocument/2006/relationships/image" Target="../media/image326.png"/><Relationship Id="rId33" Type="http://schemas.openxmlformats.org/officeDocument/2006/relationships/image" Target="../media/image33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17.png"/><Relationship Id="rId20" Type="http://schemas.openxmlformats.org/officeDocument/2006/relationships/image" Target="../media/image321.png"/><Relationship Id="rId29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7.png"/><Relationship Id="rId11" Type="http://schemas.openxmlformats.org/officeDocument/2006/relationships/image" Target="../media/image312.png"/><Relationship Id="rId24" Type="http://schemas.openxmlformats.org/officeDocument/2006/relationships/image" Target="../media/image325.png"/><Relationship Id="rId32" Type="http://schemas.openxmlformats.org/officeDocument/2006/relationships/image" Target="../media/image333.png"/><Relationship Id="rId5" Type="http://schemas.openxmlformats.org/officeDocument/2006/relationships/image" Target="../media/image306.png"/><Relationship Id="rId15" Type="http://schemas.openxmlformats.org/officeDocument/2006/relationships/image" Target="../media/image316.png"/><Relationship Id="rId23" Type="http://schemas.openxmlformats.org/officeDocument/2006/relationships/image" Target="../media/image324.png"/><Relationship Id="rId28" Type="http://schemas.openxmlformats.org/officeDocument/2006/relationships/image" Target="../media/image329.png"/><Relationship Id="rId10" Type="http://schemas.openxmlformats.org/officeDocument/2006/relationships/image" Target="../media/image311.png"/><Relationship Id="rId19" Type="http://schemas.openxmlformats.org/officeDocument/2006/relationships/image" Target="../media/image320.png"/><Relationship Id="rId31" Type="http://schemas.openxmlformats.org/officeDocument/2006/relationships/image" Target="../media/image332.png"/><Relationship Id="rId4" Type="http://schemas.openxmlformats.org/officeDocument/2006/relationships/image" Target="../media/image305.png"/><Relationship Id="rId9" Type="http://schemas.openxmlformats.org/officeDocument/2006/relationships/image" Target="../media/image310.png"/><Relationship Id="rId14" Type="http://schemas.openxmlformats.org/officeDocument/2006/relationships/image" Target="../media/image315.png"/><Relationship Id="rId22" Type="http://schemas.openxmlformats.org/officeDocument/2006/relationships/image" Target="../media/image323.png"/><Relationship Id="rId27" Type="http://schemas.openxmlformats.org/officeDocument/2006/relationships/image" Target="../media/image328.png"/><Relationship Id="rId30" Type="http://schemas.openxmlformats.org/officeDocument/2006/relationships/image" Target="../media/image331.png"/><Relationship Id="rId8" Type="http://schemas.openxmlformats.org/officeDocument/2006/relationships/image" Target="../media/image30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1.png"/><Relationship Id="rId13" Type="http://schemas.openxmlformats.org/officeDocument/2006/relationships/image" Target="../media/image346.png"/><Relationship Id="rId3" Type="http://schemas.openxmlformats.org/officeDocument/2006/relationships/image" Target="../media/image336.png"/><Relationship Id="rId7" Type="http://schemas.openxmlformats.org/officeDocument/2006/relationships/image" Target="../media/image340.png"/><Relationship Id="rId12" Type="http://schemas.openxmlformats.org/officeDocument/2006/relationships/image" Target="../media/image3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9.png"/><Relationship Id="rId11" Type="http://schemas.openxmlformats.org/officeDocument/2006/relationships/image" Target="../media/image344.png"/><Relationship Id="rId5" Type="http://schemas.openxmlformats.org/officeDocument/2006/relationships/image" Target="../media/image338.png"/><Relationship Id="rId10" Type="http://schemas.openxmlformats.org/officeDocument/2006/relationships/image" Target="../media/image343.png"/><Relationship Id="rId4" Type="http://schemas.openxmlformats.org/officeDocument/2006/relationships/image" Target="../media/image337.png"/><Relationship Id="rId9" Type="http://schemas.openxmlformats.org/officeDocument/2006/relationships/image" Target="../media/image342.png"/><Relationship Id="rId14" Type="http://schemas.openxmlformats.org/officeDocument/2006/relationships/image" Target="../media/image347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9.png"/><Relationship Id="rId18" Type="http://schemas.openxmlformats.org/officeDocument/2006/relationships/image" Target="../media/image364.png"/><Relationship Id="rId26" Type="http://schemas.openxmlformats.org/officeDocument/2006/relationships/image" Target="../media/image372.png"/><Relationship Id="rId3" Type="http://schemas.openxmlformats.org/officeDocument/2006/relationships/image" Target="../media/image349.png"/><Relationship Id="rId21" Type="http://schemas.openxmlformats.org/officeDocument/2006/relationships/image" Target="../media/image367.png"/><Relationship Id="rId7" Type="http://schemas.openxmlformats.org/officeDocument/2006/relationships/image" Target="../media/image353.png"/><Relationship Id="rId12" Type="http://schemas.openxmlformats.org/officeDocument/2006/relationships/image" Target="../media/image358.png"/><Relationship Id="rId17" Type="http://schemas.openxmlformats.org/officeDocument/2006/relationships/image" Target="../media/image363.png"/><Relationship Id="rId25" Type="http://schemas.openxmlformats.org/officeDocument/2006/relationships/image" Target="../media/image371.png"/><Relationship Id="rId33" Type="http://schemas.openxmlformats.org/officeDocument/2006/relationships/image" Target="../media/image379.png"/><Relationship Id="rId2" Type="http://schemas.openxmlformats.org/officeDocument/2006/relationships/image" Target="../media/image348.png"/><Relationship Id="rId16" Type="http://schemas.openxmlformats.org/officeDocument/2006/relationships/image" Target="../media/image362.png"/><Relationship Id="rId20" Type="http://schemas.openxmlformats.org/officeDocument/2006/relationships/image" Target="../media/image366.png"/><Relationship Id="rId29" Type="http://schemas.openxmlformats.org/officeDocument/2006/relationships/image" Target="../media/image3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2.png"/><Relationship Id="rId11" Type="http://schemas.openxmlformats.org/officeDocument/2006/relationships/image" Target="../media/image357.png"/><Relationship Id="rId24" Type="http://schemas.openxmlformats.org/officeDocument/2006/relationships/image" Target="../media/image370.png"/><Relationship Id="rId32" Type="http://schemas.openxmlformats.org/officeDocument/2006/relationships/image" Target="../media/image378.png"/><Relationship Id="rId5" Type="http://schemas.openxmlformats.org/officeDocument/2006/relationships/image" Target="../media/image351.png"/><Relationship Id="rId15" Type="http://schemas.openxmlformats.org/officeDocument/2006/relationships/image" Target="../media/image361.png"/><Relationship Id="rId23" Type="http://schemas.openxmlformats.org/officeDocument/2006/relationships/image" Target="../media/image369.png"/><Relationship Id="rId28" Type="http://schemas.openxmlformats.org/officeDocument/2006/relationships/image" Target="../media/image374.png"/><Relationship Id="rId10" Type="http://schemas.openxmlformats.org/officeDocument/2006/relationships/image" Target="../media/image356.png"/><Relationship Id="rId19" Type="http://schemas.openxmlformats.org/officeDocument/2006/relationships/image" Target="../media/image365.png"/><Relationship Id="rId31" Type="http://schemas.openxmlformats.org/officeDocument/2006/relationships/image" Target="../media/image377.png"/><Relationship Id="rId4" Type="http://schemas.openxmlformats.org/officeDocument/2006/relationships/image" Target="../media/image350.png"/><Relationship Id="rId9" Type="http://schemas.openxmlformats.org/officeDocument/2006/relationships/image" Target="../media/image355.png"/><Relationship Id="rId14" Type="http://schemas.openxmlformats.org/officeDocument/2006/relationships/image" Target="../media/image360.png"/><Relationship Id="rId22" Type="http://schemas.openxmlformats.org/officeDocument/2006/relationships/image" Target="../media/image368.png"/><Relationship Id="rId27" Type="http://schemas.openxmlformats.org/officeDocument/2006/relationships/image" Target="../media/image373.png"/><Relationship Id="rId30" Type="http://schemas.openxmlformats.org/officeDocument/2006/relationships/image" Target="../media/image376.png"/><Relationship Id="rId8" Type="http://schemas.openxmlformats.org/officeDocument/2006/relationships/image" Target="../media/image35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6.png"/><Relationship Id="rId13" Type="http://schemas.openxmlformats.org/officeDocument/2006/relationships/image" Target="../media/image391.png"/><Relationship Id="rId3" Type="http://schemas.openxmlformats.org/officeDocument/2006/relationships/image" Target="../media/image381.png"/><Relationship Id="rId7" Type="http://schemas.openxmlformats.org/officeDocument/2006/relationships/image" Target="../media/image385.png"/><Relationship Id="rId12" Type="http://schemas.openxmlformats.org/officeDocument/2006/relationships/image" Target="../media/image390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4.png"/><Relationship Id="rId11" Type="http://schemas.openxmlformats.org/officeDocument/2006/relationships/image" Target="../media/image389.png"/><Relationship Id="rId5" Type="http://schemas.openxmlformats.org/officeDocument/2006/relationships/image" Target="../media/image383.png"/><Relationship Id="rId10" Type="http://schemas.openxmlformats.org/officeDocument/2006/relationships/image" Target="../media/image388.png"/><Relationship Id="rId4" Type="http://schemas.openxmlformats.org/officeDocument/2006/relationships/image" Target="../media/image382.png"/><Relationship Id="rId9" Type="http://schemas.openxmlformats.org/officeDocument/2006/relationships/image" Target="../media/image38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8.png"/><Relationship Id="rId13" Type="http://schemas.openxmlformats.org/officeDocument/2006/relationships/image" Target="../media/image403.png"/><Relationship Id="rId3" Type="http://schemas.openxmlformats.org/officeDocument/2006/relationships/image" Target="../media/image393.png"/><Relationship Id="rId7" Type="http://schemas.openxmlformats.org/officeDocument/2006/relationships/image" Target="../media/image397.png"/><Relationship Id="rId12" Type="http://schemas.openxmlformats.org/officeDocument/2006/relationships/image" Target="../media/image402.png"/><Relationship Id="rId2" Type="http://schemas.openxmlformats.org/officeDocument/2006/relationships/image" Target="../media/image3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6.png"/><Relationship Id="rId11" Type="http://schemas.openxmlformats.org/officeDocument/2006/relationships/image" Target="../media/image401.png"/><Relationship Id="rId5" Type="http://schemas.openxmlformats.org/officeDocument/2006/relationships/image" Target="../media/image395.png"/><Relationship Id="rId15" Type="http://schemas.openxmlformats.org/officeDocument/2006/relationships/image" Target="../media/image405.png"/><Relationship Id="rId10" Type="http://schemas.openxmlformats.org/officeDocument/2006/relationships/image" Target="../media/image400.png"/><Relationship Id="rId4" Type="http://schemas.openxmlformats.org/officeDocument/2006/relationships/image" Target="../media/image394.png"/><Relationship Id="rId9" Type="http://schemas.openxmlformats.org/officeDocument/2006/relationships/image" Target="../media/image399.png"/><Relationship Id="rId14" Type="http://schemas.openxmlformats.org/officeDocument/2006/relationships/image" Target="../media/image40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2.png"/><Relationship Id="rId13" Type="http://schemas.openxmlformats.org/officeDocument/2006/relationships/image" Target="../media/image417.png"/><Relationship Id="rId3" Type="http://schemas.openxmlformats.org/officeDocument/2006/relationships/image" Target="../media/image407.png"/><Relationship Id="rId7" Type="http://schemas.openxmlformats.org/officeDocument/2006/relationships/image" Target="../media/image411.png"/><Relationship Id="rId12" Type="http://schemas.openxmlformats.org/officeDocument/2006/relationships/image" Target="../media/image416.png"/><Relationship Id="rId2" Type="http://schemas.openxmlformats.org/officeDocument/2006/relationships/image" Target="../media/image4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0.png"/><Relationship Id="rId11" Type="http://schemas.openxmlformats.org/officeDocument/2006/relationships/image" Target="../media/image415.png"/><Relationship Id="rId5" Type="http://schemas.openxmlformats.org/officeDocument/2006/relationships/image" Target="../media/image409.png"/><Relationship Id="rId15" Type="http://schemas.openxmlformats.org/officeDocument/2006/relationships/image" Target="../media/image419.png"/><Relationship Id="rId10" Type="http://schemas.openxmlformats.org/officeDocument/2006/relationships/image" Target="../media/image414.png"/><Relationship Id="rId4" Type="http://schemas.openxmlformats.org/officeDocument/2006/relationships/image" Target="../media/image408.png"/><Relationship Id="rId9" Type="http://schemas.openxmlformats.org/officeDocument/2006/relationships/image" Target="../media/image413.png"/><Relationship Id="rId14" Type="http://schemas.openxmlformats.org/officeDocument/2006/relationships/image" Target="../media/image41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5.png"/><Relationship Id="rId13" Type="http://schemas.openxmlformats.org/officeDocument/2006/relationships/image" Target="../media/image430.png"/><Relationship Id="rId3" Type="http://schemas.openxmlformats.org/officeDocument/2006/relationships/image" Target="../media/image421.png"/><Relationship Id="rId7" Type="http://schemas.openxmlformats.org/officeDocument/2006/relationships/image" Target="../media/image424.png"/><Relationship Id="rId12" Type="http://schemas.openxmlformats.org/officeDocument/2006/relationships/image" Target="../media/image429.png"/><Relationship Id="rId2" Type="http://schemas.openxmlformats.org/officeDocument/2006/relationships/image" Target="../media/image420.png"/><Relationship Id="rId16" Type="http://schemas.openxmlformats.org/officeDocument/2006/relationships/image" Target="../media/image4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3.png"/><Relationship Id="rId11" Type="http://schemas.openxmlformats.org/officeDocument/2006/relationships/image" Target="../media/image428.png"/><Relationship Id="rId5" Type="http://schemas.openxmlformats.org/officeDocument/2006/relationships/image" Target="../media/image422.png"/><Relationship Id="rId15" Type="http://schemas.openxmlformats.org/officeDocument/2006/relationships/image" Target="../media/image432.png"/><Relationship Id="rId10" Type="http://schemas.openxmlformats.org/officeDocument/2006/relationships/image" Target="../media/image427.png"/><Relationship Id="rId4" Type="http://schemas.microsoft.com/office/2007/relationships/hdphoto" Target="../media/hdphoto9.wdp"/><Relationship Id="rId9" Type="http://schemas.openxmlformats.org/officeDocument/2006/relationships/image" Target="../media/image426.png"/><Relationship Id="rId14" Type="http://schemas.openxmlformats.org/officeDocument/2006/relationships/image" Target="../media/image43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13" Type="http://schemas.openxmlformats.org/officeDocument/2006/relationships/image" Target="../media/image444.png"/><Relationship Id="rId18" Type="http://schemas.openxmlformats.org/officeDocument/2006/relationships/image" Target="../media/image447.png"/><Relationship Id="rId26" Type="http://schemas.openxmlformats.org/officeDocument/2006/relationships/image" Target="../media/image454.png"/><Relationship Id="rId3" Type="http://schemas.openxmlformats.org/officeDocument/2006/relationships/image" Target="../media/image435.png"/><Relationship Id="rId21" Type="http://schemas.openxmlformats.org/officeDocument/2006/relationships/image" Target="../media/image449.png"/><Relationship Id="rId7" Type="http://schemas.openxmlformats.org/officeDocument/2006/relationships/image" Target="../media/image439.png"/><Relationship Id="rId12" Type="http://schemas.openxmlformats.org/officeDocument/2006/relationships/image" Target="../media/image443.png"/><Relationship Id="rId17" Type="http://schemas.microsoft.com/office/2007/relationships/hdphoto" Target="../media/hdphoto12.wdp"/><Relationship Id="rId25" Type="http://schemas.openxmlformats.org/officeDocument/2006/relationships/image" Target="../media/image453.png"/><Relationship Id="rId2" Type="http://schemas.openxmlformats.org/officeDocument/2006/relationships/image" Target="../media/image434.png"/><Relationship Id="rId16" Type="http://schemas.openxmlformats.org/officeDocument/2006/relationships/image" Target="../media/image446.png"/><Relationship Id="rId20" Type="http://schemas.microsoft.com/office/2007/relationships/hdphoto" Target="../media/hdphoto13.wdp"/><Relationship Id="rId29" Type="http://schemas.openxmlformats.org/officeDocument/2006/relationships/image" Target="../media/image4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8.png"/><Relationship Id="rId11" Type="http://schemas.microsoft.com/office/2007/relationships/hdphoto" Target="../media/hdphoto10.wdp"/><Relationship Id="rId24" Type="http://schemas.openxmlformats.org/officeDocument/2006/relationships/image" Target="../media/image452.png"/><Relationship Id="rId5" Type="http://schemas.openxmlformats.org/officeDocument/2006/relationships/image" Target="../media/image437.png"/><Relationship Id="rId15" Type="http://schemas.openxmlformats.org/officeDocument/2006/relationships/image" Target="../media/image445.png"/><Relationship Id="rId23" Type="http://schemas.openxmlformats.org/officeDocument/2006/relationships/image" Target="../media/image451.png"/><Relationship Id="rId28" Type="http://schemas.openxmlformats.org/officeDocument/2006/relationships/image" Target="../media/image456.png"/><Relationship Id="rId10" Type="http://schemas.openxmlformats.org/officeDocument/2006/relationships/image" Target="../media/image442.png"/><Relationship Id="rId19" Type="http://schemas.openxmlformats.org/officeDocument/2006/relationships/image" Target="../media/image448.png"/><Relationship Id="rId4" Type="http://schemas.openxmlformats.org/officeDocument/2006/relationships/image" Target="../media/image436.png"/><Relationship Id="rId9" Type="http://schemas.openxmlformats.org/officeDocument/2006/relationships/image" Target="../media/image441.png"/><Relationship Id="rId14" Type="http://schemas.microsoft.com/office/2007/relationships/hdphoto" Target="../media/hdphoto11.wdp"/><Relationship Id="rId22" Type="http://schemas.openxmlformats.org/officeDocument/2006/relationships/image" Target="../media/image450.png"/><Relationship Id="rId27" Type="http://schemas.openxmlformats.org/officeDocument/2006/relationships/image" Target="../media/image45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3.png"/><Relationship Id="rId13" Type="http://schemas.openxmlformats.org/officeDocument/2006/relationships/image" Target="../media/image468.png"/><Relationship Id="rId18" Type="http://schemas.openxmlformats.org/officeDocument/2006/relationships/image" Target="../media/image473.png"/><Relationship Id="rId3" Type="http://schemas.openxmlformats.org/officeDocument/2006/relationships/image" Target="../media/image458.png"/><Relationship Id="rId21" Type="http://schemas.openxmlformats.org/officeDocument/2006/relationships/image" Target="../media/image476.png"/><Relationship Id="rId7" Type="http://schemas.openxmlformats.org/officeDocument/2006/relationships/image" Target="../media/image462.png"/><Relationship Id="rId12" Type="http://schemas.openxmlformats.org/officeDocument/2006/relationships/image" Target="../media/image467.png"/><Relationship Id="rId17" Type="http://schemas.openxmlformats.org/officeDocument/2006/relationships/image" Target="../media/image47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71.png"/><Relationship Id="rId20" Type="http://schemas.openxmlformats.org/officeDocument/2006/relationships/image" Target="../media/image4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1.png"/><Relationship Id="rId11" Type="http://schemas.openxmlformats.org/officeDocument/2006/relationships/image" Target="../media/image466.png"/><Relationship Id="rId5" Type="http://schemas.openxmlformats.org/officeDocument/2006/relationships/image" Target="../media/image460.png"/><Relationship Id="rId15" Type="http://schemas.openxmlformats.org/officeDocument/2006/relationships/image" Target="../media/image470.png"/><Relationship Id="rId10" Type="http://schemas.openxmlformats.org/officeDocument/2006/relationships/image" Target="../media/image465.png"/><Relationship Id="rId19" Type="http://schemas.openxmlformats.org/officeDocument/2006/relationships/image" Target="../media/image474.png"/><Relationship Id="rId4" Type="http://schemas.openxmlformats.org/officeDocument/2006/relationships/image" Target="../media/image459.png"/><Relationship Id="rId9" Type="http://schemas.openxmlformats.org/officeDocument/2006/relationships/image" Target="../media/image464.png"/><Relationship Id="rId14" Type="http://schemas.openxmlformats.org/officeDocument/2006/relationships/image" Target="../media/image469.png"/><Relationship Id="rId22" Type="http://schemas.openxmlformats.org/officeDocument/2006/relationships/image" Target="../media/image47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4.png"/><Relationship Id="rId13" Type="http://schemas.openxmlformats.org/officeDocument/2006/relationships/image" Target="../media/image489.png"/><Relationship Id="rId18" Type="http://schemas.openxmlformats.org/officeDocument/2006/relationships/image" Target="../media/image494.png"/><Relationship Id="rId3" Type="http://schemas.openxmlformats.org/officeDocument/2006/relationships/image" Target="../media/image479.png"/><Relationship Id="rId21" Type="http://schemas.openxmlformats.org/officeDocument/2006/relationships/image" Target="../media/image497.png"/><Relationship Id="rId7" Type="http://schemas.openxmlformats.org/officeDocument/2006/relationships/image" Target="../media/image483.png"/><Relationship Id="rId12" Type="http://schemas.openxmlformats.org/officeDocument/2006/relationships/image" Target="../media/image488.png"/><Relationship Id="rId17" Type="http://schemas.openxmlformats.org/officeDocument/2006/relationships/image" Target="../media/image493.png"/><Relationship Id="rId25" Type="http://schemas.openxmlformats.org/officeDocument/2006/relationships/image" Target="../media/image501.png"/><Relationship Id="rId2" Type="http://schemas.openxmlformats.org/officeDocument/2006/relationships/image" Target="../media/image478.png"/><Relationship Id="rId16" Type="http://schemas.openxmlformats.org/officeDocument/2006/relationships/image" Target="../media/image492.png"/><Relationship Id="rId20" Type="http://schemas.openxmlformats.org/officeDocument/2006/relationships/image" Target="../media/image4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2.png"/><Relationship Id="rId11" Type="http://schemas.openxmlformats.org/officeDocument/2006/relationships/image" Target="../media/image487.png"/><Relationship Id="rId24" Type="http://schemas.openxmlformats.org/officeDocument/2006/relationships/image" Target="../media/image500.png"/><Relationship Id="rId5" Type="http://schemas.openxmlformats.org/officeDocument/2006/relationships/image" Target="../media/image481.png"/><Relationship Id="rId15" Type="http://schemas.openxmlformats.org/officeDocument/2006/relationships/image" Target="../media/image491.png"/><Relationship Id="rId23" Type="http://schemas.openxmlformats.org/officeDocument/2006/relationships/image" Target="../media/image499.png"/><Relationship Id="rId10" Type="http://schemas.openxmlformats.org/officeDocument/2006/relationships/image" Target="../media/image486.png"/><Relationship Id="rId19" Type="http://schemas.openxmlformats.org/officeDocument/2006/relationships/image" Target="../media/image495.png"/><Relationship Id="rId4" Type="http://schemas.openxmlformats.org/officeDocument/2006/relationships/image" Target="../media/image480.png"/><Relationship Id="rId9" Type="http://schemas.openxmlformats.org/officeDocument/2006/relationships/image" Target="../media/image485.png"/><Relationship Id="rId14" Type="http://schemas.openxmlformats.org/officeDocument/2006/relationships/image" Target="../media/image490.png"/><Relationship Id="rId22" Type="http://schemas.openxmlformats.org/officeDocument/2006/relationships/image" Target="../media/image49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512.png"/><Relationship Id="rId18" Type="http://schemas.openxmlformats.org/officeDocument/2006/relationships/image" Target="../media/image517.png"/><Relationship Id="rId3" Type="http://schemas.openxmlformats.org/officeDocument/2006/relationships/image" Target="../media/image503.png"/><Relationship Id="rId7" Type="http://schemas.openxmlformats.org/officeDocument/2006/relationships/image" Target="../media/image507.png"/><Relationship Id="rId12" Type="http://schemas.openxmlformats.org/officeDocument/2006/relationships/image" Target="../media/image511.png"/><Relationship Id="rId17" Type="http://schemas.openxmlformats.org/officeDocument/2006/relationships/image" Target="../media/image516.png"/><Relationship Id="rId2" Type="http://schemas.openxmlformats.org/officeDocument/2006/relationships/image" Target="../media/image502.png"/><Relationship Id="rId16" Type="http://schemas.openxmlformats.org/officeDocument/2006/relationships/image" Target="../media/image5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6.png"/><Relationship Id="rId11" Type="http://schemas.openxmlformats.org/officeDocument/2006/relationships/image" Target="../media/image510.png"/><Relationship Id="rId5" Type="http://schemas.openxmlformats.org/officeDocument/2006/relationships/image" Target="../media/image505.png"/><Relationship Id="rId15" Type="http://schemas.openxmlformats.org/officeDocument/2006/relationships/image" Target="../media/image514.png"/><Relationship Id="rId10" Type="http://schemas.openxmlformats.org/officeDocument/2006/relationships/image" Target="../media/image509.png"/><Relationship Id="rId4" Type="http://schemas.openxmlformats.org/officeDocument/2006/relationships/image" Target="../media/image504.png"/><Relationship Id="rId9" Type="http://schemas.openxmlformats.org/officeDocument/2006/relationships/image" Target="../media/image508.png"/><Relationship Id="rId14" Type="http://schemas.openxmlformats.org/officeDocument/2006/relationships/image" Target="../media/image51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3.png"/><Relationship Id="rId3" Type="http://schemas.openxmlformats.org/officeDocument/2006/relationships/image" Target="../media/image519.png"/><Relationship Id="rId7" Type="http://schemas.openxmlformats.org/officeDocument/2006/relationships/image" Target="../media/image522.png"/><Relationship Id="rId2" Type="http://schemas.openxmlformats.org/officeDocument/2006/relationships/image" Target="../media/image5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1.png"/><Relationship Id="rId5" Type="http://schemas.openxmlformats.org/officeDocument/2006/relationships/image" Target="../media/image520.png"/><Relationship Id="rId4" Type="http://schemas.microsoft.com/office/2007/relationships/hdphoto" Target="../media/hdphoto15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9.png"/><Relationship Id="rId3" Type="http://schemas.openxmlformats.org/officeDocument/2006/relationships/image" Target="../media/image524.png"/><Relationship Id="rId7" Type="http://schemas.openxmlformats.org/officeDocument/2006/relationships/image" Target="../media/image5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7.png"/><Relationship Id="rId5" Type="http://schemas.openxmlformats.org/officeDocument/2006/relationships/image" Target="../media/image526.png"/><Relationship Id="rId10" Type="http://schemas.openxmlformats.org/officeDocument/2006/relationships/image" Target="../media/image531.png"/><Relationship Id="rId4" Type="http://schemas.openxmlformats.org/officeDocument/2006/relationships/image" Target="../media/image525.png"/><Relationship Id="rId9" Type="http://schemas.openxmlformats.org/officeDocument/2006/relationships/image" Target="../media/image530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39" Type="http://schemas.openxmlformats.org/officeDocument/2006/relationships/image" Target="../media/image65.png"/><Relationship Id="rId21" Type="http://schemas.openxmlformats.org/officeDocument/2006/relationships/image" Target="../media/image47.png"/><Relationship Id="rId34" Type="http://schemas.openxmlformats.org/officeDocument/2006/relationships/image" Target="../media/image60.png"/><Relationship Id="rId42" Type="http://schemas.openxmlformats.org/officeDocument/2006/relationships/image" Target="../media/image68.png"/><Relationship Id="rId47" Type="http://schemas.openxmlformats.org/officeDocument/2006/relationships/image" Target="../media/image73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2.png"/><Relationship Id="rId29" Type="http://schemas.openxmlformats.org/officeDocument/2006/relationships/image" Target="../media/image55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32" Type="http://schemas.openxmlformats.org/officeDocument/2006/relationships/image" Target="../media/image58.png"/><Relationship Id="rId37" Type="http://schemas.openxmlformats.org/officeDocument/2006/relationships/image" Target="../media/image63.png"/><Relationship Id="rId40" Type="http://schemas.openxmlformats.org/officeDocument/2006/relationships/image" Target="../media/image66.png"/><Relationship Id="rId45" Type="http://schemas.openxmlformats.org/officeDocument/2006/relationships/image" Target="../media/image71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png"/><Relationship Id="rId36" Type="http://schemas.openxmlformats.org/officeDocument/2006/relationships/image" Target="../media/image62.png"/><Relationship Id="rId49" Type="http://schemas.openxmlformats.org/officeDocument/2006/relationships/image" Target="../media/image75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31" Type="http://schemas.openxmlformats.org/officeDocument/2006/relationships/image" Target="../media/image57.png"/><Relationship Id="rId44" Type="http://schemas.openxmlformats.org/officeDocument/2006/relationships/image" Target="../media/image70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Relationship Id="rId30" Type="http://schemas.openxmlformats.org/officeDocument/2006/relationships/image" Target="../media/image56.png"/><Relationship Id="rId35" Type="http://schemas.openxmlformats.org/officeDocument/2006/relationships/image" Target="../media/image61.png"/><Relationship Id="rId43" Type="http://schemas.openxmlformats.org/officeDocument/2006/relationships/image" Target="../media/image69.png"/><Relationship Id="rId48" Type="http://schemas.openxmlformats.org/officeDocument/2006/relationships/image" Target="../media/image74.png"/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33" Type="http://schemas.openxmlformats.org/officeDocument/2006/relationships/image" Target="../media/image59.png"/><Relationship Id="rId38" Type="http://schemas.openxmlformats.org/officeDocument/2006/relationships/image" Target="../media/image64.png"/><Relationship Id="rId46" Type="http://schemas.openxmlformats.org/officeDocument/2006/relationships/image" Target="../media/image72.png"/><Relationship Id="rId20" Type="http://schemas.openxmlformats.org/officeDocument/2006/relationships/image" Target="../media/image46.png"/><Relationship Id="rId41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26" Type="http://schemas.openxmlformats.org/officeDocument/2006/relationships/image" Target="../media/image99.png"/><Relationship Id="rId3" Type="http://schemas.openxmlformats.org/officeDocument/2006/relationships/image" Target="../media/image77.png"/><Relationship Id="rId21" Type="http://schemas.openxmlformats.org/officeDocument/2006/relationships/image" Target="../media/image94.png"/><Relationship Id="rId7" Type="http://schemas.openxmlformats.org/officeDocument/2006/relationships/image" Target="../media/image81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5" Type="http://schemas.openxmlformats.org/officeDocument/2006/relationships/image" Target="../media/image98.png"/><Relationship Id="rId2" Type="http://schemas.openxmlformats.org/officeDocument/2006/relationships/image" Target="../media/image76.png"/><Relationship Id="rId16" Type="http://schemas.openxmlformats.org/officeDocument/2006/relationships/image" Target="../media/image89.png"/><Relationship Id="rId20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4.png"/><Relationship Id="rId24" Type="http://schemas.openxmlformats.org/officeDocument/2006/relationships/image" Target="../media/image97.png"/><Relationship Id="rId5" Type="http://schemas.openxmlformats.org/officeDocument/2006/relationships/image" Target="../media/image79.png"/><Relationship Id="rId15" Type="http://schemas.openxmlformats.org/officeDocument/2006/relationships/image" Target="../media/image88.png"/><Relationship Id="rId23" Type="http://schemas.openxmlformats.org/officeDocument/2006/relationships/image" Target="../media/image96.png"/><Relationship Id="rId10" Type="http://schemas.openxmlformats.org/officeDocument/2006/relationships/image" Target="../media/image83.png"/><Relationship Id="rId19" Type="http://schemas.openxmlformats.org/officeDocument/2006/relationships/image" Target="../media/image92.png"/><Relationship Id="rId4" Type="http://schemas.openxmlformats.org/officeDocument/2006/relationships/image" Target="../media/image78.png"/><Relationship Id="rId9" Type="http://schemas.microsoft.com/office/2007/relationships/hdphoto" Target="../media/hdphoto1.wdp"/><Relationship Id="rId14" Type="http://schemas.openxmlformats.org/officeDocument/2006/relationships/image" Target="../media/image87.png"/><Relationship Id="rId22" Type="http://schemas.openxmlformats.org/officeDocument/2006/relationships/image" Target="../media/image9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17" Type="http://schemas.openxmlformats.org/officeDocument/2006/relationships/image" Target="../media/image115.png"/><Relationship Id="rId2" Type="http://schemas.openxmlformats.org/officeDocument/2006/relationships/image" Target="../media/image100.png"/><Relationship Id="rId16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10" Type="http://schemas.openxmlformats.org/officeDocument/2006/relationships/image" Target="../media/image136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18" Type="http://schemas.openxmlformats.org/officeDocument/2006/relationships/image" Target="../media/image157.png"/><Relationship Id="rId3" Type="http://schemas.openxmlformats.org/officeDocument/2006/relationships/image" Target="../media/image142.png"/><Relationship Id="rId21" Type="http://schemas.openxmlformats.org/officeDocument/2006/relationships/image" Target="../media/image160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17" Type="http://schemas.openxmlformats.org/officeDocument/2006/relationships/image" Target="../media/image15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55.pn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10" Type="http://schemas.openxmlformats.org/officeDocument/2006/relationships/image" Target="../media/image149.png"/><Relationship Id="rId19" Type="http://schemas.openxmlformats.org/officeDocument/2006/relationships/image" Target="../media/image158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Relationship Id="rId22" Type="http://schemas.openxmlformats.org/officeDocument/2006/relationships/image" Target="../media/image1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CADAAD4-8DAA-4242-BF66-D3F42376F6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27" t="25710" r="1589" b="15722"/>
          <a:stretch/>
        </p:blipFill>
        <p:spPr>
          <a:xfrm>
            <a:off x="1268475" y="1491544"/>
            <a:ext cx="4672309" cy="28609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B4A3F4E-BCA1-433C-AB5A-0BAC71941A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0" t="15608" r="1627" b="20909"/>
          <a:stretch/>
        </p:blipFill>
        <p:spPr>
          <a:xfrm>
            <a:off x="1378570" y="2061426"/>
            <a:ext cx="4608000" cy="29549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CE52EF6-9DBA-4971-9650-847B60D8C950}"/>
              </a:ext>
            </a:extLst>
          </p:cNvPr>
          <p:cNvSpPr txBox="1"/>
          <p:nvPr/>
        </p:nvSpPr>
        <p:spPr>
          <a:xfrm>
            <a:off x="151729" y="1423306"/>
            <a:ext cx="157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22D501E-A6DF-48CA-80BD-DEC3CDA493E7}"/>
              </a:ext>
            </a:extLst>
          </p:cNvPr>
          <p:cNvSpPr txBox="1"/>
          <p:nvPr/>
        </p:nvSpPr>
        <p:spPr>
          <a:xfrm>
            <a:off x="299062" y="1998091"/>
            <a:ext cx="142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2BA5BB0-6494-4724-8A18-33CE9A6E4356}"/>
              </a:ext>
            </a:extLst>
          </p:cNvPr>
          <p:cNvSpPr/>
          <p:nvPr/>
        </p:nvSpPr>
        <p:spPr>
          <a:xfrm>
            <a:off x="1378569" y="2061404"/>
            <a:ext cx="460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0" name="表格 11">
            <a:extLst>
              <a:ext uri="{FF2B5EF4-FFF2-40B4-BE49-F238E27FC236}">
                <a16:creationId xmlns:a16="http://schemas.microsoft.com/office/drawing/2014/main" id="{6AE0DE80-C086-4A62-8754-EA5457747D07}"/>
              </a:ext>
            </a:extLst>
          </p:cNvPr>
          <p:cNvGraphicFramePr>
            <a:graphicFrameLocks noGrp="1"/>
          </p:cNvGraphicFramePr>
          <p:nvPr/>
        </p:nvGraphicFramePr>
        <p:xfrm>
          <a:off x="1343258" y="952067"/>
          <a:ext cx="460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">
                  <a:extLst>
                    <a:ext uri="{9D8B030D-6E8A-4147-A177-3AD203B41FA5}">
                      <a16:colId xmlns:a16="http://schemas.microsoft.com/office/drawing/2014/main" val="349517603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733707607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552348799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776493402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59398738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701454830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48450770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4390280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09407"/>
                  </a:ext>
                </a:extLst>
              </a:tr>
            </a:tbl>
          </a:graphicData>
        </a:graphic>
      </p:graphicFrame>
      <p:sp>
        <p:nvSpPr>
          <p:cNvPr id="11" name="矩形 10">
            <a:extLst>
              <a:ext uri="{FF2B5EF4-FFF2-40B4-BE49-F238E27FC236}">
                <a16:creationId xmlns:a16="http://schemas.microsoft.com/office/drawing/2014/main" id="{A9EE27BE-54BB-4E4F-9EDB-CF3C8E1391B6}"/>
              </a:ext>
            </a:extLst>
          </p:cNvPr>
          <p:cNvSpPr/>
          <p:nvPr/>
        </p:nvSpPr>
        <p:spPr>
          <a:xfrm>
            <a:off x="1343258" y="1486638"/>
            <a:ext cx="460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E7ABFA97-B36F-4791-823F-0CF049444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3913" y="1571215"/>
            <a:ext cx="2779624" cy="25146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EF98A40-942D-4E77-8789-33866667BFC6}"/>
              </a:ext>
            </a:extLst>
          </p:cNvPr>
          <p:cNvSpPr txBox="1"/>
          <p:nvPr/>
        </p:nvSpPr>
        <p:spPr>
          <a:xfrm>
            <a:off x="9159988" y="140830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39E2AAF-56A3-4150-A946-3FE0A091C1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7002" y="1998091"/>
            <a:ext cx="2908770" cy="422166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58E6EBFB-9C45-400C-AB76-70503D1DC30C}"/>
              </a:ext>
            </a:extLst>
          </p:cNvPr>
          <p:cNvSpPr txBox="1"/>
          <p:nvPr/>
        </p:nvSpPr>
        <p:spPr>
          <a:xfrm>
            <a:off x="9179321" y="215004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97CC94A-FB21-47A5-A87E-54D5B10E9544}"/>
              </a:ext>
            </a:extLst>
          </p:cNvPr>
          <p:cNvSpPr txBox="1"/>
          <p:nvPr/>
        </p:nvSpPr>
        <p:spPr>
          <a:xfrm>
            <a:off x="9152870" y="186087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40kDa</a:t>
            </a:r>
            <a:endParaRPr lang="zh-CN" altLang="en-US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68359332-10D0-474D-8859-BF81D6191F5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9776"/>
          <a:stretch/>
        </p:blipFill>
        <p:spPr>
          <a:xfrm>
            <a:off x="1378569" y="3440895"/>
            <a:ext cx="4657443" cy="3060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5FA22A3-FB15-4248-84C7-CE9CF0E34D8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79" t="26089"/>
          <a:stretch/>
        </p:blipFill>
        <p:spPr>
          <a:xfrm>
            <a:off x="1440264" y="4129669"/>
            <a:ext cx="4595748" cy="314124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10F70269-CE23-4777-A64E-CB0151D5148F}"/>
              </a:ext>
            </a:extLst>
          </p:cNvPr>
          <p:cNvSpPr/>
          <p:nvPr/>
        </p:nvSpPr>
        <p:spPr>
          <a:xfrm>
            <a:off x="1428013" y="4142310"/>
            <a:ext cx="460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65212F9-F449-4DD7-8B67-D38E30CB225C}"/>
              </a:ext>
            </a:extLst>
          </p:cNvPr>
          <p:cNvSpPr/>
          <p:nvPr/>
        </p:nvSpPr>
        <p:spPr>
          <a:xfrm>
            <a:off x="1412102" y="3440895"/>
            <a:ext cx="460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6" name="表格 11">
            <a:extLst>
              <a:ext uri="{FF2B5EF4-FFF2-40B4-BE49-F238E27FC236}">
                <a16:creationId xmlns:a16="http://schemas.microsoft.com/office/drawing/2014/main" id="{078ADD69-CEB6-42E0-A398-0EDD4F2F40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249978"/>
              </p:ext>
            </p:extLst>
          </p:nvPr>
        </p:nvGraphicFramePr>
        <p:xfrm>
          <a:off x="1378569" y="2968705"/>
          <a:ext cx="460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">
                  <a:extLst>
                    <a:ext uri="{9D8B030D-6E8A-4147-A177-3AD203B41FA5}">
                      <a16:colId xmlns:a16="http://schemas.microsoft.com/office/drawing/2014/main" val="349517603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733707607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552348799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776493402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59398738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701454830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48450770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4390280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09407"/>
                  </a:ext>
                </a:extLst>
              </a:tr>
            </a:tbl>
          </a:graphicData>
        </a:graphic>
      </p:graphicFrame>
      <p:pic>
        <p:nvPicPr>
          <p:cNvPr id="28" name="图片 27">
            <a:extLst>
              <a:ext uri="{FF2B5EF4-FFF2-40B4-BE49-F238E27FC236}">
                <a16:creationId xmlns:a16="http://schemas.microsoft.com/office/drawing/2014/main" id="{CA6B79C9-ECD9-4153-A427-3B032EAC51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6547" y="4171537"/>
            <a:ext cx="2980724" cy="34480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EDB2C50-0EB3-4A3A-A5BD-72D458FCA7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7200" y="3528218"/>
            <a:ext cx="2656195" cy="276773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2C9835F8-FF6A-44B0-86B2-EB6CE57A0112}"/>
              </a:ext>
            </a:extLst>
          </p:cNvPr>
          <p:cNvSpPr txBox="1"/>
          <p:nvPr/>
        </p:nvSpPr>
        <p:spPr>
          <a:xfrm>
            <a:off x="9071418" y="333954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CABC50B-7E61-4E8D-AD36-DDD4688E461A}"/>
              </a:ext>
            </a:extLst>
          </p:cNvPr>
          <p:cNvSpPr txBox="1"/>
          <p:nvPr/>
        </p:nvSpPr>
        <p:spPr>
          <a:xfrm>
            <a:off x="9179321" y="434438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639AB9E-0D66-4CD8-86AB-BDB8598C22A9}"/>
              </a:ext>
            </a:extLst>
          </p:cNvPr>
          <p:cNvSpPr txBox="1"/>
          <p:nvPr/>
        </p:nvSpPr>
        <p:spPr>
          <a:xfrm>
            <a:off x="9152870" y="405521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40kDa</a:t>
            </a:r>
            <a:endParaRPr lang="zh-CN" altLang="en-US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479E228A-6929-4EE3-A2A4-847752FCE101}"/>
              </a:ext>
            </a:extLst>
          </p:cNvPr>
          <p:cNvSpPr txBox="1"/>
          <p:nvPr/>
        </p:nvSpPr>
        <p:spPr>
          <a:xfrm>
            <a:off x="273813" y="3456712"/>
            <a:ext cx="157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918E2094-1F61-4331-98D9-4523C099737F}"/>
              </a:ext>
            </a:extLst>
          </p:cNvPr>
          <p:cNvSpPr txBox="1"/>
          <p:nvPr/>
        </p:nvSpPr>
        <p:spPr>
          <a:xfrm>
            <a:off x="421146" y="4031497"/>
            <a:ext cx="142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E726F4FE-B65E-4F03-BE60-FC23D03932E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27" t="18390" r="1851" b="8739"/>
          <a:stretch/>
        </p:blipFill>
        <p:spPr>
          <a:xfrm>
            <a:off x="1488000" y="5989453"/>
            <a:ext cx="4608000" cy="293524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CA91A70-66AC-460D-9A0B-4E7DE75ECD0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90" t="25589"/>
          <a:stretch/>
        </p:blipFill>
        <p:spPr>
          <a:xfrm>
            <a:off x="1547989" y="5321995"/>
            <a:ext cx="4608000" cy="293524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0E7DB606-A0E6-4C45-82F2-D0B063689E68}"/>
              </a:ext>
            </a:extLst>
          </p:cNvPr>
          <p:cNvSpPr/>
          <p:nvPr/>
        </p:nvSpPr>
        <p:spPr>
          <a:xfrm>
            <a:off x="1487999" y="5989453"/>
            <a:ext cx="460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729C24C-15D1-48E7-9DC0-CE1233CDAED7}"/>
              </a:ext>
            </a:extLst>
          </p:cNvPr>
          <p:cNvSpPr/>
          <p:nvPr/>
        </p:nvSpPr>
        <p:spPr>
          <a:xfrm>
            <a:off x="1547989" y="5321995"/>
            <a:ext cx="460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E3913EFD-0F75-42AC-AC48-1898026C6C1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18038" y="5264564"/>
            <a:ext cx="3096060" cy="447738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01B6813C-ED33-4B80-A00A-BBCC06939D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62151" y="5901073"/>
            <a:ext cx="2632057" cy="394380"/>
          </a:xfrm>
          <a:prstGeom prst="rect">
            <a:avLst/>
          </a:prstGeom>
        </p:spPr>
      </p:pic>
      <p:sp>
        <p:nvSpPr>
          <p:cNvPr id="47" name="文本框 16">
            <a:extLst>
              <a:ext uri="{FF2B5EF4-FFF2-40B4-BE49-F238E27FC236}">
                <a16:creationId xmlns:a16="http://schemas.microsoft.com/office/drawing/2014/main" id="{86E261E8-4BD5-4720-B094-3F113C26DE06}"/>
              </a:ext>
            </a:extLst>
          </p:cNvPr>
          <p:cNvSpPr txBox="1"/>
          <p:nvPr/>
        </p:nvSpPr>
        <p:spPr>
          <a:xfrm>
            <a:off x="9814098" y="518767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73EF498B-65BA-4FE3-B7A7-1A46C7A9F18F}"/>
              </a:ext>
            </a:extLst>
          </p:cNvPr>
          <p:cNvSpPr txBox="1"/>
          <p:nvPr/>
        </p:nvSpPr>
        <p:spPr>
          <a:xfrm>
            <a:off x="9220659" y="603368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F770808C-E93B-4F43-A3BB-7FF0C91A60B8}"/>
              </a:ext>
            </a:extLst>
          </p:cNvPr>
          <p:cNvSpPr txBox="1"/>
          <p:nvPr/>
        </p:nvSpPr>
        <p:spPr>
          <a:xfrm>
            <a:off x="9194208" y="574452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40kDa</a:t>
            </a:r>
            <a:endParaRPr lang="zh-CN" altLang="en-US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AB94D46B-0C34-4F43-86FB-8AAF4BED5B05}"/>
              </a:ext>
            </a:extLst>
          </p:cNvPr>
          <p:cNvSpPr txBox="1"/>
          <p:nvPr/>
        </p:nvSpPr>
        <p:spPr>
          <a:xfrm>
            <a:off x="299062" y="5317649"/>
            <a:ext cx="157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0ACD61FD-CD90-4C3C-B363-66211C8BD40A}"/>
              </a:ext>
            </a:extLst>
          </p:cNvPr>
          <p:cNvSpPr txBox="1"/>
          <p:nvPr/>
        </p:nvSpPr>
        <p:spPr>
          <a:xfrm>
            <a:off x="446395" y="5892434"/>
            <a:ext cx="142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graphicFrame>
        <p:nvGraphicFramePr>
          <p:cNvPr id="52" name="表格 11">
            <a:extLst>
              <a:ext uri="{FF2B5EF4-FFF2-40B4-BE49-F238E27FC236}">
                <a16:creationId xmlns:a16="http://schemas.microsoft.com/office/drawing/2014/main" id="{986A730D-426A-40B7-8604-6B5F585E7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409886"/>
              </p:ext>
            </p:extLst>
          </p:nvPr>
        </p:nvGraphicFramePr>
        <p:xfrm>
          <a:off x="1487999" y="4844083"/>
          <a:ext cx="460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">
                  <a:extLst>
                    <a:ext uri="{9D8B030D-6E8A-4147-A177-3AD203B41FA5}">
                      <a16:colId xmlns:a16="http://schemas.microsoft.com/office/drawing/2014/main" val="349517603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733707607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552348799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776493402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59398738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701454830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48450770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4390280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09407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EFF21F07-9A2B-4BB2-9CC1-589687AA17FD}"/>
              </a:ext>
            </a:extLst>
          </p:cNvPr>
          <p:cNvSpPr txBox="1"/>
          <p:nvPr/>
        </p:nvSpPr>
        <p:spPr>
          <a:xfrm>
            <a:off x="863534" y="313969"/>
            <a:ext cx="114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60169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2DBEDE3-3621-42C0-9F12-9C23A59155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4939" r="3060" b="13914"/>
          <a:stretch/>
        </p:blipFill>
        <p:spPr>
          <a:xfrm>
            <a:off x="1961006" y="2804456"/>
            <a:ext cx="1158569" cy="306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B0FC49F-61AF-4F88-AC0C-2A429C44A7D4}"/>
              </a:ext>
            </a:extLst>
          </p:cNvPr>
          <p:cNvSpPr/>
          <p:nvPr/>
        </p:nvSpPr>
        <p:spPr>
          <a:xfrm>
            <a:off x="1964290" y="2804456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F26800F-BE12-4DE6-B19A-4EB66E9F9BCE}"/>
              </a:ext>
            </a:extLst>
          </p:cNvPr>
          <p:cNvSpPr txBox="1"/>
          <p:nvPr/>
        </p:nvSpPr>
        <p:spPr>
          <a:xfrm>
            <a:off x="2126177" y="1698368"/>
            <a:ext cx="1034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293T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B2289BA-2424-4D52-93A9-D3F24F152F29}"/>
              </a:ext>
            </a:extLst>
          </p:cNvPr>
          <p:cNvSpPr txBox="1"/>
          <p:nvPr/>
        </p:nvSpPr>
        <p:spPr>
          <a:xfrm>
            <a:off x="1028224" y="2938237"/>
            <a:ext cx="695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5F485B3-A09F-498A-A50E-FE8FB2FF72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3" t="16178" r="2416" b="20293"/>
          <a:stretch/>
        </p:blipFill>
        <p:spPr>
          <a:xfrm>
            <a:off x="1964290" y="3419633"/>
            <a:ext cx="1152001" cy="29086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FD2B43E-8B5D-4083-A4DD-05CBA237CC5E}"/>
              </a:ext>
            </a:extLst>
          </p:cNvPr>
          <p:cNvSpPr/>
          <p:nvPr/>
        </p:nvSpPr>
        <p:spPr>
          <a:xfrm>
            <a:off x="1964290" y="3421800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C6A2C59-B4D0-4066-B7AE-F9B444FF1FD8}"/>
              </a:ext>
            </a:extLst>
          </p:cNvPr>
          <p:cNvSpPr txBox="1"/>
          <p:nvPr/>
        </p:nvSpPr>
        <p:spPr>
          <a:xfrm>
            <a:off x="1090740" y="3372168"/>
            <a:ext cx="695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4210B79-C180-4D6C-9564-B08B752867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774" y="2723072"/>
            <a:ext cx="1485491" cy="450149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DB356FD-D86F-4A10-BBAD-A5C04E0B38E2}"/>
              </a:ext>
            </a:extLst>
          </p:cNvPr>
          <p:cNvSpPr txBox="1"/>
          <p:nvPr/>
        </p:nvSpPr>
        <p:spPr>
          <a:xfrm>
            <a:off x="4695031" y="2633490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C68BC323-6ECC-40CC-B06A-1596F8586D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9317" y="3308370"/>
            <a:ext cx="1101797" cy="38273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4385C188-2CD3-4516-97AA-AFCB21238988}"/>
              </a:ext>
            </a:extLst>
          </p:cNvPr>
          <p:cNvSpPr txBox="1"/>
          <p:nvPr/>
        </p:nvSpPr>
        <p:spPr>
          <a:xfrm>
            <a:off x="4757547" y="340383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5357BDB-6408-473C-ABDE-AEC3F287D497}"/>
              </a:ext>
            </a:extLst>
          </p:cNvPr>
          <p:cNvSpPr txBox="1"/>
          <p:nvPr/>
        </p:nvSpPr>
        <p:spPr>
          <a:xfrm>
            <a:off x="344009" y="593741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6M</a:t>
            </a:r>
            <a:endParaRPr lang="zh-CN" altLang="en-US" dirty="0"/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853816AC-A890-4F0A-A924-9E4C6EB642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081865"/>
              </p:ext>
            </p:extLst>
          </p:nvPr>
        </p:nvGraphicFramePr>
        <p:xfrm>
          <a:off x="116601" y="2337146"/>
          <a:ext cx="732913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6306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834621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1114581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3483627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OE-ALDH9A1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7372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73BA6CCC-56F7-4897-B1D4-BD7EC27A0019}"/>
              </a:ext>
            </a:extLst>
          </p:cNvPr>
          <p:cNvSpPr txBox="1"/>
          <p:nvPr/>
        </p:nvSpPr>
        <p:spPr>
          <a:xfrm>
            <a:off x="3466813" y="844154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293T</a:t>
            </a:r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FD9CB8BC-8EF7-4E6A-8395-62564D8E0A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42" t="8569" r="5516" b="20833"/>
          <a:stretch/>
        </p:blipFill>
        <p:spPr>
          <a:xfrm>
            <a:off x="2895849" y="1935201"/>
            <a:ext cx="1718792" cy="299196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CDA0DC25-B442-4E51-9005-156FF88E05F2}"/>
              </a:ext>
            </a:extLst>
          </p:cNvPr>
          <p:cNvSpPr/>
          <p:nvPr/>
        </p:nvSpPr>
        <p:spPr>
          <a:xfrm>
            <a:off x="2891245" y="1935737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03CBE9C3-C555-4F11-91D6-967F3B34A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233" y="1908947"/>
            <a:ext cx="906945" cy="332790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F0F6FA23-8B7C-4FDB-9BBB-1374061E51EF}"/>
              </a:ext>
            </a:extLst>
          </p:cNvPr>
          <p:cNvSpPr txBox="1"/>
          <p:nvPr/>
        </p:nvSpPr>
        <p:spPr>
          <a:xfrm>
            <a:off x="1988360" y="1864503"/>
            <a:ext cx="10187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2AB77B80-431B-4342-84D6-EF62AAEACC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42" t="8331" r="3073" b="16193"/>
          <a:stretch/>
        </p:blipFill>
        <p:spPr>
          <a:xfrm>
            <a:off x="2886989" y="4301659"/>
            <a:ext cx="1736513" cy="323224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F16C4B6E-B1F0-4C47-AF75-3FC573AD2320}"/>
              </a:ext>
            </a:extLst>
          </p:cNvPr>
          <p:cNvSpPr/>
          <p:nvPr/>
        </p:nvSpPr>
        <p:spPr>
          <a:xfrm>
            <a:off x="2891245" y="4313837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8761751F-07F5-42A0-B95C-F4079B6AF5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5092" y="4353010"/>
            <a:ext cx="1013941" cy="266826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81D313A9-5085-43FF-A595-3D022CBE2E7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357" r="1232"/>
          <a:stretch/>
        </p:blipFill>
        <p:spPr>
          <a:xfrm>
            <a:off x="2887742" y="4866358"/>
            <a:ext cx="1735006" cy="314949"/>
          </a:xfrm>
          <a:prstGeom prst="rect">
            <a:avLst/>
          </a:prstGeom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EF435300-8D64-43F4-BA89-2BFE62B230A0}"/>
              </a:ext>
            </a:extLst>
          </p:cNvPr>
          <p:cNvSpPr/>
          <p:nvPr/>
        </p:nvSpPr>
        <p:spPr>
          <a:xfrm>
            <a:off x="2891245" y="4876819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CB5F438D-684A-4D45-9496-90BD0433D4A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4036" r="1720"/>
          <a:stretch/>
        </p:blipFill>
        <p:spPr>
          <a:xfrm>
            <a:off x="2901006" y="2484166"/>
            <a:ext cx="1708479" cy="315523"/>
          </a:xfrm>
          <a:prstGeom prst="rect">
            <a:avLst/>
          </a:prstGeom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41FF5121-776A-4C51-9D4A-382F34F29097}"/>
              </a:ext>
            </a:extLst>
          </p:cNvPr>
          <p:cNvSpPr/>
          <p:nvPr/>
        </p:nvSpPr>
        <p:spPr>
          <a:xfrm>
            <a:off x="2891245" y="2495445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F5E00EF4-5E81-43E7-8709-B70B755D2C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65092" y="2509788"/>
            <a:ext cx="1511636" cy="273381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FAD824AA-0811-4684-B6EF-9F15AFD28A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99753" y="4889867"/>
            <a:ext cx="1361531" cy="241468"/>
          </a:xfrm>
          <a:prstGeom prst="rect">
            <a:avLst/>
          </a:prstGeom>
        </p:spPr>
      </p:pic>
      <p:sp>
        <p:nvSpPr>
          <p:cNvPr id="63" name="文本框 62">
            <a:extLst>
              <a:ext uri="{FF2B5EF4-FFF2-40B4-BE49-F238E27FC236}">
                <a16:creationId xmlns:a16="http://schemas.microsoft.com/office/drawing/2014/main" id="{72725AB8-B355-49A8-9818-EA4CE406DC99}"/>
              </a:ext>
            </a:extLst>
          </p:cNvPr>
          <p:cNvSpPr txBox="1"/>
          <p:nvPr/>
        </p:nvSpPr>
        <p:spPr>
          <a:xfrm>
            <a:off x="1678743" y="2500814"/>
            <a:ext cx="1268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80" name="图片 79">
            <a:extLst>
              <a:ext uri="{FF2B5EF4-FFF2-40B4-BE49-F238E27FC236}">
                <a16:creationId xmlns:a16="http://schemas.microsoft.com/office/drawing/2014/main" id="{C2D3BBCF-3DD8-4ED7-9866-ED2EB90F6D1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733" t="17557" r="4263" b="15457"/>
          <a:stretch/>
        </p:blipFill>
        <p:spPr>
          <a:xfrm>
            <a:off x="2891246" y="3068424"/>
            <a:ext cx="1727999" cy="312097"/>
          </a:xfrm>
          <a:prstGeom prst="rect">
            <a:avLst/>
          </a:prstGeom>
        </p:spPr>
      </p:pic>
      <p:sp>
        <p:nvSpPr>
          <p:cNvPr id="81" name="矩形 80">
            <a:extLst>
              <a:ext uri="{FF2B5EF4-FFF2-40B4-BE49-F238E27FC236}">
                <a16:creationId xmlns:a16="http://schemas.microsoft.com/office/drawing/2014/main" id="{5EE51340-1D8E-46E2-9B93-4E1A0851E3ED}"/>
              </a:ext>
            </a:extLst>
          </p:cNvPr>
          <p:cNvSpPr/>
          <p:nvPr/>
        </p:nvSpPr>
        <p:spPr>
          <a:xfrm>
            <a:off x="2891245" y="3087710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705612A9-9E7D-4D75-ADAA-A8413FE7AA65}"/>
              </a:ext>
            </a:extLst>
          </p:cNvPr>
          <p:cNvSpPr txBox="1"/>
          <p:nvPr/>
        </p:nvSpPr>
        <p:spPr>
          <a:xfrm>
            <a:off x="2047017" y="2991079"/>
            <a:ext cx="6950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lgG</a:t>
            </a:r>
            <a:endParaRPr lang="zh-CN" altLang="en-US" dirty="0"/>
          </a:p>
        </p:txBody>
      </p:sp>
      <p:pic>
        <p:nvPicPr>
          <p:cNvPr id="83" name="图片 82">
            <a:extLst>
              <a:ext uri="{FF2B5EF4-FFF2-40B4-BE49-F238E27FC236}">
                <a16:creationId xmlns:a16="http://schemas.microsoft.com/office/drawing/2014/main" id="{61268092-0C28-424C-9A06-99C74613AB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85396" y="3107857"/>
            <a:ext cx="1140537" cy="306908"/>
          </a:xfrm>
          <a:prstGeom prst="rect">
            <a:avLst/>
          </a:prstGeom>
        </p:spPr>
      </p:pic>
      <p:pic>
        <p:nvPicPr>
          <p:cNvPr id="92" name="图片 91">
            <a:extLst>
              <a:ext uri="{FF2B5EF4-FFF2-40B4-BE49-F238E27FC236}">
                <a16:creationId xmlns:a16="http://schemas.microsoft.com/office/drawing/2014/main" id="{66CA15DB-AF45-4065-B1E7-F9B83B7438A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025" r="1"/>
          <a:stretch/>
        </p:blipFill>
        <p:spPr>
          <a:xfrm flipH="1">
            <a:off x="2891245" y="5430562"/>
            <a:ext cx="1728001" cy="314949"/>
          </a:xfrm>
          <a:prstGeom prst="rect">
            <a:avLst/>
          </a:prstGeom>
        </p:spPr>
      </p:pic>
      <p:sp>
        <p:nvSpPr>
          <p:cNvPr id="93" name="矩形 92">
            <a:extLst>
              <a:ext uri="{FF2B5EF4-FFF2-40B4-BE49-F238E27FC236}">
                <a16:creationId xmlns:a16="http://schemas.microsoft.com/office/drawing/2014/main" id="{287FDE19-B337-4B01-BAEE-279A29408AF9}"/>
              </a:ext>
            </a:extLst>
          </p:cNvPr>
          <p:cNvSpPr/>
          <p:nvPr/>
        </p:nvSpPr>
        <p:spPr>
          <a:xfrm>
            <a:off x="2891245" y="5441837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6FE6769A-AFC6-4233-835E-58B844C7608A}"/>
              </a:ext>
            </a:extLst>
          </p:cNvPr>
          <p:cNvSpPr txBox="1"/>
          <p:nvPr/>
        </p:nvSpPr>
        <p:spPr>
          <a:xfrm>
            <a:off x="2077045" y="5348224"/>
            <a:ext cx="6950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lgG</a:t>
            </a:r>
            <a:endParaRPr lang="zh-CN" altLang="en-US" dirty="0"/>
          </a:p>
        </p:txBody>
      </p:sp>
      <p:pic>
        <p:nvPicPr>
          <p:cNvPr id="102" name="图片 101">
            <a:extLst>
              <a:ext uri="{FF2B5EF4-FFF2-40B4-BE49-F238E27FC236}">
                <a16:creationId xmlns:a16="http://schemas.microsoft.com/office/drawing/2014/main" id="{CE5487BF-77B7-4F3E-B8E5-25B3079538A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4848882" y="5414949"/>
            <a:ext cx="1101944" cy="327368"/>
          </a:xfrm>
          <a:prstGeom prst="rect">
            <a:avLst/>
          </a:prstGeom>
        </p:spPr>
      </p:pic>
      <p:sp>
        <p:nvSpPr>
          <p:cNvPr id="99" name="文本框 98">
            <a:extLst>
              <a:ext uri="{FF2B5EF4-FFF2-40B4-BE49-F238E27FC236}">
                <a16:creationId xmlns:a16="http://schemas.microsoft.com/office/drawing/2014/main" id="{13591014-72FD-400E-801D-88CCEA2FE1D4}"/>
              </a:ext>
            </a:extLst>
          </p:cNvPr>
          <p:cNvSpPr txBox="1"/>
          <p:nvPr/>
        </p:nvSpPr>
        <p:spPr>
          <a:xfrm>
            <a:off x="5578856" y="1830731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07814039-7211-40E9-B86B-608D011F99E0}"/>
              </a:ext>
            </a:extLst>
          </p:cNvPr>
          <p:cNvSpPr txBox="1"/>
          <p:nvPr/>
        </p:nvSpPr>
        <p:spPr>
          <a:xfrm>
            <a:off x="5840738" y="237627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12" name="文本框 111">
            <a:extLst>
              <a:ext uri="{FF2B5EF4-FFF2-40B4-BE49-F238E27FC236}">
                <a16:creationId xmlns:a16="http://schemas.microsoft.com/office/drawing/2014/main" id="{5EC80AC4-4BD8-4E06-97ED-F019A3B71360}"/>
              </a:ext>
            </a:extLst>
          </p:cNvPr>
          <p:cNvSpPr txBox="1"/>
          <p:nvPr/>
        </p:nvSpPr>
        <p:spPr>
          <a:xfrm>
            <a:off x="5743392" y="295883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13" name="文本框 112">
            <a:extLst>
              <a:ext uri="{FF2B5EF4-FFF2-40B4-BE49-F238E27FC236}">
                <a16:creationId xmlns:a16="http://schemas.microsoft.com/office/drawing/2014/main" id="{46833CE4-9478-46B7-8630-E4B1A51319C8}"/>
              </a:ext>
            </a:extLst>
          </p:cNvPr>
          <p:cNvSpPr txBox="1"/>
          <p:nvPr/>
        </p:nvSpPr>
        <p:spPr>
          <a:xfrm>
            <a:off x="5480309" y="4178548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91BE9413-1DC0-426A-BCB6-81D7E8C8BD4E}"/>
              </a:ext>
            </a:extLst>
          </p:cNvPr>
          <p:cNvSpPr txBox="1"/>
          <p:nvPr/>
        </p:nvSpPr>
        <p:spPr>
          <a:xfrm>
            <a:off x="6102398" y="479998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0F774FFF-C961-487B-B2C6-F8DA071487FA}"/>
              </a:ext>
            </a:extLst>
          </p:cNvPr>
          <p:cNvSpPr txBox="1"/>
          <p:nvPr/>
        </p:nvSpPr>
        <p:spPr>
          <a:xfrm>
            <a:off x="6016442" y="535741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30" name="文本框 129">
            <a:extLst>
              <a:ext uri="{FF2B5EF4-FFF2-40B4-BE49-F238E27FC236}">
                <a16:creationId xmlns:a16="http://schemas.microsoft.com/office/drawing/2014/main" id="{05596DF6-8890-4CAD-940A-7551E15CAC55}"/>
              </a:ext>
            </a:extLst>
          </p:cNvPr>
          <p:cNvSpPr txBox="1"/>
          <p:nvPr/>
        </p:nvSpPr>
        <p:spPr>
          <a:xfrm>
            <a:off x="318609" y="409591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7C</a:t>
            </a:r>
            <a:endParaRPr lang="zh-CN" altLang="en-US" dirty="0"/>
          </a:p>
        </p:txBody>
      </p:sp>
      <p:sp>
        <p:nvSpPr>
          <p:cNvPr id="34" name="文本框 20">
            <a:extLst>
              <a:ext uri="{FF2B5EF4-FFF2-40B4-BE49-F238E27FC236}">
                <a16:creationId xmlns:a16="http://schemas.microsoft.com/office/drawing/2014/main" id="{F0F6FA23-8B7C-4FDB-9BBB-1374061E51EF}"/>
              </a:ext>
            </a:extLst>
          </p:cNvPr>
          <p:cNvSpPr txBox="1"/>
          <p:nvPr/>
        </p:nvSpPr>
        <p:spPr>
          <a:xfrm>
            <a:off x="1972785" y="4268360"/>
            <a:ext cx="10187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sp>
        <p:nvSpPr>
          <p:cNvPr id="35" name="文本框 62">
            <a:extLst>
              <a:ext uri="{FF2B5EF4-FFF2-40B4-BE49-F238E27FC236}">
                <a16:creationId xmlns:a16="http://schemas.microsoft.com/office/drawing/2014/main" id="{72725AB8-B355-49A8-9818-EA4CE406DC99}"/>
              </a:ext>
            </a:extLst>
          </p:cNvPr>
          <p:cNvSpPr txBox="1"/>
          <p:nvPr/>
        </p:nvSpPr>
        <p:spPr>
          <a:xfrm>
            <a:off x="1597431" y="4847837"/>
            <a:ext cx="1268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05126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083A5975-233F-415B-8D3C-21364B29A4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148"/>
          <a:stretch/>
        </p:blipFill>
        <p:spPr>
          <a:xfrm>
            <a:off x="1210489" y="2288368"/>
            <a:ext cx="2304001" cy="306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996278A-9998-4AD3-A675-A108BFB339BF}"/>
              </a:ext>
            </a:extLst>
          </p:cNvPr>
          <p:cNvSpPr/>
          <p:nvPr/>
        </p:nvSpPr>
        <p:spPr>
          <a:xfrm>
            <a:off x="1210489" y="2282018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2CBEF21-88AF-4D80-BDC3-B66F1FC723AB}"/>
              </a:ext>
            </a:extLst>
          </p:cNvPr>
          <p:cNvSpPr txBox="1"/>
          <p:nvPr/>
        </p:nvSpPr>
        <p:spPr>
          <a:xfrm>
            <a:off x="322419" y="2256702"/>
            <a:ext cx="637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endParaRPr lang="zh-CN" altLang="en-US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1977185-D78C-4156-8BFC-7DE1313F2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6247" y="2213862"/>
            <a:ext cx="1775620" cy="4213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CA6C560-EDE3-4959-B377-F2A4972993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489" y="3535012"/>
            <a:ext cx="2304000" cy="314182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27EE9AD3-04E3-4307-A26A-EB261818CA2F}"/>
              </a:ext>
            </a:extLst>
          </p:cNvPr>
          <p:cNvSpPr/>
          <p:nvPr/>
        </p:nvSpPr>
        <p:spPr>
          <a:xfrm>
            <a:off x="1210489" y="3535011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6B1F6AC-74F9-4E2D-9388-36C50A9A5019}"/>
              </a:ext>
            </a:extLst>
          </p:cNvPr>
          <p:cNvSpPr txBox="1"/>
          <p:nvPr/>
        </p:nvSpPr>
        <p:spPr>
          <a:xfrm>
            <a:off x="322419" y="3485309"/>
            <a:ext cx="742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0D090F44-E310-47C3-A4CA-17FAC8CA07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5007" y="3485344"/>
            <a:ext cx="1658138" cy="41557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43A81A4-3827-481E-A05D-2986B362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421" t="15525" b="17127"/>
          <a:stretch/>
        </p:blipFill>
        <p:spPr>
          <a:xfrm>
            <a:off x="7231955" y="2270449"/>
            <a:ext cx="2304001" cy="306000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17503638-506C-4F64-BCC0-D37392389A46}"/>
              </a:ext>
            </a:extLst>
          </p:cNvPr>
          <p:cNvSpPr/>
          <p:nvPr/>
        </p:nvSpPr>
        <p:spPr>
          <a:xfrm>
            <a:off x="7231955" y="2273268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83711E54-2D8F-441A-88FC-2415660863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6244" y="2258004"/>
            <a:ext cx="1563420" cy="342355"/>
          </a:xfrm>
          <a:prstGeom prst="rect">
            <a:avLst/>
          </a:prstGeom>
        </p:spPr>
      </p:pic>
      <p:sp>
        <p:nvSpPr>
          <p:cNvPr id="38" name="文本框 37">
            <a:extLst>
              <a:ext uri="{FF2B5EF4-FFF2-40B4-BE49-F238E27FC236}">
                <a16:creationId xmlns:a16="http://schemas.microsoft.com/office/drawing/2014/main" id="{519E9DA0-4251-42A3-868C-83BEF8E88699}"/>
              </a:ext>
            </a:extLst>
          </p:cNvPr>
          <p:cNvSpPr txBox="1"/>
          <p:nvPr/>
        </p:nvSpPr>
        <p:spPr>
          <a:xfrm>
            <a:off x="322419" y="4038335"/>
            <a:ext cx="8397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endParaRPr lang="zh-CN" altLang="en-US" dirty="0"/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1F129EC8-200D-44A3-ACE6-C9C0A9DBA4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1" t="16243" r="2097" b="20194"/>
          <a:stretch/>
        </p:blipFill>
        <p:spPr>
          <a:xfrm>
            <a:off x="7234210" y="2900488"/>
            <a:ext cx="2299490" cy="306000"/>
          </a:xfrm>
          <a:prstGeom prst="rect">
            <a:avLst/>
          </a:prstGeom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D1F41321-F0D4-468F-80B8-8DD66F2C152C}"/>
              </a:ext>
            </a:extLst>
          </p:cNvPr>
          <p:cNvSpPr/>
          <p:nvPr/>
        </p:nvSpPr>
        <p:spPr>
          <a:xfrm>
            <a:off x="7231955" y="2900488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E253CAA5-9885-49BB-B61F-910FC4597C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1472" y="2828362"/>
            <a:ext cx="1571770" cy="329089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C3B01C50-7864-4161-90C7-4B4FCEA70B1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-323" r="323" b="23749"/>
          <a:stretch/>
        </p:blipFill>
        <p:spPr>
          <a:xfrm>
            <a:off x="1221588" y="2902209"/>
            <a:ext cx="2281802" cy="318012"/>
          </a:xfrm>
          <a:prstGeom prst="rect">
            <a:avLst/>
          </a:prstGeom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06511DFC-175E-4F7D-A48A-9FDE9A14B32C}"/>
              </a:ext>
            </a:extLst>
          </p:cNvPr>
          <p:cNvSpPr/>
          <p:nvPr/>
        </p:nvSpPr>
        <p:spPr>
          <a:xfrm>
            <a:off x="1210489" y="2914221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2904A434-DEAA-4146-B57A-EEA0A1B7F4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98803" y="2876060"/>
            <a:ext cx="1195570" cy="339107"/>
          </a:xfrm>
          <a:prstGeom prst="rect">
            <a:avLst/>
          </a:prstGeom>
        </p:spPr>
      </p:pic>
      <p:sp>
        <p:nvSpPr>
          <p:cNvPr id="56" name="文本框 104">
            <a:extLst>
              <a:ext uri="{FF2B5EF4-FFF2-40B4-BE49-F238E27FC236}">
                <a16:creationId xmlns:a16="http://schemas.microsoft.com/office/drawing/2014/main" id="{4C3BDBCE-B321-4259-850A-85180E9A1947}"/>
              </a:ext>
            </a:extLst>
          </p:cNvPr>
          <p:cNvSpPr txBox="1"/>
          <p:nvPr/>
        </p:nvSpPr>
        <p:spPr>
          <a:xfrm>
            <a:off x="322419" y="2789452"/>
            <a:ext cx="8397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endParaRPr lang="zh-CN" altLang="en-US" dirty="0"/>
          </a:p>
        </p:txBody>
      </p:sp>
      <p:pic>
        <p:nvPicPr>
          <p:cNvPr id="62" name="图片 61">
            <a:extLst>
              <a:ext uri="{FF2B5EF4-FFF2-40B4-BE49-F238E27FC236}">
                <a16:creationId xmlns:a16="http://schemas.microsoft.com/office/drawing/2014/main" id="{45E42BA6-F33E-4361-A253-8CCAAE9B35E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0019" b="11821"/>
          <a:stretch/>
        </p:blipFill>
        <p:spPr>
          <a:xfrm>
            <a:off x="7231955" y="4439142"/>
            <a:ext cx="2304000" cy="296402"/>
          </a:xfrm>
          <a:prstGeom prst="rect">
            <a:avLst/>
          </a:prstGeom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9115A4A0-62A3-42A7-BF90-7E93C4F49475}"/>
              </a:ext>
            </a:extLst>
          </p:cNvPr>
          <p:cNvSpPr/>
          <p:nvPr/>
        </p:nvSpPr>
        <p:spPr>
          <a:xfrm>
            <a:off x="7231955" y="4439142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65" name="图片 64">
            <a:extLst>
              <a:ext uri="{FF2B5EF4-FFF2-40B4-BE49-F238E27FC236}">
                <a16:creationId xmlns:a16="http://schemas.microsoft.com/office/drawing/2014/main" id="{80B5EFB1-D324-4E21-BB64-4FA168AD4F9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85509" y="4436998"/>
            <a:ext cx="1069484" cy="227760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8E416A4F-A0AD-45F4-9C67-EBFACD3B99B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11210" b="13442"/>
          <a:stretch/>
        </p:blipFill>
        <p:spPr>
          <a:xfrm>
            <a:off x="1210489" y="4536794"/>
            <a:ext cx="2304000" cy="315335"/>
          </a:xfrm>
          <a:prstGeom prst="rect">
            <a:avLst/>
          </a:prstGeom>
        </p:spPr>
      </p:pic>
      <p:sp>
        <p:nvSpPr>
          <p:cNvPr id="68" name="文本框 67">
            <a:extLst>
              <a:ext uri="{FF2B5EF4-FFF2-40B4-BE49-F238E27FC236}">
                <a16:creationId xmlns:a16="http://schemas.microsoft.com/office/drawing/2014/main" id="{C07989CD-9CDF-4068-A3C8-EE1EE57E8D6D}"/>
              </a:ext>
            </a:extLst>
          </p:cNvPr>
          <p:cNvSpPr txBox="1"/>
          <p:nvPr/>
        </p:nvSpPr>
        <p:spPr>
          <a:xfrm>
            <a:off x="221845" y="4454188"/>
            <a:ext cx="95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FD5503E3-D70B-4851-A557-2CB2A67AF0E1}"/>
              </a:ext>
            </a:extLst>
          </p:cNvPr>
          <p:cNvSpPr/>
          <p:nvPr/>
        </p:nvSpPr>
        <p:spPr>
          <a:xfrm>
            <a:off x="1210489" y="454613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70" name="图片 69">
            <a:extLst>
              <a:ext uri="{FF2B5EF4-FFF2-40B4-BE49-F238E27FC236}">
                <a16:creationId xmlns:a16="http://schemas.microsoft.com/office/drawing/2014/main" id="{9A76EB5C-7D3C-4BCF-B199-BF6EC5BAE8A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38527" y="4435177"/>
            <a:ext cx="1758815" cy="407355"/>
          </a:xfrm>
          <a:prstGeom prst="rect">
            <a:avLst/>
          </a:prstGeom>
        </p:spPr>
      </p:pic>
      <p:pic>
        <p:nvPicPr>
          <p:cNvPr id="72" name="图片 71">
            <a:extLst>
              <a:ext uri="{FF2B5EF4-FFF2-40B4-BE49-F238E27FC236}">
                <a16:creationId xmlns:a16="http://schemas.microsoft.com/office/drawing/2014/main" id="{624A40DF-4298-47DD-AA28-8F67E721482F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2316" t="15022" r="1" b="19691"/>
          <a:stretch/>
        </p:blipFill>
        <p:spPr>
          <a:xfrm>
            <a:off x="1210489" y="4028189"/>
            <a:ext cx="2304001" cy="306000"/>
          </a:xfrm>
          <a:prstGeom prst="rect">
            <a:avLst/>
          </a:prstGeom>
        </p:spPr>
      </p:pic>
      <p:sp>
        <p:nvSpPr>
          <p:cNvPr id="73" name="矩形 72">
            <a:extLst>
              <a:ext uri="{FF2B5EF4-FFF2-40B4-BE49-F238E27FC236}">
                <a16:creationId xmlns:a16="http://schemas.microsoft.com/office/drawing/2014/main" id="{A52B40DB-4BF1-44E6-BF27-7DFA90DD5240}"/>
              </a:ext>
            </a:extLst>
          </p:cNvPr>
          <p:cNvSpPr/>
          <p:nvPr/>
        </p:nvSpPr>
        <p:spPr>
          <a:xfrm>
            <a:off x="1210489" y="403067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74" name="图片 73">
            <a:extLst>
              <a:ext uri="{FF2B5EF4-FFF2-40B4-BE49-F238E27FC236}">
                <a16:creationId xmlns:a16="http://schemas.microsoft.com/office/drawing/2014/main" id="{93BCF80A-838F-40AB-9A40-0A8E850B645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75336" y="3956282"/>
            <a:ext cx="940682" cy="276671"/>
          </a:xfrm>
          <a:prstGeom prst="rect">
            <a:avLst/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FC1F9A3F-BC22-4799-839C-64CADF7A0479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6838" t="5326" r="1416" b="18048"/>
          <a:stretch/>
        </p:blipFill>
        <p:spPr>
          <a:xfrm>
            <a:off x="7231955" y="3901046"/>
            <a:ext cx="2304000" cy="306001"/>
          </a:xfrm>
          <a:prstGeom prst="rect">
            <a:avLst/>
          </a:prstGeom>
        </p:spPr>
      </p:pic>
      <p:sp>
        <p:nvSpPr>
          <p:cNvPr id="77" name="矩形 76">
            <a:extLst>
              <a:ext uri="{FF2B5EF4-FFF2-40B4-BE49-F238E27FC236}">
                <a16:creationId xmlns:a16="http://schemas.microsoft.com/office/drawing/2014/main" id="{2DAF1ABE-667A-4098-8D99-E3A8ABF1233F}"/>
              </a:ext>
            </a:extLst>
          </p:cNvPr>
          <p:cNvSpPr/>
          <p:nvPr/>
        </p:nvSpPr>
        <p:spPr>
          <a:xfrm>
            <a:off x="7231955" y="3901047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78" name="图片 77">
            <a:extLst>
              <a:ext uri="{FF2B5EF4-FFF2-40B4-BE49-F238E27FC236}">
                <a16:creationId xmlns:a16="http://schemas.microsoft.com/office/drawing/2014/main" id="{98E63545-FE2A-4B85-8752-D20889AFED7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559123" y="3914774"/>
            <a:ext cx="1814486" cy="337579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13ECDFA4-52BF-4CE4-B2A0-83FB8930C0E6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0140" b="15825"/>
          <a:stretch/>
        </p:blipFill>
        <p:spPr>
          <a:xfrm>
            <a:off x="7231955" y="3445109"/>
            <a:ext cx="2304001" cy="305032"/>
          </a:xfrm>
          <a:prstGeom prst="rect">
            <a:avLst/>
          </a:prstGeom>
        </p:spPr>
      </p:pic>
      <p:sp>
        <p:nvSpPr>
          <p:cNvPr id="80" name="矩形 79">
            <a:extLst>
              <a:ext uri="{FF2B5EF4-FFF2-40B4-BE49-F238E27FC236}">
                <a16:creationId xmlns:a16="http://schemas.microsoft.com/office/drawing/2014/main" id="{3EFB09C0-3EDF-4B59-92BB-EB3BBCE6BD97}"/>
              </a:ext>
            </a:extLst>
          </p:cNvPr>
          <p:cNvSpPr/>
          <p:nvPr/>
        </p:nvSpPr>
        <p:spPr>
          <a:xfrm>
            <a:off x="7231955" y="3444141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1" name="图片 80">
            <a:extLst>
              <a:ext uri="{FF2B5EF4-FFF2-40B4-BE49-F238E27FC236}">
                <a16:creationId xmlns:a16="http://schemas.microsoft.com/office/drawing/2014/main" id="{C7BA899C-7F75-42F9-8907-8625E92F32A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82472" y="3399954"/>
            <a:ext cx="1398087" cy="337579"/>
          </a:xfrm>
          <a:prstGeom prst="rect">
            <a:avLst/>
          </a:prstGeom>
        </p:spPr>
      </p:pic>
      <p:sp>
        <p:nvSpPr>
          <p:cNvPr id="82" name="文本框 119">
            <a:extLst>
              <a:ext uri="{FF2B5EF4-FFF2-40B4-BE49-F238E27FC236}">
                <a16:creationId xmlns:a16="http://schemas.microsoft.com/office/drawing/2014/main" id="{C15FEF89-3EA6-4921-8D07-B5086AF5266C}"/>
              </a:ext>
            </a:extLst>
          </p:cNvPr>
          <p:cNvSpPr txBox="1"/>
          <p:nvPr/>
        </p:nvSpPr>
        <p:spPr>
          <a:xfrm>
            <a:off x="5161154" y="2456321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83" name="文本框 119">
            <a:extLst>
              <a:ext uri="{FF2B5EF4-FFF2-40B4-BE49-F238E27FC236}">
                <a16:creationId xmlns:a16="http://schemas.microsoft.com/office/drawing/2014/main" id="{5BD8C11C-93D2-418E-B351-0BBCDE73C891}"/>
              </a:ext>
            </a:extLst>
          </p:cNvPr>
          <p:cNvSpPr txBox="1"/>
          <p:nvPr/>
        </p:nvSpPr>
        <p:spPr>
          <a:xfrm>
            <a:off x="4995521" y="208400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85" name="文本框 119">
            <a:extLst>
              <a:ext uri="{FF2B5EF4-FFF2-40B4-BE49-F238E27FC236}">
                <a16:creationId xmlns:a16="http://schemas.microsoft.com/office/drawing/2014/main" id="{D2D0244A-408B-4C3E-831E-20A422DC356E}"/>
              </a:ext>
            </a:extLst>
          </p:cNvPr>
          <p:cNvSpPr txBox="1"/>
          <p:nvPr/>
        </p:nvSpPr>
        <p:spPr>
          <a:xfrm>
            <a:off x="4967194" y="276034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86" name="文本框 119">
            <a:extLst>
              <a:ext uri="{FF2B5EF4-FFF2-40B4-BE49-F238E27FC236}">
                <a16:creationId xmlns:a16="http://schemas.microsoft.com/office/drawing/2014/main" id="{C15FEF89-3EA6-4921-8D07-B5086AF5266C}"/>
              </a:ext>
            </a:extLst>
          </p:cNvPr>
          <p:cNvSpPr txBox="1"/>
          <p:nvPr/>
        </p:nvSpPr>
        <p:spPr>
          <a:xfrm>
            <a:off x="4964211" y="3048004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89" name="文本框 119">
            <a:extLst>
              <a:ext uri="{FF2B5EF4-FFF2-40B4-BE49-F238E27FC236}">
                <a16:creationId xmlns:a16="http://schemas.microsoft.com/office/drawing/2014/main" id="{54583FD0-FE1B-4860-B887-317A7C12B9D6}"/>
              </a:ext>
            </a:extLst>
          </p:cNvPr>
          <p:cNvSpPr txBox="1"/>
          <p:nvPr/>
        </p:nvSpPr>
        <p:spPr>
          <a:xfrm>
            <a:off x="11186150" y="2821068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90" name="文本框 119">
            <a:extLst>
              <a:ext uri="{FF2B5EF4-FFF2-40B4-BE49-F238E27FC236}">
                <a16:creationId xmlns:a16="http://schemas.microsoft.com/office/drawing/2014/main" id="{00812D43-26CF-4E45-BEB1-A831B7FF26F3}"/>
              </a:ext>
            </a:extLst>
          </p:cNvPr>
          <p:cNvSpPr txBox="1"/>
          <p:nvPr/>
        </p:nvSpPr>
        <p:spPr>
          <a:xfrm>
            <a:off x="11183167" y="310872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91" name="文本框 119">
            <a:extLst>
              <a:ext uri="{FF2B5EF4-FFF2-40B4-BE49-F238E27FC236}">
                <a16:creationId xmlns:a16="http://schemas.microsoft.com/office/drawing/2014/main" id="{191C6C11-5086-44C2-BEC9-840244817961}"/>
              </a:ext>
            </a:extLst>
          </p:cNvPr>
          <p:cNvSpPr txBox="1"/>
          <p:nvPr/>
        </p:nvSpPr>
        <p:spPr>
          <a:xfrm>
            <a:off x="11379664" y="240314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92" name="文本框 119">
            <a:extLst>
              <a:ext uri="{FF2B5EF4-FFF2-40B4-BE49-F238E27FC236}">
                <a16:creationId xmlns:a16="http://schemas.microsoft.com/office/drawing/2014/main" id="{5545E688-8627-427A-8261-B2817F2DEB80}"/>
              </a:ext>
            </a:extLst>
          </p:cNvPr>
          <p:cNvSpPr txBox="1"/>
          <p:nvPr/>
        </p:nvSpPr>
        <p:spPr>
          <a:xfrm>
            <a:off x="11353413" y="217906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94" name="文本框 119">
            <a:extLst>
              <a:ext uri="{FF2B5EF4-FFF2-40B4-BE49-F238E27FC236}">
                <a16:creationId xmlns:a16="http://schemas.microsoft.com/office/drawing/2014/main" id="{D225DCEB-A6DA-4EB2-8B52-20871C881590}"/>
              </a:ext>
            </a:extLst>
          </p:cNvPr>
          <p:cNvSpPr txBox="1"/>
          <p:nvPr/>
        </p:nvSpPr>
        <p:spPr>
          <a:xfrm>
            <a:off x="5554864" y="3649995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95" name="文本框 119">
            <a:extLst>
              <a:ext uri="{FF2B5EF4-FFF2-40B4-BE49-F238E27FC236}">
                <a16:creationId xmlns:a16="http://schemas.microsoft.com/office/drawing/2014/main" id="{AFBA0D4C-BF2E-4AF8-86E0-D85A1E09C230}"/>
              </a:ext>
            </a:extLst>
          </p:cNvPr>
          <p:cNvSpPr txBox="1"/>
          <p:nvPr/>
        </p:nvSpPr>
        <p:spPr>
          <a:xfrm>
            <a:off x="5518526" y="343681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96" name="文本框 119">
            <a:extLst>
              <a:ext uri="{FF2B5EF4-FFF2-40B4-BE49-F238E27FC236}">
                <a16:creationId xmlns:a16="http://schemas.microsoft.com/office/drawing/2014/main" id="{AE729646-9809-4CA7-82C2-21D64DA348F4}"/>
              </a:ext>
            </a:extLst>
          </p:cNvPr>
          <p:cNvSpPr txBox="1"/>
          <p:nvPr/>
        </p:nvSpPr>
        <p:spPr>
          <a:xfrm>
            <a:off x="4980329" y="3871544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97" name="文本框 119">
            <a:extLst>
              <a:ext uri="{FF2B5EF4-FFF2-40B4-BE49-F238E27FC236}">
                <a16:creationId xmlns:a16="http://schemas.microsoft.com/office/drawing/2014/main" id="{BB3FABD4-CCEA-43BE-B78F-566A2FCE297C}"/>
              </a:ext>
            </a:extLst>
          </p:cNvPr>
          <p:cNvSpPr txBox="1"/>
          <p:nvPr/>
        </p:nvSpPr>
        <p:spPr>
          <a:xfrm>
            <a:off x="5280006" y="445406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99" name="文本框 119">
            <a:extLst>
              <a:ext uri="{FF2B5EF4-FFF2-40B4-BE49-F238E27FC236}">
                <a16:creationId xmlns:a16="http://schemas.microsoft.com/office/drawing/2014/main" id="{8DEC4B84-062D-4F96-AA02-A0FCF80DDACA}"/>
              </a:ext>
            </a:extLst>
          </p:cNvPr>
          <p:cNvSpPr txBox="1"/>
          <p:nvPr/>
        </p:nvSpPr>
        <p:spPr>
          <a:xfrm>
            <a:off x="11018405" y="323970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100" name="文本框 119">
            <a:extLst>
              <a:ext uri="{FF2B5EF4-FFF2-40B4-BE49-F238E27FC236}">
                <a16:creationId xmlns:a16="http://schemas.microsoft.com/office/drawing/2014/main" id="{9A5ED2B8-205A-4B57-A6B0-54666C8EA938}"/>
              </a:ext>
            </a:extLst>
          </p:cNvPr>
          <p:cNvSpPr txBox="1"/>
          <p:nvPr/>
        </p:nvSpPr>
        <p:spPr>
          <a:xfrm>
            <a:off x="11127444" y="3794605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01" name="文本框 119">
            <a:extLst>
              <a:ext uri="{FF2B5EF4-FFF2-40B4-BE49-F238E27FC236}">
                <a16:creationId xmlns:a16="http://schemas.microsoft.com/office/drawing/2014/main" id="{EB23F450-59AB-438F-9FF1-5E1AA20994C2}"/>
              </a:ext>
            </a:extLst>
          </p:cNvPr>
          <p:cNvSpPr txBox="1"/>
          <p:nvPr/>
        </p:nvSpPr>
        <p:spPr>
          <a:xfrm>
            <a:off x="10321521" y="4358034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D1AA9D55-5574-437B-A6EA-2B3F3D74A93E}"/>
              </a:ext>
            </a:extLst>
          </p:cNvPr>
          <p:cNvSpPr txBox="1"/>
          <p:nvPr/>
        </p:nvSpPr>
        <p:spPr>
          <a:xfrm>
            <a:off x="368941" y="572954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7D and 7E</a:t>
            </a:r>
            <a:endParaRPr lang="zh-CN" altLang="en-US" dirty="0"/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FD6936CB-C200-4D6C-929F-6872E0CEFDFC}"/>
              </a:ext>
            </a:extLst>
          </p:cNvPr>
          <p:cNvSpPr txBox="1"/>
          <p:nvPr/>
        </p:nvSpPr>
        <p:spPr>
          <a:xfrm>
            <a:off x="6302303" y="2210181"/>
            <a:ext cx="637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endParaRPr lang="zh-CN" altLang="en-US" dirty="0"/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45D8517E-F108-49C9-9DE7-7C459656255A}"/>
              </a:ext>
            </a:extLst>
          </p:cNvPr>
          <p:cNvSpPr txBox="1"/>
          <p:nvPr/>
        </p:nvSpPr>
        <p:spPr>
          <a:xfrm>
            <a:off x="6302303" y="3438788"/>
            <a:ext cx="742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endParaRPr lang="zh-CN" altLang="en-US" dirty="0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B8B489B8-8162-4D7C-AA0B-08F0C88B7571}"/>
              </a:ext>
            </a:extLst>
          </p:cNvPr>
          <p:cNvSpPr txBox="1"/>
          <p:nvPr/>
        </p:nvSpPr>
        <p:spPr>
          <a:xfrm>
            <a:off x="6302303" y="3991814"/>
            <a:ext cx="8397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endParaRPr lang="zh-CN" altLang="en-US" dirty="0"/>
          </a:p>
        </p:txBody>
      </p:sp>
      <p:sp>
        <p:nvSpPr>
          <p:cNvPr id="61" name="文本框 104">
            <a:extLst>
              <a:ext uri="{FF2B5EF4-FFF2-40B4-BE49-F238E27FC236}">
                <a16:creationId xmlns:a16="http://schemas.microsoft.com/office/drawing/2014/main" id="{60642363-86C1-4D15-BEE2-80FF0EFFEDF9}"/>
              </a:ext>
            </a:extLst>
          </p:cNvPr>
          <p:cNvSpPr txBox="1"/>
          <p:nvPr/>
        </p:nvSpPr>
        <p:spPr>
          <a:xfrm>
            <a:off x="6302303" y="2742931"/>
            <a:ext cx="8397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endParaRPr lang="zh-CN" altLang="en-US" dirty="0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2273BA29-E7B0-459F-9CB0-685BA357CFFB}"/>
              </a:ext>
            </a:extLst>
          </p:cNvPr>
          <p:cNvSpPr txBox="1"/>
          <p:nvPr/>
        </p:nvSpPr>
        <p:spPr>
          <a:xfrm>
            <a:off x="6201729" y="4407667"/>
            <a:ext cx="95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2211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CFE1B0A-B270-4A36-879B-FA12E94B07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6" r="1750"/>
          <a:stretch/>
        </p:blipFill>
        <p:spPr>
          <a:xfrm>
            <a:off x="1418815" y="2133354"/>
            <a:ext cx="2304000" cy="143856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93F7837-7560-47F2-BD35-0934AB903C33}"/>
              </a:ext>
            </a:extLst>
          </p:cNvPr>
          <p:cNvSpPr/>
          <p:nvPr/>
        </p:nvSpPr>
        <p:spPr>
          <a:xfrm>
            <a:off x="1418815" y="2133353"/>
            <a:ext cx="2304000" cy="143856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F7C01BA-D794-4772-B59A-996FAC2282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939"/>
          <a:stretch/>
        </p:blipFill>
        <p:spPr>
          <a:xfrm>
            <a:off x="4362801" y="2033442"/>
            <a:ext cx="1388922" cy="1538477"/>
          </a:xfrm>
          <a:prstGeom prst="rect">
            <a:avLst/>
          </a:prstGeom>
        </p:spPr>
      </p:pic>
      <p:sp>
        <p:nvSpPr>
          <p:cNvPr id="10" name="文本框 119">
            <a:extLst>
              <a:ext uri="{FF2B5EF4-FFF2-40B4-BE49-F238E27FC236}">
                <a16:creationId xmlns:a16="http://schemas.microsoft.com/office/drawing/2014/main" id="{9E52C9A6-696A-4DA0-B216-C87DF476EF18}"/>
              </a:ext>
            </a:extLst>
          </p:cNvPr>
          <p:cNvSpPr txBox="1"/>
          <p:nvPr/>
        </p:nvSpPr>
        <p:spPr>
          <a:xfrm>
            <a:off x="3690822" y="218634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11" name="文本框 119">
            <a:extLst>
              <a:ext uri="{FF2B5EF4-FFF2-40B4-BE49-F238E27FC236}">
                <a16:creationId xmlns:a16="http://schemas.microsoft.com/office/drawing/2014/main" id="{AC2328A3-845C-4798-B0D5-0C85B5348E24}"/>
              </a:ext>
            </a:extLst>
          </p:cNvPr>
          <p:cNvSpPr txBox="1"/>
          <p:nvPr/>
        </p:nvSpPr>
        <p:spPr>
          <a:xfrm>
            <a:off x="3690821" y="246004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/>
              <a:t>15kDa</a:t>
            </a:r>
            <a:endParaRPr lang="zh-CN" altLang="en-US" sz="1400" dirty="0"/>
          </a:p>
        </p:txBody>
      </p:sp>
      <p:sp>
        <p:nvSpPr>
          <p:cNvPr id="12" name="文本框 119">
            <a:extLst>
              <a:ext uri="{FF2B5EF4-FFF2-40B4-BE49-F238E27FC236}">
                <a16:creationId xmlns:a16="http://schemas.microsoft.com/office/drawing/2014/main" id="{EEFC234E-67DF-42F8-A382-D014060812D6}"/>
              </a:ext>
            </a:extLst>
          </p:cNvPr>
          <p:cNvSpPr txBox="1"/>
          <p:nvPr/>
        </p:nvSpPr>
        <p:spPr>
          <a:xfrm>
            <a:off x="3738111" y="2742281"/>
            <a:ext cx="577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dirty="0"/>
              <a:t>5kDa</a:t>
            </a:r>
            <a:endParaRPr lang="zh-CN" altLang="en-US" sz="14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262FB13-B49A-4546-958F-77E6ACBFE3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t="1" b="19177"/>
          <a:stretch/>
        </p:blipFill>
        <p:spPr>
          <a:xfrm>
            <a:off x="1413528" y="4106768"/>
            <a:ext cx="2314575" cy="30600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2AF92576-0AA3-42B6-814D-CC43C61C4CFA}"/>
              </a:ext>
            </a:extLst>
          </p:cNvPr>
          <p:cNvSpPr/>
          <p:nvPr/>
        </p:nvSpPr>
        <p:spPr>
          <a:xfrm>
            <a:off x="1418815" y="4106767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56B5EBE-7BF1-4598-A894-F467F3FC29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5054" y="3987250"/>
            <a:ext cx="1306337" cy="42551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D08323F-7B83-459F-8FDB-65DDEEBFF141}"/>
              </a:ext>
            </a:extLst>
          </p:cNvPr>
          <p:cNvSpPr txBox="1"/>
          <p:nvPr/>
        </p:nvSpPr>
        <p:spPr>
          <a:xfrm>
            <a:off x="1" y="4087947"/>
            <a:ext cx="13904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18" name="文本框 119">
            <a:extLst>
              <a:ext uri="{FF2B5EF4-FFF2-40B4-BE49-F238E27FC236}">
                <a16:creationId xmlns:a16="http://schemas.microsoft.com/office/drawing/2014/main" id="{D79A800B-4738-4C34-9A2B-F652EDBB337C}"/>
              </a:ext>
            </a:extLst>
          </p:cNvPr>
          <p:cNvSpPr txBox="1"/>
          <p:nvPr/>
        </p:nvSpPr>
        <p:spPr>
          <a:xfrm>
            <a:off x="5721280" y="3891921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62FE17E-C55C-4977-9D8E-C8BCF376EEF3}"/>
              </a:ext>
            </a:extLst>
          </p:cNvPr>
          <p:cNvSpPr txBox="1"/>
          <p:nvPr/>
        </p:nvSpPr>
        <p:spPr>
          <a:xfrm>
            <a:off x="527553" y="2624897"/>
            <a:ext cx="8702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CA26CAD-D229-4CFE-90CA-A44BE73F26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5750" y="1979925"/>
            <a:ext cx="2304000" cy="1438566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3F5B783C-D7D9-4886-950C-B0687C1E563F}"/>
              </a:ext>
            </a:extLst>
          </p:cNvPr>
          <p:cNvSpPr/>
          <p:nvPr/>
        </p:nvSpPr>
        <p:spPr>
          <a:xfrm>
            <a:off x="7465750" y="1979925"/>
            <a:ext cx="2304000" cy="143856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C9DEAC5A-D759-4B99-B1B3-DB364359DB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2672" y="2038307"/>
            <a:ext cx="1217837" cy="1250361"/>
          </a:xfrm>
          <a:prstGeom prst="rect">
            <a:avLst/>
          </a:prstGeom>
        </p:spPr>
      </p:pic>
      <p:sp>
        <p:nvSpPr>
          <p:cNvPr id="24" name="文本框 119">
            <a:extLst>
              <a:ext uri="{FF2B5EF4-FFF2-40B4-BE49-F238E27FC236}">
                <a16:creationId xmlns:a16="http://schemas.microsoft.com/office/drawing/2014/main" id="{ED6BE72F-07AB-4B8F-B5D2-E7BEC7A82168}"/>
              </a:ext>
            </a:extLst>
          </p:cNvPr>
          <p:cNvSpPr txBox="1"/>
          <p:nvPr/>
        </p:nvSpPr>
        <p:spPr>
          <a:xfrm>
            <a:off x="9737981" y="2068962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25" name="文本框 119">
            <a:extLst>
              <a:ext uri="{FF2B5EF4-FFF2-40B4-BE49-F238E27FC236}">
                <a16:creationId xmlns:a16="http://schemas.microsoft.com/office/drawing/2014/main" id="{D502F425-7F05-4C9D-A9DE-AF5F1CE3B1A0}"/>
              </a:ext>
            </a:extLst>
          </p:cNvPr>
          <p:cNvSpPr txBox="1"/>
          <p:nvPr/>
        </p:nvSpPr>
        <p:spPr>
          <a:xfrm>
            <a:off x="9737980" y="2342665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15kDa</a:t>
            </a:r>
            <a:endParaRPr lang="zh-CN" altLang="en-US" sz="1400" dirty="0"/>
          </a:p>
        </p:txBody>
      </p:sp>
      <p:sp>
        <p:nvSpPr>
          <p:cNvPr id="26" name="文本框 119">
            <a:extLst>
              <a:ext uri="{FF2B5EF4-FFF2-40B4-BE49-F238E27FC236}">
                <a16:creationId xmlns:a16="http://schemas.microsoft.com/office/drawing/2014/main" id="{0C6D74FE-80FA-4C24-84F4-F834F0B80AD3}"/>
              </a:ext>
            </a:extLst>
          </p:cNvPr>
          <p:cNvSpPr txBox="1"/>
          <p:nvPr/>
        </p:nvSpPr>
        <p:spPr>
          <a:xfrm>
            <a:off x="9785270" y="2624897"/>
            <a:ext cx="577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5kDa</a:t>
            </a:r>
            <a:endParaRPr lang="zh-CN" altLang="en-US" sz="1400" dirty="0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60645D30-8195-44AA-84C7-78B366C67D2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r="3108" b="24533"/>
          <a:stretch/>
        </p:blipFill>
        <p:spPr>
          <a:xfrm>
            <a:off x="7459384" y="4087947"/>
            <a:ext cx="2316732" cy="306000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D0465278-F971-451D-A6F8-5D7999C70156}"/>
              </a:ext>
            </a:extLst>
          </p:cNvPr>
          <p:cNvSpPr/>
          <p:nvPr/>
        </p:nvSpPr>
        <p:spPr>
          <a:xfrm>
            <a:off x="7465750" y="4096162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7BC1AF16-C11F-4460-8C32-94FADD1DE749}"/>
              </a:ext>
            </a:extLst>
          </p:cNvPr>
          <p:cNvSpPr txBox="1"/>
          <p:nvPr/>
        </p:nvSpPr>
        <p:spPr>
          <a:xfrm>
            <a:off x="6239587" y="4064496"/>
            <a:ext cx="14517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33833A11-F63F-4F93-A819-B4B1AA8B3B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54221" y="3795186"/>
            <a:ext cx="1451796" cy="538619"/>
          </a:xfrm>
          <a:prstGeom prst="rect">
            <a:avLst/>
          </a:prstGeom>
        </p:spPr>
      </p:pic>
      <p:sp>
        <p:nvSpPr>
          <p:cNvPr id="32" name="文本框 119">
            <a:extLst>
              <a:ext uri="{FF2B5EF4-FFF2-40B4-BE49-F238E27FC236}">
                <a16:creationId xmlns:a16="http://schemas.microsoft.com/office/drawing/2014/main" id="{2C44AFA3-1705-460D-AD71-55F9253CFC4F}"/>
              </a:ext>
            </a:extLst>
          </p:cNvPr>
          <p:cNvSpPr txBox="1"/>
          <p:nvPr/>
        </p:nvSpPr>
        <p:spPr>
          <a:xfrm>
            <a:off x="11520021" y="3679704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26CCDA0A-2318-4B8D-8D42-ADB3940A7946}"/>
              </a:ext>
            </a:extLst>
          </p:cNvPr>
          <p:cNvSpPr txBox="1"/>
          <p:nvPr/>
        </p:nvSpPr>
        <p:spPr>
          <a:xfrm>
            <a:off x="6494368" y="2478821"/>
            <a:ext cx="8702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endParaRPr lang="zh-CN" altLang="en-US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8541BB2F-9AAA-407B-932A-4A49AC4911C1}"/>
              </a:ext>
            </a:extLst>
          </p:cNvPr>
          <p:cNvSpPr txBox="1"/>
          <p:nvPr/>
        </p:nvSpPr>
        <p:spPr>
          <a:xfrm>
            <a:off x="368941" y="572954"/>
            <a:ext cx="1827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7H and 7I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27215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13">
            <a:extLst>
              <a:ext uri="{FF2B5EF4-FFF2-40B4-BE49-F238E27FC236}">
                <a16:creationId xmlns:a16="http://schemas.microsoft.com/office/drawing/2014/main" id="{21518DA6-6E43-4A46-A417-C5188E709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422097"/>
              </p:ext>
            </p:extLst>
          </p:nvPr>
        </p:nvGraphicFramePr>
        <p:xfrm>
          <a:off x="1503630" y="1431636"/>
          <a:ext cx="611504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6772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8145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22654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640251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0105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535720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  <a:gridCol w="653317">
                  <a:extLst>
                    <a:ext uri="{9D8B030D-6E8A-4147-A177-3AD203B41FA5}">
                      <a16:colId xmlns:a16="http://schemas.microsoft.com/office/drawing/2014/main" val="93806544"/>
                    </a:ext>
                  </a:extLst>
                </a:gridCol>
                <a:gridCol w="640251">
                  <a:extLst>
                    <a:ext uri="{9D8B030D-6E8A-4147-A177-3AD203B41FA5}">
                      <a16:colId xmlns:a16="http://schemas.microsoft.com/office/drawing/2014/main" val="1528188164"/>
                    </a:ext>
                  </a:extLst>
                </a:gridCol>
                <a:gridCol w="803578">
                  <a:extLst>
                    <a:ext uri="{9D8B030D-6E8A-4147-A177-3AD203B41FA5}">
                      <a16:colId xmlns:a16="http://schemas.microsoft.com/office/drawing/2014/main" val="65388217"/>
                    </a:ext>
                  </a:extLst>
                </a:gridCol>
              </a:tblGrid>
              <a:tr h="360546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 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13" name="表格 13">
            <a:extLst>
              <a:ext uri="{FF2B5EF4-FFF2-40B4-BE49-F238E27FC236}">
                <a16:creationId xmlns:a16="http://schemas.microsoft.com/office/drawing/2014/main" id="{5D7CD85A-41A9-4BF5-A75B-D4DC8C94D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338625"/>
              </p:ext>
            </p:extLst>
          </p:nvPr>
        </p:nvGraphicFramePr>
        <p:xfrm>
          <a:off x="1503630" y="4157970"/>
          <a:ext cx="611504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6772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8145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22654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640251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0105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535720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  <a:gridCol w="653317">
                  <a:extLst>
                    <a:ext uri="{9D8B030D-6E8A-4147-A177-3AD203B41FA5}">
                      <a16:colId xmlns:a16="http://schemas.microsoft.com/office/drawing/2014/main" val="93806544"/>
                    </a:ext>
                  </a:extLst>
                </a:gridCol>
                <a:gridCol w="640251">
                  <a:extLst>
                    <a:ext uri="{9D8B030D-6E8A-4147-A177-3AD203B41FA5}">
                      <a16:colId xmlns:a16="http://schemas.microsoft.com/office/drawing/2014/main" val="1528188164"/>
                    </a:ext>
                  </a:extLst>
                </a:gridCol>
                <a:gridCol w="803578">
                  <a:extLst>
                    <a:ext uri="{9D8B030D-6E8A-4147-A177-3AD203B41FA5}">
                      <a16:colId xmlns:a16="http://schemas.microsoft.com/office/drawing/2014/main" val="653882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 </a:t>
                      </a:r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si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21" name="图片 20">
            <a:extLst>
              <a:ext uri="{FF2B5EF4-FFF2-40B4-BE49-F238E27FC236}">
                <a16:creationId xmlns:a16="http://schemas.microsoft.com/office/drawing/2014/main" id="{3FCD4595-88DA-41DA-9B79-60A53D067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9" t="13092" r="17674"/>
          <a:stretch/>
        </p:blipFill>
        <p:spPr>
          <a:xfrm>
            <a:off x="2544097" y="1872168"/>
            <a:ext cx="2304000" cy="297010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CB1545D8-A662-4DE9-8A8E-67A3D743DE24}"/>
              </a:ext>
            </a:extLst>
          </p:cNvPr>
          <p:cNvSpPr/>
          <p:nvPr/>
        </p:nvSpPr>
        <p:spPr>
          <a:xfrm>
            <a:off x="2544097" y="1872168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D1D65728-8F5C-4F81-8CD2-9A69050920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3" t="17768" r="818" b="7196"/>
          <a:stretch/>
        </p:blipFill>
        <p:spPr>
          <a:xfrm>
            <a:off x="2544097" y="2426533"/>
            <a:ext cx="2304000" cy="293328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76F289C6-4305-403D-8355-475A7ADEA51B}"/>
              </a:ext>
            </a:extLst>
          </p:cNvPr>
          <p:cNvSpPr/>
          <p:nvPr/>
        </p:nvSpPr>
        <p:spPr>
          <a:xfrm>
            <a:off x="2544097" y="2426533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69721758-0956-4584-8667-CE2BAC8796FC}"/>
              </a:ext>
            </a:extLst>
          </p:cNvPr>
          <p:cNvSpPr txBox="1"/>
          <p:nvPr/>
        </p:nvSpPr>
        <p:spPr>
          <a:xfrm>
            <a:off x="1311507" y="1844520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D4741FE6-5FB8-4653-B2E9-9CE56168A415}"/>
              </a:ext>
            </a:extLst>
          </p:cNvPr>
          <p:cNvSpPr txBox="1"/>
          <p:nvPr/>
        </p:nvSpPr>
        <p:spPr>
          <a:xfrm>
            <a:off x="1503630" y="2370413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pic>
        <p:nvPicPr>
          <p:cNvPr id="53" name="图片 52">
            <a:extLst>
              <a:ext uri="{FF2B5EF4-FFF2-40B4-BE49-F238E27FC236}">
                <a16:creationId xmlns:a16="http://schemas.microsoft.com/office/drawing/2014/main" id="{1CC5C94E-246B-4342-BB7F-A740490DF4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t="17425" r="1600" b="25477"/>
          <a:stretch/>
        </p:blipFill>
        <p:spPr>
          <a:xfrm>
            <a:off x="2632150" y="4718182"/>
            <a:ext cx="3440820" cy="309607"/>
          </a:xfrm>
          <a:prstGeom prst="rect">
            <a:avLst/>
          </a:prstGeom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19BF793E-4671-4E90-8B3D-F93D0A33473F}"/>
              </a:ext>
            </a:extLst>
          </p:cNvPr>
          <p:cNvSpPr/>
          <p:nvPr/>
        </p:nvSpPr>
        <p:spPr>
          <a:xfrm>
            <a:off x="2624560" y="4718183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9F40524E-88BF-4692-88E4-C51F8B4E09FE}"/>
              </a:ext>
            </a:extLst>
          </p:cNvPr>
          <p:cNvSpPr txBox="1"/>
          <p:nvPr/>
        </p:nvSpPr>
        <p:spPr>
          <a:xfrm>
            <a:off x="1624830" y="4658233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pic>
        <p:nvPicPr>
          <p:cNvPr id="49" name="图片 48">
            <a:extLst>
              <a:ext uri="{FF2B5EF4-FFF2-40B4-BE49-F238E27FC236}">
                <a16:creationId xmlns:a16="http://schemas.microsoft.com/office/drawing/2014/main" id="{E9811A66-542E-4DBD-8706-805D3A7F38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58" t="34089" r="1322" b="8612"/>
          <a:stretch/>
        </p:blipFill>
        <p:spPr>
          <a:xfrm>
            <a:off x="2624560" y="5195827"/>
            <a:ext cx="3456001" cy="308193"/>
          </a:xfrm>
          <a:prstGeom prst="rect">
            <a:avLst/>
          </a:prstGeom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4981B8E5-BD22-4BEF-996B-5EEE23DDBFA3}"/>
              </a:ext>
            </a:extLst>
          </p:cNvPr>
          <p:cNvSpPr/>
          <p:nvPr/>
        </p:nvSpPr>
        <p:spPr>
          <a:xfrm>
            <a:off x="2624560" y="5195828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119C72CE-81B0-4464-AC1D-1D90A7CB542C}"/>
              </a:ext>
            </a:extLst>
          </p:cNvPr>
          <p:cNvSpPr txBox="1"/>
          <p:nvPr/>
        </p:nvSpPr>
        <p:spPr>
          <a:xfrm>
            <a:off x="1325921" y="5163876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74" name="图片 73">
            <a:extLst>
              <a:ext uri="{FF2B5EF4-FFF2-40B4-BE49-F238E27FC236}">
                <a16:creationId xmlns:a16="http://schemas.microsoft.com/office/drawing/2014/main" id="{07A7549F-2325-4B1C-ACC8-FEBFFB96BD1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47" t="13307" r="15468" b="21506"/>
          <a:stretch/>
        </p:blipFill>
        <p:spPr>
          <a:xfrm>
            <a:off x="2624560" y="5611998"/>
            <a:ext cx="3456001" cy="306001"/>
          </a:xfrm>
          <a:prstGeom prst="rect">
            <a:avLst/>
          </a:prstGeom>
        </p:spPr>
      </p:pic>
      <p:sp>
        <p:nvSpPr>
          <p:cNvPr id="75" name="矩形 74">
            <a:extLst>
              <a:ext uri="{FF2B5EF4-FFF2-40B4-BE49-F238E27FC236}">
                <a16:creationId xmlns:a16="http://schemas.microsoft.com/office/drawing/2014/main" id="{B74B0EA4-CED6-4D2F-819C-937CD22C27E2}"/>
              </a:ext>
            </a:extLst>
          </p:cNvPr>
          <p:cNvSpPr/>
          <p:nvPr/>
        </p:nvSpPr>
        <p:spPr>
          <a:xfrm>
            <a:off x="2624560" y="5611999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2EE37937-D9D9-4DA0-BCBD-B82F430F0469}"/>
              </a:ext>
            </a:extLst>
          </p:cNvPr>
          <p:cNvSpPr txBox="1"/>
          <p:nvPr/>
        </p:nvSpPr>
        <p:spPr>
          <a:xfrm>
            <a:off x="1311507" y="5580332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  <p:pic>
        <p:nvPicPr>
          <p:cNvPr id="80" name="图片 79">
            <a:extLst>
              <a:ext uri="{FF2B5EF4-FFF2-40B4-BE49-F238E27FC236}">
                <a16:creationId xmlns:a16="http://schemas.microsoft.com/office/drawing/2014/main" id="{E074E0FA-0D70-44D9-A1A0-4FD23E17422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80" b="26449"/>
          <a:stretch/>
        </p:blipFill>
        <p:spPr>
          <a:xfrm>
            <a:off x="2624560" y="6018252"/>
            <a:ext cx="3456000" cy="311188"/>
          </a:xfrm>
          <a:prstGeom prst="rect">
            <a:avLst/>
          </a:prstGeom>
        </p:spPr>
      </p:pic>
      <p:sp>
        <p:nvSpPr>
          <p:cNvPr id="81" name="矩形 80">
            <a:extLst>
              <a:ext uri="{FF2B5EF4-FFF2-40B4-BE49-F238E27FC236}">
                <a16:creationId xmlns:a16="http://schemas.microsoft.com/office/drawing/2014/main" id="{7E88A9BD-26EE-4C37-84F2-6379C5FBE608}"/>
              </a:ext>
            </a:extLst>
          </p:cNvPr>
          <p:cNvSpPr/>
          <p:nvPr/>
        </p:nvSpPr>
        <p:spPr>
          <a:xfrm>
            <a:off x="2624560" y="6023439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756395CD-0CE1-407D-81DC-CF2908E19A79}"/>
              </a:ext>
            </a:extLst>
          </p:cNvPr>
          <p:cNvSpPr txBox="1"/>
          <p:nvPr/>
        </p:nvSpPr>
        <p:spPr>
          <a:xfrm>
            <a:off x="1277343" y="6082635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LaminB1</a:t>
            </a:r>
            <a:endParaRPr lang="zh-CN" altLang="en-US" dirty="0"/>
          </a:p>
        </p:txBody>
      </p:sp>
      <p:pic>
        <p:nvPicPr>
          <p:cNvPr id="96" name="图片 95">
            <a:extLst>
              <a:ext uri="{FF2B5EF4-FFF2-40B4-BE49-F238E27FC236}">
                <a16:creationId xmlns:a16="http://schemas.microsoft.com/office/drawing/2014/main" id="{2479A6A5-FAAD-46F5-8EEE-B1B81A3FE7A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943" t="23235" r="4310" b="20235"/>
          <a:stretch/>
        </p:blipFill>
        <p:spPr>
          <a:xfrm>
            <a:off x="2544097" y="2852285"/>
            <a:ext cx="2304000" cy="316414"/>
          </a:xfrm>
          <a:prstGeom prst="rect">
            <a:avLst/>
          </a:prstGeom>
        </p:spPr>
      </p:pic>
      <p:sp>
        <p:nvSpPr>
          <p:cNvPr id="97" name="矩形 96">
            <a:extLst>
              <a:ext uri="{FF2B5EF4-FFF2-40B4-BE49-F238E27FC236}">
                <a16:creationId xmlns:a16="http://schemas.microsoft.com/office/drawing/2014/main" id="{DA40FAC1-28C6-4D35-9A5B-5A174E117538}"/>
              </a:ext>
            </a:extLst>
          </p:cNvPr>
          <p:cNvSpPr/>
          <p:nvPr/>
        </p:nvSpPr>
        <p:spPr>
          <a:xfrm>
            <a:off x="2544097" y="2852285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548A5725-0060-4DC9-B683-CC8EC7D9DB73}"/>
              </a:ext>
            </a:extLst>
          </p:cNvPr>
          <p:cNvSpPr txBox="1"/>
          <p:nvPr/>
        </p:nvSpPr>
        <p:spPr>
          <a:xfrm>
            <a:off x="1461159" y="2845189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LaminB1</a:t>
            </a:r>
            <a:endParaRPr lang="zh-CN" altLang="en-US" dirty="0"/>
          </a:p>
        </p:txBody>
      </p:sp>
      <p:pic>
        <p:nvPicPr>
          <p:cNvPr id="102" name="图片 101">
            <a:extLst>
              <a:ext uri="{FF2B5EF4-FFF2-40B4-BE49-F238E27FC236}">
                <a16:creationId xmlns:a16="http://schemas.microsoft.com/office/drawing/2014/main" id="{07FA3F65-3C61-4F17-A191-66241254292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t="11299" r="9806" b="11299"/>
          <a:stretch/>
        </p:blipFill>
        <p:spPr>
          <a:xfrm>
            <a:off x="2544097" y="3252366"/>
            <a:ext cx="2304000" cy="306000"/>
          </a:xfrm>
          <a:prstGeom prst="rect">
            <a:avLst/>
          </a:prstGeom>
        </p:spPr>
      </p:pic>
      <p:sp>
        <p:nvSpPr>
          <p:cNvPr id="103" name="矩形 102">
            <a:extLst>
              <a:ext uri="{FF2B5EF4-FFF2-40B4-BE49-F238E27FC236}">
                <a16:creationId xmlns:a16="http://schemas.microsoft.com/office/drawing/2014/main" id="{ECD3EBC5-4172-4FCB-AEB6-1CBC3FD3D30B}"/>
              </a:ext>
            </a:extLst>
          </p:cNvPr>
          <p:cNvSpPr/>
          <p:nvPr/>
        </p:nvSpPr>
        <p:spPr>
          <a:xfrm>
            <a:off x="2544097" y="3252366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5" name="文本框 104">
            <a:extLst>
              <a:ext uri="{FF2B5EF4-FFF2-40B4-BE49-F238E27FC236}">
                <a16:creationId xmlns:a16="http://schemas.microsoft.com/office/drawing/2014/main" id="{E6E49760-2F6E-41AE-AC6F-615A54A73FFC}"/>
              </a:ext>
            </a:extLst>
          </p:cNvPr>
          <p:cNvSpPr txBox="1"/>
          <p:nvPr/>
        </p:nvSpPr>
        <p:spPr>
          <a:xfrm>
            <a:off x="1511045" y="3246954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  <p:pic>
        <p:nvPicPr>
          <p:cNvPr id="109" name="图片 108">
            <a:extLst>
              <a:ext uri="{FF2B5EF4-FFF2-40B4-BE49-F238E27FC236}">
                <a16:creationId xmlns:a16="http://schemas.microsoft.com/office/drawing/2014/main" id="{7476A4AC-611E-4568-8321-94A393129A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4922" y="1801558"/>
            <a:ext cx="1679349" cy="345151"/>
          </a:xfrm>
          <a:prstGeom prst="rect">
            <a:avLst/>
          </a:prstGeom>
        </p:spPr>
      </p:pic>
      <p:pic>
        <p:nvPicPr>
          <p:cNvPr id="111" name="图片 110">
            <a:extLst>
              <a:ext uri="{FF2B5EF4-FFF2-40B4-BE49-F238E27FC236}">
                <a16:creationId xmlns:a16="http://schemas.microsoft.com/office/drawing/2014/main" id="{8944C236-4AF1-4F87-ACC7-8A6CAEDCD8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4291" y="2259948"/>
            <a:ext cx="2052554" cy="419841"/>
          </a:xfrm>
          <a:prstGeom prst="rect">
            <a:avLst/>
          </a:prstGeom>
        </p:spPr>
      </p:pic>
      <p:pic>
        <p:nvPicPr>
          <p:cNvPr id="112" name="图片 111">
            <a:extLst>
              <a:ext uri="{FF2B5EF4-FFF2-40B4-BE49-F238E27FC236}">
                <a16:creationId xmlns:a16="http://schemas.microsoft.com/office/drawing/2014/main" id="{CF087093-4FE7-45B0-9463-7F5DE6E765B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87692" y="4528810"/>
            <a:ext cx="3268300" cy="419840"/>
          </a:xfrm>
          <a:prstGeom prst="rect">
            <a:avLst/>
          </a:prstGeom>
        </p:spPr>
      </p:pic>
      <p:pic>
        <p:nvPicPr>
          <p:cNvPr id="113" name="图片 112">
            <a:extLst>
              <a:ext uri="{FF2B5EF4-FFF2-40B4-BE49-F238E27FC236}">
                <a16:creationId xmlns:a16="http://schemas.microsoft.com/office/drawing/2014/main" id="{8A48EE77-6B56-47E9-9BA5-A19F0D559C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92550" y="5126470"/>
            <a:ext cx="2042679" cy="298929"/>
          </a:xfrm>
          <a:prstGeom prst="rect">
            <a:avLst/>
          </a:prstGeom>
        </p:spPr>
      </p:pic>
      <p:pic>
        <p:nvPicPr>
          <p:cNvPr id="114" name="图片 113">
            <a:extLst>
              <a:ext uri="{FF2B5EF4-FFF2-40B4-BE49-F238E27FC236}">
                <a16:creationId xmlns:a16="http://schemas.microsoft.com/office/drawing/2014/main" id="{C8F968D3-C03A-465A-93B1-129F6FC5EE9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50568" y="5581372"/>
            <a:ext cx="1997094" cy="307245"/>
          </a:xfrm>
          <a:prstGeom prst="rect">
            <a:avLst/>
          </a:prstGeom>
        </p:spPr>
      </p:pic>
      <p:pic>
        <p:nvPicPr>
          <p:cNvPr id="115" name="图片 114">
            <a:extLst>
              <a:ext uri="{FF2B5EF4-FFF2-40B4-BE49-F238E27FC236}">
                <a16:creationId xmlns:a16="http://schemas.microsoft.com/office/drawing/2014/main" id="{5B5920B4-E458-45A7-972F-1D989E0CFD7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87012" y="6035515"/>
            <a:ext cx="1979665" cy="327788"/>
          </a:xfrm>
          <a:prstGeom prst="rect">
            <a:avLst/>
          </a:prstGeom>
        </p:spPr>
      </p:pic>
      <p:pic>
        <p:nvPicPr>
          <p:cNvPr id="116" name="图片 115">
            <a:extLst>
              <a:ext uri="{FF2B5EF4-FFF2-40B4-BE49-F238E27FC236}">
                <a16:creationId xmlns:a16="http://schemas.microsoft.com/office/drawing/2014/main" id="{83787481-CAE5-4D9A-80D7-FC8AED043F2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22170" y="2866958"/>
            <a:ext cx="1417611" cy="369332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BD8F7B88-6939-4366-BE53-1574AAF0D1D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51876" y="3324799"/>
            <a:ext cx="1035281" cy="276670"/>
          </a:xfrm>
          <a:prstGeom prst="rect">
            <a:avLst/>
          </a:prstGeom>
        </p:spPr>
      </p:pic>
      <p:sp>
        <p:nvSpPr>
          <p:cNvPr id="118" name="文本框 119">
            <a:extLst>
              <a:ext uri="{FF2B5EF4-FFF2-40B4-BE49-F238E27FC236}">
                <a16:creationId xmlns:a16="http://schemas.microsoft.com/office/drawing/2014/main" id="{1D387BFA-8CC9-4ECC-A304-D6331956FA31}"/>
              </a:ext>
            </a:extLst>
          </p:cNvPr>
          <p:cNvSpPr txBox="1"/>
          <p:nvPr/>
        </p:nvSpPr>
        <p:spPr>
          <a:xfrm>
            <a:off x="7328819" y="346239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119" name="文本框 119">
            <a:extLst>
              <a:ext uri="{FF2B5EF4-FFF2-40B4-BE49-F238E27FC236}">
                <a16:creationId xmlns:a16="http://schemas.microsoft.com/office/drawing/2014/main" id="{422811E3-1722-45C1-9EC2-96B4800F34DE}"/>
              </a:ext>
            </a:extLst>
          </p:cNvPr>
          <p:cNvSpPr txBox="1"/>
          <p:nvPr/>
        </p:nvSpPr>
        <p:spPr>
          <a:xfrm>
            <a:off x="7387157" y="288191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601C42F5-A166-424D-8538-7D5159E85AD4}"/>
              </a:ext>
            </a:extLst>
          </p:cNvPr>
          <p:cNvSpPr txBox="1"/>
          <p:nvPr/>
        </p:nvSpPr>
        <p:spPr>
          <a:xfrm>
            <a:off x="8276845" y="218952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122" name="文本框 119">
            <a:extLst>
              <a:ext uri="{FF2B5EF4-FFF2-40B4-BE49-F238E27FC236}">
                <a16:creationId xmlns:a16="http://schemas.microsoft.com/office/drawing/2014/main" id="{6728631E-071C-4C40-9EF8-51B009DEE38C}"/>
              </a:ext>
            </a:extLst>
          </p:cNvPr>
          <p:cNvSpPr txBox="1"/>
          <p:nvPr/>
        </p:nvSpPr>
        <p:spPr>
          <a:xfrm>
            <a:off x="8059136" y="1720888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D7D1ED69-8911-485D-BFB6-8C40EEC5D667}"/>
              </a:ext>
            </a:extLst>
          </p:cNvPr>
          <p:cNvSpPr txBox="1"/>
          <p:nvPr/>
        </p:nvSpPr>
        <p:spPr>
          <a:xfrm>
            <a:off x="10255992" y="441040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8F67CBD3-E7CC-4695-AAB1-CD7C3FF60836}"/>
              </a:ext>
            </a:extLst>
          </p:cNvPr>
          <p:cNvSpPr txBox="1"/>
          <p:nvPr/>
        </p:nvSpPr>
        <p:spPr>
          <a:xfrm>
            <a:off x="9494333" y="5030158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F1ABE501-1B71-46A5-8497-6018125CF1FF}"/>
              </a:ext>
            </a:extLst>
          </p:cNvPr>
          <p:cNvSpPr txBox="1"/>
          <p:nvPr/>
        </p:nvSpPr>
        <p:spPr>
          <a:xfrm>
            <a:off x="9178589" y="569569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126" name="文本框 119">
            <a:extLst>
              <a:ext uri="{FF2B5EF4-FFF2-40B4-BE49-F238E27FC236}">
                <a16:creationId xmlns:a16="http://schemas.microsoft.com/office/drawing/2014/main" id="{AA641956-70F7-4E1C-A857-0BA43981E542}"/>
              </a:ext>
            </a:extLst>
          </p:cNvPr>
          <p:cNvSpPr txBox="1"/>
          <p:nvPr/>
        </p:nvSpPr>
        <p:spPr>
          <a:xfrm>
            <a:off x="9159748" y="6175550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7E25327C-5FC3-43F0-82AA-325C73C70363}"/>
              </a:ext>
            </a:extLst>
          </p:cNvPr>
          <p:cNvSpPr txBox="1"/>
          <p:nvPr/>
        </p:nvSpPr>
        <p:spPr>
          <a:xfrm>
            <a:off x="403245" y="578550"/>
            <a:ext cx="1816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7J and 7K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6463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4978412-EE70-4ABA-B970-429502FFC000}"/>
              </a:ext>
            </a:extLst>
          </p:cNvPr>
          <p:cNvSpPr txBox="1"/>
          <p:nvPr/>
        </p:nvSpPr>
        <p:spPr>
          <a:xfrm>
            <a:off x="79640" y="3538604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IQGAP2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E9B0C62-9289-4BDB-A01A-63B0EA8373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63" t="29295" r="8304" b="16093"/>
          <a:stretch/>
        </p:blipFill>
        <p:spPr>
          <a:xfrm>
            <a:off x="1229908" y="4096360"/>
            <a:ext cx="1145012" cy="31721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6B7044C-5AE1-4139-9D64-1FB2FB8CE809}"/>
              </a:ext>
            </a:extLst>
          </p:cNvPr>
          <p:cNvSpPr/>
          <p:nvPr/>
        </p:nvSpPr>
        <p:spPr>
          <a:xfrm>
            <a:off x="1226414" y="4103523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5468D1F-8C7F-4703-BD5D-3E064B07DA82}"/>
              </a:ext>
            </a:extLst>
          </p:cNvPr>
          <p:cNvSpPr txBox="1"/>
          <p:nvPr/>
        </p:nvSpPr>
        <p:spPr>
          <a:xfrm>
            <a:off x="145860" y="4077054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1E06DEF-FEA6-4D34-99D5-6F4FD218AD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4" t="6520" r="982" b="4908"/>
          <a:stretch/>
        </p:blipFill>
        <p:spPr>
          <a:xfrm>
            <a:off x="1229908" y="3567916"/>
            <a:ext cx="1152000" cy="303502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2CC4F25D-37B5-4941-9AD8-BECFF1FFD8DD}"/>
              </a:ext>
            </a:extLst>
          </p:cNvPr>
          <p:cNvSpPr/>
          <p:nvPr/>
        </p:nvSpPr>
        <p:spPr>
          <a:xfrm>
            <a:off x="1229908" y="3577560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D6738610-2F9E-460D-B64B-7F4FCEB827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18" t="14143" r="2855" b="16088"/>
          <a:stretch/>
        </p:blipFill>
        <p:spPr>
          <a:xfrm>
            <a:off x="1229908" y="3156051"/>
            <a:ext cx="1152000" cy="293205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505472AA-D50F-411D-B105-83368980A26E}"/>
              </a:ext>
            </a:extLst>
          </p:cNvPr>
          <p:cNvSpPr/>
          <p:nvPr/>
        </p:nvSpPr>
        <p:spPr>
          <a:xfrm>
            <a:off x="1229908" y="3156053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348BF97-17F3-4F8D-A9C8-8C38F3609465}"/>
              </a:ext>
            </a:extLst>
          </p:cNvPr>
          <p:cNvSpPr txBox="1"/>
          <p:nvPr/>
        </p:nvSpPr>
        <p:spPr>
          <a:xfrm>
            <a:off x="129719" y="3174379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BF5E6245-DA47-4864-922E-867D22E7C8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0991" y="3081196"/>
            <a:ext cx="867023" cy="41311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3137FDE-6C69-4350-ADFA-02A8B2026E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8519" y="3547081"/>
            <a:ext cx="1013804" cy="363234"/>
          </a:xfrm>
          <a:prstGeom prst="rect">
            <a:avLst/>
          </a:prstGeom>
        </p:spPr>
      </p:pic>
      <p:sp>
        <p:nvSpPr>
          <p:cNvPr id="28" name="文本框 119">
            <a:extLst>
              <a:ext uri="{FF2B5EF4-FFF2-40B4-BE49-F238E27FC236}">
                <a16:creationId xmlns:a16="http://schemas.microsoft.com/office/drawing/2014/main" id="{749C0F85-3AC8-49E2-BEE9-BB6296871969}"/>
              </a:ext>
            </a:extLst>
          </p:cNvPr>
          <p:cNvSpPr txBox="1"/>
          <p:nvPr/>
        </p:nvSpPr>
        <p:spPr>
          <a:xfrm>
            <a:off x="3546412" y="3650773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180kDa</a:t>
            </a:r>
            <a:endParaRPr lang="zh-CN" altLang="en-US" sz="1400" dirty="0"/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60322961-EA23-464F-A723-9920AA414D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8973" y="4045002"/>
            <a:ext cx="1469662" cy="390249"/>
          </a:xfrm>
          <a:prstGeom prst="rect">
            <a:avLst/>
          </a:prstGeom>
        </p:spPr>
      </p:pic>
      <p:sp>
        <p:nvSpPr>
          <p:cNvPr id="30" name="文本框 119">
            <a:extLst>
              <a:ext uri="{FF2B5EF4-FFF2-40B4-BE49-F238E27FC236}">
                <a16:creationId xmlns:a16="http://schemas.microsoft.com/office/drawing/2014/main" id="{A7370698-EA3E-46FF-8F22-FBA0E1C3FE65}"/>
              </a:ext>
            </a:extLst>
          </p:cNvPr>
          <p:cNvSpPr txBox="1"/>
          <p:nvPr/>
        </p:nvSpPr>
        <p:spPr>
          <a:xfrm>
            <a:off x="3899279" y="427261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38" name="文本框 119">
            <a:extLst>
              <a:ext uri="{FF2B5EF4-FFF2-40B4-BE49-F238E27FC236}">
                <a16:creationId xmlns:a16="http://schemas.microsoft.com/office/drawing/2014/main" id="{0694B86A-3A06-48AF-8753-14A179774087}"/>
              </a:ext>
            </a:extLst>
          </p:cNvPr>
          <p:cNvSpPr txBox="1"/>
          <p:nvPr/>
        </p:nvSpPr>
        <p:spPr>
          <a:xfrm>
            <a:off x="3516000" y="308119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39" name="文本框 119">
            <a:extLst>
              <a:ext uri="{FF2B5EF4-FFF2-40B4-BE49-F238E27FC236}">
                <a16:creationId xmlns:a16="http://schemas.microsoft.com/office/drawing/2014/main" id="{10AD5E4D-4F30-459F-BEBB-2B1C2A6F4D66}"/>
              </a:ext>
            </a:extLst>
          </p:cNvPr>
          <p:cNvSpPr txBox="1"/>
          <p:nvPr/>
        </p:nvSpPr>
        <p:spPr>
          <a:xfrm>
            <a:off x="3549368" y="3256894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graphicFrame>
        <p:nvGraphicFramePr>
          <p:cNvPr id="40" name="表格 13">
            <a:extLst>
              <a:ext uri="{FF2B5EF4-FFF2-40B4-BE49-F238E27FC236}">
                <a16:creationId xmlns:a16="http://schemas.microsoft.com/office/drawing/2014/main" id="{6F17A5AB-B8E6-4339-B767-3C86A2BD5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166422"/>
              </p:ext>
            </p:extLst>
          </p:nvPr>
        </p:nvGraphicFramePr>
        <p:xfrm>
          <a:off x="5895130" y="1995144"/>
          <a:ext cx="42531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94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12478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ALDH-</a:t>
                      </a:r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41" name="表格 13">
            <a:extLst>
              <a:ext uri="{FF2B5EF4-FFF2-40B4-BE49-F238E27FC236}">
                <a16:creationId xmlns:a16="http://schemas.microsoft.com/office/drawing/2014/main" id="{FA15D221-6BCF-4B7C-BEF2-6A6DE10DC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831935"/>
              </p:ext>
            </p:extLst>
          </p:nvPr>
        </p:nvGraphicFramePr>
        <p:xfrm>
          <a:off x="5776204" y="2361480"/>
          <a:ext cx="44476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81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83203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360680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26499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735457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810043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NPM1-oe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42" name="图片 41">
            <a:extLst>
              <a:ext uri="{FF2B5EF4-FFF2-40B4-BE49-F238E27FC236}">
                <a16:creationId xmlns:a16="http://schemas.microsoft.com/office/drawing/2014/main" id="{468D5CA0-BA54-4910-B34E-FF0B0A107FD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22" t="18422" r="4174" b="21771"/>
          <a:stretch/>
        </p:blipFill>
        <p:spPr>
          <a:xfrm>
            <a:off x="6947647" y="2801373"/>
            <a:ext cx="2304001" cy="319475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DCA1F0B6-E3A1-435C-8805-60D411F28690}"/>
              </a:ext>
            </a:extLst>
          </p:cNvPr>
          <p:cNvSpPr/>
          <p:nvPr/>
        </p:nvSpPr>
        <p:spPr>
          <a:xfrm>
            <a:off x="6947647" y="2817184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5C3D2A9D-2B77-45F1-B51E-C2DACC4F136A}"/>
              </a:ext>
            </a:extLst>
          </p:cNvPr>
          <p:cNvSpPr txBox="1"/>
          <p:nvPr/>
        </p:nvSpPr>
        <p:spPr>
          <a:xfrm>
            <a:off x="5743076" y="2808753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A79B75F8-FDB5-4146-B38A-35C89A4ED20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210" t="3771" r="2973" b="26704"/>
          <a:stretch/>
        </p:blipFill>
        <p:spPr>
          <a:xfrm>
            <a:off x="6943403" y="3283864"/>
            <a:ext cx="2312489" cy="317578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7C2A8596-B0A7-441D-972E-B08A84EFF24D}"/>
              </a:ext>
            </a:extLst>
          </p:cNvPr>
          <p:cNvSpPr/>
          <p:nvPr/>
        </p:nvSpPr>
        <p:spPr>
          <a:xfrm>
            <a:off x="6947647" y="3297295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E5C47D7C-6170-4AF3-A5B0-5B6BB92CC531}"/>
              </a:ext>
            </a:extLst>
          </p:cNvPr>
          <p:cNvSpPr txBox="1"/>
          <p:nvPr/>
        </p:nvSpPr>
        <p:spPr>
          <a:xfrm>
            <a:off x="5878074" y="3293879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4CEB143A-A03D-40C3-B30A-A6ED713D81A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8183" b="1"/>
          <a:stretch/>
        </p:blipFill>
        <p:spPr>
          <a:xfrm>
            <a:off x="6947647" y="4382150"/>
            <a:ext cx="2304000" cy="324698"/>
          </a:xfrm>
          <a:prstGeom prst="rect">
            <a:avLst/>
          </a:prstGeom>
        </p:spPr>
      </p:pic>
      <p:sp>
        <p:nvSpPr>
          <p:cNvPr id="52" name="矩形 51">
            <a:extLst>
              <a:ext uri="{FF2B5EF4-FFF2-40B4-BE49-F238E27FC236}">
                <a16:creationId xmlns:a16="http://schemas.microsoft.com/office/drawing/2014/main" id="{83E733A2-CC9B-4BE9-BAF9-FC584660646C}"/>
              </a:ext>
            </a:extLst>
          </p:cNvPr>
          <p:cNvSpPr/>
          <p:nvPr/>
        </p:nvSpPr>
        <p:spPr>
          <a:xfrm>
            <a:off x="6947647" y="4382917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53" name="文本框 39">
            <a:extLst>
              <a:ext uri="{FF2B5EF4-FFF2-40B4-BE49-F238E27FC236}">
                <a16:creationId xmlns:a16="http://schemas.microsoft.com/office/drawing/2014/main" id="{23EBA2F7-1F77-40DA-B953-ED2FF3247F95}"/>
              </a:ext>
            </a:extLst>
          </p:cNvPr>
          <p:cNvSpPr txBox="1"/>
          <p:nvPr/>
        </p:nvSpPr>
        <p:spPr>
          <a:xfrm>
            <a:off x="5921923" y="4274342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580DBC1F-7161-4DC8-B470-5EE664F0A7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13805" y="2739449"/>
            <a:ext cx="1505186" cy="291736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D1733A70-BBA1-4664-B658-712DA3BA06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69367" y="3217217"/>
            <a:ext cx="1604640" cy="344586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9A5DAA97-C861-4B8B-880F-EE8EFC7997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69367" y="4249098"/>
            <a:ext cx="1794206" cy="394576"/>
          </a:xfrm>
          <a:prstGeom prst="rect">
            <a:avLst/>
          </a:prstGeom>
        </p:spPr>
      </p:pic>
      <p:sp>
        <p:nvSpPr>
          <p:cNvPr id="58" name="文本框 57">
            <a:extLst>
              <a:ext uri="{FF2B5EF4-FFF2-40B4-BE49-F238E27FC236}">
                <a16:creationId xmlns:a16="http://schemas.microsoft.com/office/drawing/2014/main" id="{F52C1A9C-7450-45C5-9BC0-D3B3E05241D3}"/>
              </a:ext>
            </a:extLst>
          </p:cNvPr>
          <p:cNvSpPr txBox="1"/>
          <p:nvPr/>
        </p:nvSpPr>
        <p:spPr>
          <a:xfrm>
            <a:off x="10900821" y="3228481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59" name="文本框 119">
            <a:extLst>
              <a:ext uri="{FF2B5EF4-FFF2-40B4-BE49-F238E27FC236}">
                <a16:creationId xmlns:a16="http://schemas.microsoft.com/office/drawing/2014/main" id="{205BF4E0-0BD4-41B5-AF43-733FC3A11527}"/>
              </a:ext>
            </a:extLst>
          </p:cNvPr>
          <p:cNvSpPr txBox="1"/>
          <p:nvPr/>
        </p:nvSpPr>
        <p:spPr>
          <a:xfrm>
            <a:off x="10899901" y="2650942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60" name="文本框 119">
            <a:extLst>
              <a:ext uri="{FF2B5EF4-FFF2-40B4-BE49-F238E27FC236}">
                <a16:creationId xmlns:a16="http://schemas.microsoft.com/office/drawing/2014/main" id="{7E887C2D-658B-4EF9-9882-96CC0C02D827}"/>
              </a:ext>
            </a:extLst>
          </p:cNvPr>
          <p:cNvSpPr txBox="1"/>
          <p:nvPr/>
        </p:nvSpPr>
        <p:spPr>
          <a:xfrm>
            <a:off x="11327021" y="429851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pic>
        <p:nvPicPr>
          <p:cNvPr id="61" name="图片 60">
            <a:extLst>
              <a:ext uri="{FF2B5EF4-FFF2-40B4-BE49-F238E27FC236}">
                <a16:creationId xmlns:a16="http://schemas.microsoft.com/office/drawing/2014/main" id="{47DCAEA6-9B15-4BC3-9B6C-8489B0560D3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145" t="5547" r="1077" b="19533"/>
          <a:stretch/>
        </p:blipFill>
        <p:spPr>
          <a:xfrm>
            <a:off x="6947647" y="3828261"/>
            <a:ext cx="2304000" cy="303980"/>
          </a:xfrm>
          <a:prstGeom prst="rect">
            <a:avLst/>
          </a:prstGeom>
        </p:spPr>
      </p:pic>
      <p:sp>
        <p:nvSpPr>
          <p:cNvPr id="62" name="矩形 61">
            <a:extLst>
              <a:ext uri="{FF2B5EF4-FFF2-40B4-BE49-F238E27FC236}">
                <a16:creationId xmlns:a16="http://schemas.microsoft.com/office/drawing/2014/main" id="{AC49F6E7-4C19-4F78-B004-9738B6D7AAAC}"/>
              </a:ext>
            </a:extLst>
          </p:cNvPr>
          <p:cNvSpPr/>
          <p:nvPr/>
        </p:nvSpPr>
        <p:spPr>
          <a:xfrm>
            <a:off x="6947647" y="3826241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93CEDC0F-EF26-4995-B93A-9D2108CF581E}"/>
              </a:ext>
            </a:extLst>
          </p:cNvPr>
          <p:cNvSpPr txBox="1"/>
          <p:nvPr/>
        </p:nvSpPr>
        <p:spPr>
          <a:xfrm>
            <a:off x="5815666" y="3780357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IQGAP2</a:t>
            </a:r>
            <a:endParaRPr lang="zh-CN" altLang="en-US" dirty="0"/>
          </a:p>
        </p:txBody>
      </p:sp>
      <p:pic>
        <p:nvPicPr>
          <p:cNvPr id="64" name="图片 63">
            <a:extLst>
              <a:ext uri="{FF2B5EF4-FFF2-40B4-BE49-F238E27FC236}">
                <a16:creationId xmlns:a16="http://schemas.microsoft.com/office/drawing/2014/main" id="{E071F96E-B707-464F-BD5A-58AD096D668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31562" y="3748969"/>
            <a:ext cx="1781563" cy="382483"/>
          </a:xfrm>
          <a:prstGeom prst="rect">
            <a:avLst/>
          </a:prstGeom>
        </p:spPr>
      </p:pic>
      <p:sp>
        <p:nvSpPr>
          <p:cNvPr id="65" name="文本框 119">
            <a:extLst>
              <a:ext uri="{FF2B5EF4-FFF2-40B4-BE49-F238E27FC236}">
                <a16:creationId xmlns:a16="http://schemas.microsoft.com/office/drawing/2014/main" id="{1F43AC03-89DD-4076-B2A7-17E0796A1EDE}"/>
              </a:ext>
            </a:extLst>
          </p:cNvPr>
          <p:cNvSpPr txBox="1"/>
          <p:nvPr/>
        </p:nvSpPr>
        <p:spPr>
          <a:xfrm>
            <a:off x="11033213" y="3729878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180kDa</a:t>
            </a:r>
            <a:endParaRPr lang="zh-CN" altLang="en-US" sz="1400" dirty="0"/>
          </a:p>
        </p:txBody>
      </p:sp>
      <p:graphicFrame>
        <p:nvGraphicFramePr>
          <p:cNvPr id="67" name="表格 13">
            <a:extLst>
              <a:ext uri="{FF2B5EF4-FFF2-40B4-BE49-F238E27FC236}">
                <a16:creationId xmlns:a16="http://schemas.microsoft.com/office/drawing/2014/main" id="{A83420AE-923E-488A-92BB-D4A446224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203186"/>
              </p:ext>
            </p:extLst>
          </p:nvPr>
        </p:nvGraphicFramePr>
        <p:xfrm>
          <a:off x="1207154" y="2710356"/>
          <a:ext cx="444769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81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83203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360680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26499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735457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810043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NPM1-oe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68" name="文本框 67">
            <a:extLst>
              <a:ext uri="{FF2B5EF4-FFF2-40B4-BE49-F238E27FC236}">
                <a16:creationId xmlns:a16="http://schemas.microsoft.com/office/drawing/2014/main" id="{D4E08A49-D17D-4F36-BFA0-4E78D7202CF8}"/>
              </a:ext>
            </a:extLst>
          </p:cNvPr>
          <p:cNvSpPr txBox="1"/>
          <p:nvPr/>
        </p:nvSpPr>
        <p:spPr>
          <a:xfrm>
            <a:off x="403245" y="578550"/>
            <a:ext cx="186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7l and 7M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2967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C8A0831-68A4-49C2-8FA1-5622F8F206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726" t="20875" r="3003" b="16278"/>
          <a:stretch/>
        </p:blipFill>
        <p:spPr>
          <a:xfrm>
            <a:off x="6823307" y="2116315"/>
            <a:ext cx="1728000" cy="306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BE9CEE2-81DF-4F81-A27D-2D8CAFA7B1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04" t="6767" r="6689"/>
          <a:stretch/>
        </p:blipFill>
        <p:spPr>
          <a:xfrm>
            <a:off x="6823307" y="1594649"/>
            <a:ext cx="1728001" cy="30742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768F766-3367-4E26-B465-119806A05126}"/>
              </a:ext>
            </a:extLst>
          </p:cNvPr>
          <p:cNvSpPr txBox="1"/>
          <p:nvPr/>
        </p:nvSpPr>
        <p:spPr>
          <a:xfrm>
            <a:off x="5503509" y="1595526"/>
            <a:ext cx="1406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0F0DBED-B3E1-4D3D-BEAF-14331695CC72}"/>
              </a:ext>
            </a:extLst>
          </p:cNvPr>
          <p:cNvSpPr/>
          <p:nvPr/>
        </p:nvSpPr>
        <p:spPr>
          <a:xfrm>
            <a:off x="6823308" y="1594649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0B0E207-D485-4F2D-B070-AB4A3A7B86BB}"/>
              </a:ext>
            </a:extLst>
          </p:cNvPr>
          <p:cNvSpPr txBox="1"/>
          <p:nvPr/>
        </p:nvSpPr>
        <p:spPr>
          <a:xfrm>
            <a:off x="5867139" y="2060649"/>
            <a:ext cx="1087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A5FEB9B-0846-4DCA-89FE-B99FB1FCD00B}"/>
              </a:ext>
            </a:extLst>
          </p:cNvPr>
          <p:cNvSpPr/>
          <p:nvPr/>
        </p:nvSpPr>
        <p:spPr>
          <a:xfrm>
            <a:off x="6823308" y="2116315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1" name="表格 13">
            <a:extLst>
              <a:ext uri="{FF2B5EF4-FFF2-40B4-BE49-F238E27FC236}">
                <a16:creationId xmlns:a16="http://schemas.microsoft.com/office/drawing/2014/main" id="{78843236-9A65-4490-B09B-65373A8D2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734130"/>
              </p:ext>
            </p:extLst>
          </p:nvPr>
        </p:nvGraphicFramePr>
        <p:xfrm>
          <a:off x="5267690" y="1028725"/>
          <a:ext cx="55171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6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738734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10682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627651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13" name="图片 12">
            <a:extLst>
              <a:ext uri="{FF2B5EF4-FFF2-40B4-BE49-F238E27FC236}">
                <a16:creationId xmlns:a16="http://schemas.microsoft.com/office/drawing/2014/main" id="{AF6FCF07-AD8E-4B0C-ABA2-03071DEBAB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5113" y="1420787"/>
            <a:ext cx="2204581" cy="47986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6C7904C-19A4-4832-A51F-E0BD816858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5113" y="2041244"/>
            <a:ext cx="1932662" cy="535162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35ADA779-1800-4971-B35A-D5BC104E7D9E}"/>
              </a:ext>
            </a:extLst>
          </p:cNvPr>
          <p:cNvSpPr txBox="1"/>
          <p:nvPr/>
        </p:nvSpPr>
        <p:spPr>
          <a:xfrm>
            <a:off x="11209694" y="134190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A04E7F7-61F2-4269-9E1E-B4A38DCEC7A2}"/>
              </a:ext>
            </a:extLst>
          </p:cNvPr>
          <p:cNvSpPr txBox="1"/>
          <p:nvPr/>
        </p:nvSpPr>
        <p:spPr>
          <a:xfrm>
            <a:off x="10987742" y="229907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B6E5057-F11A-4A7C-9FFC-0184D87E11DA}"/>
              </a:ext>
            </a:extLst>
          </p:cNvPr>
          <p:cNvSpPr txBox="1"/>
          <p:nvPr/>
        </p:nvSpPr>
        <p:spPr>
          <a:xfrm>
            <a:off x="10932432" y="188743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40kDa</a:t>
            </a:r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DC10CB4F-08B8-49D0-AAFE-12282716C12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7727" t="15041" r="11260" b="22296"/>
          <a:stretch/>
        </p:blipFill>
        <p:spPr>
          <a:xfrm>
            <a:off x="7107353" y="4767668"/>
            <a:ext cx="1728001" cy="287298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631C63FF-F9F1-487B-BEBF-0653F8608DF6}"/>
              </a:ext>
            </a:extLst>
          </p:cNvPr>
          <p:cNvSpPr txBox="1"/>
          <p:nvPr/>
        </p:nvSpPr>
        <p:spPr>
          <a:xfrm>
            <a:off x="6209423" y="4726651"/>
            <a:ext cx="1111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71D9020-F0C3-4245-87AB-5574B9185AFE}"/>
              </a:ext>
            </a:extLst>
          </p:cNvPr>
          <p:cNvSpPr/>
          <p:nvPr/>
        </p:nvSpPr>
        <p:spPr>
          <a:xfrm>
            <a:off x="7107353" y="4762043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1BB375EC-9564-4F7A-8925-F37358F445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99070" y="4790997"/>
            <a:ext cx="1728001" cy="439322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D04CEC7-9722-462F-B3E4-8921FA9A2B1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804" t="13610" r="1831" b="15781"/>
          <a:stretch/>
        </p:blipFill>
        <p:spPr>
          <a:xfrm>
            <a:off x="7107353" y="4259592"/>
            <a:ext cx="1728000" cy="294334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F9FAA70C-E2E7-4F57-B5A4-E6AFDD2D78D8}"/>
              </a:ext>
            </a:extLst>
          </p:cNvPr>
          <p:cNvSpPr/>
          <p:nvPr/>
        </p:nvSpPr>
        <p:spPr>
          <a:xfrm>
            <a:off x="7107353" y="4259592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8B1353A-9A62-4C1A-9AA7-20925618EA91}"/>
              </a:ext>
            </a:extLst>
          </p:cNvPr>
          <p:cNvSpPr txBox="1"/>
          <p:nvPr/>
        </p:nvSpPr>
        <p:spPr>
          <a:xfrm>
            <a:off x="5693050" y="4227581"/>
            <a:ext cx="141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A3A06CB8-72E7-445D-AFE8-0E8EE9EC22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48351" y="4227581"/>
            <a:ext cx="935567" cy="338011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5A77EDA1-EE8C-489F-99DD-3DCC19C94915}"/>
              </a:ext>
            </a:extLst>
          </p:cNvPr>
          <p:cNvSpPr txBox="1"/>
          <p:nvPr/>
        </p:nvSpPr>
        <p:spPr>
          <a:xfrm>
            <a:off x="10483918" y="413081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C9635C87-7289-43ED-9138-A47D2FAA1120}"/>
              </a:ext>
            </a:extLst>
          </p:cNvPr>
          <p:cNvSpPr txBox="1"/>
          <p:nvPr/>
        </p:nvSpPr>
        <p:spPr>
          <a:xfrm>
            <a:off x="11127071" y="498491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4968FCA-0759-4CD8-ADCC-84C89D3E9393}"/>
              </a:ext>
            </a:extLst>
          </p:cNvPr>
          <p:cNvSpPr txBox="1"/>
          <p:nvPr/>
        </p:nvSpPr>
        <p:spPr>
          <a:xfrm>
            <a:off x="11074169" y="462450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40kDa</a:t>
            </a:r>
            <a:endParaRPr lang="zh-CN" altLang="en-US" dirty="0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01B0D040-6DF0-4A1A-B3ED-921BA98D56E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443" t="21445" r="6054" b="20614"/>
          <a:stretch/>
        </p:blipFill>
        <p:spPr>
          <a:xfrm>
            <a:off x="1579073" y="2274207"/>
            <a:ext cx="1152000" cy="306000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4E93AB09-FEBF-46FA-A6A3-4A038A990FDC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267" t="10902" r="7945"/>
          <a:stretch/>
        </p:blipFill>
        <p:spPr>
          <a:xfrm>
            <a:off x="1621460" y="1511965"/>
            <a:ext cx="1152001" cy="306000"/>
          </a:xfrm>
          <a:prstGeom prst="rect">
            <a:avLst/>
          </a:prstGeom>
        </p:spPr>
      </p:pic>
      <p:graphicFrame>
        <p:nvGraphicFramePr>
          <p:cNvPr id="35" name="表格 13">
            <a:extLst>
              <a:ext uri="{FF2B5EF4-FFF2-40B4-BE49-F238E27FC236}">
                <a16:creationId xmlns:a16="http://schemas.microsoft.com/office/drawing/2014/main" id="{A11894BB-B944-4FEB-8C5D-0F71313479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010869"/>
              </p:ext>
            </p:extLst>
          </p:nvPr>
        </p:nvGraphicFramePr>
        <p:xfrm>
          <a:off x="465820" y="1049772"/>
          <a:ext cx="480187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369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4296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18546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286993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ALDH9A1-oe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36" name="文本框 35">
            <a:extLst>
              <a:ext uri="{FF2B5EF4-FFF2-40B4-BE49-F238E27FC236}">
                <a16:creationId xmlns:a16="http://schemas.microsoft.com/office/drawing/2014/main" id="{451DACA6-8B20-48A5-9B83-93555489169F}"/>
              </a:ext>
            </a:extLst>
          </p:cNvPr>
          <p:cNvSpPr txBox="1"/>
          <p:nvPr/>
        </p:nvSpPr>
        <p:spPr>
          <a:xfrm>
            <a:off x="170865" y="1473085"/>
            <a:ext cx="1371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66C5256-C133-474B-B7B5-FD27F6AF52F9}"/>
              </a:ext>
            </a:extLst>
          </p:cNvPr>
          <p:cNvSpPr txBox="1"/>
          <p:nvPr/>
        </p:nvSpPr>
        <p:spPr>
          <a:xfrm>
            <a:off x="713676" y="2239420"/>
            <a:ext cx="1219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EF12202F-B4ED-4B86-A0AD-7313B092AC0B}"/>
              </a:ext>
            </a:extLst>
          </p:cNvPr>
          <p:cNvSpPr/>
          <p:nvPr/>
        </p:nvSpPr>
        <p:spPr>
          <a:xfrm>
            <a:off x="1579073" y="2276981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AE83E78-0E1D-4846-943D-6413D1A88421}"/>
              </a:ext>
            </a:extLst>
          </p:cNvPr>
          <p:cNvSpPr/>
          <p:nvPr/>
        </p:nvSpPr>
        <p:spPr>
          <a:xfrm>
            <a:off x="1621461" y="1510315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AF6A5D14-B80A-48D8-8208-B3F28676FB4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13893" y="1457696"/>
            <a:ext cx="1237254" cy="507162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2A486A8E-FAFC-424F-B23E-2E68A585F18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17930" y="2239420"/>
            <a:ext cx="1116266" cy="317673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187C28C9-2CCC-43D0-BAB5-CA55791F2A3B}"/>
              </a:ext>
            </a:extLst>
          </p:cNvPr>
          <p:cNvSpPr txBox="1"/>
          <p:nvPr/>
        </p:nvSpPr>
        <p:spPr>
          <a:xfrm>
            <a:off x="4282530" y="127044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141A3DFC-53CA-4BD1-A00F-D654CC6A5ECD}"/>
              </a:ext>
            </a:extLst>
          </p:cNvPr>
          <p:cNvSpPr txBox="1"/>
          <p:nvPr/>
        </p:nvSpPr>
        <p:spPr>
          <a:xfrm>
            <a:off x="4282530" y="147476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EE74BAE7-B962-4FD8-9F65-6F97D2805BF9}"/>
              </a:ext>
            </a:extLst>
          </p:cNvPr>
          <p:cNvSpPr txBox="1"/>
          <p:nvPr/>
        </p:nvSpPr>
        <p:spPr>
          <a:xfrm>
            <a:off x="4236267" y="231930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DB842FFA-1660-4181-AEBD-76AB3CD2A604}"/>
              </a:ext>
            </a:extLst>
          </p:cNvPr>
          <p:cNvSpPr txBox="1"/>
          <p:nvPr/>
        </p:nvSpPr>
        <p:spPr>
          <a:xfrm>
            <a:off x="4209816" y="207433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40kDa</a:t>
            </a:r>
            <a:endParaRPr lang="zh-CN" altLang="en-US" dirty="0"/>
          </a:p>
        </p:txBody>
      </p:sp>
      <p:graphicFrame>
        <p:nvGraphicFramePr>
          <p:cNvPr id="46" name="表格 13">
            <a:extLst>
              <a:ext uri="{FF2B5EF4-FFF2-40B4-BE49-F238E27FC236}">
                <a16:creationId xmlns:a16="http://schemas.microsoft.com/office/drawing/2014/main" id="{BD08099A-CA8A-4CC1-BF06-301B318A3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020150"/>
              </p:ext>
            </p:extLst>
          </p:nvPr>
        </p:nvGraphicFramePr>
        <p:xfrm>
          <a:off x="465820" y="3550936"/>
          <a:ext cx="54272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591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726693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99097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584820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ALDH9A1-oe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47" name="图片 46">
            <a:extLst>
              <a:ext uri="{FF2B5EF4-FFF2-40B4-BE49-F238E27FC236}">
                <a16:creationId xmlns:a16="http://schemas.microsoft.com/office/drawing/2014/main" id="{710AC7F2-E609-49CF-80A2-44ED1D1132E8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6525" t="8566" r="4244" b="10545"/>
          <a:stretch/>
        </p:blipFill>
        <p:spPr>
          <a:xfrm>
            <a:off x="1867418" y="4827598"/>
            <a:ext cx="1147692" cy="306000"/>
          </a:xfrm>
          <a:prstGeom prst="rect">
            <a:avLst/>
          </a:prstGeom>
        </p:spPr>
      </p:pic>
      <p:sp>
        <p:nvSpPr>
          <p:cNvPr id="48" name="文本框 47">
            <a:extLst>
              <a:ext uri="{FF2B5EF4-FFF2-40B4-BE49-F238E27FC236}">
                <a16:creationId xmlns:a16="http://schemas.microsoft.com/office/drawing/2014/main" id="{757F4599-8C30-4299-BEEC-F1907E738A89}"/>
              </a:ext>
            </a:extLst>
          </p:cNvPr>
          <p:cNvSpPr txBox="1"/>
          <p:nvPr/>
        </p:nvSpPr>
        <p:spPr>
          <a:xfrm>
            <a:off x="698048" y="4790997"/>
            <a:ext cx="1276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7132F8C3-CAFD-4043-A9BA-A6641CD4E6B8}"/>
              </a:ext>
            </a:extLst>
          </p:cNvPr>
          <p:cNvSpPr/>
          <p:nvPr/>
        </p:nvSpPr>
        <p:spPr>
          <a:xfrm>
            <a:off x="1865264" y="482759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AED472B2-382A-4756-85E9-6FEE8ACDF47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40287" y="4827598"/>
            <a:ext cx="1807421" cy="394211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60C6D182-48A1-46F4-94DB-53FAA03F737F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6764" r="3830" b="9535"/>
          <a:stretch/>
        </p:blipFill>
        <p:spPr>
          <a:xfrm>
            <a:off x="1865264" y="4145946"/>
            <a:ext cx="1152000" cy="325853"/>
          </a:xfrm>
          <a:prstGeom prst="rect">
            <a:avLst/>
          </a:prstGeom>
        </p:spPr>
      </p:pic>
      <p:sp>
        <p:nvSpPr>
          <p:cNvPr id="52" name="矩形 51">
            <a:extLst>
              <a:ext uri="{FF2B5EF4-FFF2-40B4-BE49-F238E27FC236}">
                <a16:creationId xmlns:a16="http://schemas.microsoft.com/office/drawing/2014/main" id="{45CA666E-5E43-44BF-97A2-DE15ECA96585}"/>
              </a:ext>
            </a:extLst>
          </p:cNvPr>
          <p:cNvSpPr/>
          <p:nvPr/>
        </p:nvSpPr>
        <p:spPr>
          <a:xfrm>
            <a:off x="1865264" y="4150180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3" name="图片 52">
            <a:extLst>
              <a:ext uri="{FF2B5EF4-FFF2-40B4-BE49-F238E27FC236}">
                <a16:creationId xmlns:a16="http://schemas.microsoft.com/office/drawing/2014/main" id="{4C538AAD-9DA3-483F-869F-38CDD0A1986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78749" y="4150180"/>
            <a:ext cx="1030477" cy="365186"/>
          </a:xfrm>
          <a:prstGeom prst="rect">
            <a:avLst/>
          </a:prstGeom>
        </p:spPr>
      </p:pic>
      <p:sp>
        <p:nvSpPr>
          <p:cNvPr id="54" name="文本框 53">
            <a:extLst>
              <a:ext uri="{FF2B5EF4-FFF2-40B4-BE49-F238E27FC236}">
                <a16:creationId xmlns:a16="http://schemas.microsoft.com/office/drawing/2014/main" id="{3205A040-B73D-4CE1-880F-10522F71C966}"/>
              </a:ext>
            </a:extLst>
          </p:cNvPr>
          <p:cNvSpPr txBox="1"/>
          <p:nvPr/>
        </p:nvSpPr>
        <p:spPr>
          <a:xfrm>
            <a:off x="429038" y="4146034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471A387F-D0FC-4BB3-9522-F392A2D4E3E1}"/>
              </a:ext>
            </a:extLst>
          </p:cNvPr>
          <p:cNvSpPr txBox="1"/>
          <p:nvPr/>
        </p:nvSpPr>
        <p:spPr>
          <a:xfrm>
            <a:off x="4409226" y="400834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C76171D0-1D95-4029-BC4C-CC2E040868AB}"/>
              </a:ext>
            </a:extLst>
          </p:cNvPr>
          <p:cNvSpPr txBox="1"/>
          <p:nvPr/>
        </p:nvSpPr>
        <p:spPr>
          <a:xfrm>
            <a:off x="4409226" y="421266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5D013B8B-6890-46CA-B526-C9DC0C0BF191}"/>
              </a:ext>
            </a:extLst>
          </p:cNvPr>
          <p:cNvSpPr txBox="1"/>
          <p:nvPr/>
        </p:nvSpPr>
        <p:spPr>
          <a:xfrm>
            <a:off x="5047708" y="495305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1F9B98C8-5CFF-46D4-8DEF-35B9DE32E8A3}"/>
              </a:ext>
            </a:extLst>
          </p:cNvPr>
          <p:cNvSpPr txBox="1"/>
          <p:nvPr/>
        </p:nvSpPr>
        <p:spPr>
          <a:xfrm>
            <a:off x="5021257" y="470808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40kDa</a:t>
            </a:r>
            <a:endParaRPr lang="zh-CN" altLang="en-US" dirty="0"/>
          </a:p>
        </p:txBody>
      </p:sp>
      <p:sp>
        <p:nvSpPr>
          <p:cNvPr id="59" name="文本框 67">
            <a:extLst>
              <a:ext uri="{FF2B5EF4-FFF2-40B4-BE49-F238E27FC236}">
                <a16:creationId xmlns:a16="http://schemas.microsoft.com/office/drawing/2014/main" id="{D4E08A49-D17D-4F36-BFA0-4E78D7202CF8}"/>
              </a:ext>
            </a:extLst>
          </p:cNvPr>
          <p:cNvSpPr txBox="1"/>
          <p:nvPr/>
        </p:nvSpPr>
        <p:spPr>
          <a:xfrm>
            <a:off x="539162" y="241516"/>
            <a:ext cx="3414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2A and 2C</a:t>
            </a:r>
            <a:endParaRPr lang="zh-CN" altLang="en-US" dirty="0"/>
          </a:p>
        </p:txBody>
      </p:sp>
      <p:graphicFrame>
        <p:nvGraphicFramePr>
          <p:cNvPr id="60" name="表格 13">
            <a:extLst>
              <a:ext uri="{FF2B5EF4-FFF2-40B4-BE49-F238E27FC236}">
                <a16:creationId xmlns:a16="http://schemas.microsoft.com/office/drawing/2014/main" id="{5DFC13F2-C6F6-4D1F-B14B-5D1D606D75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377183"/>
              </p:ext>
            </p:extLst>
          </p:nvPr>
        </p:nvGraphicFramePr>
        <p:xfrm>
          <a:off x="5655355" y="3773497"/>
          <a:ext cx="55171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6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738734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10682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627651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5241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6943516-8AAF-4FAD-81DF-E319C1417B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8" t="2277" r="1437" b="9934"/>
          <a:stretch/>
        </p:blipFill>
        <p:spPr>
          <a:xfrm>
            <a:off x="1726765" y="3328496"/>
            <a:ext cx="1152000" cy="306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D7B21AC-95B0-453F-BFDD-D290EABCB478}"/>
              </a:ext>
            </a:extLst>
          </p:cNvPr>
          <p:cNvSpPr/>
          <p:nvPr/>
        </p:nvSpPr>
        <p:spPr>
          <a:xfrm>
            <a:off x="1726765" y="3328496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9A7224C-F36B-4D9B-8558-797D6A86F4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139"/>
          <a:stretch/>
        </p:blipFill>
        <p:spPr>
          <a:xfrm>
            <a:off x="1715311" y="5067253"/>
            <a:ext cx="1152000" cy="320185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070E385-997A-4FC4-B72F-24DA5BFEB09A}"/>
              </a:ext>
            </a:extLst>
          </p:cNvPr>
          <p:cNvSpPr/>
          <p:nvPr/>
        </p:nvSpPr>
        <p:spPr>
          <a:xfrm>
            <a:off x="1715311" y="508143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A07A755-10B3-47A9-9E7C-2EA0E1E3D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6346" y="3318629"/>
            <a:ext cx="1164432" cy="3966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6514797-1435-484C-A1F7-6FD64EA60D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2190" y="5051672"/>
            <a:ext cx="1201043" cy="47196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A799539-21C6-4334-A895-7E8A46840B9C}"/>
              </a:ext>
            </a:extLst>
          </p:cNvPr>
          <p:cNvSpPr txBox="1"/>
          <p:nvPr/>
        </p:nvSpPr>
        <p:spPr>
          <a:xfrm>
            <a:off x="442905" y="3318630"/>
            <a:ext cx="1525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F1D9550-5D08-4A81-A118-1F61FBD1B31C}"/>
              </a:ext>
            </a:extLst>
          </p:cNvPr>
          <p:cNvSpPr txBox="1"/>
          <p:nvPr/>
        </p:nvSpPr>
        <p:spPr>
          <a:xfrm>
            <a:off x="7420656" y="4929573"/>
            <a:ext cx="869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/>
              <a:t>5-AZA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695E0CF-1B69-46E9-BBE5-B70B96D17EF0}"/>
              </a:ext>
            </a:extLst>
          </p:cNvPr>
          <p:cNvSpPr txBox="1"/>
          <p:nvPr/>
        </p:nvSpPr>
        <p:spPr>
          <a:xfrm>
            <a:off x="8290606" y="4929573"/>
            <a:ext cx="13608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-           +</a:t>
            </a:r>
            <a:endParaRPr lang="zh-CN" altLang="en-US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A434049-ED5B-4371-98F6-2C62C2679B2E}"/>
              </a:ext>
            </a:extLst>
          </p:cNvPr>
          <p:cNvSpPr txBox="1"/>
          <p:nvPr/>
        </p:nvSpPr>
        <p:spPr>
          <a:xfrm>
            <a:off x="793646" y="4676777"/>
            <a:ext cx="869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/>
              <a:t>5-AZA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AFD46C0-C4DA-4AE4-A920-A8A568D034DA}"/>
              </a:ext>
            </a:extLst>
          </p:cNvPr>
          <p:cNvSpPr txBox="1"/>
          <p:nvPr/>
        </p:nvSpPr>
        <p:spPr>
          <a:xfrm>
            <a:off x="1663596" y="4676777"/>
            <a:ext cx="13608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-           +</a:t>
            </a:r>
            <a:endParaRPr lang="zh-CN" altLang="en-US" b="1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4FE56F5-7876-4920-B445-E17BBF841977}"/>
              </a:ext>
            </a:extLst>
          </p:cNvPr>
          <p:cNvSpPr txBox="1"/>
          <p:nvPr/>
        </p:nvSpPr>
        <p:spPr>
          <a:xfrm>
            <a:off x="423616" y="5081438"/>
            <a:ext cx="1525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955CC7D1-8F5E-4B58-81BD-9090C761BA6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22" r="4822"/>
          <a:stretch/>
        </p:blipFill>
        <p:spPr>
          <a:xfrm>
            <a:off x="1731664" y="3776700"/>
            <a:ext cx="1152000" cy="299223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26B5D7FF-98A9-447F-903B-29356A55DEB0}"/>
              </a:ext>
            </a:extLst>
          </p:cNvPr>
          <p:cNvSpPr/>
          <p:nvPr/>
        </p:nvSpPr>
        <p:spPr>
          <a:xfrm>
            <a:off x="1731663" y="3769923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52C5339-1179-448D-B812-29803D789A0B}"/>
              </a:ext>
            </a:extLst>
          </p:cNvPr>
          <p:cNvSpPr txBox="1"/>
          <p:nvPr/>
        </p:nvSpPr>
        <p:spPr>
          <a:xfrm>
            <a:off x="661837" y="3715235"/>
            <a:ext cx="115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E5F195EA-4E4C-4B80-BA98-B3E6EB1F3A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8725" y="3801920"/>
            <a:ext cx="1152000" cy="347774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1FD27B2-4A4B-4C7B-AEFF-22598B73669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70" r="4025" b="27296"/>
          <a:stretch/>
        </p:blipFill>
        <p:spPr>
          <a:xfrm>
            <a:off x="1691499" y="5683964"/>
            <a:ext cx="1175812" cy="30600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DB5E972B-063B-4142-8F87-6A4DE49CCCC6}"/>
              </a:ext>
            </a:extLst>
          </p:cNvPr>
          <p:cNvSpPr/>
          <p:nvPr/>
        </p:nvSpPr>
        <p:spPr>
          <a:xfrm>
            <a:off x="1715311" y="5683965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BE148D4-5DDC-4FDC-8333-916DC860E09F}"/>
              </a:ext>
            </a:extLst>
          </p:cNvPr>
          <p:cNvSpPr txBox="1"/>
          <p:nvPr/>
        </p:nvSpPr>
        <p:spPr>
          <a:xfrm>
            <a:off x="707548" y="5660942"/>
            <a:ext cx="1241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4E248D0A-2B13-4F51-AF47-6ED4089909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7469" y="5683964"/>
            <a:ext cx="1286054" cy="42868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AE5CFAB-FD27-4740-932B-CA69B7231F0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8088" b="18088"/>
          <a:stretch/>
        </p:blipFill>
        <p:spPr>
          <a:xfrm>
            <a:off x="8012865" y="3613183"/>
            <a:ext cx="1152000" cy="306000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21367F9D-F7E8-4CE5-BD0A-D5714D160504}"/>
              </a:ext>
            </a:extLst>
          </p:cNvPr>
          <p:cNvSpPr/>
          <p:nvPr/>
        </p:nvSpPr>
        <p:spPr>
          <a:xfrm>
            <a:off x="8012865" y="3613183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91C056C3-B0F8-4A01-8AED-9C15491ECF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18838" y="3505385"/>
            <a:ext cx="1406219" cy="52159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D7A9FD2-A288-40A3-BBA6-FF010E10250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316" t="10174" r="1893" b="4233"/>
          <a:stretch/>
        </p:blipFill>
        <p:spPr>
          <a:xfrm>
            <a:off x="8012865" y="4148078"/>
            <a:ext cx="1152000" cy="306000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5689793D-A046-48AD-9618-D79B93FBDE57}"/>
              </a:ext>
            </a:extLst>
          </p:cNvPr>
          <p:cNvSpPr/>
          <p:nvPr/>
        </p:nvSpPr>
        <p:spPr>
          <a:xfrm>
            <a:off x="8012865" y="414807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A274CC21-29C5-48E4-B093-86141820DAF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82693" y="4126481"/>
            <a:ext cx="1355285" cy="477980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96B5C066-56B3-47E2-9378-3AD22C7D0D0C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290"/>
          <a:stretch/>
        </p:blipFill>
        <p:spPr>
          <a:xfrm>
            <a:off x="8214406" y="5344495"/>
            <a:ext cx="1152001" cy="299633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0B4FCFE4-35D5-4E97-91C4-34D615FE9990}"/>
              </a:ext>
            </a:extLst>
          </p:cNvPr>
          <p:cNvSpPr/>
          <p:nvPr/>
        </p:nvSpPr>
        <p:spPr>
          <a:xfrm>
            <a:off x="8214407" y="5350133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A16244DD-4E1D-44F6-8AE4-5CF0E7D99A0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24411" y="5412060"/>
            <a:ext cx="1017882" cy="232068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3BD00BDF-48AF-4D36-AC55-822C16EE1A22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7029" r="1800" b="1"/>
          <a:stretch/>
        </p:blipFill>
        <p:spPr>
          <a:xfrm>
            <a:off x="1792848" y="1734176"/>
            <a:ext cx="1160005" cy="309985"/>
          </a:xfrm>
          <a:prstGeom prst="rect">
            <a:avLst/>
          </a:prstGeom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52764393-01FE-4D00-A8B1-C39E28697CAB}"/>
              </a:ext>
            </a:extLst>
          </p:cNvPr>
          <p:cNvSpPr/>
          <p:nvPr/>
        </p:nvSpPr>
        <p:spPr>
          <a:xfrm>
            <a:off x="1796850" y="1738162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ABB0264C-0B60-476B-8219-1A936F8890D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54524" y="1791397"/>
            <a:ext cx="1080402" cy="286088"/>
          </a:xfrm>
          <a:prstGeom prst="rect">
            <a:avLst/>
          </a:prstGeom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id="{2FA9882B-A743-41AD-8117-4F143E140317}"/>
              </a:ext>
            </a:extLst>
          </p:cNvPr>
          <p:cNvSpPr txBox="1"/>
          <p:nvPr/>
        </p:nvSpPr>
        <p:spPr>
          <a:xfrm>
            <a:off x="537475" y="1773444"/>
            <a:ext cx="1525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2ECF73E3-A9C7-484D-8892-6FC79F0A69F8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136" r="3672" b="3659"/>
          <a:stretch/>
        </p:blipFill>
        <p:spPr>
          <a:xfrm>
            <a:off x="8214407" y="5821922"/>
            <a:ext cx="1152000" cy="290727"/>
          </a:xfrm>
          <a:prstGeom prst="rect">
            <a:avLst/>
          </a:prstGeom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1362F3F7-CB7C-4C3B-B50D-B0EAD54DF6B9}"/>
              </a:ext>
            </a:extLst>
          </p:cNvPr>
          <p:cNvSpPr/>
          <p:nvPr/>
        </p:nvSpPr>
        <p:spPr>
          <a:xfrm>
            <a:off x="8214407" y="5806649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83182CBC-9382-4856-91DA-9C5DC0D8AFD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647653" y="5777566"/>
            <a:ext cx="866645" cy="353935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765E1306-4506-4D9F-B7F8-458E184768CD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1" r="2512"/>
          <a:stretch/>
        </p:blipFill>
        <p:spPr>
          <a:xfrm>
            <a:off x="1789653" y="2211829"/>
            <a:ext cx="1166395" cy="306000"/>
          </a:xfrm>
          <a:prstGeom prst="rect">
            <a:avLst/>
          </a:prstGeom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3CCC8806-AFB6-420F-9D5E-E8742B474C00}"/>
              </a:ext>
            </a:extLst>
          </p:cNvPr>
          <p:cNvSpPr/>
          <p:nvPr/>
        </p:nvSpPr>
        <p:spPr>
          <a:xfrm>
            <a:off x="1796850" y="2211829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9E3CA071-33D5-47A5-A3E7-3893DCC96AF8}"/>
              </a:ext>
            </a:extLst>
          </p:cNvPr>
          <p:cNvSpPr txBox="1"/>
          <p:nvPr/>
        </p:nvSpPr>
        <p:spPr>
          <a:xfrm>
            <a:off x="582923" y="2189089"/>
            <a:ext cx="17331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45BF1FBD-F792-4A5D-9A99-807A5369F15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47124" y="2231657"/>
            <a:ext cx="1152000" cy="344104"/>
          </a:xfrm>
          <a:prstGeom prst="rect">
            <a:avLst/>
          </a:prstGeom>
        </p:spPr>
      </p:pic>
      <p:sp>
        <p:nvSpPr>
          <p:cNvPr id="59" name="文本框 58">
            <a:extLst>
              <a:ext uri="{FF2B5EF4-FFF2-40B4-BE49-F238E27FC236}">
                <a16:creationId xmlns:a16="http://schemas.microsoft.com/office/drawing/2014/main" id="{FE8CA802-42FA-4FCF-9F89-0EBB28ABA0BE}"/>
              </a:ext>
            </a:extLst>
          </p:cNvPr>
          <p:cNvSpPr txBox="1"/>
          <p:nvPr/>
        </p:nvSpPr>
        <p:spPr>
          <a:xfrm>
            <a:off x="4285533" y="156510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A34B3D0F-31B1-4D3C-9D45-156F2CE180A3}"/>
              </a:ext>
            </a:extLst>
          </p:cNvPr>
          <p:cNvSpPr txBox="1"/>
          <p:nvPr/>
        </p:nvSpPr>
        <p:spPr>
          <a:xfrm>
            <a:off x="4321917" y="321627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D9712744-117A-4B9B-A540-424327C78590}"/>
              </a:ext>
            </a:extLst>
          </p:cNvPr>
          <p:cNvSpPr txBox="1"/>
          <p:nvPr/>
        </p:nvSpPr>
        <p:spPr>
          <a:xfrm>
            <a:off x="4296782" y="498477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59A861B7-BC41-4282-9FF4-AF0A215CCEFE}"/>
              </a:ext>
            </a:extLst>
          </p:cNvPr>
          <p:cNvSpPr txBox="1"/>
          <p:nvPr/>
        </p:nvSpPr>
        <p:spPr>
          <a:xfrm>
            <a:off x="10857091" y="343258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33D4C034-AC91-4125-997C-09F00A4785A4}"/>
              </a:ext>
            </a:extLst>
          </p:cNvPr>
          <p:cNvSpPr txBox="1"/>
          <p:nvPr/>
        </p:nvSpPr>
        <p:spPr>
          <a:xfrm>
            <a:off x="10642293" y="5229817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AFC83632-9B79-4335-A7AE-6CAF1AD5FF2B}"/>
              </a:ext>
            </a:extLst>
          </p:cNvPr>
          <p:cNvSpPr txBox="1"/>
          <p:nvPr/>
        </p:nvSpPr>
        <p:spPr>
          <a:xfrm>
            <a:off x="4494357" y="217519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90276421-EAF3-42CF-92D6-EA2178CA575C}"/>
              </a:ext>
            </a:extLst>
          </p:cNvPr>
          <p:cNvSpPr txBox="1"/>
          <p:nvPr/>
        </p:nvSpPr>
        <p:spPr>
          <a:xfrm>
            <a:off x="4357675" y="384231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6B145D26-4C42-4167-9922-29EE036A7054}"/>
              </a:ext>
            </a:extLst>
          </p:cNvPr>
          <p:cNvSpPr txBox="1"/>
          <p:nvPr/>
        </p:nvSpPr>
        <p:spPr>
          <a:xfrm>
            <a:off x="4353522" y="564412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AA5624C6-C30F-4D6B-B040-0090C4967DF2}"/>
              </a:ext>
            </a:extLst>
          </p:cNvPr>
          <p:cNvSpPr txBox="1"/>
          <p:nvPr/>
        </p:nvSpPr>
        <p:spPr>
          <a:xfrm>
            <a:off x="11111416" y="418080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78114DCB-4104-4575-9B26-6729D97FAD40}"/>
              </a:ext>
            </a:extLst>
          </p:cNvPr>
          <p:cNvSpPr txBox="1"/>
          <p:nvPr/>
        </p:nvSpPr>
        <p:spPr>
          <a:xfrm>
            <a:off x="10540860" y="580529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631AFDE4-DC84-4224-8C19-11D7E5E76A88}"/>
              </a:ext>
            </a:extLst>
          </p:cNvPr>
          <p:cNvSpPr txBox="1"/>
          <p:nvPr/>
        </p:nvSpPr>
        <p:spPr>
          <a:xfrm>
            <a:off x="950449" y="1347187"/>
            <a:ext cx="869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/>
              <a:t>5-AZA</a:t>
            </a: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1D2C18B1-DF6E-405A-BCA4-A6B032382E1A}"/>
              </a:ext>
            </a:extLst>
          </p:cNvPr>
          <p:cNvSpPr txBox="1"/>
          <p:nvPr/>
        </p:nvSpPr>
        <p:spPr>
          <a:xfrm>
            <a:off x="1820399" y="1347187"/>
            <a:ext cx="13608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-           +</a:t>
            </a:r>
            <a:endParaRPr lang="zh-CN" altLang="en-US" b="1" dirty="0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65700E03-BE97-4BF3-BAB6-DD6743176700}"/>
              </a:ext>
            </a:extLst>
          </p:cNvPr>
          <p:cNvSpPr txBox="1"/>
          <p:nvPr/>
        </p:nvSpPr>
        <p:spPr>
          <a:xfrm>
            <a:off x="7052132" y="3180519"/>
            <a:ext cx="869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/>
              <a:t>5-AZA</a:t>
            </a: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BD5FE771-D017-4B47-9ED9-61C76902B51C}"/>
              </a:ext>
            </a:extLst>
          </p:cNvPr>
          <p:cNvSpPr txBox="1"/>
          <p:nvPr/>
        </p:nvSpPr>
        <p:spPr>
          <a:xfrm>
            <a:off x="7922082" y="3180519"/>
            <a:ext cx="13608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-           +</a:t>
            </a:r>
            <a:endParaRPr lang="zh-CN" altLang="en-US" b="1" dirty="0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C417366F-5AA0-4F73-A775-221B7260F901}"/>
              </a:ext>
            </a:extLst>
          </p:cNvPr>
          <p:cNvSpPr txBox="1"/>
          <p:nvPr/>
        </p:nvSpPr>
        <p:spPr>
          <a:xfrm>
            <a:off x="922991" y="3022826"/>
            <a:ext cx="869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/>
              <a:t>5-AZA</a:t>
            </a: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176ECDBA-442C-4113-B421-02B72A874723}"/>
              </a:ext>
            </a:extLst>
          </p:cNvPr>
          <p:cNvSpPr txBox="1"/>
          <p:nvPr/>
        </p:nvSpPr>
        <p:spPr>
          <a:xfrm>
            <a:off x="1792941" y="3022826"/>
            <a:ext cx="13608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-           +</a:t>
            </a:r>
            <a:endParaRPr lang="zh-CN" altLang="en-US" b="1" dirty="0"/>
          </a:p>
        </p:txBody>
      </p:sp>
      <p:sp>
        <p:nvSpPr>
          <p:cNvPr id="77" name="文本框 67">
            <a:extLst>
              <a:ext uri="{FF2B5EF4-FFF2-40B4-BE49-F238E27FC236}">
                <a16:creationId xmlns:a16="http://schemas.microsoft.com/office/drawing/2014/main" id="{BCC9A5FC-0C5C-4CF0-8567-1CF7694019C2}"/>
              </a:ext>
            </a:extLst>
          </p:cNvPr>
          <p:cNvSpPr txBox="1"/>
          <p:nvPr/>
        </p:nvSpPr>
        <p:spPr>
          <a:xfrm>
            <a:off x="539162" y="241516"/>
            <a:ext cx="2645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3C</a:t>
            </a:r>
            <a:endParaRPr lang="zh-CN" altLang="en-US" dirty="0"/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D2BAB686-D1E3-4BCF-BDCF-16E96C4DEEEB}"/>
              </a:ext>
            </a:extLst>
          </p:cNvPr>
          <p:cNvSpPr txBox="1"/>
          <p:nvPr/>
        </p:nvSpPr>
        <p:spPr>
          <a:xfrm>
            <a:off x="6768200" y="3598775"/>
            <a:ext cx="1525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C4A13FA9-2EC6-42CA-A0E8-1AFC1B95AF71}"/>
              </a:ext>
            </a:extLst>
          </p:cNvPr>
          <p:cNvSpPr txBox="1"/>
          <p:nvPr/>
        </p:nvSpPr>
        <p:spPr>
          <a:xfrm>
            <a:off x="7052132" y="4178279"/>
            <a:ext cx="1241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文本框 70">
            <a:extLst>
              <a:ext uri="{FF2B5EF4-FFF2-40B4-BE49-F238E27FC236}">
                <a16:creationId xmlns:a16="http://schemas.microsoft.com/office/drawing/2014/main" id="{D2BAB686-D1E3-4BCF-BDCF-16E96C4DEEEB}"/>
              </a:ext>
            </a:extLst>
          </p:cNvPr>
          <p:cNvSpPr txBox="1"/>
          <p:nvPr/>
        </p:nvSpPr>
        <p:spPr>
          <a:xfrm>
            <a:off x="6933150" y="5333422"/>
            <a:ext cx="1525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79" name="文本框 71">
            <a:extLst>
              <a:ext uri="{FF2B5EF4-FFF2-40B4-BE49-F238E27FC236}">
                <a16:creationId xmlns:a16="http://schemas.microsoft.com/office/drawing/2014/main" id="{C4A13FA9-2EC6-42CA-A0E8-1AFC1B95AF71}"/>
              </a:ext>
            </a:extLst>
          </p:cNvPr>
          <p:cNvSpPr txBox="1"/>
          <p:nvPr/>
        </p:nvSpPr>
        <p:spPr>
          <a:xfrm>
            <a:off x="7075116" y="5805299"/>
            <a:ext cx="1241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305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9CF8754E-09CC-4A03-9598-EF0D5ACEAB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05" t="31957" r="2868" b="12976"/>
          <a:stretch/>
        </p:blipFill>
        <p:spPr>
          <a:xfrm>
            <a:off x="1681648" y="4147464"/>
            <a:ext cx="1728000" cy="31333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3B6A11D-421B-49E9-A3A2-CF0D5006CE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98" t="26338" r="3236" b="24932"/>
          <a:stretch/>
        </p:blipFill>
        <p:spPr>
          <a:xfrm>
            <a:off x="1665484" y="5576715"/>
            <a:ext cx="1728000" cy="29237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4E28582-6C1B-40D8-946D-689555272C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84" t="9037" r="3683" b="14862"/>
          <a:stretch/>
        </p:blipFill>
        <p:spPr>
          <a:xfrm>
            <a:off x="1788413" y="3065844"/>
            <a:ext cx="1152001" cy="302846"/>
          </a:xfrm>
          <a:prstGeom prst="rect">
            <a:avLst/>
          </a:prstGeom>
        </p:spPr>
      </p:pic>
      <p:graphicFrame>
        <p:nvGraphicFramePr>
          <p:cNvPr id="5" name="表格 13">
            <a:extLst>
              <a:ext uri="{FF2B5EF4-FFF2-40B4-BE49-F238E27FC236}">
                <a16:creationId xmlns:a16="http://schemas.microsoft.com/office/drawing/2014/main" id="{9692DFCF-7C2A-4A60-91B3-E792B2E53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912153"/>
              </p:ext>
            </p:extLst>
          </p:nvPr>
        </p:nvGraphicFramePr>
        <p:xfrm>
          <a:off x="781637" y="1019452"/>
          <a:ext cx="421481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3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64356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007394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OE-FTO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B1449186-F5D7-4F5B-8E6B-197BDE75F908}"/>
              </a:ext>
            </a:extLst>
          </p:cNvPr>
          <p:cNvSpPr txBox="1"/>
          <p:nvPr/>
        </p:nvSpPr>
        <p:spPr>
          <a:xfrm>
            <a:off x="724209" y="3026089"/>
            <a:ext cx="980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7BAEDEC-0B5A-4780-BF13-C1DEEE329E23}"/>
              </a:ext>
            </a:extLst>
          </p:cNvPr>
          <p:cNvSpPr/>
          <p:nvPr/>
        </p:nvSpPr>
        <p:spPr>
          <a:xfrm>
            <a:off x="1788414" y="3062690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2" name="表格 13">
            <a:extLst>
              <a:ext uri="{FF2B5EF4-FFF2-40B4-BE49-F238E27FC236}">
                <a16:creationId xmlns:a16="http://schemas.microsoft.com/office/drawing/2014/main" id="{B3860B79-916C-44FD-83D0-54651E05E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030063"/>
              </p:ext>
            </p:extLst>
          </p:nvPr>
        </p:nvGraphicFramePr>
        <p:xfrm>
          <a:off x="724210" y="3697273"/>
          <a:ext cx="421481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3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64356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007394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siFTO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33" name="矩形 32">
            <a:extLst>
              <a:ext uri="{FF2B5EF4-FFF2-40B4-BE49-F238E27FC236}">
                <a16:creationId xmlns:a16="http://schemas.microsoft.com/office/drawing/2014/main" id="{4FD0AF0A-131F-4C8F-8CE4-2D9C216EAAB5}"/>
              </a:ext>
            </a:extLst>
          </p:cNvPr>
          <p:cNvSpPr/>
          <p:nvPr/>
        </p:nvSpPr>
        <p:spPr>
          <a:xfrm>
            <a:off x="1665484" y="5573540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D89907CF-4B5D-4387-B4E4-02BE5ECAFF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6619" y="3096176"/>
            <a:ext cx="1179552" cy="38472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964EC95-0DD7-4AC7-924B-6C489509DC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6577" y="5504743"/>
            <a:ext cx="1787394" cy="445688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:a16="http://schemas.microsoft.com/office/drawing/2014/main" id="{413FA652-A2BE-4E91-BAB8-FA5473D156E1}"/>
              </a:ext>
            </a:extLst>
          </p:cNvPr>
          <p:cNvSpPr txBox="1"/>
          <p:nvPr/>
        </p:nvSpPr>
        <p:spPr>
          <a:xfrm>
            <a:off x="1002146" y="4133097"/>
            <a:ext cx="586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FTO</a:t>
            </a:r>
            <a:endParaRPr lang="zh-CN" altLang="en-US" dirty="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E18003E-82AC-4E29-91A1-0F79804AAFF8}"/>
              </a:ext>
            </a:extLst>
          </p:cNvPr>
          <p:cNvSpPr/>
          <p:nvPr/>
        </p:nvSpPr>
        <p:spPr>
          <a:xfrm>
            <a:off x="1681648" y="4152188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B59E8ABE-51C1-4AFB-BB70-0C56BD9B21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4244" y="4086754"/>
            <a:ext cx="1909509" cy="510300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23B6E9C4-92A7-4778-B933-E824B271848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178" t="7388" b="7279"/>
          <a:stretch/>
        </p:blipFill>
        <p:spPr>
          <a:xfrm>
            <a:off x="1788413" y="2347215"/>
            <a:ext cx="1160955" cy="318499"/>
          </a:xfrm>
          <a:prstGeom prst="rect">
            <a:avLst/>
          </a:prstGeom>
        </p:spPr>
      </p:pic>
      <p:sp>
        <p:nvSpPr>
          <p:cNvPr id="41" name="文本框 40">
            <a:extLst>
              <a:ext uri="{FF2B5EF4-FFF2-40B4-BE49-F238E27FC236}">
                <a16:creationId xmlns:a16="http://schemas.microsoft.com/office/drawing/2014/main" id="{803667D9-73B0-4AF2-A08E-0E7F9847997D}"/>
              </a:ext>
            </a:extLst>
          </p:cNvPr>
          <p:cNvSpPr txBox="1"/>
          <p:nvPr/>
        </p:nvSpPr>
        <p:spPr>
          <a:xfrm>
            <a:off x="557028" y="2317168"/>
            <a:ext cx="115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24F6AC6-A5BE-4AE0-98CD-4EE7847E44BB}"/>
              </a:ext>
            </a:extLst>
          </p:cNvPr>
          <p:cNvSpPr/>
          <p:nvPr/>
        </p:nvSpPr>
        <p:spPr>
          <a:xfrm>
            <a:off x="1788414" y="235439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B7A44609-C28F-43E0-A8E5-45C9A85846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57362" y="2357049"/>
            <a:ext cx="1790249" cy="510540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41889917-F018-4060-9162-165BCAD4E06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991" t="13741" r="2202" b="16170"/>
          <a:stretch/>
        </p:blipFill>
        <p:spPr>
          <a:xfrm>
            <a:off x="1696994" y="4952237"/>
            <a:ext cx="1728000" cy="288988"/>
          </a:xfrm>
          <a:prstGeom prst="rect">
            <a:avLst/>
          </a:prstGeom>
        </p:spPr>
      </p:pic>
      <p:sp>
        <p:nvSpPr>
          <p:cNvPr id="52" name="矩形 51">
            <a:extLst>
              <a:ext uri="{FF2B5EF4-FFF2-40B4-BE49-F238E27FC236}">
                <a16:creationId xmlns:a16="http://schemas.microsoft.com/office/drawing/2014/main" id="{1C600A83-E477-4627-946D-68275FA9C17E}"/>
              </a:ext>
            </a:extLst>
          </p:cNvPr>
          <p:cNvSpPr/>
          <p:nvPr/>
        </p:nvSpPr>
        <p:spPr>
          <a:xfrm>
            <a:off x="1696994" y="4948499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89F68A15-5B7D-4C31-A2E6-7F03873066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72712" y="4778163"/>
            <a:ext cx="1801041" cy="44414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F4E3E86-5B7F-4762-9C00-7293232F9F2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653" t="19530" r="8366" b="12591"/>
          <a:stretch/>
        </p:blipFill>
        <p:spPr>
          <a:xfrm>
            <a:off x="1797369" y="1664402"/>
            <a:ext cx="1143045" cy="298819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CE5DEB64-5DA7-4FAA-800A-625A0E4AC6AD}"/>
              </a:ext>
            </a:extLst>
          </p:cNvPr>
          <p:cNvSpPr/>
          <p:nvPr/>
        </p:nvSpPr>
        <p:spPr>
          <a:xfrm>
            <a:off x="1797369" y="1664403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C105F50A-4D1D-42A6-AEBC-BE5B2AFC87D0}"/>
              </a:ext>
            </a:extLst>
          </p:cNvPr>
          <p:cNvSpPr txBox="1"/>
          <p:nvPr/>
        </p:nvSpPr>
        <p:spPr>
          <a:xfrm>
            <a:off x="1032643" y="1649715"/>
            <a:ext cx="637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FTO</a:t>
            </a:r>
            <a:endParaRPr lang="zh-CN" altLang="en-US" dirty="0"/>
          </a:p>
        </p:txBody>
      </p:sp>
      <p:pic>
        <p:nvPicPr>
          <p:cNvPr id="53" name="图片 52">
            <a:extLst>
              <a:ext uri="{FF2B5EF4-FFF2-40B4-BE49-F238E27FC236}">
                <a16:creationId xmlns:a16="http://schemas.microsoft.com/office/drawing/2014/main" id="{6A6867A3-2DF6-4468-B036-CC2F027E0E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45295" y="1601072"/>
            <a:ext cx="907192" cy="389838"/>
          </a:xfrm>
          <a:prstGeom prst="rect">
            <a:avLst/>
          </a:prstGeom>
        </p:spPr>
      </p:pic>
      <p:sp>
        <p:nvSpPr>
          <p:cNvPr id="37" name="文本框 15">
            <a:extLst>
              <a:ext uri="{FF2B5EF4-FFF2-40B4-BE49-F238E27FC236}">
                <a16:creationId xmlns:a16="http://schemas.microsoft.com/office/drawing/2014/main" id="{8B0627D2-20CC-47CA-A648-C3DBB6F0DA34}"/>
              </a:ext>
            </a:extLst>
          </p:cNvPr>
          <p:cNvSpPr txBox="1"/>
          <p:nvPr/>
        </p:nvSpPr>
        <p:spPr>
          <a:xfrm>
            <a:off x="4345211" y="166694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44" name="文本框 16">
            <a:extLst>
              <a:ext uri="{FF2B5EF4-FFF2-40B4-BE49-F238E27FC236}">
                <a16:creationId xmlns:a16="http://schemas.microsoft.com/office/drawing/2014/main" id="{A0FFB15F-63F6-4409-9E16-6C0D05BE0073}"/>
              </a:ext>
            </a:extLst>
          </p:cNvPr>
          <p:cNvSpPr txBox="1"/>
          <p:nvPr/>
        </p:nvSpPr>
        <p:spPr>
          <a:xfrm>
            <a:off x="4318760" y="142197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45" name="文本框 15">
            <a:extLst>
              <a:ext uri="{FF2B5EF4-FFF2-40B4-BE49-F238E27FC236}">
                <a16:creationId xmlns:a16="http://schemas.microsoft.com/office/drawing/2014/main" id="{7D8A6D64-8DB2-43E2-BC9E-FDC0E0A8FEA0}"/>
              </a:ext>
            </a:extLst>
          </p:cNvPr>
          <p:cNvSpPr txBox="1"/>
          <p:nvPr/>
        </p:nvSpPr>
        <p:spPr>
          <a:xfrm>
            <a:off x="5184004" y="2280217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57" name="文本框 15">
            <a:extLst>
              <a:ext uri="{FF2B5EF4-FFF2-40B4-BE49-F238E27FC236}">
                <a16:creationId xmlns:a16="http://schemas.microsoft.com/office/drawing/2014/main" id="{0D45E719-701C-49C2-BC90-7927BC6FFF3F}"/>
              </a:ext>
            </a:extLst>
          </p:cNvPr>
          <p:cNvSpPr txBox="1"/>
          <p:nvPr/>
        </p:nvSpPr>
        <p:spPr>
          <a:xfrm>
            <a:off x="5613920" y="428062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58" name="文本框 16">
            <a:extLst>
              <a:ext uri="{FF2B5EF4-FFF2-40B4-BE49-F238E27FC236}">
                <a16:creationId xmlns:a16="http://schemas.microsoft.com/office/drawing/2014/main" id="{1EC10293-939D-4773-B61A-355CCC1C5F7B}"/>
              </a:ext>
            </a:extLst>
          </p:cNvPr>
          <p:cNvSpPr txBox="1"/>
          <p:nvPr/>
        </p:nvSpPr>
        <p:spPr>
          <a:xfrm>
            <a:off x="5587469" y="403565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59" name="文本框 15">
            <a:extLst>
              <a:ext uri="{FF2B5EF4-FFF2-40B4-BE49-F238E27FC236}">
                <a16:creationId xmlns:a16="http://schemas.microsoft.com/office/drawing/2014/main" id="{7D17C8D1-7407-4A49-B874-D341D36B53B0}"/>
              </a:ext>
            </a:extLst>
          </p:cNvPr>
          <p:cNvSpPr txBox="1"/>
          <p:nvPr/>
        </p:nvSpPr>
        <p:spPr>
          <a:xfrm>
            <a:off x="5653452" y="469997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60" name="文本框 15">
            <a:extLst>
              <a:ext uri="{FF2B5EF4-FFF2-40B4-BE49-F238E27FC236}">
                <a16:creationId xmlns:a16="http://schemas.microsoft.com/office/drawing/2014/main" id="{122DAEA8-AAC5-4C20-AF14-5B0DEE93093A}"/>
              </a:ext>
            </a:extLst>
          </p:cNvPr>
          <p:cNvSpPr txBox="1"/>
          <p:nvPr/>
        </p:nvSpPr>
        <p:spPr>
          <a:xfrm>
            <a:off x="4866171" y="323466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61" name="文本框 15">
            <a:extLst>
              <a:ext uri="{FF2B5EF4-FFF2-40B4-BE49-F238E27FC236}">
                <a16:creationId xmlns:a16="http://schemas.microsoft.com/office/drawing/2014/main" id="{272DB46C-29AD-4C8F-8E4A-DE9279ACC98C}"/>
              </a:ext>
            </a:extLst>
          </p:cNvPr>
          <p:cNvSpPr txBox="1"/>
          <p:nvPr/>
        </p:nvSpPr>
        <p:spPr>
          <a:xfrm>
            <a:off x="5587469" y="570089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62" name="文本框 67">
            <a:extLst>
              <a:ext uri="{FF2B5EF4-FFF2-40B4-BE49-F238E27FC236}">
                <a16:creationId xmlns:a16="http://schemas.microsoft.com/office/drawing/2014/main" id="{389AA394-25FA-4DBF-A75A-1A00A4236A2F}"/>
              </a:ext>
            </a:extLst>
          </p:cNvPr>
          <p:cNvSpPr txBox="1"/>
          <p:nvPr/>
        </p:nvSpPr>
        <p:spPr>
          <a:xfrm>
            <a:off x="539162" y="241516"/>
            <a:ext cx="2618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4E</a:t>
            </a:r>
            <a:endParaRPr lang="zh-CN" altLang="en-US" dirty="0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B10B7781-91D7-4B2D-8708-770668C3C1B6}"/>
              </a:ext>
            </a:extLst>
          </p:cNvPr>
          <p:cNvSpPr txBox="1"/>
          <p:nvPr/>
        </p:nvSpPr>
        <p:spPr>
          <a:xfrm>
            <a:off x="724209" y="5581099"/>
            <a:ext cx="980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4921DADB-774C-4DF5-98F8-B1AB0FDDE079}"/>
              </a:ext>
            </a:extLst>
          </p:cNvPr>
          <p:cNvSpPr txBox="1"/>
          <p:nvPr/>
        </p:nvSpPr>
        <p:spPr>
          <a:xfrm>
            <a:off x="557028" y="4872178"/>
            <a:ext cx="115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0368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13">
            <a:extLst>
              <a:ext uri="{FF2B5EF4-FFF2-40B4-BE49-F238E27FC236}">
                <a16:creationId xmlns:a16="http://schemas.microsoft.com/office/drawing/2014/main" id="{8AA02C1E-9173-4C97-82F6-369B3E2E3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9306"/>
              </p:ext>
            </p:extLst>
          </p:nvPr>
        </p:nvGraphicFramePr>
        <p:xfrm>
          <a:off x="1679352" y="1810673"/>
          <a:ext cx="42531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94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12478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LY294002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5" name="表格 13">
            <a:extLst>
              <a:ext uri="{FF2B5EF4-FFF2-40B4-BE49-F238E27FC236}">
                <a16:creationId xmlns:a16="http://schemas.microsoft.com/office/drawing/2014/main" id="{B29578F8-6643-4334-9446-95F74E980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195707"/>
              </p:ext>
            </p:extLst>
          </p:nvPr>
        </p:nvGraphicFramePr>
        <p:xfrm>
          <a:off x="7508876" y="2127241"/>
          <a:ext cx="42531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94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12478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LY294002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6" name="图片 5">
            <a:extLst>
              <a:ext uri="{FF2B5EF4-FFF2-40B4-BE49-F238E27FC236}">
                <a16:creationId xmlns:a16="http://schemas.microsoft.com/office/drawing/2014/main" id="{D5E0B25E-2CA8-4DFC-8AED-AC0A046F5B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9" r="536" b="5618"/>
          <a:stretch/>
        </p:blipFill>
        <p:spPr>
          <a:xfrm>
            <a:off x="2041975" y="4190063"/>
            <a:ext cx="1152000" cy="30176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DC8F6E3F-43EB-4213-B379-E81228589807}"/>
              </a:ext>
            </a:extLst>
          </p:cNvPr>
          <p:cNvSpPr/>
          <p:nvPr/>
        </p:nvSpPr>
        <p:spPr>
          <a:xfrm>
            <a:off x="2041974" y="4185830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B13ED12-CE50-4213-A86E-CDD012A17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426" y="4138078"/>
            <a:ext cx="1374747" cy="41597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C37F43B-64C7-4950-AF68-87BE0D18C255}"/>
              </a:ext>
            </a:extLst>
          </p:cNvPr>
          <p:cNvSpPr txBox="1"/>
          <p:nvPr/>
        </p:nvSpPr>
        <p:spPr>
          <a:xfrm>
            <a:off x="860208" y="4138078"/>
            <a:ext cx="115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7CE5344-57C5-4EAE-AA34-EE53AD880C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924" b="9923"/>
          <a:stretch/>
        </p:blipFill>
        <p:spPr>
          <a:xfrm>
            <a:off x="2042958" y="2734819"/>
            <a:ext cx="1152000" cy="3060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07C04BB-1E23-4935-9B86-3A25303F3C60}"/>
              </a:ext>
            </a:extLst>
          </p:cNvPr>
          <p:cNvSpPr/>
          <p:nvPr/>
        </p:nvSpPr>
        <p:spPr>
          <a:xfrm>
            <a:off x="2042958" y="2734819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1A3552D-8761-46E7-801F-A24CC46EE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9630" y="2729018"/>
            <a:ext cx="1610064" cy="317602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291FEAB2-7F9B-4EFA-93C2-3FA86F9779F1}"/>
              </a:ext>
            </a:extLst>
          </p:cNvPr>
          <p:cNvSpPr txBox="1"/>
          <p:nvPr/>
        </p:nvSpPr>
        <p:spPr>
          <a:xfrm>
            <a:off x="1343588" y="2650061"/>
            <a:ext cx="716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AKT</a:t>
            </a:r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26685F9B-4A61-402C-8E48-5A86DE9624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11" t="8953"/>
          <a:stretch/>
        </p:blipFill>
        <p:spPr>
          <a:xfrm>
            <a:off x="7876466" y="4353621"/>
            <a:ext cx="1171051" cy="306001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DABE393B-9BD8-403D-BE37-87F289E44845}"/>
              </a:ext>
            </a:extLst>
          </p:cNvPr>
          <p:cNvSpPr/>
          <p:nvPr/>
        </p:nvSpPr>
        <p:spPr>
          <a:xfrm>
            <a:off x="7885991" y="4353622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47D44EAE-FD79-415C-9132-59025359C0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6301" y="4290927"/>
            <a:ext cx="1265482" cy="372777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D93E5EA1-55C0-4D34-B42B-4F809897A5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4889" y="3177059"/>
            <a:ext cx="1166137" cy="302893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28C35EAF-5021-40A6-8D54-E014544F8E1B}"/>
              </a:ext>
            </a:extLst>
          </p:cNvPr>
          <p:cNvSpPr/>
          <p:nvPr/>
        </p:nvSpPr>
        <p:spPr>
          <a:xfrm>
            <a:off x="2069026" y="3177059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78652BC7-7871-4C9F-94EE-28F387B71D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3475" y="3116397"/>
            <a:ext cx="1105698" cy="372778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BCDE53E2-06EF-4CFB-802C-D1B41D69472B}"/>
              </a:ext>
            </a:extLst>
          </p:cNvPr>
          <p:cNvSpPr txBox="1"/>
          <p:nvPr/>
        </p:nvSpPr>
        <p:spPr>
          <a:xfrm>
            <a:off x="727007" y="3152269"/>
            <a:ext cx="13947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SREBP1(m)</a:t>
            </a:r>
            <a:endParaRPr lang="zh-CN" altLang="en-US" dirty="0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777A7145-D0E7-480D-B952-83A895D847F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6285" b="7178"/>
          <a:stretch/>
        </p:blipFill>
        <p:spPr>
          <a:xfrm>
            <a:off x="2071737" y="3594528"/>
            <a:ext cx="1165316" cy="306000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14253CAA-9A86-4F43-9E39-C60C24FB1FE5}"/>
              </a:ext>
            </a:extLst>
          </p:cNvPr>
          <p:cNvSpPr/>
          <p:nvPr/>
        </p:nvSpPr>
        <p:spPr>
          <a:xfrm>
            <a:off x="2085053" y="359610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A6DDDAD1-05A1-4F39-B9E0-7D192B238E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6931" y="3494298"/>
            <a:ext cx="1020973" cy="466730"/>
          </a:xfrm>
          <a:prstGeom prst="rect">
            <a:avLst/>
          </a:prstGeom>
        </p:spPr>
      </p:pic>
      <p:sp>
        <p:nvSpPr>
          <p:cNvPr id="33" name="文本框 89">
            <a:extLst>
              <a:ext uri="{FF2B5EF4-FFF2-40B4-BE49-F238E27FC236}">
                <a16:creationId xmlns:a16="http://schemas.microsoft.com/office/drawing/2014/main" id="{8E856718-A8D0-4B7E-B3FF-29E20F7AE82B}"/>
              </a:ext>
            </a:extLst>
          </p:cNvPr>
          <p:cNvSpPr txBox="1"/>
          <p:nvPr/>
        </p:nvSpPr>
        <p:spPr>
          <a:xfrm>
            <a:off x="702459" y="3540393"/>
            <a:ext cx="1649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SREBP1(p)</a:t>
            </a:r>
            <a:endParaRPr lang="zh-CN" altLang="en-US" dirty="0"/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9EB2D9B1-8667-42EB-AF0A-5B3FF01C01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77062" y="3418227"/>
            <a:ext cx="1169859" cy="319549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A5CF63CB-F932-42FD-A869-42B19240A656}"/>
              </a:ext>
            </a:extLst>
          </p:cNvPr>
          <p:cNvSpPr/>
          <p:nvPr/>
        </p:nvSpPr>
        <p:spPr>
          <a:xfrm>
            <a:off x="7885991" y="3429604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D74DD5F4-14B9-458E-9951-511955DC46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70280" y="3380679"/>
            <a:ext cx="856471" cy="468383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:a16="http://schemas.microsoft.com/office/drawing/2014/main" id="{78CF3F58-28F8-403C-93B0-F6574EDA63FF}"/>
              </a:ext>
            </a:extLst>
          </p:cNvPr>
          <p:cNvSpPr txBox="1"/>
          <p:nvPr/>
        </p:nvSpPr>
        <p:spPr>
          <a:xfrm>
            <a:off x="6384699" y="3380679"/>
            <a:ext cx="1798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SREBP1(m)</a:t>
            </a:r>
            <a:endParaRPr lang="zh-CN" altLang="en-US" dirty="0"/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1C7AD1F1-A7FF-4D7F-9D7C-1A581635F61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837" t="13080" b="10834"/>
          <a:stretch/>
        </p:blipFill>
        <p:spPr>
          <a:xfrm>
            <a:off x="2054889" y="2280259"/>
            <a:ext cx="1152000" cy="306000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3C2F019B-42E5-49CD-B73E-56FC6DA19669}"/>
              </a:ext>
            </a:extLst>
          </p:cNvPr>
          <p:cNvSpPr/>
          <p:nvPr/>
        </p:nvSpPr>
        <p:spPr>
          <a:xfrm>
            <a:off x="2054889" y="228025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797472E6-C95A-45EA-91A4-1D166D6FC1F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61812" y="2269600"/>
            <a:ext cx="920897" cy="423115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F5212424-E18F-4350-B090-6D3004ADC939}"/>
              </a:ext>
            </a:extLst>
          </p:cNvPr>
          <p:cNvSpPr txBox="1"/>
          <p:nvPr/>
        </p:nvSpPr>
        <p:spPr>
          <a:xfrm>
            <a:off x="1076070" y="2183186"/>
            <a:ext cx="8702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PAKT</a:t>
            </a:r>
            <a:endParaRPr lang="zh-CN" altLang="en-US" dirty="0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3E9C011E-81A1-47CF-8C1E-D84B468C02FB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598" t="8000" b="24360"/>
          <a:stretch/>
        </p:blipFill>
        <p:spPr>
          <a:xfrm>
            <a:off x="7813312" y="2528904"/>
            <a:ext cx="1152000" cy="302424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68523023-2E15-4BFF-8A9E-55F385FE62C7}"/>
              </a:ext>
            </a:extLst>
          </p:cNvPr>
          <p:cNvSpPr/>
          <p:nvPr/>
        </p:nvSpPr>
        <p:spPr>
          <a:xfrm>
            <a:off x="7813312" y="252532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9" name="图片 48">
            <a:extLst>
              <a:ext uri="{FF2B5EF4-FFF2-40B4-BE49-F238E27FC236}">
                <a16:creationId xmlns:a16="http://schemas.microsoft.com/office/drawing/2014/main" id="{7F8E67F3-FEC4-44FD-960E-4E728EBE5D0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33196" y="2447931"/>
            <a:ext cx="1110025" cy="359871"/>
          </a:xfrm>
          <a:prstGeom prst="rect">
            <a:avLst/>
          </a:prstGeom>
        </p:spPr>
      </p:pic>
      <p:sp>
        <p:nvSpPr>
          <p:cNvPr id="50" name="文本框 49">
            <a:extLst>
              <a:ext uri="{FF2B5EF4-FFF2-40B4-BE49-F238E27FC236}">
                <a16:creationId xmlns:a16="http://schemas.microsoft.com/office/drawing/2014/main" id="{4A07B89D-D9F3-4264-A04E-DC18B4CE86C7}"/>
              </a:ext>
            </a:extLst>
          </p:cNvPr>
          <p:cNvSpPr txBox="1"/>
          <p:nvPr/>
        </p:nvSpPr>
        <p:spPr>
          <a:xfrm>
            <a:off x="7056669" y="2568828"/>
            <a:ext cx="8702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PAKT</a:t>
            </a:r>
            <a:endParaRPr lang="zh-CN" altLang="en-US" dirty="0"/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E8A76EC0-78C9-4F19-AF52-2EF1C41C7944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1" b="11534"/>
          <a:stretch/>
        </p:blipFill>
        <p:spPr>
          <a:xfrm>
            <a:off x="7885991" y="3883909"/>
            <a:ext cx="1152000" cy="321466"/>
          </a:xfrm>
          <a:prstGeom prst="rect">
            <a:avLst/>
          </a:prstGeom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A3BAED0E-8581-4743-BEBF-37AE64D5BBC6}"/>
              </a:ext>
            </a:extLst>
          </p:cNvPr>
          <p:cNvSpPr/>
          <p:nvPr/>
        </p:nvSpPr>
        <p:spPr>
          <a:xfrm>
            <a:off x="7885991" y="389625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C6E9C5D0-7EA9-49F2-B108-C403F5BAE919}"/>
              </a:ext>
            </a:extLst>
          </p:cNvPr>
          <p:cNvSpPr txBox="1"/>
          <p:nvPr/>
        </p:nvSpPr>
        <p:spPr>
          <a:xfrm>
            <a:off x="6339621" y="3854567"/>
            <a:ext cx="17982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SREBP1(p)</a:t>
            </a:r>
            <a:endParaRPr lang="zh-CN" altLang="en-US" dirty="0"/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5ACC9F29-7B80-40DA-9F9E-54EA70FEDBD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27431" y="3883014"/>
            <a:ext cx="1094805" cy="369332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488A8C5E-385E-4E90-A648-49ABB7B4003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13312" y="2997706"/>
            <a:ext cx="1152000" cy="300795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4BC322E1-68E9-48AC-A667-99844CE2E4A8}"/>
              </a:ext>
            </a:extLst>
          </p:cNvPr>
          <p:cNvSpPr/>
          <p:nvPr/>
        </p:nvSpPr>
        <p:spPr>
          <a:xfrm>
            <a:off x="7813312" y="2997706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AC11A195-7E5B-42AD-975E-478CAE3370D5}"/>
              </a:ext>
            </a:extLst>
          </p:cNvPr>
          <p:cNvSpPr txBox="1"/>
          <p:nvPr/>
        </p:nvSpPr>
        <p:spPr>
          <a:xfrm>
            <a:off x="7091007" y="2907482"/>
            <a:ext cx="8702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AKT</a:t>
            </a:r>
            <a:endParaRPr lang="zh-CN" altLang="en-US" dirty="0"/>
          </a:p>
        </p:txBody>
      </p:sp>
      <p:pic>
        <p:nvPicPr>
          <p:cNvPr id="60" name="图片 59">
            <a:extLst>
              <a:ext uri="{FF2B5EF4-FFF2-40B4-BE49-F238E27FC236}">
                <a16:creationId xmlns:a16="http://schemas.microsoft.com/office/drawing/2014/main" id="{F2F727FB-1554-4940-88F4-68D58ABB19E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68013" y="2900362"/>
            <a:ext cx="1187706" cy="360004"/>
          </a:xfrm>
          <a:prstGeom prst="rect">
            <a:avLst/>
          </a:prstGeom>
        </p:spPr>
      </p:pic>
      <p:sp>
        <p:nvSpPr>
          <p:cNvPr id="46" name="文本框 45">
            <a:extLst>
              <a:ext uri="{FF2B5EF4-FFF2-40B4-BE49-F238E27FC236}">
                <a16:creationId xmlns:a16="http://schemas.microsoft.com/office/drawing/2014/main" id="{8D2356EB-321D-45F4-8AD3-C149BEB0EC23}"/>
              </a:ext>
            </a:extLst>
          </p:cNvPr>
          <p:cNvSpPr txBox="1"/>
          <p:nvPr/>
        </p:nvSpPr>
        <p:spPr>
          <a:xfrm>
            <a:off x="4665752" y="3439196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EE35F3C5-0064-46BA-AC29-963ABB831F05}"/>
              </a:ext>
            </a:extLst>
          </p:cNvPr>
          <p:cNvSpPr txBox="1"/>
          <p:nvPr/>
        </p:nvSpPr>
        <p:spPr>
          <a:xfrm>
            <a:off x="4873377" y="4034467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E7482693-B160-4061-8D69-06BD2BA336CF}"/>
              </a:ext>
            </a:extLst>
          </p:cNvPr>
          <p:cNvSpPr txBox="1"/>
          <p:nvPr/>
        </p:nvSpPr>
        <p:spPr>
          <a:xfrm>
            <a:off x="4896171" y="3046620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62" name="文本框 15">
            <a:extLst>
              <a:ext uri="{FF2B5EF4-FFF2-40B4-BE49-F238E27FC236}">
                <a16:creationId xmlns:a16="http://schemas.microsoft.com/office/drawing/2014/main" id="{B46CBF89-91A3-412B-8621-6B686667D54B}"/>
              </a:ext>
            </a:extLst>
          </p:cNvPr>
          <p:cNvSpPr txBox="1"/>
          <p:nvPr/>
        </p:nvSpPr>
        <p:spPr>
          <a:xfrm>
            <a:off x="4396217" y="218470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63" name="文本框 15">
            <a:extLst>
              <a:ext uri="{FF2B5EF4-FFF2-40B4-BE49-F238E27FC236}">
                <a16:creationId xmlns:a16="http://schemas.microsoft.com/office/drawing/2014/main" id="{CA9183CF-B62B-462C-85EF-47360C152000}"/>
              </a:ext>
            </a:extLst>
          </p:cNvPr>
          <p:cNvSpPr txBox="1"/>
          <p:nvPr/>
        </p:nvSpPr>
        <p:spPr>
          <a:xfrm>
            <a:off x="4369479" y="241932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64" name="文本框 15">
            <a:extLst>
              <a:ext uri="{FF2B5EF4-FFF2-40B4-BE49-F238E27FC236}">
                <a16:creationId xmlns:a16="http://schemas.microsoft.com/office/drawing/2014/main" id="{0BFACE4B-3366-4554-B026-CA08D9BBDC1F}"/>
              </a:ext>
            </a:extLst>
          </p:cNvPr>
          <p:cNvSpPr txBox="1"/>
          <p:nvPr/>
        </p:nvSpPr>
        <p:spPr>
          <a:xfrm>
            <a:off x="5223475" y="264314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65" name="文本框 15">
            <a:extLst>
              <a:ext uri="{FF2B5EF4-FFF2-40B4-BE49-F238E27FC236}">
                <a16:creationId xmlns:a16="http://schemas.microsoft.com/office/drawing/2014/main" id="{7CEEE3F7-7694-49F8-A2AF-63BF17EF249C}"/>
              </a:ext>
            </a:extLst>
          </p:cNvPr>
          <p:cNvSpPr txBox="1"/>
          <p:nvPr/>
        </p:nvSpPr>
        <p:spPr>
          <a:xfrm>
            <a:off x="5196737" y="287776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A0BDA0B1-970B-467E-9BF4-F851F31C544C}"/>
              </a:ext>
            </a:extLst>
          </p:cNvPr>
          <p:cNvSpPr txBox="1"/>
          <p:nvPr/>
        </p:nvSpPr>
        <p:spPr>
          <a:xfrm>
            <a:off x="10224838" y="3778362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38B7D4A9-B4CA-4CC7-95B5-453EEE8A05A9}"/>
              </a:ext>
            </a:extLst>
          </p:cNvPr>
          <p:cNvSpPr txBox="1"/>
          <p:nvPr/>
        </p:nvSpPr>
        <p:spPr>
          <a:xfrm>
            <a:off x="10457835" y="4279771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1C8AFB58-C38C-49FC-8DE9-DBF521454E85}"/>
              </a:ext>
            </a:extLst>
          </p:cNvPr>
          <p:cNvSpPr txBox="1"/>
          <p:nvPr/>
        </p:nvSpPr>
        <p:spPr>
          <a:xfrm>
            <a:off x="9924430" y="3304417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69" name="文本框 15">
            <a:extLst>
              <a:ext uri="{FF2B5EF4-FFF2-40B4-BE49-F238E27FC236}">
                <a16:creationId xmlns:a16="http://schemas.microsoft.com/office/drawing/2014/main" id="{952DD86E-9351-45DF-B098-AD43E4C007C5}"/>
              </a:ext>
            </a:extLst>
          </p:cNvPr>
          <p:cNvSpPr txBox="1"/>
          <p:nvPr/>
        </p:nvSpPr>
        <p:spPr>
          <a:xfrm>
            <a:off x="10178897" y="2302092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47DAFE74-5430-4233-B85D-52387FB505A8}"/>
              </a:ext>
            </a:extLst>
          </p:cNvPr>
          <p:cNvSpPr txBox="1"/>
          <p:nvPr/>
        </p:nvSpPr>
        <p:spPr>
          <a:xfrm>
            <a:off x="10152159" y="253670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71" name="文本框 15">
            <a:extLst>
              <a:ext uri="{FF2B5EF4-FFF2-40B4-BE49-F238E27FC236}">
                <a16:creationId xmlns:a16="http://schemas.microsoft.com/office/drawing/2014/main" id="{D72E03AA-B0D4-4403-9B14-F406E859F139}"/>
              </a:ext>
            </a:extLst>
          </p:cNvPr>
          <p:cNvSpPr txBox="1"/>
          <p:nvPr/>
        </p:nvSpPr>
        <p:spPr>
          <a:xfrm>
            <a:off x="10391395" y="281372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72" name="文本框 15">
            <a:extLst>
              <a:ext uri="{FF2B5EF4-FFF2-40B4-BE49-F238E27FC236}">
                <a16:creationId xmlns:a16="http://schemas.microsoft.com/office/drawing/2014/main" id="{0604E3B4-8C00-49D4-A9B7-B80A74E9051E}"/>
              </a:ext>
            </a:extLst>
          </p:cNvPr>
          <p:cNvSpPr txBox="1"/>
          <p:nvPr/>
        </p:nvSpPr>
        <p:spPr>
          <a:xfrm>
            <a:off x="10364657" y="3048340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73" name="文本框 67">
            <a:extLst>
              <a:ext uri="{FF2B5EF4-FFF2-40B4-BE49-F238E27FC236}">
                <a16:creationId xmlns:a16="http://schemas.microsoft.com/office/drawing/2014/main" id="{0B37C467-1486-4462-97F8-D73FA7DE4C71}"/>
              </a:ext>
            </a:extLst>
          </p:cNvPr>
          <p:cNvSpPr txBox="1"/>
          <p:nvPr/>
        </p:nvSpPr>
        <p:spPr>
          <a:xfrm>
            <a:off x="539162" y="241516"/>
            <a:ext cx="2650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6A</a:t>
            </a:r>
            <a:endParaRPr lang="zh-CN" altLang="en-US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3E99871E-B506-4109-8CE6-69EE22CF0436}"/>
              </a:ext>
            </a:extLst>
          </p:cNvPr>
          <p:cNvSpPr txBox="1"/>
          <p:nvPr/>
        </p:nvSpPr>
        <p:spPr>
          <a:xfrm>
            <a:off x="6741014" y="4400872"/>
            <a:ext cx="115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1384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1939E7C-089F-43AB-BCB2-46E26189AD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7" t="19433" r="1072" b="21441"/>
          <a:stretch/>
        </p:blipFill>
        <p:spPr>
          <a:xfrm>
            <a:off x="1611771" y="1994314"/>
            <a:ext cx="2880000" cy="306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6AFFB2B-EF98-4CF3-B955-04A3AEF98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810" y="1994313"/>
            <a:ext cx="3206915" cy="57788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036201B-4F87-47DB-9F9C-AB32463C3F02}"/>
              </a:ext>
            </a:extLst>
          </p:cNvPr>
          <p:cNvSpPr/>
          <p:nvPr/>
        </p:nvSpPr>
        <p:spPr>
          <a:xfrm>
            <a:off x="1611771" y="1994313"/>
            <a:ext cx="2880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F9DE38B-E2C9-497D-8F13-BB59CA7317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998" b="-1"/>
          <a:stretch/>
        </p:blipFill>
        <p:spPr>
          <a:xfrm>
            <a:off x="1611771" y="1361188"/>
            <a:ext cx="2880000" cy="320582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F0640B8-ABB0-499F-9E06-8E4689A074D1}"/>
              </a:ext>
            </a:extLst>
          </p:cNvPr>
          <p:cNvSpPr/>
          <p:nvPr/>
        </p:nvSpPr>
        <p:spPr>
          <a:xfrm>
            <a:off x="1611771" y="1361188"/>
            <a:ext cx="2880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850A35-0EC1-410E-9C94-B280DC16EB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7585" y="1132665"/>
            <a:ext cx="3206915" cy="65460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B2DF49AF-837A-4123-916D-0B815DC25682}"/>
              </a:ext>
            </a:extLst>
          </p:cNvPr>
          <p:cNvSpPr txBox="1"/>
          <p:nvPr/>
        </p:nvSpPr>
        <p:spPr>
          <a:xfrm>
            <a:off x="361858" y="1427299"/>
            <a:ext cx="157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5DE29C9-63D5-4BCC-B54C-C96B79FBF336}"/>
              </a:ext>
            </a:extLst>
          </p:cNvPr>
          <p:cNvSpPr txBox="1"/>
          <p:nvPr/>
        </p:nvSpPr>
        <p:spPr>
          <a:xfrm>
            <a:off x="439526" y="2011297"/>
            <a:ext cx="142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8B5ABFFD-84A1-44FC-A276-4C42FA11BB57}"/>
              </a:ext>
            </a:extLst>
          </p:cNvPr>
          <p:cNvSpPr txBox="1"/>
          <p:nvPr/>
        </p:nvSpPr>
        <p:spPr>
          <a:xfrm>
            <a:off x="8083367" y="123850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B7F4885-D467-474C-8A0D-B2B9A3A9AA4F}"/>
              </a:ext>
            </a:extLst>
          </p:cNvPr>
          <p:cNvSpPr txBox="1"/>
          <p:nvPr/>
        </p:nvSpPr>
        <p:spPr>
          <a:xfrm>
            <a:off x="8109818" y="216903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A6EE781-E43C-4B5C-AAC0-E5C5A497D0C6}"/>
              </a:ext>
            </a:extLst>
          </p:cNvPr>
          <p:cNvSpPr txBox="1"/>
          <p:nvPr/>
        </p:nvSpPr>
        <p:spPr>
          <a:xfrm>
            <a:off x="8083367" y="187986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40kDa</a:t>
            </a:r>
            <a:endParaRPr lang="zh-CN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A3C7392-52F3-4581-A61E-C9F5E6601900}"/>
              </a:ext>
            </a:extLst>
          </p:cNvPr>
          <p:cNvSpPr txBox="1"/>
          <p:nvPr/>
        </p:nvSpPr>
        <p:spPr>
          <a:xfrm>
            <a:off x="863534" y="313969"/>
            <a:ext cx="1148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32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13">
            <a:extLst>
              <a:ext uri="{FF2B5EF4-FFF2-40B4-BE49-F238E27FC236}">
                <a16:creationId xmlns:a16="http://schemas.microsoft.com/office/drawing/2014/main" id="{49D4FBA5-756E-4F7D-AD7B-9E221DF42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821938"/>
              </p:ext>
            </p:extLst>
          </p:nvPr>
        </p:nvGraphicFramePr>
        <p:xfrm>
          <a:off x="50621" y="725061"/>
          <a:ext cx="509031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323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78665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05198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64901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789100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869125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ALDH9A1-oe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07898CCB-2EFA-46DC-9334-440CE86557F7}"/>
              </a:ext>
            </a:extLst>
          </p:cNvPr>
          <p:cNvSpPr txBox="1"/>
          <p:nvPr/>
        </p:nvSpPr>
        <p:spPr>
          <a:xfrm>
            <a:off x="262648" y="1683090"/>
            <a:ext cx="15567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SREBP1(m)</a:t>
            </a:r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C6E92F4-E69B-423B-BA6C-7DFC2F4AC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5195" y="1768239"/>
            <a:ext cx="1165119" cy="328352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D45B44A3-3B95-4876-A50D-759753007836}"/>
              </a:ext>
            </a:extLst>
          </p:cNvPr>
          <p:cNvSpPr/>
          <p:nvPr/>
        </p:nvSpPr>
        <p:spPr>
          <a:xfrm>
            <a:off x="7651754" y="1776406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2BEF50B-8567-418D-9ED4-6FD33676384A}"/>
              </a:ext>
            </a:extLst>
          </p:cNvPr>
          <p:cNvSpPr txBox="1"/>
          <p:nvPr/>
        </p:nvSpPr>
        <p:spPr>
          <a:xfrm>
            <a:off x="6202336" y="1772996"/>
            <a:ext cx="1921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SREBP1(m)</a:t>
            </a:r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9043E603-A735-47C4-99E1-B62D311DC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2456" y="1709477"/>
            <a:ext cx="861847" cy="437554"/>
          </a:xfrm>
          <a:prstGeom prst="rect">
            <a:avLst/>
          </a:prstGeom>
        </p:spPr>
      </p:pic>
      <p:graphicFrame>
        <p:nvGraphicFramePr>
          <p:cNvPr id="21" name="表格 13">
            <a:extLst>
              <a:ext uri="{FF2B5EF4-FFF2-40B4-BE49-F238E27FC236}">
                <a16:creationId xmlns:a16="http://schemas.microsoft.com/office/drawing/2014/main" id="{64A099DE-EC16-4496-9F8E-53869738D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862476"/>
              </p:ext>
            </p:extLst>
          </p:nvPr>
        </p:nvGraphicFramePr>
        <p:xfrm>
          <a:off x="-91002" y="3600637"/>
          <a:ext cx="547930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8152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78905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59088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608070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849401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935543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31" name="图片 30">
            <a:extLst>
              <a:ext uri="{FF2B5EF4-FFF2-40B4-BE49-F238E27FC236}">
                <a16:creationId xmlns:a16="http://schemas.microsoft.com/office/drawing/2014/main" id="{04A81EA4-8170-4BBA-B75C-8B45772AEB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2" t="7505" r="717" b="8271"/>
          <a:stretch/>
        </p:blipFill>
        <p:spPr>
          <a:xfrm>
            <a:off x="1371905" y="4731519"/>
            <a:ext cx="1715562" cy="306000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6BB9F1C2-3299-42EB-8D55-6EC53FA7DE14}"/>
              </a:ext>
            </a:extLst>
          </p:cNvPr>
          <p:cNvSpPr/>
          <p:nvPr/>
        </p:nvSpPr>
        <p:spPr>
          <a:xfrm>
            <a:off x="1365686" y="4731519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DCBE83E5-089A-4FE6-A2D9-74CBFD7A5A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1028" y="4745423"/>
            <a:ext cx="975267" cy="369332"/>
          </a:xfrm>
          <a:prstGeom prst="rect">
            <a:avLst/>
          </a:prstGeom>
        </p:spPr>
      </p:pic>
      <p:sp>
        <p:nvSpPr>
          <p:cNvPr id="34" name="文本框 34">
            <a:extLst>
              <a:ext uri="{FF2B5EF4-FFF2-40B4-BE49-F238E27FC236}">
                <a16:creationId xmlns:a16="http://schemas.microsoft.com/office/drawing/2014/main" id="{DA42BE9C-5827-4EE3-8710-807873A605CE}"/>
              </a:ext>
            </a:extLst>
          </p:cNvPr>
          <p:cNvSpPr txBox="1"/>
          <p:nvPr/>
        </p:nvSpPr>
        <p:spPr>
          <a:xfrm>
            <a:off x="-80360" y="4711858"/>
            <a:ext cx="1566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SREBP1(m)</a:t>
            </a:r>
            <a:endParaRPr lang="zh-CN" altLang="en-US" dirty="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0DAF06D2-1396-4F21-B9B0-2813798DD74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76" t="5051" r="976" b="2135"/>
          <a:stretch/>
        </p:blipFill>
        <p:spPr>
          <a:xfrm>
            <a:off x="7145544" y="4896524"/>
            <a:ext cx="1728000" cy="296677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D0EB0EAC-4858-4AD6-9FC4-DF49A331387C}"/>
              </a:ext>
            </a:extLst>
          </p:cNvPr>
          <p:cNvSpPr/>
          <p:nvPr/>
        </p:nvSpPr>
        <p:spPr>
          <a:xfrm>
            <a:off x="7145544" y="4887201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4">
            <a:extLst>
              <a:ext uri="{FF2B5EF4-FFF2-40B4-BE49-F238E27FC236}">
                <a16:creationId xmlns:a16="http://schemas.microsoft.com/office/drawing/2014/main" id="{7C040F0E-9C4F-485F-A228-07E397DDED47}"/>
              </a:ext>
            </a:extLst>
          </p:cNvPr>
          <p:cNvSpPr txBox="1"/>
          <p:nvPr/>
        </p:nvSpPr>
        <p:spPr>
          <a:xfrm>
            <a:off x="5703881" y="4828966"/>
            <a:ext cx="16211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SREBP1(m)</a:t>
            </a:r>
            <a:endParaRPr lang="zh-CN" altLang="en-US" dirty="0"/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777A0607-00AF-4016-B18D-18A3D8585C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7298" y="4785536"/>
            <a:ext cx="1339911" cy="477058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9552BFDE-7ED2-429D-A4C5-3D4FB458469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044" r="1322"/>
          <a:stretch/>
        </p:blipFill>
        <p:spPr>
          <a:xfrm>
            <a:off x="1536460" y="1231080"/>
            <a:ext cx="1136127" cy="306000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C8DD80C7-8339-4B5D-9E20-B0372B8CE935}"/>
              </a:ext>
            </a:extLst>
          </p:cNvPr>
          <p:cNvSpPr/>
          <p:nvPr/>
        </p:nvSpPr>
        <p:spPr>
          <a:xfrm>
            <a:off x="1528523" y="1221505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4AC2674-A173-4900-843C-6D28057B63B5}"/>
              </a:ext>
            </a:extLst>
          </p:cNvPr>
          <p:cNvSpPr txBox="1"/>
          <p:nvPr/>
        </p:nvSpPr>
        <p:spPr>
          <a:xfrm>
            <a:off x="308566" y="1216425"/>
            <a:ext cx="13513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C49C1D18-F12D-4CEF-8D02-64583303D5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1905" y="1106667"/>
            <a:ext cx="1335880" cy="489028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B19F49FD-9642-474B-8041-59213A9D0E0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078" t="7879" r="1486"/>
          <a:stretch/>
        </p:blipFill>
        <p:spPr>
          <a:xfrm>
            <a:off x="7651754" y="1223940"/>
            <a:ext cx="1152000" cy="309986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5DA02ECE-CCE3-47CF-B417-164F5EB606B2}"/>
              </a:ext>
            </a:extLst>
          </p:cNvPr>
          <p:cNvSpPr/>
          <p:nvPr/>
        </p:nvSpPr>
        <p:spPr>
          <a:xfrm>
            <a:off x="7651754" y="1227925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FC15195C-6901-4B06-8D75-697D22B3B86A}"/>
              </a:ext>
            </a:extLst>
          </p:cNvPr>
          <p:cNvSpPr txBox="1"/>
          <p:nvPr/>
        </p:nvSpPr>
        <p:spPr>
          <a:xfrm>
            <a:off x="6193242" y="1189839"/>
            <a:ext cx="1458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6D8D1C9F-078D-4949-BD4D-9EEFFBCF44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93116" y="1138098"/>
            <a:ext cx="1023446" cy="435259"/>
          </a:xfrm>
          <a:prstGeom prst="rect">
            <a:avLst/>
          </a:prstGeom>
        </p:spPr>
      </p:pic>
      <p:pic>
        <p:nvPicPr>
          <p:cNvPr id="70" name="图片 69">
            <a:extLst>
              <a:ext uri="{FF2B5EF4-FFF2-40B4-BE49-F238E27FC236}">
                <a16:creationId xmlns:a16="http://schemas.microsoft.com/office/drawing/2014/main" id="{517593C6-A3A0-44D1-82A3-930D9442B5A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662" t="10967" r="1934" b="10966"/>
          <a:stretch/>
        </p:blipFill>
        <p:spPr>
          <a:xfrm>
            <a:off x="1373315" y="4063940"/>
            <a:ext cx="1712743" cy="305999"/>
          </a:xfrm>
          <a:prstGeom prst="rect">
            <a:avLst/>
          </a:prstGeom>
        </p:spPr>
      </p:pic>
      <p:sp>
        <p:nvSpPr>
          <p:cNvPr id="71" name="矩形 70">
            <a:extLst>
              <a:ext uri="{FF2B5EF4-FFF2-40B4-BE49-F238E27FC236}">
                <a16:creationId xmlns:a16="http://schemas.microsoft.com/office/drawing/2014/main" id="{FAD1E3BD-8BA0-42D4-9411-66068D6CCE3B}"/>
              </a:ext>
            </a:extLst>
          </p:cNvPr>
          <p:cNvSpPr/>
          <p:nvPr/>
        </p:nvSpPr>
        <p:spPr>
          <a:xfrm>
            <a:off x="1365686" y="4063940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72" name="图片 71">
            <a:extLst>
              <a:ext uri="{FF2B5EF4-FFF2-40B4-BE49-F238E27FC236}">
                <a16:creationId xmlns:a16="http://schemas.microsoft.com/office/drawing/2014/main" id="{0B9A2852-8256-4DEE-99CF-DE1635EA17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52373" y="3949340"/>
            <a:ext cx="1427515" cy="379419"/>
          </a:xfrm>
          <a:prstGeom prst="rect">
            <a:avLst/>
          </a:prstGeom>
        </p:spPr>
      </p:pic>
      <p:sp>
        <p:nvSpPr>
          <p:cNvPr id="73" name="文本框 72">
            <a:extLst>
              <a:ext uri="{FF2B5EF4-FFF2-40B4-BE49-F238E27FC236}">
                <a16:creationId xmlns:a16="http://schemas.microsoft.com/office/drawing/2014/main" id="{26356315-73A4-464E-A4B3-B24D85CC7FCE}"/>
              </a:ext>
            </a:extLst>
          </p:cNvPr>
          <p:cNvSpPr txBox="1"/>
          <p:nvPr/>
        </p:nvSpPr>
        <p:spPr>
          <a:xfrm>
            <a:off x="104089" y="4011508"/>
            <a:ext cx="1348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78" name="图片 77">
            <a:extLst>
              <a:ext uri="{FF2B5EF4-FFF2-40B4-BE49-F238E27FC236}">
                <a16:creationId xmlns:a16="http://schemas.microsoft.com/office/drawing/2014/main" id="{D2B4252D-A61B-4AC7-9DF7-934F00AE6984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466" t="1" r="1661" b="6901"/>
          <a:stretch/>
        </p:blipFill>
        <p:spPr>
          <a:xfrm>
            <a:off x="1528523" y="2935038"/>
            <a:ext cx="1152000" cy="306000"/>
          </a:xfrm>
          <a:prstGeom prst="rect">
            <a:avLst/>
          </a:prstGeom>
        </p:spPr>
      </p:pic>
      <p:sp>
        <p:nvSpPr>
          <p:cNvPr id="79" name="矩形 78">
            <a:extLst>
              <a:ext uri="{FF2B5EF4-FFF2-40B4-BE49-F238E27FC236}">
                <a16:creationId xmlns:a16="http://schemas.microsoft.com/office/drawing/2014/main" id="{1B8AC594-D991-48F5-9DC0-E6909775280C}"/>
              </a:ext>
            </a:extLst>
          </p:cNvPr>
          <p:cNvSpPr/>
          <p:nvPr/>
        </p:nvSpPr>
        <p:spPr>
          <a:xfrm>
            <a:off x="1528523" y="2935037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1CB19ACA-B7C2-41EB-B64B-884463F399D8}"/>
              </a:ext>
            </a:extLst>
          </p:cNvPr>
          <p:cNvSpPr txBox="1"/>
          <p:nvPr/>
        </p:nvSpPr>
        <p:spPr>
          <a:xfrm>
            <a:off x="435677" y="2882548"/>
            <a:ext cx="10169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  <p:pic>
        <p:nvPicPr>
          <p:cNvPr id="81" name="图片 80">
            <a:extLst>
              <a:ext uri="{FF2B5EF4-FFF2-40B4-BE49-F238E27FC236}">
                <a16:creationId xmlns:a16="http://schemas.microsoft.com/office/drawing/2014/main" id="{A62CE795-355B-4B17-A37B-6C9FAE508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47362" y="2858747"/>
            <a:ext cx="1265482" cy="446641"/>
          </a:xfrm>
          <a:prstGeom prst="rect">
            <a:avLst/>
          </a:prstGeom>
        </p:spPr>
      </p:pic>
      <p:pic>
        <p:nvPicPr>
          <p:cNvPr id="83" name="图片 82">
            <a:extLst>
              <a:ext uri="{FF2B5EF4-FFF2-40B4-BE49-F238E27FC236}">
                <a16:creationId xmlns:a16="http://schemas.microsoft.com/office/drawing/2014/main" id="{D5090CBC-03D5-47E0-93C6-D77FB6F4038D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r="3415"/>
          <a:stretch/>
        </p:blipFill>
        <p:spPr>
          <a:xfrm>
            <a:off x="7651754" y="2814146"/>
            <a:ext cx="1152000" cy="306001"/>
          </a:xfrm>
          <a:prstGeom prst="rect">
            <a:avLst/>
          </a:prstGeom>
        </p:spPr>
      </p:pic>
      <p:sp>
        <p:nvSpPr>
          <p:cNvPr id="84" name="矩形 83">
            <a:extLst>
              <a:ext uri="{FF2B5EF4-FFF2-40B4-BE49-F238E27FC236}">
                <a16:creationId xmlns:a16="http://schemas.microsoft.com/office/drawing/2014/main" id="{E250BD8F-B79E-472C-B096-36C56EEF9913}"/>
              </a:ext>
            </a:extLst>
          </p:cNvPr>
          <p:cNvSpPr/>
          <p:nvPr/>
        </p:nvSpPr>
        <p:spPr>
          <a:xfrm>
            <a:off x="7651754" y="281414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D22B8DFC-9345-4179-8C88-3EF675EC5D0D}"/>
              </a:ext>
            </a:extLst>
          </p:cNvPr>
          <p:cNvSpPr txBox="1"/>
          <p:nvPr/>
        </p:nvSpPr>
        <p:spPr>
          <a:xfrm>
            <a:off x="6524050" y="2810220"/>
            <a:ext cx="1379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0A9BE610-9494-475B-B3F9-700F56DFC96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43890" y="2736132"/>
            <a:ext cx="1438477" cy="462027"/>
          </a:xfrm>
          <a:prstGeom prst="rect">
            <a:avLst/>
          </a:prstGeom>
        </p:spPr>
      </p:pic>
      <p:pic>
        <p:nvPicPr>
          <p:cNvPr id="87" name="图片 86">
            <a:extLst>
              <a:ext uri="{FF2B5EF4-FFF2-40B4-BE49-F238E27FC236}">
                <a16:creationId xmlns:a16="http://schemas.microsoft.com/office/drawing/2014/main" id="{EB5E790C-FF0F-4D30-B468-9D13FA0D628F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2431"/>
          <a:stretch/>
        </p:blipFill>
        <p:spPr>
          <a:xfrm>
            <a:off x="1355104" y="5907307"/>
            <a:ext cx="1749165" cy="290727"/>
          </a:xfrm>
          <a:prstGeom prst="rect">
            <a:avLst/>
          </a:prstGeom>
        </p:spPr>
      </p:pic>
      <p:sp>
        <p:nvSpPr>
          <p:cNvPr id="88" name="矩形 87">
            <a:extLst>
              <a:ext uri="{FF2B5EF4-FFF2-40B4-BE49-F238E27FC236}">
                <a16:creationId xmlns:a16="http://schemas.microsoft.com/office/drawing/2014/main" id="{20C014C4-D201-44E0-8258-33CC9166EF24}"/>
              </a:ext>
            </a:extLst>
          </p:cNvPr>
          <p:cNvSpPr/>
          <p:nvPr/>
        </p:nvSpPr>
        <p:spPr>
          <a:xfrm>
            <a:off x="1365686" y="5902227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122BAFCB-5E5E-4669-AA59-60116E4807A7}"/>
              </a:ext>
            </a:extLst>
          </p:cNvPr>
          <p:cNvSpPr txBox="1"/>
          <p:nvPr/>
        </p:nvSpPr>
        <p:spPr>
          <a:xfrm>
            <a:off x="340809" y="5868004"/>
            <a:ext cx="11453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  <p:pic>
        <p:nvPicPr>
          <p:cNvPr id="90" name="图片 89">
            <a:extLst>
              <a:ext uri="{FF2B5EF4-FFF2-40B4-BE49-F238E27FC236}">
                <a16:creationId xmlns:a16="http://schemas.microsoft.com/office/drawing/2014/main" id="{1C758620-D31A-436E-9146-405A1E7752E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71315" y="5823622"/>
            <a:ext cx="1444739" cy="369332"/>
          </a:xfrm>
          <a:prstGeom prst="rect">
            <a:avLst/>
          </a:prstGeom>
        </p:spPr>
      </p:pic>
      <p:pic>
        <p:nvPicPr>
          <p:cNvPr id="92" name="图片 91">
            <a:extLst>
              <a:ext uri="{FF2B5EF4-FFF2-40B4-BE49-F238E27FC236}">
                <a16:creationId xmlns:a16="http://schemas.microsoft.com/office/drawing/2014/main" id="{3C22DE4A-5AE9-4B1A-AED0-D9EFE7B1234D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192" r="1"/>
          <a:stretch/>
        </p:blipFill>
        <p:spPr>
          <a:xfrm>
            <a:off x="7132422" y="5979319"/>
            <a:ext cx="1754244" cy="306000"/>
          </a:xfrm>
          <a:prstGeom prst="rect">
            <a:avLst/>
          </a:prstGeom>
        </p:spPr>
      </p:pic>
      <p:sp>
        <p:nvSpPr>
          <p:cNvPr id="93" name="矩形 92">
            <a:extLst>
              <a:ext uri="{FF2B5EF4-FFF2-40B4-BE49-F238E27FC236}">
                <a16:creationId xmlns:a16="http://schemas.microsoft.com/office/drawing/2014/main" id="{04978AC9-3A37-4CAC-8C75-0B5057F96CCE}"/>
              </a:ext>
            </a:extLst>
          </p:cNvPr>
          <p:cNvSpPr/>
          <p:nvPr/>
        </p:nvSpPr>
        <p:spPr>
          <a:xfrm>
            <a:off x="7145544" y="5969125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5" name="图片 94">
            <a:extLst>
              <a:ext uri="{FF2B5EF4-FFF2-40B4-BE49-F238E27FC236}">
                <a16:creationId xmlns:a16="http://schemas.microsoft.com/office/drawing/2014/main" id="{30B57E6B-ECE7-45C1-BADD-46806B8BE2C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462375" y="5784222"/>
            <a:ext cx="1852871" cy="462027"/>
          </a:xfrm>
          <a:prstGeom prst="rect">
            <a:avLst/>
          </a:prstGeom>
        </p:spPr>
      </p:pic>
      <p:pic>
        <p:nvPicPr>
          <p:cNvPr id="97" name="图片 96">
            <a:extLst>
              <a:ext uri="{FF2B5EF4-FFF2-40B4-BE49-F238E27FC236}">
                <a16:creationId xmlns:a16="http://schemas.microsoft.com/office/drawing/2014/main" id="{358C255E-58F2-44EC-BDBF-7B538556ECAB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2221" r="2452" b="8142"/>
          <a:stretch/>
        </p:blipFill>
        <p:spPr>
          <a:xfrm>
            <a:off x="1528523" y="2370650"/>
            <a:ext cx="1152000" cy="306000"/>
          </a:xfrm>
          <a:prstGeom prst="rect">
            <a:avLst/>
          </a:prstGeom>
        </p:spPr>
      </p:pic>
      <p:sp>
        <p:nvSpPr>
          <p:cNvPr id="98" name="矩形 97">
            <a:extLst>
              <a:ext uri="{FF2B5EF4-FFF2-40B4-BE49-F238E27FC236}">
                <a16:creationId xmlns:a16="http://schemas.microsoft.com/office/drawing/2014/main" id="{B1518642-0405-405E-996A-10764791C7D5}"/>
              </a:ext>
            </a:extLst>
          </p:cNvPr>
          <p:cNvSpPr/>
          <p:nvPr/>
        </p:nvSpPr>
        <p:spPr>
          <a:xfrm>
            <a:off x="1528523" y="2370649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9" name="图片 98">
            <a:extLst>
              <a:ext uri="{FF2B5EF4-FFF2-40B4-BE49-F238E27FC236}">
                <a16:creationId xmlns:a16="http://schemas.microsoft.com/office/drawing/2014/main" id="{A22C4F41-7351-400C-A15E-1E5E8320348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833676" y="2231229"/>
            <a:ext cx="1384608" cy="423738"/>
          </a:xfrm>
          <a:prstGeom prst="rect">
            <a:avLst/>
          </a:prstGeom>
        </p:spPr>
      </p:pic>
      <p:sp>
        <p:nvSpPr>
          <p:cNvPr id="100" name="文本框 99">
            <a:extLst>
              <a:ext uri="{FF2B5EF4-FFF2-40B4-BE49-F238E27FC236}">
                <a16:creationId xmlns:a16="http://schemas.microsoft.com/office/drawing/2014/main" id="{C9D08ADD-FAEF-4E67-B751-93FFA645A472}"/>
              </a:ext>
            </a:extLst>
          </p:cNvPr>
          <p:cNvSpPr txBox="1"/>
          <p:nvPr/>
        </p:nvSpPr>
        <p:spPr>
          <a:xfrm>
            <a:off x="83576" y="2315035"/>
            <a:ext cx="19808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SREBP1(p)</a:t>
            </a:r>
            <a:endParaRPr lang="zh-CN" altLang="en-US" dirty="0"/>
          </a:p>
        </p:txBody>
      </p:sp>
      <p:pic>
        <p:nvPicPr>
          <p:cNvPr id="102" name="图片 101">
            <a:extLst>
              <a:ext uri="{FF2B5EF4-FFF2-40B4-BE49-F238E27FC236}">
                <a16:creationId xmlns:a16="http://schemas.microsoft.com/office/drawing/2014/main" id="{7A006384-9D24-478A-A110-FB9F27A49B6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644686" y="2276210"/>
            <a:ext cx="1166137" cy="323743"/>
          </a:xfrm>
          <a:prstGeom prst="rect">
            <a:avLst/>
          </a:prstGeom>
        </p:spPr>
      </p:pic>
      <p:sp>
        <p:nvSpPr>
          <p:cNvPr id="103" name="矩形 102">
            <a:extLst>
              <a:ext uri="{FF2B5EF4-FFF2-40B4-BE49-F238E27FC236}">
                <a16:creationId xmlns:a16="http://schemas.microsoft.com/office/drawing/2014/main" id="{AC48331D-5540-4103-A2FE-757BDFF3D40B}"/>
              </a:ext>
            </a:extLst>
          </p:cNvPr>
          <p:cNvSpPr/>
          <p:nvPr/>
        </p:nvSpPr>
        <p:spPr>
          <a:xfrm>
            <a:off x="7651754" y="2276211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104" name="图片 103">
            <a:extLst>
              <a:ext uri="{FF2B5EF4-FFF2-40B4-BE49-F238E27FC236}">
                <a16:creationId xmlns:a16="http://schemas.microsoft.com/office/drawing/2014/main" id="{E278DD7C-BC7C-42AB-8267-5E9EC1C1517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288370" y="2227104"/>
            <a:ext cx="1215984" cy="436077"/>
          </a:xfrm>
          <a:prstGeom prst="rect">
            <a:avLst/>
          </a:prstGeom>
        </p:spPr>
      </p:pic>
      <p:sp>
        <p:nvSpPr>
          <p:cNvPr id="105" name="文本框 104">
            <a:extLst>
              <a:ext uri="{FF2B5EF4-FFF2-40B4-BE49-F238E27FC236}">
                <a16:creationId xmlns:a16="http://schemas.microsoft.com/office/drawing/2014/main" id="{76FF1C5D-EFBB-4D06-800E-9D1C6EE92053}"/>
              </a:ext>
            </a:extLst>
          </p:cNvPr>
          <p:cNvSpPr txBox="1"/>
          <p:nvPr/>
        </p:nvSpPr>
        <p:spPr>
          <a:xfrm>
            <a:off x="6289005" y="2311746"/>
            <a:ext cx="1605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SREBP1(p)</a:t>
            </a:r>
            <a:endParaRPr lang="zh-CN" altLang="en-US" dirty="0"/>
          </a:p>
        </p:txBody>
      </p:sp>
      <p:pic>
        <p:nvPicPr>
          <p:cNvPr id="107" name="图片 106">
            <a:extLst>
              <a:ext uri="{FF2B5EF4-FFF2-40B4-BE49-F238E27FC236}">
                <a16:creationId xmlns:a16="http://schemas.microsoft.com/office/drawing/2014/main" id="{FF2D37D9-B7EA-411D-84D3-829A385A9569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b="20685"/>
          <a:stretch/>
        </p:blipFill>
        <p:spPr>
          <a:xfrm>
            <a:off x="1358618" y="5222778"/>
            <a:ext cx="1742137" cy="302893"/>
          </a:xfrm>
          <a:prstGeom prst="rect">
            <a:avLst/>
          </a:prstGeom>
        </p:spPr>
      </p:pic>
      <p:sp>
        <p:nvSpPr>
          <p:cNvPr id="108" name="矩形 107">
            <a:extLst>
              <a:ext uri="{FF2B5EF4-FFF2-40B4-BE49-F238E27FC236}">
                <a16:creationId xmlns:a16="http://schemas.microsoft.com/office/drawing/2014/main" id="{7BB39E40-C16D-4676-9621-5CF24782B168}"/>
              </a:ext>
            </a:extLst>
          </p:cNvPr>
          <p:cNvSpPr/>
          <p:nvPr/>
        </p:nvSpPr>
        <p:spPr>
          <a:xfrm>
            <a:off x="1365686" y="5230742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9" name="图片 108">
            <a:extLst>
              <a:ext uri="{FF2B5EF4-FFF2-40B4-BE49-F238E27FC236}">
                <a16:creationId xmlns:a16="http://schemas.microsoft.com/office/drawing/2014/main" id="{3C0B9ADC-440A-4A50-AC84-194C04EC27D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092063" y="5171615"/>
            <a:ext cx="1444739" cy="346858"/>
          </a:xfrm>
          <a:prstGeom prst="rect">
            <a:avLst/>
          </a:prstGeom>
        </p:spPr>
      </p:pic>
      <p:sp>
        <p:nvSpPr>
          <p:cNvPr id="110" name="文本框 89">
            <a:extLst>
              <a:ext uri="{FF2B5EF4-FFF2-40B4-BE49-F238E27FC236}">
                <a16:creationId xmlns:a16="http://schemas.microsoft.com/office/drawing/2014/main" id="{00456BC4-BE89-4495-A0C2-ADB16F0C0CA9}"/>
              </a:ext>
            </a:extLst>
          </p:cNvPr>
          <p:cNvSpPr txBox="1"/>
          <p:nvPr/>
        </p:nvSpPr>
        <p:spPr>
          <a:xfrm>
            <a:off x="50621" y="5193908"/>
            <a:ext cx="1639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SREBP1(p)</a:t>
            </a:r>
            <a:endParaRPr lang="zh-CN" altLang="en-US" dirty="0"/>
          </a:p>
        </p:txBody>
      </p:sp>
      <p:pic>
        <p:nvPicPr>
          <p:cNvPr id="76" name="图片 75">
            <a:extLst>
              <a:ext uri="{FF2B5EF4-FFF2-40B4-BE49-F238E27FC236}">
                <a16:creationId xmlns:a16="http://schemas.microsoft.com/office/drawing/2014/main" id="{078E7B4E-335B-416F-84FB-49D53CC340A5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t="6769" b="4871"/>
          <a:stretch/>
        </p:blipFill>
        <p:spPr>
          <a:xfrm>
            <a:off x="7138519" y="5375832"/>
            <a:ext cx="1742050" cy="306000"/>
          </a:xfrm>
          <a:prstGeom prst="rect">
            <a:avLst/>
          </a:prstGeom>
        </p:spPr>
      </p:pic>
      <p:sp>
        <p:nvSpPr>
          <p:cNvPr id="77" name="矩形 76">
            <a:extLst>
              <a:ext uri="{FF2B5EF4-FFF2-40B4-BE49-F238E27FC236}">
                <a16:creationId xmlns:a16="http://schemas.microsoft.com/office/drawing/2014/main" id="{9FAAF7D4-ECEA-44CC-AAD1-288056312E24}"/>
              </a:ext>
            </a:extLst>
          </p:cNvPr>
          <p:cNvSpPr/>
          <p:nvPr/>
        </p:nvSpPr>
        <p:spPr>
          <a:xfrm>
            <a:off x="7145544" y="5375832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2" name="文本框 111">
            <a:extLst>
              <a:ext uri="{FF2B5EF4-FFF2-40B4-BE49-F238E27FC236}">
                <a16:creationId xmlns:a16="http://schemas.microsoft.com/office/drawing/2014/main" id="{A244BD21-40D0-4465-8964-342E4A64BE1B}"/>
              </a:ext>
            </a:extLst>
          </p:cNvPr>
          <p:cNvSpPr txBox="1"/>
          <p:nvPr/>
        </p:nvSpPr>
        <p:spPr>
          <a:xfrm>
            <a:off x="5706734" y="5345044"/>
            <a:ext cx="1679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SREBP1(p)</a:t>
            </a:r>
            <a:endParaRPr lang="zh-CN" altLang="en-US" dirty="0"/>
          </a:p>
        </p:txBody>
      </p:sp>
      <p:pic>
        <p:nvPicPr>
          <p:cNvPr id="113" name="图片 112">
            <a:extLst>
              <a:ext uri="{FF2B5EF4-FFF2-40B4-BE49-F238E27FC236}">
                <a16:creationId xmlns:a16="http://schemas.microsoft.com/office/drawing/2014/main" id="{8A3DB509-193E-440F-9B61-BF220CBD0200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331967" y="5242862"/>
            <a:ext cx="1876964" cy="480375"/>
          </a:xfrm>
          <a:prstGeom prst="rect">
            <a:avLst/>
          </a:prstGeom>
        </p:spPr>
      </p:pic>
      <p:pic>
        <p:nvPicPr>
          <p:cNvPr id="115" name="图片 114">
            <a:extLst>
              <a:ext uri="{FF2B5EF4-FFF2-40B4-BE49-F238E27FC236}">
                <a16:creationId xmlns:a16="http://schemas.microsoft.com/office/drawing/2014/main" id="{1291AEDC-9B25-4685-83EB-048FEF51FEFC}"/>
              </a:ext>
            </a:extLst>
          </p:cNvPr>
          <p:cNvPicPr>
            <a:picLocks noChangeAspect="1"/>
          </p:cNvPicPr>
          <p:nvPr/>
        </p:nvPicPr>
        <p:blipFill rotWithShape="1">
          <a:blip r:embed="rId31"/>
          <a:srcRect b="8758"/>
          <a:stretch/>
        </p:blipFill>
        <p:spPr>
          <a:xfrm>
            <a:off x="7145544" y="4176898"/>
            <a:ext cx="1728000" cy="314503"/>
          </a:xfrm>
          <a:prstGeom prst="rect">
            <a:avLst/>
          </a:prstGeom>
        </p:spPr>
      </p:pic>
      <p:sp>
        <p:nvSpPr>
          <p:cNvPr id="116" name="矩形 115">
            <a:extLst>
              <a:ext uri="{FF2B5EF4-FFF2-40B4-BE49-F238E27FC236}">
                <a16:creationId xmlns:a16="http://schemas.microsoft.com/office/drawing/2014/main" id="{21BCF525-FB7F-428F-806E-62BD9FF8A663}"/>
              </a:ext>
            </a:extLst>
          </p:cNvPr>
          <p:cNvSpPr/>
          <p:nvPr/>
        </p:nvSpPr>
        <p:spPr>
          <a:xfrm>
            <a:off x="7145544" y="4185401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18" name="图片 117">
            <a:extLst>
              <a:ext uri="{FF2B5EF4-FFF2-40B4-BE49-F238E27FC236}">
                <a16:creationId xmlns:a16="http://schemas.microsoft.com/office/drawing/2014/main" id="{B492970D-9FFE-440C-A54C-66D755FDA7A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195047" y="4145647"/>
            <a:ext cx="1440025" cy="369333"/>
          </a:xfrm>
          <a:prstGeom prst="rect">
            <a:avLst/>
          </a:prstGeom>
        </p:spPr>
      </p:pic>
      <p:sp>
        <p:nvSpPr>
          <p:cNvPr id="121" name="文本框 15">
            <a:extLst>
              <a:ext uri="{FF2B5EF4-FFF2-40B4-BE49-F238E27FC236}">
                <a16:creationId xmlns:a16="http://schemas.microsoft.com/office/drawing/2014/main" id="{FB793B19-C04D-4640-8AB3-875F5CA8A4C6}"/>
              </a:ext>
            </a:extLst>
          </p:cNvPr>
          <p:cNvSpPr txBox="1"/>
          <p:nvPr/>
        </p:nvSpPr>
        <p:spPr>
          <a:xfrm>
            <a:off x="4701175" y="104637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22" name="文本框 15">
            <a:extLst>
              <a:ext uri="{FF2B5EF4-FFF2-40B4-BE49-F238E27FC236}">
                <a16:creationId xmlns:a16="http://schemas.microsoft.com/office/drawing/2014/main" id="{1E9B18B2-E13E-42BB-B354-65F8D492D92E}"/>
              </a:ext>
            </a:extLst>
          </p:cNvPr>
          <p:cNvSpPr txBox="1"/>
          <p:nvPr/>
        </p:nvSpPr>
        <p:spPr>
          <a:xfrm>
            <a:off x="10411388" y="95343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3EF17999-6225-44EE-9493-7A4849989C68}"/>
              </a:ext>
            </a:extLst>
          </p:cNvPr>
          <p:cNvSpPr txBox="1"/>
          <p:nvPr/>
        </p:nvSpPr>
        <p:spPr>
          <a:xfrm>
            <a:off x="4125527" y="2193766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EF0B7500-5895-4EA3-B813-C4F2443A7F56}"/>
              </a:ext>
            </a:extLst>
          </p:cNvPr>
          <p:cNvSpPr txBox="1"/>
          <p:nvPr/>
        </p:nvSpPr>
        <p:spPr>
          <a:xfrm>
            <a:off x="4022697" y="1591740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4BC01BAF-3937-426A-BD9B-28F80E4AEB5E}"/>
              </a:ext>
            </a:extLst>
          </p:cNvPr>
          <p:cNvSpPr txBox="1"/>
          <p:nvPr/>
        </p:nvSpPr>
        <p:spPr>
          <a:xfrm>
            <a:off x="10429661" y="2154153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601FC383-B7D0-429B-AC07-8B53CB91713A}"/>
              </a:ext>
            </a:extLst>
          </p:cNvPr>
          <p:cNvSpPr txBox="1"/>
          <p:nvPr/>
        </p:nvSpPr>
        <p:spPr>
          <a:xfrm>
            <a:off x="10092569" y="1635855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11A87666-8FDC-4B99-9BA8-EEF3857EED0D}"/>
              </a:ext>
            </a:extLst>
          </p:cNvPr>
          <p:cNvSpPr txBox="1"/>
          <p:nvPr/>
        </p:nvSpPr>
        <p:spPr>
          <a:xfrm>
            <a:off x="4490962" y="2897401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4A6BC0F3-A76C-4412-BC45-9E12DE15C741}"/>
              </a:ext>
            </a:extLst>
          </p:cNvPr>
          <p:cNvSpPr txBox="1"/>
          <p:nvPr/>
        </p:nvSpPr>
        <p:spPr>
          <a:xfrm>
            <a:off x="10882367" y="2782479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DE0BED2C-7095-403A-A4C1-D892C6E00F27}"/>
              </a:ext>
            </a:extLst>
          </p:cNvPr>
          <p:cNvSpPr txBox="1"/>
          <p:nvPr/>
        </p:nvSpPr>
        <p:spPr>
          <a:xfrm>
            <a:off x="4867997" y="5856278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30" name="文本框 129">
            <a:extLst>
              <a:ext uri="{FF2B5EF4-FFF2-40B4-BE49-F238E27FC236}">
                <a16:creationId xmlns:a16="http://schemas.microsoft.com/office/drawing/2014/main" id="{838C538E-19D7-49B0-83E4-3E5FC3B12C29}"/>
              </a:ext>
            </a:extLst>
          </p:cNvPr>
          <p:cNvSpPr txBox="1"/>
          <p:nvPr/>
        </p:nvSpPr>
        <p:spPr>
          <a:xfrm>
            <a:off x="4444773" y="5058196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31" name="文本框 130">
            <a:extLst>
              <a:ext uri="{FF2B5EF4-FFF2-40B4-BE49-F238E27FC236}">
                <a16:creationId xmlns:a16="http://schemas.microsoft.com/office/drawing/2014/main" id="{F99CADD0-BD28-446B-91C4-71E084567672}"/>
              </a:ext>
            </a:extLst>
          </p:cNvPr>
          <p:cNvSpPr txBox="1"/>
          <p:nvPr/>
        </p:nvSpPr>
        <p:spPr>
          <a:xfrm>
            <a:off x="4260765" y="4602031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32" name="文本框 15">
            <a:extLst>
              <a:ext uri="{FF2B5EF4-FFF2-40B4-BE49-F238E27FC236}">
                <a16:creationId xmlns:a16="http://schemas.microsoft.com/office/drawing/2014/main" id="{C5C9D61D-AD7E-4548-930E-943DFE5F696E}"/>
              </a:ext>
            </a:extLst>
          </p:cNvPr>
          <p:cNvSpPr txBox="1"/>
          <p:nvPr/>
        </p:nvSpPr>
        <p:spPr>
          <a:xfrm>
            <a:off x="4718964" y="396098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33" name="文本框 132">
            <a:extLst>
              <a:ext uri="{FF2B5EF4-FFF2-40B4-BE49-F238E27FC236}">
                <a16:creationId xmlns:a16="http://schemas.microsoft.com/office/drawing/2014/main" id="{18FAC65B-9C55-4231-9104-ECA712CB5E8D}"/>
              </a:ext>
            </a:extLst>
          </p:cNvPr>
          <p:cNvSpPr txBox="1"/>
          <p:nvPr/>
        </p:nvSpPr>
        <p:spPr>
          <a:xfrm>
            <a:off x="11275096" y="5882160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34" name="文本框 133">
            <a:extLst>
              <a:ext uri="{FF2B5EF4-FFF2-40B4-BE49-F238E27FC236}">
                <a16:creationId xmlns:a16="http://schemas.microsoft.com/office/drawing/2014/main" id="{5602F3EF-E2A4-48BC-826B-143D6A66E015}"/>
              </a:ext>
            </a:extLst>
          </p:cNvPr>
          <p:cNvSpPr txBox="1"/>
          <p:nvPr/>
        </p:nvSpPr>
        <p:spPr>
          <a:xfrm>
            <a:off x="11074428" y="5143172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35" name="文本框 134">
            <a:extLst>
              <a:ext uri="{FF2B5EF4-FFF2-40B4-BE49-F238E27FC236}">
                <a16:creationId xmlns:a16="http://schemas.microsoft.com/office/drawing/2014/main" id="{1F71BB6D-B970-4BAC-BE7F-30834E322626}"/>
              </a:ext>
            </a:extLst>
          </p:cNvPr>
          <p:cNvSpPr txBox="1"/>
          <p:nvPr/>
        </p:nvSpPr>
        <p:spPr>
          <a:xfrm>
            <a:off x="10392247" y="4677992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36" name="文本框 15">
            <a:extLst>
              <a:ext uri="{FF2B5EF4-FFF2-40B4-BE49-F238E27FC236}">
                <a16:creationId xmlns:a16="http://schemas.microsoft.com/office/drawing/2014/main" id="{1CB67910-D90C-42DC-A59B-FEFDBE83A54F}"/>
              </a:ext>
            </a:extLst>
          </p:cNvPr>
          <p:cNvSpPr txBox="1"/>
          <p:nvPr/>
        </p:nvSpPr>
        <p:spPr>
          <a:xfrm>
            <a:off x="10668707" y="403227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37" name="文本框 67">
            <a:extLst>
              <a:ext uri="{FF2B5EF4-FFF2-40B4-BE49-F238E27FC236}">
                <a16:creationId xmlns:a16="http://schemas.microsoft.com/office/drawing/2014/main" id="{6C720AB3-422A-428E-ACF5-6C65A08E444E}"/>
              </a:ext>
            </a:extLst>
          </p:cNvPr>
          <p:cNvSpPr txBox="1"/>
          <p:nvPr/>
        </p:nvSpPr>
        <p:spPr>
          <a:xfrm>
            <a:off x="539162" y="241516"/>
            <a:ext cx="2613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6F</a:t>
            </a:r>
            <a:endParaRPr lang="zh-CN" altLang="en-US" dirty="0"/>
          </a:p>
        </p:txBody>
      </p:sp>
      <p:pic>
        <p:nvPicPr>
          <p:cNvPr id="91" name="图片 90">
            <a:extLst>
              <a:ext uri="{FF2B5EF4-FFF2-40B4-BE49-F238E27FC236}">
                <a16:creationId xmlns:a16="http://schemas.microsoft.com/office/drawing/2014/main" id="{2B320BBF-B8D7-4FA1-8306-4C9375CEBCFF}"/>
              </a:ext>
            </a:extLst>
          </p:cNvPr>
          <p:cNvPicPr>
            <a:picLocks noChangeAspect="1"/>
          </p:cNvPicPr>
          <p:nvPr/>
        </p:nvPicPr>
        <p:blipFill rotWithShape="1">
          <a:blip r:embed="rId33"/>
          <a:srcRect l="2676"/>
          <a:stretch/>
        </p:blipFill>
        <p:spPr>
          <a:xfrm>
            <a:off x="1528524" y="1730045"/>
            <a:ext cx="1151999" cy="300522"/>
          </a:xfrm>
          <a:prstGeom prst="rect">
            <a:avLst/>
          </a:prstGeom>
        </p:spPr>
      </p:pic>
      <p:sp>
        <p:nvSpPr>
          <p:cNvPr id="101" name="矩形 100">
            <a:extLst>
              <a:ext uri="{FF2B5EF4-FFF2-40B4-BE49-F238E27FC236}">
                <a16:creationId xmlns:a16="http://schemas.microsoft.com/office/drawing/2014/main" id="{2164B87D-6CA0-41D8-ACAF-DCFDF7F9B391}"/>
              </a:ext>
            </a:extLst>
          </p:cNvPr>
          <p:cNvSpPr/>
          <p:nvPr/>
        </p:nvSpPr>
        <p:spPr>
          <a:xfrm>
            <a:off x="1528523" y="1721277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6" name="图片 105">
            <a:extLst>
              <a:ext uri="{FF2B5EF4-FFF2-40B4-BE49-F238E27FC236}">
                <a16:creationId xmlns:a16="http://schemas.microsoft.com/office/drawing/2014/main" id="{30868112-27C4-46A5-A8B2-A46CC8B05558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959930" y="1667381"/>
            <a:ext cx="1081359" cy="324408"/>
          </a:xfrm>
          <a:prstGeom prst="rect">
            <a:avLst/>
          </a:prstGeom>
        </p:spPr>
      </p:pic>
      <p:sp>
        <p:nvSpPr>
          <p:cNvPr id="114" name="任意多边形: 形状 113">
            <a:extLst>
              <a:ext uri="{FF2B5EF4-FFF2-40B4-BE49-F238E27FC236}">
                <a16:creationId xmlns:a16="http://schemas.microsoft.com/office/drawing/2014/main" id="{AEC6C9D0-680F-47F8-9C09-4BDF89B2CFFC}"/>
              </a:ext>
            </a:extLst>
          </p:cNvPr>
          <p:cNvSpPr/>
          <p:nvPr/>
        </p:nvSpPr>
        <p:spPr>
          <a:xfrm>
            <a:off x="2104523" y="2150314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6" name="表格 13">
            <a:extLst>
              <a:ext uri="{FF2B5EF4-FFF2-40B4-BE49-F238E27FC236}">
                <a16:creationId xmlns:a16="http://schemas.microsoft.com/office/drawing/2014/main" id="{2441DEA4-1DA4-4D1D-9D9A-4F851B1935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34461"/>
              </p:ext>
            </p:extLst>
          </p:nvPr>
        </p:nvGraphicFramePr>
        <p:xfrm>
          <a:off x="6075602" y="736160"/>
          <a:ext cx="509031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323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78665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05198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64901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789100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869125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ALDH9A1-oe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111" name="表格 13">
            <a:extLst>
              <a:ext uri="{FF2B5EF4-FFF2-40B4-BE49-F238E27FC236}">
                <a16:creationId xmlns:a16="http://schemas.microsoft.com/office/drawing/2014/main" id="{362CCABF-DC79-404C-A831-157206CC2D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670414"/>
              </p:ext>
            </p:extLst>
          </p:nvPr>
        </p:nvGraphicFramePr>
        <p:xfrm>
          <a:off x="5783623" y="3716202"/>
          <a:ext cx="547930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8152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78905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59088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608070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849401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935543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119" name="文本框 118">
            <a:extLst>
              <a:ext uri="{FF2B5EF4-FFF2-40B4-BE49-F238E27FC236}">
                <a16:creationId xmlns:a16="http://schemas.microsoft.com/office/drawing/2014/main" id="{215D956E-906D-4780-9E0A-4AB5F032E614}"/>
              </a:ext>
            </a:extLst>
          </p:cNvPr>
          <p:cNvSpPr txBox="1"/>
          <p:nvPr/>
        </p:nvSpPr>
        <p:spPr>
          <a:xfrm>
            <a:off x="5836816" y="4165519"/>
            <a:ext cx="1348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9D80F366-30E2-4BDD-B7F3-BB3463C2BE88}"/>
              </a:ext>
            </a:extLst>
          </p:cNvPr>
          <p:cNvSpPr txBox="1"/>
          <p:nvPr/>
        </p:nvSpPr>
        <p:spPr>
          <a:xfrm>
            <a:off x="5938400" y="5915987"/>
            <a:ext cx="11453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77809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6B34D1D-46E6-4BE8-87EF-379F22E21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644" y="2598650"/>
            <a:ext cx="1496856" cy="53258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09EA049-E8A2-4EE9-AF0D-BA9C560887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3" t="8525" r="2407" b="12225"/>
          <a:stretch/>
        </p:blipFill>
        <p:spPr>
          <a:xfrm>
            <a:off x="2782907" y="2641484"/>
            <a:ext cx="1146784" cy="306000"/>
          </a:xfrm>
          <a:prstGeom prst="rect">
            <a:avLst/>
          </a:prstGeom>
        </p:spPr>
      </p:pic>
      <p:pic>
        <p:nvPicPr>
          <p:cNvPr id="84" name="图片 83">
            <a:extLst>
              <a:ext uri="{FF2B5EF4-FFF2-40B4-BE49-F238E27FC236}">
                <a16:creationId xmlns:a16="http://schemas.microsoft.com/office/drawing/2014/main" id="{3C49E438-D719-4403-A6CA-1B014EBFA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8627" y="4488954"/>
            <a:ext cx="1750529" cy="296142"/>
          </a:xfrm>
          <a:prstGeom prst="rect">
            <a:avLst/>
          </a:prstGeom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92ADC0C0-1377-4A1A-A5CC-0213A529C9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4" t="5591" r="-1"/>
          <a:stretch/>
        </p:blipFill>
        <p:spPr>
          <a:xfrm>
            <a:off x="2780299" y="2000972"/>
            <a:ext cx="1152000" cy="318263"/>
          </a:xfrm>
          <a:prstGeom prst="rect">
            <a:avLst/>
          </a:prstGeom>
        </p:spPr>
      </p:pic>
      <p:graphicFrame>
        <p:nvGraphicFramePr>
          <p:cNvPr id="8" name="表格 13">
            <a:extLst>
              <a:ext uri="{FF2B5EF4-FFF2-40B4-BE49-F238E27FC236}">
                <a16:creationId xmlns:a16="http://schemas.microsoft.com/office/drawing/2014/main" id="{50D3C29B-0D15-4513-A575-3AED73BD7C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022159"/>
              </p:ext>
            </p:extLst>
          </p:nvPr>
        </p:nvGraphicFramePr>
        <p:xfrm>
          <a:off x="766033" y="995968"/>
          <a:ext cx="773156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76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1037140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997755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3674908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OE-ALDH9A1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12" name="矩形 11">
            <a:extLst>
              <a:ext uri="{FF2B5EF4-FFF2-40B4-BE49-F238E27FC236}">
                <a16:creationId xmlns:a16="http://schemas.microsoft.com/office/drawing/2014/main" id="{A19D7E70-FE02-4B59-9F6B-634F4741CE73}"/>
              </a:ext>
            </a:extLst>
          </p:cNvPr>
          <p:cNvSpPr/>
          <p:nvPr/>
        </p:nvSpPr>
        <p:spPr>
          <a:xfrm>
            <a:off x="2780299" y="2009800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38" name="表格 13">
            <a:extLst>
              <a:ext uri="{FF2B5EF4-FFF2-40B4-BE49-F238E27FC236}">
                <a16:creationId xmlns:a16="http://schemas.microsoft.com/office/drawing/2014/main" id="{AC99C25B-3043-43F5-A6A0-99CF5B8A51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465"/>
              </p:ext>
            </p:extLst>
          </p:nvPr>
        </p:nvGraphicFramePr>
        <p:xfrm>
          <a:off x="1060055" y="3499398"/>
          <a:ext cx="608848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9196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815237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8427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899770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40" name="矩形 39">
            <a:extLst>
              <a:ext uri="{FF2B5EF4-FFF2-40B4-BE49-F238E27FC236}">
                <a16:creationId xmlns:a16="http://schemas.microsoft.com/office/drawing/2014/main" id="{2DD88175-8BE5-4F8A-8166-4037F9147658}"/>
              </a:ext>
            </a:extLst>
          </p:cNvPr>
          <p:cNvSpPr/>
          <p:nvPr/>
        </p:nvSpPr>
        <p:spPr>
          <a:xfrm>
            <a:off x="2749891" y="4489865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图片 61">
            <a:extLst>
              <a:ext uri="{FF2B5EF4-FFF2-40B4-BE49-F238E27FC236}">
                <a16:creationId xmlns:a16="http://schemas.microsoft.com/office/drawing/2014/main" id="{4C596C86-7AA7-48E8-ACC4-47D5A3B5D17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725" t="12173"/>
          <a:stretch/>
        </p:blipFill>
        <p:spPr>
          <a:xfrm>
            <a:off x="2780299" y="1471105"/>
            <a:ext cx="1152000" cy="308411"/>
          </a:xfrm>
          <a:prstGeom prst="rect">
            <a:avLst/>
          </a:prstGeom>
        </p:spPr>
      </p:pic>
      <p:sp>
        <p:nvSpPr>
          <p:cNvPr id="63" name="文本框 62">
            <a:extLst>
              <a:ext uri="{FF2B5EF4-FFF2-40B4-BE49-F238E27FC236}">
                <a16:creationId xmlns:a16="http://schemas.microsoft.com/office/drawing/2014/main" id="{D26F2E2F-72F8-4B70-8641-D2F407783C24}"/>
              </a:ext>
            </a:extLst>
          </p:cNvPr>
          <p:cNvSpPr txBox="1"/>
          <p:nvPr/>
        </p:nvSpPr>
        <p:spPr>
          <a:xfrm>
            <a:off x="1514918" y="1445594"/>
            <a:ext cx="1286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C8D4D88-5F0B-420E-AA15-C2BC1DEBA8AF}"/>
              </a:ext>
            </a:extLst>
          </p:cNvPr>
          <p:cNvSpPr/>
          <p:nvPr/>
        </p:nvSpPr>
        <p:spPr>
          <a:xfrm>
            <a:off x="2780299" y="1475642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6" name="图片 65">
            <a:extLst>
              <a:ext uri="{FF2B5EF4-FFF2-40B4-BE49-F238E27FC236}">
                <a16:creationId xmlns:a16="http://schemas.microsoft.com/office/drawing/2014/main" id="{E283CDF6-1ED4-4B72-B58C-DDEDAC7E2E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9109" y="1478523"/>
            <a:ext cx="1286891" cy="369332"/>
          </a:xfrm>
          <a:prstGeom prst="rect">
            <a:avLst/>
          </a:prstGeom>
        </p:spPr>
      </p:pic>
      <p:sp>
        <p:nvSpPr>
          <p:cNvPr id="74" name="文本框 73">
            <a:extLst>
              <a:ext uri="{FF2B5EF4-FFF2-40B4-BE49-F238E27FC236}">
                <a16:creationId xmlns:a16="http://schemas.microsoft.com/office/drawing/2014/main" id="{39A43EA0-8663-4924-8EC5-0196E8AABD08}"/>
              </a:ext>
            </a:extLst>
          </p:cNvPr>
          <p:cNvSpPr txBox="1"/>
          <p:nvPr/>
        </p:nvSpPr>
        <p:spPr>
          <a:xfrm>
            <a:off x="1780544" y="2002387"/>
            <a:ext cx="1384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IQGAP2</a:t>
            </a:r>
            <a:endParaRPr lang="zh-CN" altLang="en-US" dirty="0"/>
          </a:p>
        </p:txBody>
      </p:sp>
      <p:pic>
        <p:nvPicPr>
          <p:cNvPr id="76" name="图片 75">
            <a:extLst>
              <a:ext uri="{FF2B5EF4-FFF2-40B4-BE49-F238E27FC236}">
                <a16:creationId xmlns:a16="http://schemas.microsoft.com/office/drawing/2014/main" id="{CA6DBB38-0BC0-42D3-B96E-B76567AEFE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27487" y="2062272"/>
            <a:ext cx="1384388" cy="447890"/>
          </a:xfrm>
          <a:prstGeom prst="rect">
            <a:avLst/>
          </a:prstGeom>
        </p:spPr>
      </p:pic>
      <p:pic>
        <p:nvPicPr>
          <p:cNvPr id="88" name="图片 87">
            <a:extLst>
              <a:ext uri="{FF2B5EF4-FFF2-40B4-BE49-F238E27FC236}">
                <a16:creationId xmlns:a16="http://schemas.microsoft.com/office/drawing/2014/main" id="{A02D4778-55CC-4508-9290-92910F57F4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0578" y="4457418"/>
            <a:ext cx="1933845" cy="390580"/>
          </a:xfrm>
          <a:prstGeom prst="rect">
            <a:avLst/>
          </a:prstGeom>
        </p:spPr>
      </p:pic>
      <p:pic>
        <p:nvPicPr>
          <p:cNvPr id="90" name="图片 89">
            <a:extLst>
              <a:ext uri="{FF2B5EF4-FFF2-40B4-BE49-F238E27FC236}">
                <a16:creationId xmlns:a16="http://schemas.microsoft.com/office/drawing/2014/main" id="{9C6660EB-04AD-498B-9A04-E241CF7471E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931" t="14348" r="3419" b="10513"/>
          <a:stretch/>
        </p:blipFill>
        <p:spPr>
          <a:xfrm>
            <a:off x="2749891" y="4951276"/>
            <a:ext cx="1728001" cy="300788"/>
          </a:xfrm>
          <a:prstGeom prst="rect">
            <a:avLst/>
          </a:prstGeom>
        </p:spPr>
      </p:pic>
      <p:sp>
        <p:nvSpPr>
          <p:cNvPr id="92" name="矩形 91">
            <a:extLst>
              <a:ext uri="{FF2B5EF4-FFF2-40B4-BE49-F238E27FC236}">
                <a16:creationId xmlns:a16="http://schemas.microsoft.com/office/drawing/2014/main" id="{23F7BCD4-3A76-42E7-951D-65FBE9F3AB23}"/>
              </a:ext>
            </a:extLst>
          </p:cNvPr>
          <p:cNvSpPr/>
          <p:nvPr/>
        </p:nvSpPr>
        <p:spPr>
          <a:xfrm>
            <a:off x="2749891" y="4951276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4" name="图片 93">
            <a:extLst>
              <a:ext uri="{FF2B5EF4-FFF2-40B4-BE49-F238E27FC236}">
                <a16:creationId xmlns:a16="http://schemas.microsoft.com/office/drawing/2014/main" id="{311CF9D7-3EC0-434B-A37E-454E51535A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2214" y="5066163"/>
            <a:ext cx="2020137" cy="407222"/>
          </a:xfrm>
          <a:prstGeom prst="rect">
            <a:avLst/>
          </a:prstGeom>
        </p:spPr>
      </p:pic>
      <p:pic>
        <p:nvPicPr>
          <p:cNvPr id="102" name="图片 101">
            <a:extLst>
              <a:ext uri="{FF2B5EF4-FFF2-40B4-BE49-F238E27FC236}">
                <a16:creationId xmlns:a16="http://schemas.microsoft.com/office/drawing/2014/main" id="{00645D5F-02C8-4485-BA5D-1C1D3687F02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269" t="12089" r="1258" b="6109"/>
          <a:stretch/>
        </p:blipFill>
        <p:spPr>
          <a:xfrm>
            <a:off x="2749891" y="4003877"/>
            <a:ext cx="1728000" cy="285147"/>
          </a:xfrm>
          <a:prstGeom prst="rect">
            <a:avLst/>
          </a:prstGeom>
        </p:spPr>
      </p:pic>
      <p:sp>
        <p:nvSpPr>
          <p:cNvPr id="104" name="矩形 103">
            <a:extLst>
              <a:ext uri="{FF2B5EF4-FFF2-40B4-BE49-F238E27FC236}">
                <a16:creationId xmlns:a16="http://schemas.microsoft.com/office/drawing/2014/main" id="{17391485-3E31-4F0B-8976-10C8393F6B0C}"/>
              </a:ext>
            </a:extLst>
          </p:cNvPr>
          <p:cNvSpPr/>
          <p:nvPr/>
        </p:nvSpPr>
        <p:spPr>
          <a:xfrm>
            <a:off x="2749891" y="3998057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6" name="图片 105">
            <a:extLst>
              <a:ext uri="{FF2B5EF4-FFF2-40B4-BE49-F238E27FC236}">
                <a16:creationId xmlns:a16="http://schemas.microsoft.com/office/drawing/2014/main" id="{1812371E-A770-44F1-B150-BE3D34BBDCF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73446" y="3775549"/>
            <a:ext cx="1848108" cy="495369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93C87F0E-884C-4043-B316-E05A9B5D0C38}"/>
              </a:ext>
            </a:extLst>
          </p:cNvPr>
          <p:cNvSpPr/>
          <p:nvPr/>
        </p:nvSpPr>
        <p:spPr>
          <a:xfrm>
            <a:off x="2780299" y="2645680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4E465E73-BD99-4601-B75D-969EA18DFC0B}"/>
              </a:ext>
            </a:extLst>
          </p:cNvPr>
          <p:cNvSpPr txBox="1"/>
          <p:nvPr/>
        </p:nvSpPr>
        <p:spPr>
          <a:xfrm>
            <a:off x="1660973" y="2628475"/>
            <a:ext cx="107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50" name="文本框 15">
            <a:extLst>
              <a:ext uri="{FF2B5EF4-FFF2-40B4-BE49-F238E27FC236}">
                <a16:creationId xmlns:a16="http://schemas.microsoft.com/office/drawing/2014/main" id="{F36C8A35-FFE2-4577-9EAF-F3A29E05B61F}"/>
              </a:ext>
            </a:extLst>
          </p:cNvPr>
          <p:cNvSpPr txBox="1"/>
          <p:nvPr/>
        </p:nvSpPr>
        <p:spPr>
          <a:xfrm>
            <a:off x="6149196" y="2249238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180kDa</a:t>
            </a:r>
            <a:endParaRPr lang="zh-CN" altLang="en-US" dirty="0"/>
          </a:p>
        </p:txBody>
      </p:sp>
      <p:sp>
        <p:nvSpPr>
          <p:cNvPr id="51" name="文本框 15">
            <a:extLst>
              <a:ext uri="{FF2B5EF4-FFF2-40B4-BE49-F238E27FC236}">
                <a16:creationId xmlns:a16="http://schemas.microsoft.com/office/drawing/2014/main" id="{135A1042-3D19-439A-9B11-FFB1FFB94C62}"/>
              </a:ext>
            </a:extLst>
          </p:cNvPr>
          <p:cNvSpPr txBox="1"/>
          <p:nvPr/>
        </p:nvSpPr>
        <p:spPr>
          <a:xfrm>
            <a:off x="6052982" y="139841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52" name="文本框 15">
            <a:extLst>
              <a:ext uri="{FF2B5EF4-FFF2-40B4-BE49-F238E27FC236}">
                <a16:creationId xmlns:a16="http://schemas.microsoft.com/office/drawing/2014/main" id="{6A5B4413-60E8-45D0-AE90-02B311C42E8B}"/>
              </a:ext>
            </a:extLst>
          </p:cNvPr>
          <p:cNvSpPr txBox="1"/>
          <p:nvPr/>
        </p:nvSpPr>
        <p:spPr>
          <a:xfrm>
            <a:off x="5778218" y="277935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53" name="文本框 15">
            <a:extLst>
              <a:ext uri="{FF2B5EF4-FFF2-40B4-BE49-F238E27FC236}">
                <a16:creationId xmlns:a16="http://schemas.microsoft.com/office/drawing/2014/main" id="{C3AEB0F9-E746-495A-AB22-326940FA40D0}"/>
              </a:ext>
            </a:extLst>
          </p:cNvPr>
          <p:cNvSpPr txBox="1"/>
          <p:nvPr/>
        </p:nvSpPr>
        <p:spPr>
          <a:xfrm>
            <a:off x="6841474" y="4564593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180kDa</a:t>
            </a:r>
            <a:endParaRPr lang="zh-CN" altLang="en-US" dirty="0"/>
          </a:p>
        </p:txBody>
      </p:sp>
      <p:sp>
        <p:nvSpPr>
          <p:cNvPr id="54" name="文本框 15">
            <a:extLst>
              <a:ext uri="{FF2B5EF4-FFF2-40B4-BE49-F238E27FC236}">
                <a16:creationId xmlns:a16="http://schemas.microsoft.com/office/drawing/2014/main" id="{B9E57A66-8D43-4173-BC0F-F649E5803322}"/>
              </a:ext>
            </a:extLst>
          </p:cNvPr>
          <p:cNvSpPr txBox="1"/>
          <p:nvPr/>
        </p:nvSpPr>
        <p:spPr>
          <a:xfrm>
            <a:off x="6724245" y="374287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60" name="文本框 15">
            <a:extLst>
              <a:ext uri="{FF2B5EF4-FFF2-40B4-BE49-F238E27FC236}">
                <a16:creationId xmlns:a16="http://schemas.microsoft.com/office/drawing/2014/main" id="{1CB02ED0-2D2C-434B-954C-3517508E05BF}"/>
              </a:ext>
            </a:extLst>
          </p:cNvPr>
          <p:cNvSpPr txBox="1"/>
          <p:nvPr/>
        </p:nvSpPr>
        <p:spPr>
          <a:xfrm>
            <a:off x="6932117" y="5191397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55" name="文本框 67">
            <a:extLst>
              <a:ext uri="{FF2B5EF4-FFF2-40B4-BE49-F238E27FC236}">
                <a16:creationId xmlns:a16="http://schemas.microsoft.com/office/drawing/2014/main" id="{A3108677-6729-40B0-887B-A1DCB7AA111F}"/>
              </a:ext>
            </a:extLst>
          </p:cNvPr>
          <p:cNvSpPr txBox="1"/>
          <p:nvPr/>
        </p:nvSpPr>
        <p:spPr>
          <a:xfrm>
            <a:off x="1613612" y="292316"/>
            <a:ext cx="2618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8E</a:t>
            </a:r>
            <a:endParaRPr lang="zh-CN" altLang="en-US" dirty="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0E97B9FE-B8D9-4D35-97A6-A802F3EAB9B7}"/>
              </a:ext>
            </a:extLst>
          </p:cNvPr>
          <p:cNvSpPr txBox="1"/>
          <p:nvPr/>
        </p:nvSpPr>
        <p:spPr>
          <a:xfrm>
            <a:off x="1493409" y="3919692"/>
            <a:ext cx="1286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1537080-E1FB-4230-8702-DA172CEDEADC}"/>
              </a:ext>
            </a:extLst>
          </p:cNvPr>
          <p:cNvSpPr txBox="1"/>
          <p:nvPr/>
        </p:nvSpPr>
        <p:spPr>
          <a:xfrm>
            <a:off x="1700183" y="4425614"/>
            <a:ext cx="1384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IQGAP2</a:t>
            </a:r>
            <a:endParaRPr lang="zh-CN" altLang="en-US" dirty="0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95607EB-0750-4F4F-94CA-CE4D412F9A78}"/>
              </a:ext>
            </a:extLst>
          </p:cNvPr>
          <p:cNvSpPr txBox="1"/>
          <p:nvPr/>
        </p:nvSpPr>
        <p:spPr>
          <a:xfrm>
            <a:off x="1674051" y="4931536"/>
            <a:ext cx="107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96650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705324-118B-48AA-8314-B96FB125C9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5" t="15345" r="4598" b="12350"/>
          <a:stretch/>
        </p:blipFill>
        <p:spPr>
          <a:xfrm>
            <a:off x="1882584" y="1693145"/>
            <a:ext cx="1152000" cy="30554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A2B2392-966D-4683-A54B-1E6121F5033C}"/>
              </a:ext>
            </a:extLst>
          </p:cNvPr>
          <p:cNvSpPr/>
          <p:nvPr/>
        </p:nvSpPr>
        <p:spPr>
          <a:xfrm>
            <a:off x="1882584" y="1693145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96F9931-F1BC-4C06-AA65-97D5DFA147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62" t="6652" b="48720"/>
          <a:stretch/>
        </p:blipFill>
        <p:spPr>
          <a:xfrm>
            <a:off x="3145186" y="1665357"/>
            <a:ext cx="893301" cy="36200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980AA04-8196-4BAD-A127-313622E97D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8" t="12931" r="7944" b="25504"/>
          <a:stretch/>
        </p:blipFill>
        <p:spPr>
          <a:xfrm>
            <a:off x="7681747" y="1643786"/>
            <a:ext cx="1152001" cy="296782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7BAC9D2-D2EF-4131-A396-55A4E10AA900}"/>
              </a:ext>
            </a:extLst>
          </p:cNvPr>
          <p:cNvSpPr/>
          <p:nvPr/>
        </p:nvSpPr>
        <p:spPr>
          <a:xfrm>
            <a:off x="7681747" y="1636356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19017DD-1534-4D3D-B793-2CC74F7746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7332" y="1498113"/>
            <a:ext cx="1201572" cy="46727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8C18BBFC-418D-494B-BB82-F9790170916F}"/>
              </a:ext>
            </a:extLst>
          </p:cNvPr>
          <p:cNvSpPr txBox="1"/>
          <p:nvPr/>
        </p:nvSpPr>
        <p:spPr>
          <a:xfrm>
            <a:off x="1197454" y="1601317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IQ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3657C35-2682-449A-B722-7A23A2F75199}"/>
              </a:ext>
            </a:extLst>
          </p:cNvPr>
          <p:cNvSpPr txBox="1"/>
          <p:nvPr/>
        </p:nvSpPr>
        <p:spPr>
          <a:xfrm>
            <a:off x="7168467" y="1576477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IQ</a:t>
            </a:r>
            <a:endParaRPr lang="zh-CN" altLang="en-US" dirty="0"/>
          </a:p>
        </p:txBody>
      </p:sp>
      <p:sp>
        <p:nvSpPr>
          <p:cNvPr id="13" name="文本框 119">
            <a:extLst>
              <a:ext uri="{FF2B5EF4-FFF2-40B4-BE49-F238E27FC236}">
                <a16:creationId xmlns:a16="http://schemas.microsoft.com/office/drawing/2014/main" id="{732E209A-C7A5-46EC-AA71-1C3225A7399D}"/>
              </a:ext>
            </a:extLst>
          </p:cNvPr>
          <p:cNvSpPr txBox="1"/>
          <p:nvPr/>
        </p:nvSpPr>
        <p:spPr>
          <a:xfrm>
            <a:off x="4038487" y="1662872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180kDA</a:t>
            </a:r>
            <a:endParaRPr lang="zh-CN" altLang="en-US" sz="1400" dirty="0"/>
          </a:p>
        </p:txBody>
      </p:sp>
      <p:sp>
        <p:nvSpPr>
          <p:cNvPr id="14" name="文本框 119">
            <a:extLst>
              <a:ext uri="{FF2B5EF4-FFF2-40B4-BE49-F238E27FC236}">
                <a16:creationId xmlns:a16="http://schemas.microsoft.com/office/drawing/2014/main" id="{3067DFFD-65F1-4EBA-87D7-C6AE2E475CE6}"/>
              </a:ext>
            </a:extLst>
          </p:cNvPr>
          <p:cNvSpPr txBox="1"/>
          <p:nvPr/>
        </p:nvSpPr>
        <p:spPr>
          <a:xfrm>
            <a:off x="10208001" y="1576477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180kDA</a:t>
            </a:r>
            <a:endParaRPr lang="zh-CN" altLang="en-US" sz="14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28B6233-401A-455A-BE26-5632DA49371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09" t="11976" r="2914" b="18556"/>
          <a:stretch/>
        </p:blipFill>
        <p:spPr>
          <a:xfrm>
            <a:off x="1882584" y="6199039"/>
            <a:ext cx="1152000" cy="311911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8654C10-EB18-4A87-B952-960B208A2A79}"/>
              </a:ext>
            </a:extLst>
          </p:cNvPr>
          <p:cNvSpPr/>
          <p:nvPr/>
        </p:nvSpPr>
        <p:spPr>
          <a:xfrm>
            <a:off x="1882584" y="6207305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5E0E4EBB-B5E4-463B-86FF-2CCFB0A2CB2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189" t="23359" r="9003" b="16461"/>
          <a:stretch/>
        </p:blipFill>
        <p:spPr>
          <a:xfrm>
            <a:off x="7681747" y="6233603"/>
            <a:ext cx="1152000" cy="290894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75C51703-2F44-42F6-9D7C-3DA6EE212B2D}"/>
              </a:ext>
            </a:extLst>
          </p:cNvPr>
          <p:cNvSpPr/>
          <p:nvPr/>
        </p:nvSpPr>
        <p:spPr>
          <a:xfrm>
            <a:off x="7681747" y="6228562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1AC8FE53-AF7F-4160-B155-6C5E3062E0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7961" y="6163243"/>
            <a:ext cx="1091215" cy="34933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C33E3F8-0F1C-467A-B9D5-20E14CC94A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9651" y="6119755"/>
            <a:ext cx="1246089" cy="423428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B3A95EA6-1466-4A5B-B605-D7FCCFAAD5F8}"/>
              </a:ext>
            </a:extLst>
          </p:cNvPr>
          <p:cNvSpPr txBox="1"/>
          <p:nvPr/>
        </p:nvSpPr>
        <p:spPr>
          <a:xfrm>
            <a:off x="949762" y="6199039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CE185A6-B195-4EB2-92B6-2DA50191D09E}"/>
              </a:ext>
            </a:extLst>
          </p:cNvPr>
          <p:cNvSpPr txBox="1"/>
          <p:nvPr/>
        </p:nvSpPr>
        <p:spPr>
          <a:xfrm>
            <a:off x="6791795" y="6170783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24" name="文本框 119">
            <a:extLst>
              <a:ext uri="{FF2B5EF4-FFF2-40B4-BE49-F238E27FC236}">
                <a16:creationId xmlns:a16="http://schemas.microsoft.com/office/drawing/2014/main" id="{3DE6CEED-0121-458D-A01A-C9380C61638D}"/>
              </a:ext>
            </a:extLst>
          </p:cNvPr>
          <p:cNvSpPr txBox="1"/>
          <p:nvPr/>
        </p:nvSpPr>
        <p:spPr>
          <a:xfrm>
            <a:off x="4409175" y="625806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25" name="文本框 119">
            <a:extLst>
              <a:ext uri="{FF2B5EF4-FFF2-40B4-BE49-F238E27FC236}">
                <a16:creationId xmlns:a16="http://schemas.microsoft.com/office/drawing/2014/main" id="{C1AFF767-0383-4179-B8B8-41ED1CCF1A92}"/>
              </a:ext>
            </a:extLst>
          </p:cNvPr>
          <p:cNvSpPr txBox="1"/>
          <p:nvPr/>
        </p:nvSpPr>
        <p:spPr>
          <a:xfrm>
            <a:off x="10313065" y="623540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59D922B5-EC0B-49AE-B08D-F5C586E66B9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239" t="12892" r="3239" b="12892"/>
          <a:stretch/>
        </p:blipFill>
        <p:spPr>
          <a:xfrm>
            <a:off x="1872426" y="2398065"/>
            <a:ext cx="1172317" cy="311397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A3FE7D72-A719-444B-89F3-FED0DA6C016B}"/>
              </a:ext>
            </a:extLst>
          </p:cNvPr>
          <p:cNvSpPr/>
          <p:nvPr/>
        </p:nvSpPr>
        <p:spPr>
          <a:xfrm>
            <a:off x="1882584" y="2406320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4ACD851C-8A2F-4470-9240-E02880986B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11327" y="2406320"/>
            <a:ext cx="1137069" cy="3060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3F72A03-DC2B-4CB4-B64A-F0A361E05D8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467" t="20184" r="5584" b="13534"/>
          <a:stretch/>
        </p:blipFill>
        <p:spPr>
          <a:xfrm>
            <a:off x="7681747" y="2328927"/>
            <a:ext cx="1152000" cy="293052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39050855-80F9-440C-B634-F4B3772799D5}"/>
              </a:ext>
            </a:extLst>
          </p:cNvPr>
          <p:cNvSpPr/>
          <p:nvPr/>
        </p:nvSpPr>
        <p:spPr>
          <a:xfrm>
            <a:off x="7681747" y="2325474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9DE82539-2A53-49A0-BE98-D43AD18FD6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49492" y="2251125"/>
            <a:ext cx="1009412" cy="376193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1A0ADE9C-75AA-4DDB-91BB-679B7CE432B4}"/>
              </a:ext>
            </a:extLst>
          </p:cNvPr>
          <p:cNvSpPr txBox="1"/>
          <p:nvPr/>
        </p:nvSpPr>
        <p:spPr>
          <a:xfrm>
            <a:off x="1104510" y="2348327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PAKT</a:t>
            </a:r>
            <a:endParaRPr lang="zh-CN" altLang="en-US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2395863-2B95-4983-B4E1-FBA2A3036D99}"/>
              </a:ext>
            </a:extLst>
          </p:cNvPr>
          <p:cNvSpPr txBox="1"/>
          <p:nvPr/>
        </p:nvSpPr>
        <p:spPr>
          <a:xfrm>
            <a:off x="6898194" y="2321261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PAKT</a:t>
            </a:r>
            <a:endParaRPr lang="zh-CN" altLang="en-US" dirty="0"/>
          </a:p>
        </p:txBody>
      </p:sp>
      <p:sp>
        <p:nvSpPr>
          <p:cNvPr id="34" name="文本框 119">
            <a:extLst>
              <a:ext uri="{FF2B5EF4-FFF2-40B4-BE49-F238E27FC236}">
                <a16:creationId xmlns:a16="http://schemas.microsoft.com/office/drawing/2014/main" id="{3FC523B8-E2F2-4F58-AAB8-4EFDCCE4FFBE}"/>
              </a:ext>
            </a:extLst>
          </p:cNvPr>
          <p:cNvSpPr txBox="1"/>
          <p:nvPr/>
        </p:nvSpPr>
        <p:spPr>
          <a:xfrm>
            <a:off x="4300651" y="2305120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35" name="文本框 119">
            <a:extLst>
              <a:ext uri="{FF2B5EF4-FFF2-40B4-BE49-F238E27FC236}">
                <a16:creationId xmlns:a16="http://schemas.microsoft.com/office/drawing/2014/main" id="{F14B883E-329C-4BC5-B743-D1A3E10C1F30}"/>
              </a:ext>
            </a:extLst>
          </p:cNvPr>
          <p:cNvSpPr txBox="1"/>
          <p:nvPr/>
        </p:nvSpPr>
        <p:spPr>
          <a:xfrm>
            <a:off x="4310559" y="2494874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36" name="文本框 119">
            <a:extLst>
              <a:ext uri="{FF2B5EF4-FFF2-40B4-BE49-F238E27FC236}">
                <a16:creationId xmlns:a16="http://schemas.microsoft.com/office/drawing/2014/main" id="{DE8C9F5D-3B1B-4F76-8D42-FF7607A7CF53}"/>
              </a:ext>
            </a:extLst>
          </p:cNvPr>
          <p:cNvSpPr txBox="1"/>
          <p:nvPr/>
        </p:nvSpPr>
        <p:spPr>
          <a:xfrm>
            <a:off x="10115434" y="2184252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37" name="文本框 119">
            <a:extLst>
              <a:ext uri="{FF2B5EF4-FFF2-40B4-BE49-F238E27FC236}">
                <a16:creationId xmlns:a16="http://schemas.microsoft.com/office/drawing/2014/main" id="{6FF947E5-AF36-48A6-A8AE-A384B95D7992}"/>
              </a:ext>
            </a:extLst>
          </p:cNvPr>
          <p:cNvSpPr txBox="1"/>
          <p:nvPr/>
        </p:nvSpPr>
        <p:spPr>
          <a:xfrm>
            <a:off x="10125342" y="237400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B14CAA88-B67E-4FFC-AC45-95B5772495E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459" r="3615" b="20075"/>
          <a:stretch/>
        </p:blipFill>
        <p:spPr>
          <a:xfrm>
            <a:off x="1882584" y="2977145"/>
            <a:ext cx="1152000" cy="294874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60D767B2-4668-44DB-BBA5-9FBE5501B1B8}"/>
              </a:ext>
            </a:extLst>
          </p:cNvPr>
          <p:cNvSpPr/>
          <p:nvPr/>
        </p:nvSpPr>
        <p:spPr>
          <a:xfrm>
            <a:off x="1882584" y="2983495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19F12F38-B5A6-4419-A006-DD42FAB6CD6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37145" y="2937261"/>
            <a:ext cx="1117717" cy="38104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2D16D374-3EF0-4CB8-9905-88922ABDEC2B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5090" r="5405" b="7390"/>
          <a:stretch/>
        </p:blipFill>
        <p:spPr>
          <a:xfrm>
            <a:off x="7675351" y="2929175"/>
            <a:ext cx="1164793" cy="314398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1D2F3725-4881-4FE7-8415-494DE0AA2D79}"/>
              </a:ext>
            </a:extLst>
          </p:cNvPr>
          <p:cNvSpPr/>
          <p:nvPr/>
        </p:nvSpPr>
        <p:spPr>
          <a:xfrm>
            <a:off x="7681747" y="2933374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83EB5B13-3F92-4FAD-9DB1-6506DC2375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49492" y="2871537"/>
            <a:ext cx="1218342" cy="472007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BC8AA7C8-6C4A-40CC-A111-228DAFFF9B41}"/>
              </a:ext>
            </a:extLst>
          </p:cNvPr>
          <p:cNvSpPr txBox="1"/>
          <p:nvPr/>
        </p:nvSpPr>
        <p:spPr>
          <a:xfrm>
            <a:off x="1250861" y="2921834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AKT</a:t>
            </a:r>
            <a:endParaRPr lang="zh-CN" altLang="en-US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F98CD9ED-26BD-4904-B934-588CE9B6C354}"/>
              </a:ext>
            </a:extLst>
          </p:cNvPr>
          <p:cNvSpPr txBox="1"/>
          <p:nvPr/>
        </p:nvSpPr>
        <p:spPr>
          <a:xfrm>
            <a:off x="7090628" y="2890822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AKT</a:t>
            </a:r>
            <a:endParaRPr lang="zh-CN" altLang="en-US" dirty="0"/>
          </a:p>
        </p:txBody>
      </p:sp>
      <p:sp>
        <p:nvSpPr>
          <p:cNvPr id="46" name="文本框 119">
            <a:extLst>
              <a:ext uri="{FF2B5EF4-FFF2-40B4-BE49-F238E27FC236}">
                <a16:creationId xmlns:a16="http://schemas.microsoft.com/office/drawing/2014/main" id="{EF2C6229-EDE3-422F-B43C-71C24A0232E9}"/>
              </a:ext>
            </a:extLst>
          </p:cNvPr>
          <p:cNvSpPr txBox="1"/>
          <p:nvPr/>
        </p:nvSpPr>
        <p:spPr>
          <a:xfrm>
            <a:off x="4377730" y="2878465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47" name="文本框 119">
            <a:extLst>
              <a:ext uri="{FF2B5EF4-FFF2-40B4-BE49-F238E27FC236}">
                <a16:creationId xmlns:a16="http://schemas.microsoft.com/office/drawing/2014/main" id="{BEF9DA23-EDCA-497B-B213-21898206A2EB}"/>
              </a:ext>
            </a:extLst>
          </p:cNvPr>
          <p:cNvSpPr txBox="1"/>
          <p:nvPr/>
        </p:nvSpPr>
        <p:spPr>
          <a:xfrm>
            <a:off x="4387638" y="306821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48" name="文本框 119">
            <a:extLst>
              <a:ext uri="{FF2B5EF4-FFF2-40B4-BE49-F238E27FC236}">
                <a16:creationId xmlns:a16="http://schemas.microsoft.com/office/drawing/2014/main" id="{58916B40-AE36-47B6-9821-0B03AF3868AF}"/>
              </a:ext>
            </a:extLst>
          </p:cNvPr>
          <p:cNvSpPr txBox="1"/>
          <p:nvPr/>
        </p:nvSpPr>
        <p:spPr>
          <a:xfrm>
            <a:off x="10319421" y="277211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49" name="文本框 119">
            <a:extLst>
              <a:ext uri="{FF2B5EF4-FFF2-40B4-BE49-F238E27FC236}">
                <a16:creationId xmlns:a16="http://schemas.microsoft.com/office/drawing/2014/main" id="{2E6A18B3-C69A-453B-9FDE-B7E33A0694B3}"/>
              </a:ext>
            </a:extLst>
          </p:cNvPr>
          <p:cNvSpPr txBox="1"/>
          <p:nvPr/>
        </p:nvSpPr>
        <p:spPr>
          <a:xfrm>
            <a:off x="10329329" y="296186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ED4DDD7D-0CE6-48DF-9EED-9348EBA9F2E7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3851" t="8470" r="4615" b="13864"/>
          <a:stretch/>
        </p:blipFill>
        <p:spPr>
          <a:xfrm>
            <a:off x="1882584" y="3726566"/>
            <a:ext cx="1152000" cy="311234"/>
          </a:xfrm>
          <a:prstGeom prst="rect">
            <a:avLst/>
          </a:prstGeom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F48E377F-7067-4E25-B398-B22B7E6E8E16}"/>
              </a:ext>
            </a:extLst>
          </p:cNvPr>
          <p:cNvSpPr/>
          <p:nvPr/>
        </p:nvSpPr>
        <p:spPr>
          <a:xfrm>
            <a:off x="1882584" y="3728237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686F4CEC-5973-4B3B-8BA2-03743D66133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47486" y="3732066"/>
            <a:ext cx="995501" cy="285790"/>
          </a:xfrm>
          <a:prstGeom prst="rect">
            <a:avLst/>
          </a:prstGeom>
        </p:spPr>
      </p:pic>
      <p:sp>
        <p:nvSpPr>
          <p:cNvPr id="53" name="文本框 119">
            <a:extLst>
              <a:ext uri="{FF2B5EF4-FFF2-40B4-BE49-F238E27FC236}">
                <a16:creationId xmlns:a16="http://schemas.microsoft.com/office/drawing/2014/main" id="{39972C8C-510E-4C78-AA52-0F5B080AFE0C}"/>
              </a:ext>
            </a:extLst>
          </p:cNvPr>
          <p:cNvSpPr txBox="1"/>
          <p:nvPr/>
        </p:nvSpPr>
        <p:spPr>
          <a:xfrm>
            <a:off x="4409176" y="3630255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54" name="文本框 119">
            <a:extLst>
              <a:ext uri="{FF2B5EF4-FFF2-40B4-BE49-F238E27FC236}">
                <a16:creationId xmlns:a16="http://schemas.microsoft.com/office/drawing/2014/main" id="{500E0AD4-7594-431D-8C45-6F88B03A66A8}"/>
              </a:ext>
            </a:extLst>
          </p:cNvPr>
          <p:cNvSpPr txBox="1"/>
          <p:nvPr/>
        </p:nvSpPr>
        <p:spPr>
          <a:xfrm>
            <a:off x="4419084" y="382000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FAC9E61B-1096-4FD6-99E6-86DA0C2EC32C}"/>
              </a:ext>
            </a:extLst>
          </p:cNvPr>
          <p:cNvSpPr txBox="1"/>
          <p:nvPr/>
        </p:nvSpPr>
        <p:spPr>
          <a:xfrm>
            <a:off x="1197454" y="3674400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PS6K</a:t>
            </a:r>
            <a:endParaRPr lang="zh-CN" altLang="en-US" dirty="0"/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1F83E3AB-2ACF-4519-8FC0-612003C96B7A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1730" t="9124" r="1730" b="11090"/>
          <a:stretch/>
        </p:blipFill>
        <p:spPr>
          <a:xfrm>
            <a:off x="7681747" y="3798927"/>
            <a:ext cx="1152000" cy="293497"/>
          </a:xfrm>
          <a:prstGeom prst="rect">
            <a:avLst/>
          </a:prstGeom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6154C5BD-4D02-42FA-834E-C003DB680FA3}"/>
              </a:ext>
            </a:extLst>
          </p:cNvPr>
          <p:cNvSpPr/>
          <p:nvPr/>
        </p:nvSpPr>
        <p:spPr>
          <a:xfrm>
            <a:off x="7681747" y="3793847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A3B16155-1DA0-4743-A346-835422F9D097}"/>
              </a:ext>
            </a:extLst>
          </p:cNvPr>
          <p:cNvSpPr txBox="1"/>
          <p:nvPr/>
        </p:nvSpPr>
        <p:spPr>
          <a:xfrm>
            <a:off x="6757986" y="3825513"/>
            <a:ext cx="941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PS6K</a:t>
            </a:r>
            <a:endParaRPr lang="zh-CN" altLang="en-US" dirty="0"/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99D345B7-D911-4BD6-BE46-04DA524E5F0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21058" y="3748293"/>
            <a:ext cx="686189" cy="369122"/>
          </a:xfrm>
          <a:prstGeom prst="rect">
            <a:avLst/>
          </a:prstGeom>
        </p:spPr>
      </p:pic>
      <p:sp>
        <p:nvSpPr>
          <p:cNvPr id="60" name="文本框 119">
            <a:extLst>
              <a:ext uri="{FF2B5EF4-FFF2-40B4-BE49-F238E27FC236}">
                <a16:creationId xmlns:a16="http://schemas.microsoft.com/office/drawing/2014/main" id="{2ABD51BF-D9AB-4EE0-8315-8423CE633D34}"/>
              </a:ext>
            </a:extLst>
          </p:cNvPr>
          <p:cNvSpPr txBox="1"/>
          <p:nvPr/>
        </p:nvSpPr>
        <p:spPr>
          <a:xfrm>
            <a:off x="9720126" y="360231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61" name="文本框 119">
            <a:extLst>
              <a:ext uri="{FF2B5EF4-FFF2-40B4-BE49-F238E27FC236}">
                <a16:creationId xmlns:a16="http://schemas.microsoft.com/office/drawing/2014/main" id="{BA863683-5261-412F-BDAC-A50A80266662}"/>
              </a:ext>
            </a:extLst>
          </p:cNvPr>
          <p:cNvSpPr txBox="1"/>
          <p:nvPr/>
        </p:nvSpPr>
        <p:spPr>
          <a:xfrm>
            <a:off x="9730034" y="3792070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pic>
        <p:nvPicPr>
          <p:cNvPr id="63" name="图片 62">
            <a:extLst>
              <a:ext uri="{FF2B5EF4-FFF2-40B4-BE49-F238E27FC236}">
                <a16:creationId xmlns:a16="http://schemas.microsoft.com/office/drawing/2014/main" id="{07D4B0BB-C2AE-484F-B68C-7E0645E8255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89079" y="4389113"/>
            <a:ext cx="1139010" cy="308890"/>
          </a:xfrm>
          <a:prstGeom prst="rect">
            <a:avLst/>
          </a:prstGeom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E4D29F29-E543-47AC-BC8E-7E1D512C44BA}"/>
              </a:ext>
            </a:extLst>
          </p:cNvPr>
          <p:cNvSpPr/>
          <p:nvPr/>
        </p:nvSpPr>
        <p:spPr>
          <a:xfrm>
            <a:off x="1882584" y="4386982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79E2BC7D-3D60-488D-A74C-6B0F9AC7D711}"/>
              </a:ext>
            </a:extLst>
          </p:cNvPr>
          <p:cNvSpPr txBox="1"/>
          <p:nvPr/>
        </p:nvSpPr>
        <p:spPr>
          <a:xfrm>
            <a:off x="1144049" y="4391206"/>
            <a:ext cx="941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S6K</a:t>
            </a:r>
            <a:endParaRPr lang="zh-CN" altLang="en-US" dirty="0"/>
          </a:p>
        </p:txBody>
      </p:sp>
      <p:pic>
        <p:nvPicPr>
          <p:cNvPr id="66" name="图片 65">
            <a:extLst>
              <a:ext uri="{FF2B5EF4-FFF2-40B4-BE49-F238E27FC236}">
                <a16:creationId xmlns:a16="http://schemas.microsoft.com/office/drawing/2014/main" id="{515EA9C5-3F43-43C9-BE1E-DE759061759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289068" y="4312702"/>
            <a:ext cx="1281912" cy="498872"/>
          </a:xfrm>
          <a:prstGeom prst="rect">
            <a:avLst/>
          </a:prstGeom>
        </p:spPr>
      </p:pic>
      <p:sp>
        <p:nvSpPr>
          <p:cNvPr id="67" name="文本框 119">
            <a:extLst>
              <a:ext uri="{FF2B5EF4-FFF2-40B4-BE49-F238E27FC236}">
                <a16:creationId xmlns:a16="http://schemas.microsoft.com/office/drawing/2014/main" id="{30C0A9F3-7B1A-4D07-87F1-AA01DE3B37FA}"/>
              </a:ext>
            </a:extLst>
          </p:cNvPr>
          <p:cNvSpPr txBox="1"/>
          <p:nvPr/>
        </p:nvSpPr>
        <p:spPr>
          <a:xfrm>
            <a:off x="4517055" y="428978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pic>
        <p:nvPicPr>
          <p:cNvPr id="68" name="图片 67">
            <a:extLst>
              <a:ext uri="{FF2B5EF4-FFF2-40B4-BE49-F238E27FC236}">
                <a16:creationId xmlns:a16="http://schemas.microsoft.com/office/drawing/2014/main" id="{7C06DE47-41A3-42C2-91AC-CE4EED3C2158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5285" t="10453" r="1735" b="10451"/>
          <a:stretch/>
        </p:blipFill>
        <p:spPr>
          <a:xfrm>
            <a:off x="7687941" y="4418950"/>
            <a:ext cx="1139613" cy="306000"/>
          </a:xfrm>
          <a:prstGeom prst="rect">
            <a:avLst/>
          </a:prstGeom>
        </p:spPr>
      </p:pic>
      <p:sp>
        <p:nvSpPr>
          <p:cNvPr id="69" name="矩形 68">
            <a:extLst>
              <a:ext uri="{FF2B5EF4-FFF2-40B4-BE49-F238E27FC236}">
                <a16:creationId xmlns:a16="http://schemas.microsoft.com/office/drawing/2014/main" id="{FCA7239D-DCAC-4635-BDF1-5F428FC01A1E}"/>
              </a:ext>
            </a:extLst>
          </p:cNvPr>
          <p:cNvSpPr/>
          <p:nvPr/>
        </p:nvSpPr>
        <p:spPr>
          <a:xfrm>
            <a:off x="7681747" y="4418950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D2AB4A5C-8E8B-4A90-81AC-159DE069AD1E}"/>
              </a:ext>
            </a:extLst>
          </p:cNvPr>
          <p:cNvSpPr txBox="1"/>
          <p:nvPr/>
        </p:nvSpPr>
        <p:spPr>
          <a:xfrm>
            <a:off x="6960917" y="4357638"/>
            <a:ext cx="941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S6K</a:t>
            </a:r>
            <a:endParaRPr lang="zh-CN" altLang="en-US" dirty="0"/>
          </a:p>
        </p:txBody>
      </p:sp>
      <p:pic>
        <p:nvPicPr>
          <p:cNvPr id="71" name="图片 70">
            <a:extLst>
              <a:ext uri="{FF2B5EF4-FFF2-40B4-BE49-F238E27FC236}">
                <a16:creationId xmlns:a16="http://schemas.microsoft.com/office/drawing/2014/main" id="{4B5A5994-F250-4062-B122-C09E2998912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361986" y="4376514"/>
            <a:ext cx="736096" cy="449836"/>
          </a:xfrm>
          <a:prstGeom prst="rect">
            <a:avLst/>
          </a:prstGeom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AF8DEC67-7EB7-4A56-9459-5D6EEAF5E5BF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1511" t="6288" r="1710" b="2010"/>
          <a:stretch/>
        </p:blipFill>
        <p:spPr>
          <a:xfrm>
            <a:off x="1885871" y="5666206"/>
            <a:ext cx="1145426" cy="306000"/>
          </a:xfrm>
          <a:prstGeom prst="rect">
            <a:avLst/>
          </a:prstGeom>
        </p:spPr>
      </p:pic>
      <p:sp>
        <p:nvSpPr>
          <p:cNvPr id="74" name="矩形 73">
            <a:extLst>
              <a:ext uri="{FF2B5EF4-FFF2-40B4-BE49-F238E27FC236}">
                <a16:creationId xmlns:a16="http://schemas.microsoft.com/office/drawing/2014/main" id="{0B1F344D-50D7-470A-8B71-8F3BF58ED816}"/>
              </a:ext>
            </a:extLst>
          </p:cNvPr>
          <p:cNvSpPr/>
          <p:nvPr/>
        </p:nvSpPr>
        <p:spPr>
          <a:xfrm>
            <a:off x="1882584" y="5666205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8F881946-4638-4449-89DE-8C18DD9823CA}"/>
              </a:ext>
            </a:extLst>
          </p:cNvPr>
          <p:cNvSpPr txBox="1"/>
          <p:nvPr/>
        </p:nvSpPr>
        <p:spPr>
          <a:xfrm>
            <a:off x="367601" y="5595767"/>
            <a:ext cx="1829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SREBP1(p)</a:t>
            </a:r>
            <a:endParaRPr lang="zh-CN" altLang="en-US" dirty="0"/>
          </a:p>
        </p:txBody>
      </p:sp>
      <p:pic>
        <p:nvPicPr>
          <p:cNvPr id="76" name="图片 75">
            <a:extLst>
              <a:ext uri="{FF2B5EF4-FFF2-40B4-BE49-F238E27FC236}">
                <a16:creationId xmlns:a16="http://schemas.microsoft.com/office/drawing/2014/main" id="{572D5187-26A3-4B95-9C0B-A6E962E3EE6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389731" y="5693253"/>
            <a:ext cx="1311337" cy="369332"/>
          </a:xfrm>
          <a:prstGeom prst="rect">
            <a:avLst/>
          </a:prstGeom>
        </p:spPr>
      </p:pic>
      <p:pic>
        <p:nvPicPr>
          <p:cNvPr id="78" name="图片 77">
            <a:extLst>
              <a:ext uri="{FF2B5EF4-FFF2-40B4-BE49-F238E27FC236}">
                <a16:creationId xmlns:a16="http://schemas.microsoft.com/office/drawing/2014/main" id="{F9786671-01E0-403C-A5E4-2ABD104C3803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1089" r="1605"/>
          <a:stretch/>
        </p:blipFill>
        <p:spPr>
          <a:xfrm>
            <a:off x="7679887" y="5775935"/>
            <a:ext cx="1155720" cy="308132"/>
          </a:xfrm>
          <a:prstGeom prst="rect">
            <a:avLst/>
          </a:prstGeom>
        </p:spPr>
      </p:pic>
      <p:sp>
        <p:nvSpPr>
          <p:cNvPr id="79" name="矩形 78">
            <a:extLst>
              <a:ext uri="{FF2B5EF4-FFF2-40B4-BE49-F238E27FC236}">
                <a16:creationId xmlns:a16="http://schemas.microsoft.com/office/drawing/2014/main" id="{FE4B0E2F-7491-4E40-B279-076CF28CFF6D}"/>
              </a:ext>
            </a:extLst>
          </p:cNvPr>
          <p:cNvSpPr/>
          <p:nvPr/>
        </p:nvSpPr>
        <p:spPr>
          <a:xfrm>
            <a:off x="7681747" y="5778067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0" name="图片 79">
            <a:extLst>
              <a:ext uri="{FF2B5EF4-FFF2-40B4-BE49-F238E27FC236}">
                <a16:creationId xmlns:a16="http://schemas.microsoft.com/office/drawing/2014/main" id="{E1DE973F-16BB-41BC-A922-8EEA2E06F22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306570" y="5719776"/>
            <a:ext cx="989170" cy="324822"/>
          </a:xfrm>
          <a:prstGeom prst="rect">
            <a:avLst/>
          </a:prstGeom>
        </p:spPr>
      </p:pic>
      <p:pic>
        <p:nvPicPr>
          <p:cNvPr id="83" name="图片 82">
            <a:extLst>
              <a:ext uri="{FF2B5EF4-FFF2-40B4-BE49-F238E27FC236}">
                <a16:creationId xmlns:a16="http://schemas.microsoft.com/office/drawing/2014/main" id="{CC7986F9-D4E5-4DFF-8D6D-8EEEE2B5D3C6}"/>
              </a:ext>
            </a:extLst>
          </p:cNvPr>
          <p:cNvPicPr>
            <a:picLocks noChangeAspect="1"/>
          </p:cNvPicPr>
          <p:nvPr/>
        </p:nvPicPr>
        <p:blipFill rotWithShape="1">
          <a:blip r:embed="rId30"/>
          <a:srcRect t="7426"/>
          <a:stretch/>
        </p:blipFill>
        <p:spPr>
          <a:xfrm>
            <a:off x="1879312" y="5126016"/>
            <a:ext cx="1158545" cy="293490"/>
          </a:xfrm>
          <a:prstGeom prst="rect">
            <a:avLst/>
          </a:prstGeom>
        </p:spPr>
      </p:pic>
      <p:sp>
        <p:nvSpPr>
          <p:cNvPr id="84" name="矩形 83">
            <a:extLst>
              <a:ext uri="{FF2B5EF4-FFF2-40B4-BE49-F238E27FC236}">
                <a16:creationId xmlns:a16="http://schemas.microsoft.com/office/drawing/2014/main" id="{64B904AB-0630-410E-B56D-FEBE3BFA146E}"/>
              </a:ext>
            </a:extLst>
          </p:cNvPr>
          <p:cNvSpPr/>
          <p:nvPr/>
        </p:nvSpPr>
        <p:spPr>
          <a:xfrm>
            <a:off x="1882584" y="5123137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788F8471-55D2-49D9-ACF9-D04287E58C20}"/>
              </a:ext>
            </a:extLst>
          </p:cNvPr>
          <p:cNvSpPr txBox="1"/>
          <p:nvPr/>
        </p:nvSpPr>
        <p:spPr>
          <a:xfrm>
            <a:off x="420054" y="5078218"/>
            <a:ext cx="16141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SREBP1(m)</a:t>
            </a:r>
            <a:endParaRPr lang="zh-CN" altLang="en-US" dirty="0"/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7113CBC1-9B33-4688-9502-FA43DFAFC225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441476" y="5022115"/>
            <a:ext cx="1131615" cy="533476"/>
          </a:xfrm>
          <a:prstGeom prst="rect">
            <a:avLst/>
          </a:prstGeom>
        </p:spPr>
      </p:pic>
      <p:pic>
        <p:nvPicPr>
          <p:cNvPr id="88" name="图片 87">
            <a:extLst>
              <a:ext uri="{FF2B5EF4-FFF2-40B4-BE49-F238E27FC236}">
                <a16:creationId xmlns:a16="http://schemas.microsoft.com/office/drawing/2014/main" id="{ADEA8EC6-EC86-42A4-8FF9-F4735349AD2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678358" y="5151729"/>
            <a:ext cx="1158778" cy="285292"/>
          </a:xfrm>
          <a:prstGeom prst="rect">
            <a:avLst/>
          </a:prstGeom>
        </p:spPr>
      </p:pic>
      <p:sp>
        <p:nvSpPr>
          <p:cNvPr id="89" name="矩形 88">
            <a:extLst>
              <a:ext uri="{FF2B5EF4-FFF2-40B4-BE49-F238E27FC236}">
                <a16:creationId xmlns:a16="http://schemas.microsoft.com/office/drawing/2014/main" id="{15A71B9F-3301-4458-9D42-AF663E68F885}"/>
              </a:ext>
            </a:extLst>
          </p:cNvPr>
          <p:cNvSpPr/>
          <p:nvPr/>
        </p:nvSpPr>
        <p:spPr>
          <a:xfrm>
            <a:off x="7681747" y="5141994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0" name="图片 89">
            <a:extLst>
              <a:ext uri="{FF2B5EF4-FFF2-40B4-BE49-F238E27FC236}">
                <a16:creationId xmlns:a16="http://schemas.microsoft.com/office/drawing/2014/main" id="{2D847CBB-F263-4222-9489-9FDFA76544B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381484" y="5069501"/>
            <a:ext cx="798095" cy="406872"/>
          </a:xfrm>
          <a:prstGeom prst="rect">
            <a:avLst/>
          </a:prstGeom>
        </p:spPr>
      </p:pic>
      <p:sp>
        <p:nvSpPr>
          <p:cNvPr id="95" name="文本框 94">
            <a:extLst>
              <a:ext uri="{FF2B5EF4-FFF2-40B4-BE49-F238E27FC236}">
                <a16:creationId xmlns:a16="http://schemas.microsoft.com/office/drawing/2014/main" id="{F7E2AE36-7969-46AD-86AA-A5F9CE947B9B}"/>
              </a:ext>
            </a:extLst>
          </p:cNvPr>
          <p:cNvSpPr txBox="1"/>
          <p:nvPr/>
        </p:nvSpPr>
        <p:spPr>
          <a:xfrm>
            <a:off x="6353877" y="5658352"/>
            <a:ext cx="1829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SREBP1(p)</a:t>
            </a:r>
            <a:endParaRPr lang="zh-CN" altLang="en-US" dirty="0"/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385D0B1D-F945-4D65-9EAF-04FF8FCEDFE9}"/>
              </a:ext>
            </a:extLst>
          </p:cNvPr>
          <p:cNvSpPr txBox="1"/>
          <p:nvPr/>
        </p:nvSpPr>
        <p:spPr>
          <a:xfrm>
            <a:off x="6406330" y="5140803"/>
            <a:ext cx="16141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SREBP1(m)</a:t>
            </a:r>
            <a:endParaRPr lang="zh-CN" altLang="en-US" dirty="0"/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8960D639-320D-41FC-9BAD-FDCBF9C298C1}"/>
              </a:ext>
            </a:extLst>
          </p:cNvPr>
          <p:cNvSpPr txBox="1"/>
          <p:nvPr/>
        </p:nvSpPr>
        <p:spPr>
          <a:xfrm>
            <a:off x="4642710" y="5589250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8247E13E-D86A-451A-99D3-BC4F24F58237}"/>
              </a:ext>
            </a:extLst>
          </p:cNvPr>
          <p:cNvSpPr txBox="1"/>
          <p:nvPr/>
        </p:nvSpPr>
        <p:spPr>
          <a:xfrm>
            <a:off x="4539880" y="4987224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7CFBEC57-D5DE-4AC3-83A5-1AE1DBB47CC8}"/>
              </a:ext>
            </a:extLst>
          </p:cNvPr>
          <p:cNvSpPr txBox="1"/>
          <p:nvPr/>
        </p:nvSpPr>
        <p:spPr>
          <a:xfrm>
            <a:off x="10231275" y="5602873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679FF150-1212-4723-BC16-0797487B59B2}"/>
              </a:ext>
            </a:extLst>
          </p:cNvPr>
          <p:cNvSpPr txBox="1"/>
          <p:nvPr/>
        </p:nvSpPr>
        <p:spPr>
          <a:xfrm>
            <a:off x="10128445" y="5000847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01" name="文本框 119">
            <a:extLst>
              <a:ext uri="{FF2B5EF4-FFF2-40B4-BE49-F238E27FC236}">
                <a16:creationId xmlns:a16="http://schemas.microsoft.com/office/drawing/2014/main" id="{2F811D88-3F49-4DD7-98DD-161BDCEFC963}"/>
              </a:ext>
            </a:extLst>
          </p:cNvPr>
          <p:cNvSpPr txBox="1"/>
          <p:nvPr/>
        </p:nvSpPr>
        <p:spPr>
          <a:xfrm>
            <a:off x="10004989" y="427689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102" name="文本框 67">
            <a:extLst>
              <a:ext uri="{FF2B5EF4-FFF2-40B4-BE49-F238E27FC236}">
                <a16:creationId xmlns:a16="http://schemas.microsoft.com/office/drawing/2014/main" id="{095E4E44-F0FD-46C7-9CC6-97D82DB06710}"/>
              </a:ext>
            </a:extLst>
          </p:cNvPr>
          <p:cNvSpPr txBox="1"/>
          <p:nvPr/>
        </p:nvSpPr>
        <p:spPr>
          <a:xfrm>
            <a:off x="573384" y="657553"/>
            <a:ext cx="275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10B</a:t>
            </a:r>
            <a:endParaRPr lang="zh-CN" altLang="en-US" dirty="0"/>
          </a:p>
        </p:txBody>
      </p:sp>
      <p:graphicFrame>
        <p:nvGraphicFramePr>
          <p:cNvPr id="91" name="表格 13">
            <a:extLst>
              <a:ext uri="{FF2B5EF4-FFF2-40B4-BE49-F238E27FC236}">
                <a16:creationId xmlns:a16="http://schemas.microsoft.com/office/drawing/2014/main" id="{9E342912-E7C7-4E15-9526-BAF933A810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438349"/>
              </p:ext>
            </p:extLst>
          </p:nvPr>
        </p:nvGraphicFramePr>
        <p:xfrm>
          <a:off x="82550" y="1199727"/>
          <a:ext cx="75928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998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84115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1193743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3674908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OE-IQGAP2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92" name="表格 13">
            <a:extLst>
              <a:ext uri="{FF2B5EF4-FFF2-40B4-BE49-F238E27FC236}">
                <a16:creationId xmlns:a16="http://schemas.microsoft.com/office/drawing/2014/main" id="{17B6841F-B01B-4D10-92FA-33AB59F0CC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535605"/>
              </p:ext>
            </p:extLst>
          </p:nvPr>
        </p:nvGraphicFramePr>
        <p:xfrm>
          <a:off x="5857797" y="1192717"/>
          <a:ext cx="75928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998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84115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1193743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3674908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OE-IQGAP2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3775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A2680E1-3492-4F77-BD17-A550D6821F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1" t="3801" r="2718" b="20433"/>
          <a:stretch/>
        </p:blipFill>
        <p:spPr>
          <a:xfrm>
            <a:off x="1744101" y="1362372"/>
            <a:ext cx="1152000" cy="306000"/>
          </a:xfrm>
          <a:prstGeom prst="rect">
            <a:avLst/>
          </a:prstGeom>
        </p:spPr>
      </p:pic>
      <p:graphicFrame>
        <p:nvGraphicFramePr>
          <p:cNvPr id="5" name="表格 13">
            <a:extLst>
              <a:ext uri="{FF2B5EF4-FFF2-40B4-BE49-F238E27FC236}">
                <a16:creationId xmlns:a16="http://schemas.microsoft.com/office/drawing/2014/main" id="{863A8EE1-9857-4925-9430-02AD15506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758846"/>
              </p:ext>
            </p:extLst>
          </p:nvPr>
        </p:nvGraphicFramePr>
        <p:xfrm>
          <a:off x="466283" y="925294"/>
          <a:ext cx="502617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318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48625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389001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shIQGAP2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5631444A-A86F-4DE3-ACE3-1EF103422465}"/>
              </a:ext>
            </a:extLst>
          </p:cNvPr>
          <p:cNvSpPr txBox="1"/>
          <p:nvPr/>
        </p:nvSpPr>
        <p:spPr>
          <a:xfrm>
            <a:off x="554334" y="1353668"/>
            <a:ext cx="1284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IQGAP2</a:t>
            </a:r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F9281D3-2710-4EF8-9468-07930A20E429}"/>
              </a:ext>
            </a:extLst>
          </p:cNvPr>
          <p:cNvSpPr/>
          <p:nvPr/>
        </p:nvSpPr>
        <p:spPr>
          <a:xfrm>
            <a:off x="1744101" y="136672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BAD7DB8-299A-4684-9563-C24A93DA7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385" y="1255342"/>
            <a:ext cx="1733792" cy="43821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DD4DEEC-18DC-4C6A-9032-766B326C01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7" t="17614" r="3152" b="17517"/>
          <a:stretch/>
        </p:blipFill>
        <p:spPr>
          <a:xfrm>
            <a:off x="1740757" y="3038503"/>
            <a:ext cx="1158689" cy="310966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2D7059FE-84CC-4F61-9B3E-5D158F573527}"/>
              </a:ext>
            </a:extLst>
          </p:cNvPr>
          <p:cNvSpPr txBox="1"/>
          <p:nvPr/>
        </p:nvSpPr>
        <p:spPr>
          <a:xfrm>
            <a:off x="687415" y="3004506"/>
            <a:ext cx="1158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C47C136-B1C4-408E-8EB6-A8E61D96C26E}"/>
              </a:ext>
            </a:extLst>
          </p:cNvPr>
          <p:cNvSpPr/>
          <p:nvPr/>
        </p:nvSpPr>
        <p:spPr>
          <a:xfrm>
            <a:off x="1743028" y="3041107"/>
            <a:ext cx="1154146" cy="3065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9FA0A10C-1699-4076-B720-F4F590E883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7815" y="2982050"/>
            <a:ext cx="1341614" cy="36562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A30C1B8-F2C3-43AF-B831-32794F200D0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15" t="20797" r="2323" b="12495"/>
          <a:stretch/>
        </p:blipFill>
        <p:spPr>
          <a:xfrm>
            <a:off x="1575149" y="5245388"/>
            <a:ext cx="1158691" cy="324210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6E453AB-B4E2-4450-97CA-6042D3DBECCA}"/>
              </a:ext>
            </a:extLst>
          </p:cNvPr>
          <p:cNvSpPr/>
          <p:nvPr/>
        </p:nvSpPr>
        <p:spPr>
          <a:xfrm>
            <a:off x="1578494" y="5251374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7E48754B-7AD0-4A06-914B-CC4137E339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7815" y="5291615"/>
            <a:ext cx="1362332" cy="307054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C7D032F8-97D4-4A9C-911C-7611811B1AF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74" t="29303" r="5409"/>
          <a:stretch/>
        </p:blipFill>
        <p:spPr>
          <a:xfrm>
            <a:off x="1744101" y="2294744"/>
            <a:ext cx="1152000" cy="327805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B3EC58D5-F2C1-41AF-A1EC-722F38BC067C}"/>
              </a:ext>
            </a:extLst>
          </p:cNvPr>
          <p:cNvSpPr txBox="1"/>
          <p:nvPr/>
        </p:nvSpPr>
        <p:spPr>
          <a:xfrm>
            <a:off x="589059" y="2267652"/>
            <a:ext cx="1341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01AC411F-E19B-4BB6-826B-ACD43421004C}"/>
              </a:ext>
            </a:extLst>
          </p:cNvPr>
          <p:cNvSpPr/>
          <p:nvPr/>
        </p:nvSpPr>
        <p:spPr>
          <a:xfrm>
            <a:off x="1744101" y="2298797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66FC4326-67F5-41F9-8DAA-B6A9A6EA19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6476" y="2288883"/>
            <a:ext cx="1260787" cy="38830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C8388285-7FA5-4014-9649-C425EB6EC29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098" t="12357" r="3667" b="7221"/>
          <a:stretch/>
        </p:blipFill>
        <p:spPr>
          <a:xfrm>
            <a:off x="1575149" y="4727195"/>
            <a:ext cx="1158690" cy="309805"/>
          </a:xfrm>
          <a:prstGeom prst="rect">
            <a:avLst/>
          </a:prstGeom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96A5463B-3B49-4CCA-90C6-6B22544E548E}"/>
              </a:ext>
            </a:extLst>
          </p:cNvPr>
          <p:cNvSpPr/>
          <p:nvPr/>
        </p:nvSpPr>
        <p:spPr>
          <a:xfrm>
            <a:off x="1578494" y="4731481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46B22D76-2D2A-45E5-B24E-8FC3E8ED37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8417" y="4679685"/>
            <a:ext cx="1029356" cy="398461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DEB4133D-2223-443F-96D9-DFC2FB9D023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7387" b="10786"/>
          <a:stretch/>
        </p:blipFill>
        <p:spPr>
          <a:xfrm>
            <a:off x="1569834" y="4211822"/>
            <a:ext cx="1169320" cy="310966"/>
          </a:xfrm>
          <a:prstGeom prst="rect">
            <a:avLst/>
          </a:prstGeom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6F3E3A3E-70EA-46C5-9010-04CBCF746F0B}"/>
              </a:ext>
            </a:extLst>
          </p:cNvPr>
          <p:cNvSpPr/>
          <p:nvPr/>
        </p:nvSpPr>
        <p:spPr>
          <a:xfrm>
            <a:off x="1578494" y="4220172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文本框 15">
            <a:extLst>
              <a:ext uri="{FF2B5EF4-FFF2-40B4-BE49-F238E27FC236}">
                <a16:creationId xmlns:a16="http://schemas.microsoft.com/office/drawing/2014/main" id="{D13AA05C-D65D-4C8F-B0D0-77F613960D39}"/>
              </a:ext>
            </a:extLst>
          </p:cNvPr>
          <p:cNvSpPr txBox="1"/>
          <p:nvPr/>
        </p:nvSpPr>
        <p:spPr>
          <a:xfrm>
            <a:off x="4681015" y="223945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58" name="文本框 15">
            <a:extLst>
              <a:ext uri="{FF2B5EF4-FFF2-40B4-BE49-F238E27FC236}">
                <a16:creationId xmlns:a16="http://schemas.microsoft.com/office/drawing/2014/main" id="{DEA077AF-6B5A-421C-B7A3-9B2861BBAD9E}"/>
              </a:ext>
            </a:extLst>
          </p:cNvPr>
          <p:cNvSpPr txBox="1"/>
          <p:nvPr/>
        </p:nvSpPr>
        <p:spPr>
          <a:xfrm>
            <a:off x="4434494" y="309403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59" name="文本框 15">
            <a:extLst>
              <a:ext uri="{FF2B5EF4-FFF2-40B4-BE49-F238E27FC236}">
                <a16:creationId xmlns:a16="http://schemas.microsoft.com/office/drawing/2014/main" id="{0AC2D868-63B5-4CD8-A49B-18F8FB80721B}"/>
              </a:ext>
            </a:extLst>
          </p:cNvPr>
          <p:cNvSpPr txBox="1"/>
          <p:nvPr/>
        </p:nvSpPr>
        <p:spPr>
          <a:xfrm>
            <a:off x="4025649" y="481554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40kDa</a:t>
            </a:r>
            <a:endParaRPr lang="zh-CN" altLang="en-US" dirty="0"/>
          </a:p>
        </p:txBody>
      </p:sp>
      <p:sp>
        <p:nvSpPr>
          <p:cNvPr id="60" name="文本框 15">
            <a:extLst>
              <a:ext uri="{FF2B5EF4-FFF2-40B4-BE49-F238E27FC236}">
                <a16:creationId xmlns:a16="http://schemas.microsoft.com/office/drawing/2014/main" id="{CA6877E7-63A5-4562-8B15-A144F9CFBB92}"/>
              </a:ext>
            </a:extLst>
          </p:cNvPr>
          <p:cNvSpPr txBox="1"/>
          <p:nvPr/>
        </p:nvSpPr>
        <p:spPr>
          <a:xfrm>
            <a:off x="4449444" y="539835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pic>
        <p:nvPicPr>
          <p:cNvPr id="61" name="图片 60">
            <a:extLst>
              <a:ext uri="{FF2B5EF4-FFF2-40B4-BE49-F238E27FC236}">
                <a16:creationId xmlns:a16="http://schemas.microsoft.com/office/drawing/2014/main" id="{F326CF40-BBD5-45E6-BCA1-0B85DB8E8C6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7714"/>
          <a:stretch/>
        </p:blipFill>
        <p:spPr>
          <a:xfrm>
            <a:off x="3054312" y="4225067"/>
            <a:ext cx="1038034" cy="398461"/>
          </a:xfrm>
          <a:prstGeom prst="rect">
            <a:avLst/>
          </a:prstGeom>
        </p:spPr>
      </p:pic>
      <p:sp>
        <p:nvSpPr>
          <p:cNvPr id="62" name="文本框 15">
            <a:extLst>
              <a:ext uri="{FF2B5EF4-FFF2-40B4-BE49-F238E27FC236}">
                <a16:creationId xmlns:a16="http://schemas.microsoft.com/office/drawing/2014/main" id="{C217503A-139C-42CE-A5E2-E710CA740E3E}"/>
              </a:ext>
            </a:extLst>
          </p:cNvPr>
          <p:cNvSpPr txBox="1"/>
          <p:nvPr/>
        </p:nvSpPr>
        <p:spPr>
          <a:xfrm>
            <a:off x="4081384" y="4289649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180kDa</a:t>
            </a:r>
            <a:endParaRPr lang="zh-CN" altLang="en-US" dirty="0"/>
          </a:p>
        </p:txBody>
      </p:sp>
      <p:graphicFrame>
        <p:nvGraphicFramePr>
          <p:cNvPr id="56" name="表格 13">
            <a:extLst>
              <a:ext uri="{FF2B5EF4-FFF2-40B4-BE49-F238E27FC236}">
                <a16:creationId xmlns:a16="http://schemas.microsoft.com/office/drawing/2014/main" id="{2F13CF41-84EC-47E5-9271-9C560DAC3D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260996"/>
              </p:ext>
            </p:extLst>
          </p:nvPr>
        </p:nvGraphicFramePr>
        <p:xfrm>
          <a:off x="371033" y="3795324"/>
          <a:ext cx="502617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318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48625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389001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shIQGAP2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63" name="文本框 15">
            <a:extLst>
              <a:ext uri="{FF2B5EF4-FFF2-40B4-BE49-F238E27FC236}">
                <a16:creationId xmlns:a16="http://schemas.microsoft.com/office/drawing/2014/main" id="{BC79A0F8-FCF0-45F1-8066-82852815ABC5}"/>
              </a:ext>
            </a:extLst>
          </p:cNvPr>
          <p:cNvSpPr txBox="1"/>
          <p:nvPr/>
        </p:nvSpPr>
        <p:spPr>
          <a:xfrm>
            <a:off x="5025821" y="1443429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180kDa</a:t>
            </a:r>
            <a:endParaRPr lang="zh-CN" altLang="en-US" dirty="0"/>
          </a:p>
        </p:txBody>
      </p:sp>
      <p:sp>
        <p:nvSpPr>
          <p:cNvPr id="64" name="文本框 67">
            <a:extLst>
              <a:ext uri="{FF2B5EF4-FFF2-40B4-BE49-F238E27FC236}">
                <a16:creationId xmlns:a16="http://schemas.microsoft.com/office/drawing/2014/main" id="{3A17EF43-4844-43C4-87E5-6141EA5A96D6}"/>
              </a:ext>
            </a:extLst>
          </p:cNvPr>
          <p:cNvSpPr txBox="1"/>
          <p:nvPr/>
        </p:nvSpPr>
        <p:spPr>
          <a:xfrm>
            <a:off x="554334" y="410828"/>
            <a:ext cx="275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11B</a:t>
            </a:r>
            <a:endParaRPr lang="zh-CN" altLang="en-US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CEAEC806-D8D6-4AD1-8A36-7D0305412726}"/>
              </a:ext>
            </a:extLst>
          </p:cNvPr>
          <p:cNvSpPr txBox="1"/>
          <p:nvPr/>
        </p:nvSpPr>
        <p:spPr>
          <a:xfrm>
            <a:off x="455978" y="4222190"/>
            <a:ext cx="1284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IQGAP2</a:t>
            </a:r>
            <a:endParaRPr lang="zh-CN" altLang="en-US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42980823-0786-4036-8A44-B944078B79AA}"/>
              </a:ext>
            </a:extLst>
          </p:cNvPr>
          <p:cNvSpPr txBox="1"/>
          <p:nvPr/>
        </p:nvSpPr>
        <p:spPr>
          <a:xfrm>
            <a:off x="518802" y="5217551"/>
            <a:ext cx="1158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F7EDFB43-BE89-49BF-BDB7-3CD6BC2E65F6}"/>
              </a:ext>
            </a:extLst>
          </p:cNvPr>
          <p:cNvSpPr txBox="1"/>
          <p:nvPr/>
        </p:nvSpPr>
        <p:spPr>
          <a:xfrm>
            <a:off x="236881" y="4710286"/>
            <a:ext cx="1341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9831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8E34603B-9341-41A2-AC5D-0FB74BCF10B6}"/>
              </a:ext>
            </a:extLst>
          </p:cNvPr>
          <p:cNvSpPr txBox="1"/>
          <p:nvPr/>
        </p:nvSpPr>
        <p:spPr>
          <a:xfrm>
            <a:off x="1771042" y="4091803"/>
            <a:ext cx="1077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P-S6K</a:t>
            </a:r>
            <a:endParaRPr lang="zh-CN" altLang="en-US" dirty="0"/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83110A5F-6406-442A-97E0-E9E5FDB2AB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79" t="16934" r="1923" b="20639"/>
          <a:stretch/>
        </p:blipFill>
        <p:spPr>
          <a:xfrm>
            <a:off x="2756447" y="5013783"/>
            <a:ext cx="2318964" cy="306000"/>
          </a:xfrm>
          <a:prstGeom prst="rect">
            <a:avLst/>
          </a:prstGeom>
        </p:spPr>
      </p:pic>
      <p:sp>
        <p:nvSpPr>
          <p:cNvPr id="72" name="文本框 71">
            <a:extLst>
              <a:ext uri="{FF2B5EF4-FFF2-40B4-BE49-F238E27FC236}">
                <a16:creationId xmlns:a16="http://schemas.microsoft.com/office/drawing/2014/main" id="{B6B70E5D-6479-4812-B405-93DFA7E77649}"/>
              </a:ext>
            </a:extLst>
          </p:cNvPr>
          <p:cNvSpPr txBox="1"/>
          <p:nvPr/>
        </p:nvSpPr>
        <p:spPr>
          <a:xfrm>
            <a:off x="1797864" y="5043561"/>
            <a:ext cx="958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CA5CB0F9-3A97-4E23-B83C-44F6531EC8C9}"/>
              </a:ext>
            </a:extLst>
          </p:cNvPr>
          <p:cNvSpPr/>
          <p:nvPr/>
        </p:nvSpPr>
        <p:spPr>
          <a:xfrm>
            <a:off x="2763929" y="503192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77" name="图片 76">
            <a:extLst>
              <a:ext uri="{FF2B5EF4-FFF2-40B4-BE49-F238E27FC236}">
                <a16:creationId xmlns:a16="http://schemas.microsoft.com/office/drawing/2014/main" id="{DD266867-C15A-4646-9210-A62BB05A5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472" y="5113428"/>
            <a:ext cx="1801981" cy="341878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8F9A4B26-CFC2-4706-8B4E-BD6EB01673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86" t="22022" r="1876" b="5487"/>
          <a:stretch/>
        </p:blipFill>
        <p:spPr>
          <a:xfrm>
            <a:off x="2763929" y="4132463"/>
            <a:ext cx="2304000" cy="314795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E2C64AA9-F619-4BBA-B636-A205D043A740}"/>
              </a:ext>
            </a:extLst>
          </p:cNvPr>
          <p:cNvSpPr/>
          <p:nvPr/>
        </p:nvSpPr>
        <p:spPr>
          <a:xfrm>
            <a:off x="2763929" y="4132463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963E170B-0D4B-4D92-B0F9-D806D22A7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1048" y="4072651"/>
            <a:ext cx="725129" cy="31786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B2DBAF70-C26D-4BDD-84CF-FFAC1EFC6AD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34" r="1408" b="8755"/>
          <a:stretch/>
        </p:blipFill>
        <p:spPr>
          <a:xfrm>
            <a:off x="2763929" y="3056126"/>
            <a:ext cx="2304000" cy="306000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D5DD46B2-9455-4753-8ACE-13508B0C9B85}"/>
              </a:ext>
            </a:extLst>
          </p:cNvPr>
          <p:cNvSpPr/>
          <p:nvPr/>
        </p:nvSpPr>
        <p:spPr>
          <a:xfrm>
            <a:off x="2763929" y="3056126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5A31CB4C-F461-4C57-82EC-21119925CB53}"/>
              </a:ext>
            </a:extLst>
          </p:cNvPr>
          <p:cNvSpPr txBox="1"/>
          <p:nvPr/>
        </p:nvSpPr>
        <p:spPr>
          <a:xfrm>
            <a:off x="1846253" y="2838428"/>
            <a:ext cx="100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P-AKT</a:t>
            </a:r>
            <a:endParaRPr lang="zh-CN" altLang="en-US" dirty="0"/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D4D604DE-1324-41BF-92B9-2B487133E8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6311" y="3024696"/>
            <a:ext cx="1237321" cy="303806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5243DBCB-D3CD-48A6-B17C-2B51BC95E35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183" t="16682" r="2095" b="15248"/>
          <a:stretch/>
        </p:blipFill>
        <p:spPr>
          <a:xfrm>
            <a:off x="2763929" y="4492807"/>
            <a:ext cx="2304000" cy="321950"/>
          </a:xfrm>
          <a:prstGeom prst="rect">
            <a:avLst/>
          </a:prstGeom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681A2E2B-2653-416E-8A69-98C52E2B9F85}"/>
              </a:ext>
            </a:extLst>
          </p:cNvPr>
          <p:cNvSpPr/>
          <p:nvPr/>
        </p:nvSpPr>
        <p:spPr>
          <a:xfrm>
            <a:off x="2763929" y="450740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5" name="文本框 46">
            <a:extLst>
              <a:ext uri="{FF2B5EF4-FFF2-40B4-BE49-F238E27FC236}">
                <a16:creationId xmlns:a16="http://schemas.microsoft.com/office/drawing/2014/main" id="{F84786F5-05B2-4E9E-8605-FF53CCC9F5A0}"/>
              </a:ext>
            </a:extLst>
          </p:cNvPr>
          <p:cNvSpPr txBox="1"/>
          <p:nvPr/>
        </p:nvSpPr>
        <p:spPr>
          <a:xfrm>
            <a:off x="1825285" y="4461235"/>
            <a:ext cx="783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S6K</a:t>
            </a:r>
            <a:endParaRPr lang="zh-CN" altLang="en-US" dirty="0"/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CCB6B558-EB23-456A-9F0E-15F7851AD2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53044" y="4486636"/>
            <a:ext cx="973143" cy="28475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7E86A5C8-08D1-4AD7-865A-1378479CBB7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6515" b="8264"/>
          <a:stretch/>
        </p:blipFill>
        <p:spPr>
          <a:xfrm>
            <a:off x="2748965" y="2549409"/>
            <a:ext cx="2333928" cy="306000"/>
          </a:xfrm>
          <a:prstGeom prst="rect">
            <a:avLst/>
          </a:prstGeom>
        </p:spPr>
      </p:pic>
      <p:sp>
        <p:nvSpPr>
          <p:cNvPr id="48" name="文本框 47">
            <a:extLst>
              <a:ext uri="{FF2B5EF4-FFF2-40B4-BE49-F238E27FC236}">
                <a16:creationId xmlns:a16="http://schemas.microsoft.com/office/drawing/2014/main" id="{8000557C-93CC-4D10-BA2E-EBB9B3D97401}"/>
              </a:ext>
            </a:extLst>
          </p:cNvPr>
          <p:cNvSpPr txBox="1"/>
          <p:nvPr/>
        </p:nvSpPr>
        <p:spPr>
          <a:xfrm>
            <a:off x="1752042" y="2488943"/>
            <a:ext cx="109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IQGAP2</a:t>
            </a:r>
            <a:endParaRPr lang="zh-CN" altLang="en-US" dirty="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7D20BA6E-34F3-4DA1-8666-35AD19DEB7A3}"/>
              </a:ext>
            </a:extLst>
          </p:cNvPr>
          <p:cNvSpPr/>
          <p:nvPr/>
        </p:nvSpPr>
        <p:spPr>
          <a:xfrm>
            <a:off x="2763929" y="2549409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3" name="图片 52">
            <a:extLst>
              <a:ext uri="{FF2B5EF4-FFF2-40B4-BE49-F238E27FC236}">
                <a16:creationId xmlns:a16="http://schemas.microsoft.com/office/drawing/2014/main" id="{FA8B0CBC-BD7C-49D3-BD1F-DD2BDD6FF3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7726" y="2531231"/>
            <a:ext cx="1131590" cy="284755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F7A492F3-5886-4D82-AB9D-BB9488CF4EF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960"/>
          <a:stretch/>
        </p:blipFill>
        <p:spPr>
          <a:xfrm>
            <a:off x="2768309" y="1996289"/>
            <a:ext cx="2295240" cy="290218"/>
          </a:xfrm>
          <a:prstGeom prst="rect">
            <a:avLst/>
          </a:prstGeom>
        </p:spPr>
      </p:pic>
      <p:sp>
        <p:nvSpPr>
          <p:cNvPr id="56" name="文本框 55">
            <a:extLst>
              <a:ext uri="{FF2B5EF4-FFF2-40B4-BE49-F238E27FC236}">
                <a16:creationId xmlns:a16="http://schemas.microsoft.com/office/drawing/2014/main" id="{5BC1D245-88D1-476A-81DD-F21EB8D06EE4}"/>
              </a:ext>
            </a:extLst>
          </p:cNvPr>
          <p:cNvSpPr txBox="1"/>
          <p:nvPr/>
        </p:nvSpPr>
        <p:spPr>
          <a:xfrm>
            <a:off x="1429972" y="1964627"/>
            <a:ext cx="1378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6EB1B76C-8951-4E36-855D-DA7F94480E26}"/>
              </a:ext>
            </a:extLst>
          </p:cNvPr>
          <p:cNvSpPr/>
          <p:nvPr/>
        </p:nvSpPr>
        <p:spPr>
          <a:xfrm>
            <a:off x="2763929" y="1986501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DAC5438B-6D83-42A0-B5C5-9E67656DE35A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328" t="5862" r="812" b="17386"/>
          <a:stretch/>
        </p:blipFill>
        <p:spPr>
          <a:xfrm>
            <a:off x="2763391" y="3588026"/>
            <a:ext cx="2305077" cy="290643"/>
          </a:xfrm>
          <a:prstGeom prst="rect">
            <a:avLst/>
          </a:prstGeom>
        </p:spPr>
      </p:pic>
      <p:sp>
        <p:nvSpPr>
          <p:cNvPr id="63" name="文本框 62">
            <a:extLst>
              <a:ext uri="{FF2B5EF4-FFF2-40B4-BE49-F238E27FC236}">
                <a16:creationId xmlns:a16="http://schemas.microsoft.com/office/drawing/2014/main" id="{9B377C94-F421-49AE-98B5-7AAB063EDDB0}"/>
              </a:ext>
            </a:extLst>
          </p:cNvPr>
          <p:cNvSpPr txBox="1"/>
          <p:nvPr/>
        </p:nvSpPr>
        <p:spPr>
          <a:xfrm>
            <a:off x="2049132" y="3471804"/>
            <a:ext cx="783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AKT</a:t>
            </a:r>
            <a:endParaRPr lang="zh-CN" altLang="en-US" dirty="0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7631596F-8A3A-43EC-8843-6116786401F7}"/>
              </a:ext>
            </a:extLst>
          </p:cNvPr>
          <p:cNvSpPr/>
          <p:nvPr/>
        </p:nvSpPr>
        <p:spPr>
          <a:xfrm>
            <a:off x="2763929" y="3585213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5" name="图片 64">
            <a:extLst>
              <a:ext uri="{FF2B5EF4-FFF2-40B4-BE49-F238E27FC236}">
                <a16:creationId xmlns:a16="http://schemas.microsoft.com/office/drawing/2014/main" id="{D0E2121F-052C-417B-8740-68BBA79802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69770" y="3627524"/>
            <a:ext cx="1480420" cy="322056"/>
          </a:xfrm>
          <a:prstGeom prst="rect">
            <a:avLst/>
          </a:prstGeom>
        </p:spPr>
      </p:pic>
      <p:sp>
        <p:nvSpPr>
          <p:cNvPr id="58" name="文本框 15">
            <a:extLst>
              <a:ext uri="{FF2B5EF4-FFF2-40B4-BE49-F238E27FC236}">
                <a16:creationId xmlns:a16="http://schemas.microsoft.com/office/drawing/2014/main" id="{964BE844-EA8C-4A4B-8B13-F3B264E912E0}"/>
              </a:ext>
            </a:extLst>
          </p:cNvPr>
          <p:cNvSpPr txBox="1"/>
          <p:nvPr/>
        </p:nvSpPr>
        <p:spPr>
          <a:xfrm>
            <a:off x="6469316" y="2627977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181kDa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F492CF6-9535-4362-A673-B45B3F5430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29525" y="2049127"/>
            <a:ext cx="1378326" cy="277000"/>
          </a:xfrm>
          <a:prstGeom prst="rect">
            <a:avLst/>
          </a:prstGeom>
        </p:spPr>
      </p:pic>
      <p:sp>
        <p:nvSpPr>
          <p:cNvPr id="60" name="文本框 15">
            <a:extLst>
              <a:ext uri="{FF2B5EF4-FFF2-40B4-BE49-F238E27FC236}">
                <a16:creationId xmlns:a16="http://schemas.microsoft.com/office/drawing/2014/main" id="{49378CEA-AD88-4035-B5B3-969A8874399F}"/>
              </a:ext>
            </a:extLst>
          </p:cNvPr>
          <p:cNvSpPr txBox="1"/>
          <p:nvPr/>
        </p:nvSpPr>
        <p:spPr>
          <a:xfrm>
            <a:off x="6732677" y="1971709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55kDa</a:t>
            </a:r>
            <a:endParaRPr lang="zh-CN" altLang="en-US" dirty="0"/>
          </a:p>
        </p:txBody>
      </p:sp>
      <p:sp>
        <p:nvSpPr>
          <p:cNvPr id="61" name="文本框 15">
            <a:extLst>
              <a:ext uri="{FF2B5EF4-FFF2-40B4-BE49-F238E27FC236}">
                <a16:creationId xmlns:a16="http://schemas.microsoft.com/office/drawing/2014/main" id="{6B1D0C2C-BA49-4272-913F-E1F265BD0A67}"/>
              </a:ext>
            </a:extLst>
          </p:cNvPr>
          <p:cNvSpPr txBox="1"/>
          <p:nvPr/>
        </p:nvSpPr>
        <p:spPr>
          <a:xfrm>
            <a:off x="6154601" y="3974699"/>
            <a:ext cx="811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dirty="0"/>
              <a:t>70kDa</a:t>
            </a:r>
            <a:endParaRPr lang="zh-CN" altLang="en-US" sz="1400" dirty="0"/>
          </a:p>
        </p:txBody>
      </p:sp>
      <p:sp>
        <p:nvSpPr>
          <p:cNvPr id="68" name="文本框 15">
            <a:extLst>
              <a:ext uri="{FF2B5EF4-FFF2-40B4-BE49-F238E27FC236}">
                <a16:creationId xmlns:a16="http://schemas.microsoft.com/office/drawing/2014/main" id="{34EF0CF7-6F92-47E6-9B2E-8C40305AF920}"/>
              </a:ext>
            </a:extLst>
          </p:cNvPr>
          <p:cNvSpPr txBox="1"/>
          <p:nvPr/>
        </p:nvSpPr>
        <p:spPr>
          <a:xfrm>
            <a:off x="6153524" y="4157301"/>
            <a:ext cx="811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dirty="0"/>
              <a:t>55kDa</a:t>
            </a:r>
            <a:endParaRPr lang="zh-CN" altLang="en-US" sz="1400" dirty="0"/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813EBAD7-0E47-457D-BDD3-47F231AE480A}"/>
              </a:ext>
            </a:extLst>
          </p:cNvPr>
          <p:cNvSpPr txBox="1"/>
          <p:nvPr/>
        </p:nvSpPr>
        <p:spPr>
          <a:xfrm>
            <a:off x="6349791" y="4461824"/>
            <a:ext cx="811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dirty="0"/>
              <a:t>55kDa</a:t>
            </a:r>
            <a:endParaRPr lang="zh-CN" altLang="en-US" sz="1400" dirty="0"/>
          </a:p>
        </p:txBody>
      </p:sp>
      <p:sp>
        <p:nvSpPr>
          <p:cNvPr id="78" name="文本框 15">
            <a:extLst>
              <a:ext uri="{FF2B5EF4-FFF2-40B4-BE49-F238E27FC236}">
                <a16:creationId xmlns:a16="http://schemas.microsoft.com/office/drawing/2014/main" id="{147A3CAD-A383-4611-8C34-98354C0865EA}"/>
              </a:ext>
            </a:extLst>
          </p:cNvPr>
          <p:cNvSpPr txBox="1"/>
          <p:nvPr/>
        </p:nvSpPr>
        <p:spPr>
          <a:xfrm>
            <a:off x="6540191" y="2937512"/>
            <a:ext cx="811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dirty="0"/>
              <a:t>70kDa</a:t>
            </a:r>
            <a:endParaRPr lang="zh-CN" altLang="en-US" sz="1400" dirty="0"/>
          </a:p>
        </p:txBody>
      </p:sp>
      <p:sp>
        <p:nvSpPr>
          <p:cNvPr id="79" name="文本框 15">
            <a:extLst>
              <a:ext uri="{FF2B5EF4-FFF2-40B4-BE49-F238E27FC236}">
                <a16:creationId xmlns:a16="http://schemas.microsoft.com/office/drawing/2014/main" id="{F98F769E-D660-4B24-88D4-8466421A3D90}"/>
              </a:ext>
            </a:extLst>
          </p:cNvPr>
          <p:cNvSpPr txBox="1"/>
          <p:nvPr/>
        </p:nvSpPr>
        <p:spPr>
          <a:xfrm>
            <a:off x="6539114" y="3120114"/>
            <a:ext cx="811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dirty="0"/>
              <a:t>55kDa</a:t>
            </a:r>
            <a:endParaRPr lang="zh-CN" altLang="en-US" sz="1400" dirty="0"/>
          </a:p>
        </p:txBody>
      </p:sp>
      <p:sp>
        <p:nvSpPr>
          <p:cNvPr id="81" name="文本框 15">
            <a:extLst>
              <a:ext uri="{FF2B5EF4-FFF2-40B4-BE49-F238E27FC236}">
                <a16:creationId xmlns:a16="http://schemas.microsoft.com/office/drawing/2014/main" id="{2F780749-375F-4EC8-A618-0269895EDE3C}"/>
              </a:ext>
            </a:extLst>
          </p:cNvPr>
          <p:cNvSpPr txBox="1"/>
          <p:nvPr/>
        </p:nvSpPr>
        <p:spPr>
          <a:xfrm>
            <a:off x="6844068" y="3588026"/>
            <a:ext cx="811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dirty="0"/>
              <a:t>70kDa</a:t>
            </a:r>
            <a:endParaRPr lang="zh-CN" altLang="en-US" sz="1400" dirty="0"/>
          </a:p>
        </p:txBody>
      </p:sp>
      <p:sp>
        <p:nvSpPr>
          <p:cNvPr id="82" name="文本框 15">
            <a:extLst>
              <a:ext uri="{FF2B5EF4-FFF2-40B4-BE49-F238E27FC236}">
                <a16:creationId xmlns:a16="http://schemas.microsoft.com/office/drawing/2014/main" id="{CA0DCE1D-2447-47B6-9D7A-EF7BAEFEAB79}"/>
              </a:ext>
            </a:extLst>
          </p:cNvPr>
          <p:cNvSpPr txBox="1"/>
          <p:nvPr/>
        </p:nvSpPr>
        <p:spPr>
          <a:xfrm>
            <a:off x="6842991" y="3770628"/>
            <a:ext cx="811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dirty="0"/>
              <a:t>55kDa</a:t>
            </a:r>
            <a:endParaRPr lang="zh-CN" altLang="en-US" sz="1400" dirty="0"/>
          </a:p>
        </p:txBody>
      </p:sp>
      <p:sp>
        <p:nvSpPr>
          <p:cNvPr id="83" name="文本框 15">
            <a:extLst>
              <a:ext uri="{FF2B5EF4-FFF2-40B4-BE49-F238E27FC236}">
                <a16:creationId xmlns:a16="http://schemas.microsoft.com/office/drawing/2014/main" id="{D8588637-5BD7-4A24-9903-800402CA84FE}"/>
              </a:ext>
            </a:extLst>
          </p:cNvPr>
          <p:cNvSpPr txBox="1"/>
          <p:nvPr/>
        </p:nvSpPr>
        <p:spPr>
          <a:xfrm>
            <a:off x="7385323" y="5213768"/>
            <a:ext cx="811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dirty="0"/>
              <a:t>35kDa</a:t>
            </a:r>
            <a:endParaRPr lang="zh-CN" altLang="en-US" sz="1400" dirty="0"/>
          </a:p>
        </p:txBody>
      </p:sp>
      <p:sp>
        <p:nvSpPr>
          <p:cNvPr id="50" name="文本框 67">
            <a:extLst>
              <a:ext uri="{FF2B5EF4-FFF2-40B4-BE49-F238E27FC236}">
                <a16:creationId xmlns:a16="http://schemas.microsoft.com/office/drawing/2014/main" id="{213EDFA6-3D7B-4BD6-AEBD-A5083DEC502C}"/>
              </a:ext>
            </a:extLst>
          </p:cNvPr>
          <p:cNvSpPr txBox="1"/>
          <p:nvPr/>
        </p:nvSpPr>
        <p:spPr>
          <a:xfrm>
            <a:off x="554334" y="410828"/>
            <a:ext cx="2783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12D</a:t>
            </a:r>
            <a:endParaRPr lang="zh-CN" altLang="en-US" dirty="0"/>
          </a:p>
        </p:txBody>
      </p:sp>
      <p:graphicFrame>
        <p:nvGraphicFramePr>
          <p:cNvPr id="51" name="表格 13">
            <a:extLst>
              <a:ext uri="{FF2B5EF4-FFF2-40B4-BE49-F238E27FC236}">
                <a16:creationId xmlns:a16="http://schemas.microsoft.com/office/drawing/2014/main" id="{0BF81044-A35A-44A7-92DF-14388E867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048462"/>
              </p:ext>
            </p:extLst>
          </p:nvPr>
        </p:nvGraphicFramePr>
        <p:xfrm>
          <a:off x="1245370" y="1221202"/>
          <a:ext cx="58906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623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69216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64596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27774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1569661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1005776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ALDH9A1oe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54" name="表格 13">
            <a:extLst>
              <a:ext uri="{FF2B5EF4-FFF2-40B4-BE49-F238E27FC236}">
                <a16:creationId xmlns:a16="http://schemas.microsoft.com/office/drawing/2014/main" id="{47E0E52E-BEC9-4C27-9BD3-09F4CA29BD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41545"/>
              </p:ext>
            </p:extLst>
          </p:nvPr>
        </p:nvGraphicFramePr>
        <p:xfrm>
          <a:off x="1419804" y="1531021"/>
          <a:ext cx="492998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394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709947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82987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47109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241425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1364572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IQGAP-</a:t>
                      </a:r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kd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921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1593483-52DB-40B9-8D57-883DADF27F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93" b="21602"/>
          <a:stretch/>
        </p:blipFill>
        <p:spPr>
          <a:xfrm>
            <a:off x="1604706" y="5281378"/>
            <a:ext cx="3448240" cy="304868"/>
          </a:xfrm>
          <a:prstGeom prst="rect">
            <a:avLst/>
          </a:prstGeom>
        </p:spPr>
      </p:pic>
      <p:graphicFrame>
        <p:nvGraphicFramePr>
          <p:cNvPr id="6" name="表格 13">
            <a:extLst>
              <a:ext uri="{FF2B5EF4-FFF2-40B4-BE49-F238E27FC236}">
                <a16:creationId xmlns:a16="http://schemas.microsoft.com/office/drawing/2014/main" id="{E930D990-1587-4D68-B53D-E6448A5E6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199680"/>
              </p:ext>
            </p:extLst>
          </p:nvPr>
        </p:nvGraphicFramePr>
        <p:xfrm>
          <a:off x="0" y="1723387"/>
          <a:ext cx="580276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687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24823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17550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4077252301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1837959879"/>
                    </a:ext>
                  </a:extLst>
                </a:gridCol>
                <a:gridCol w="1084717">
                  <a:extLst>
                    <a:ext uri="{9D8B030D-6E8A-4147-A177-3AD203B41FA5}">
                      <a16:colId xmlns:a16="http://schemas.microsoft.com/office/drawing/2014/main" val="3510271914"/>
                    </a:ext>
                  </a:extLst>
                </a:gridCol>
              </a:tblGrid>
              <a:tr h="34043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ALDH9A1-OE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 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2E2FC676-8E5B-4E8C-B20D-8956F2658054}"/>
              </a:ext>
            </a:extLst>
          </p:cNvPr>
          <p:cNvCxnSpPr>
            <a:cxnSpLocks/>
          </p:cNvCxnSpPr>
          <p:nvPr/>
        </p:nvCxnSpPr>
        <p:spPr>
          <a:xfrm>
            <a:off x="2016202" y="1588805"/>
            <a:ext cx="80539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EFB3CDBC-13E8-4A62-BF1B-049CD161F300}"/>
              </a:ext>
            </a:extLst>
          </p:cNvPr>
          <p:cNvCxnSpPr>
            <a:cxnSpLocks/>
          </p:cNvCxnSpPr>
          <p:nvPr/>
        </p:nvCxnSpPr>
        <p:spPr>
          <a:xfrm>
            <a:off x="3095113" y="1588805"/>
            <a:ext cx="80539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F7A3456-3E36-4BEC-BBB3-CB2CD091E896}"/>
              </a:ext>
            </a:extLst>
          </p:cNvPr>
          <p:cNvCxnSpPr>
            <a:cxnSpLocks/>
          </p:cNvCxnSpPr>
          <p:nvPr/>
        </p:nvCxnSpPr>
        <p:spPr>
          <a:xfrm>
            <a:off x="4185127" y="1583758"/>
            <a:ext cx="80539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3F532314-BE9B-413E-9FAE-0A81668E68C4}"/>
              </a:ext>
            </a:extLst>
          </p:cNvPr>
          <p:cNvSpPr txBox="1"/>
          <p:nvPr/>
        </p:nvSpPr>
        <p:spPr>
          <a:xfrm>
            <a:off x="2153443" y="1248191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/>
              <a:t>Input</a:t>
            </a:r>
            <a:endParaRPr lang="zh-CN" altLang="en-US" sz="12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C43CE22-3E12-47CF-9953-91B32A1D6065}"/>
              </a:ext>
            </a:extLst>
          </p:cNvPr>
          <p:cNvSpPr txBox="1"/>
          <p:nvPr/>
        </p:nvSpPr>
        <p:spPr>
          <a:xfrm>
            <a:off x="3222433" y="1248191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/>
              <a:t>IgG</a:t>
            </a:r>
            <a:endParaRPr lang="zh-CN" altLang="en-US" sz="1200" dirty="0"/>
          </a:p>
        </p:txBody>
      </p:sp>
      <p:sp>
        <p:nvSpPr>
          <p:cNvPr id="15" name="文本框 20">
            <a:extLst>
              <a:ext uri="{FF2B5EF4-FFF2-40B4-BE49-F238E27FC236}">
                <a16:creationId xmlns:a16="http://schemas.microsoft.com/office/drawing/2014/main" id="{931D2873-5E12-4436-8927-3030E449848F}"/>
              </a:ext>
            </a:extLst>
          </p:cNvPr>
          <p:cNvSpPr txBox="1"/>
          <p:nvPr/>
        </p:nvSpPr>
        <p:spPr>
          <a:xfrm>
            <a:off x="4449541" y="1262519"/>
            <a:ext cx="3080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IP</a:t>
            </a:r>
            <a:endParaRPr lang="zh-CN" altLang="en-US" sz="1200" dirty="0"/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5E00D08E-DFB7-468F-A563-02336F83D7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551" b="6399"/>
          <a:stretch/>
        </p:blipFill>
        <p:spPr>
          <a:xfrm>
            <a:off x="1594329" y="4802694"/>
            <a:ext cx="3468994" cy="33578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20D20391-A517-4F52-9409-5B38BC696774}"/>
              </a:ext>
            </a:extLst>
          </p:cNvPr>
          <p:cNvSpPr/>
          <p:nvPr/>
        </p:nvSpPr>
        <p:spPr>
          <a:xfrm>
            <a:off x="1600826" y="4822545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28B9F561-2C9C-4FFB-AFF4-074634A2B4A2}"/>
              </a:ext>
            </a:extLst>
          </p:cNvPr>
          <p:cNvSpPr txBox="1"/>
          <p:nvPr/>
        </p:nvSpPr>
        <p:spPr>
          <a:xfrm>
            <a:off x="866049" y="4790879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161669A1-3937-496D-A374-B05A9487E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418" y="4733127"/>
            <a:ext cx="2633174" cy="474921"/>
          </a:xfrm>
          <a:prstGeom prst="rect">
            <a:avLst/>
          </a:prstGeom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15D0F94A-CCDF-415D-8E4B-6D925B26ED24}"/>
              </a:ext>
            </a:extLst>
          </p:cNvPr>
          <p:cNvSpPr/>
          <p:nvPr/>
        </p:nvSpPr>
        <p:spPr>
          <a:xfrm>
            <a:off x="1600826" y="5281377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9FC2D9C0-3E7C-4518-93AB-BA0D24ECB893}"/>
              </a:ext>
            </a:extLst>
          </p:cNvPr>
          <p:cNvSpPr txBox="1"/>
          <p:nvPr/>
        </p:nvSpPr>
        <p:spPr>
          <a:xfrm>
            <a:off x="812931" y="5245114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/>
              <a:t>lgG</a:t>
            </a:r>
            <a:endParaRPr lang="zh-CN" altLang="en-US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030F67ED-3A3B-4C50-BF2D-6E513D791D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4325" y="5364324"/>
            <a:ext cx="1641719" cy="28951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0D9C874C-4E6F-4E57-894D-75433652F1E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680"/>
          <a:stretch/>
        </p:blipFill>
        <p:spPr>
          <a:xfrm>
            <a:off x="1600826" y="2116301"/>
            <a:ext cx="3456000" cy="316863"/>
          </a:xfrm>
          <a:prstGeom prst="rect">
            <a:avLst/>
          </a:prstGeom>
        </p:spPr>
      </p:pic>
      <p:sp>
        <p:nvSpPr>
          <p:cNvPr id="60" name="矩形 59">
            <a:extLst>
              <a:ext uri="{FF2B5EF4-FFF2-40B4-BE49-F238E27FC236}">
                <a16:creationId xmlns:a16="http://schemas.microsoft.com/office/drawing/2014/main" id="{68FF1798-0CD4-4828-82CF-1ADF729957E4}"/>
              </a:ext>
            </a:extLst>
          </p:cNvPr>
          <p:cNvSpPr/>
          <p:nvPr/>
        </p:nvSpPr>
        <p:spPr>
          <a:xfrm>
            <a:off x="1600826" y="2127164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85027CB7-2329-4F9D-8264-00A7F1285098}"/>
              </a:ext>
            </a:extLst>
          </p:cNvPr>
          <p:cNvSpPr txBox="1"/>
          <p:nvPr/>
        </p:nvSpPr>
        <p:spPr>
          <a:xfrm>
            <a:off x="741122" y="2152547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pic>
        <p:nvPicPr>
          <p:cNvPr id="62" name="图片 61">
            <a:extLst>
              <a:ext uri="{FF2B5EF4-FFF2-40B4-BE49-F238E27FC236}">
                <a16:creationId xmlns:a16="http://schemas.microsoft.com/office/drawing/2014/main" id="{8B396486-611B-42ED-9714-67C2B5F444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9481" y="1970369"/>
            <a:ext cx="2579318" cy="352042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1862478F-E211-4E5D-B2FD-952F441A2E9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82" t="13350" r="13583" b="23301"/>
          <a:stretch/>
        </p:blipFill>
        <p:spPr>
          <a:xfrm>
            <a:off x="1600826" y="2550453"/>
            <a:ext cx="3456000" cy="306000"/>
          </a:xfrm>
          <a:prstGeom prst="rect">
            <a:avLst/>
          </a:prstGeom>
        </p:spPr>
      </p:pic>
      <p:sp>
        <p:nvSpPr>
          <p:cNvPr id="66" name="矩形 65">
            <a:extLst>
              <a:ext uri="{FF2B5EF4-FFF2-40B4-BE49-F238E27FC236}">
                <a16:creationId xmlns:a16="http://schemas.microsoft.com/office/drawing/2014/main" id="{BE2AE9A5-4631-4BF5-BE7E-2ADB02D26460}"/>
              </a:ext>
            </a:extLst>
          </p:cNvPr>
          <p:cNvSpPr/>
          <p:nvPr/>
        </p:nvSpPr>
        <p:spPr>
          <a:xfrm>
            <a:off x="1600826" y="2550453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67" name="图片 66">
            <a:extLst>
              <a:ext uri="{FF2B5EF4-FFF2-40B4-BE49-F238E27FC236}">
                <a16:creationId xmlns:a16="http://schemas.microsoft.com/office/drawing/2014/main" id="{F7B21190-8A4D-4670-8E43-E188B176F1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79158" y="2463607"/>
            <a:ext cx="2396701" cy="424788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407CC218-C13E-4904-BA48-B28A8B86879D}"/>
              </a:ext>
            </a:extLst>
          </p:cNvPr>
          <p:cNvSpPr txBox="1"/>
          <p:nvPr/>
        </p:nvSpPr>
        <p:spPr>
          <a:xfrm>
            <a:off x="741122" y="2545221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CANX</a:t>
            </a:r>
            <a:endParaRPr lang="zh-CN" altLang="en-US" dirty="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AC817B23-ADD5-4F79-8176-A4BB0A0AB82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8447" b="9055"/>
          <a:stretch/>
        </p:blipFill>
        <p:spPr>
          <a:xfrm>
            <a:off x="1600826" y="3144697"/>
            <a:ext cx="3456000" cy="306000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E2CFFCEC-40E5-4CF9-BCF5-942CD74996D9}"/>
              </a:ext>
            </a:extLst>
          </p:cNvPr>
          <p:cNvSpPr/>
          <p:nvPr/>
        </p:nvSpPr>
        <p:spPr>
          <a:xfrm>
            <a:off x="1600826" y="3144697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EDC71CDC-81CA-40E0-8194-3B0E462FFF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65673" y="3073980"/>
            <a:ext cx="2632478" cy="447434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ECA46F77-F40D-4A65-A430-C55C37B2916B}"/>
              </a:ext>
            </a:extLst>
          </p:cNvPr>
          <p:cNvSpPr txBox="1"/>
          <p:nvPr/>
        </p:nvSpPr>
        <p:spPr>
          <a:xfrm>
            <a:off x="554334" y="3126063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HNRNPK</a:t>
            </a:r>
            <a:endParaRPr lang="zh-CN" altLang="en-US" dirty="0"/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BB9690F3-4224-468E-888E-1E1AAFBB79E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b="21474"/>
          <a:stretch/>
        </p:blipFill>
        <p:spPr>
          <a:xfrm>
            <a:off x="1600826" y="3726272"/>
            <a:ext cx="3456000" cy="306000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94FE0B3E-2771-48FB-B0C7-E448F4A1ECFC}"/>
              </a:ext>
            </a:extLst>
          </p:cNvPr>
          <p:cNvSpPr/>
          <p:nvPr/>
        </p:nvSpPr>
        <p:spPr>
          <a:xfrm>
            <a:off x="1600826" y="3726272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2CF49CCB-8866-4095-AAD7-57C60F5608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51264" y="3725260"/>
            <a:ext cx="2668928" cy="322560"/>
          </a:xfrm>
          <a:prstGeom prst="rect">
            <a:avLst/>
          </a:prstGeom>
        </p:spPr>
      </p:pic>
      <p:sp>
        <p:nvSpPr>
          <p:cNvPr id="50" name="文本框 49">
            <a:extLst>
              <a:ext uri="{FF2B5EF4-FFF2-40B4-BE49-F238E27FC236}">
                <a16:creationId xmlns:a16="http://schemas.microsoft.com/office/drawing/2014/main" id="{3B7FBF9D-12F2-4B1F-9F28-D526FDC8E61C}"/>
              </a:ext>
            </a:extLst>
          </p:cNvPr>
          <p:cNvSpPr txBox="1"/>
          <p:nvPr/>
        </p:nvSpPr>
        <p:spPr>
          <a:xfrm>
            <a:off x="624393" y="3701874"/>
            <a:ext cx="1158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SERBP1</a:t>
            </a:r>
            <a:endParaRPr lang="zh-CN" altLang="en-US" dirty="0"/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5D914BE5-01B6-416B-BFD8-F0D739612F4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076" t="22011" r="7033" b="24142"/>
          <a:stretch/>
        </p:blipFill>
        <p:spPr>
          <a:xfrm>
            <a:off x="1600826" y="4160672"/>
            <a:ext cx="3456000" cy="305999"/>
          </a:xfrm>
          <a:prstGeom prst="rect">
            <a:avLst/>
          </a:prstGeom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B3999B4A-3679-4AA0-9409-78385A936163}"/>
              </a:ext>
            </a:extLst>
          </p:cNvPr>
          <p:cNvSpPr/>
          <p:nvPr/>
        </p:nvSpPr>
        <p:spPr>
          <a:xfrm>
            <a:off x="1600826" y="4177962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41C47F51-6B97-4F81-9A93-571EF2AC09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74418" y="4177962"/>
            <a:ext cx="2171697" cy="376489"/>
          </a:xfrm>
          <a:prstGeom prst="rect">
            <a:avLst/>
          </a:prstGeom>
        </p:spPr>
      </p:pic>
      <p:sp>
        <p:nvSpPr>
          <p:cNvPr id="57" name="文本框 56">
            <a:extLst>
              <a:ext uri="{FF2B5EF4-FFF2-40B4-BE49-F238E27FC236}">
                <a16:creationId xmlns:a16="http://schemas.microsoft.com/office/drawing/2014/main" id="{FC445082-90BB-4FC7-B9A5-CA5771B70B2B}"/>
              </a:ext>
            </a:extLst>
          </p:cNvPr>
          <p:cNvSpPr txBox="1"/>
          <p:nvPr/>
        </p:nvSpPr>
        <p:spPr>
          <a:xfrm>
            <a:off x="741122" y="4114631"/>
            <a:ext cx="949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IMMT</a:t>
            </a:r>
            <a:endParaRPr lang="zh-CN" altLang="en-US" dirty="0"/>
          </a:p>
        </p:txBody>
      </p:sp>
      <p:sp>
        <p:nvSpPr>
          <p:cNvPr id="43" name="文本框 15">
            <a:extLst>
              <a:ext uri="{FF2B5EF4-FFF2-40B4-BE49-F238E27FC236}">
                <a16:creationId xmlns:a16="http://schemas.microsoft.com/office/drawing/2014/main" id="{49378CEA-AD88-4035-B5B3-969A8874399F}"/>
              </a:ext>
            </a:extLst>
          </p:cNvPr>
          <p:cNvSpPr txBox="1"/>
          <p:nvPr/>
        </p:nvSpPr>
        <p:spPr>
          <a:xfrm>
            <a:off x="8280769" y="2593135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55kDa</a:t>
            </a:r>
            <a:endParaRPr lang="zh-CN" altLang="en-US" dirty="0"/>
          </a:p>
        </p:txBody>
      </p:sp>
      <p:sp>
        <p:nvSpPr>
          <p:cNvPr id="49" name="文本框 15">
            <a:extLst>
              <a:ext uri="{FF2B5EF4-FFF2-40B4-BE49-F238E27FC236}">
                <a16:creationId xmlns:a16="http://schemas.microsoft.com/office/drawing/2014/main" id="{72275D21-70CB-4165-81DF-D55EB606A1B3}"/>
              </a:ext>
            </a:extLst>
          </p:cNvPr>
          <p:cNvSpPr txBox="1"/>
          <p:nvPr/>
        </p:nvSpPr>
        <p:spPr>
          <a:xfrm>
            <a:off x="8609912" y="1804734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40kDa</a:t>
            </a:r>
            <a:endParaRPr lang="zh-CN" altLang="en-US" dirty="0"/>
          </a:p>
        </p:txBody>
      </p:sp>
      <p:sp>
        <p:nvSpPr>
          <p:cNvPr id="58" name="文本框 15">
            <a:extLst>
              <a:ext uri="{FF2B5EF4-FFF2-40B4-BE49-F238E27FC236}">
                <a16:creationId xmlns:a16="http://schemas.microsoft.com/office/drawing/2014/main" id="{D3DF0B07-B9D7-4A99-8ECE-1D96A0046786}"/>
              </a:ext>
            </a:extLst>
          </p:cNvPr>
          <p:cNvSpPr txBox="1"/>
          <p:nvPr/>
        </p:nvSpPr>
        <p:spPr>
          <a:xfrm>
            <a:off x="8308387" y="3122494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55kDa</a:t>
            </a:r>
            <a:endParaRPr lang="zh-CN" altLang="en-US" dirty="0"/>
          </a:p>
        </p:txBody>
      </p:sp>
      <p:sp>
        <p:nvSpPr>
          <p:cNvPr id="59" name="文本框 15">
            <a:extLst>
              <a:ext uri="{FF2B5EF4-FFF2-40B4-BE49-F238E27FC236}">
                <a16:creationId xmlns:a16="http://schemas.microsoft.com/office/drawing/2014/main" id="{1930E220-92EB-4ECE-A0E8-2FC1AC0E03C4}"/>
              </a:ext>
            </a:extLst>
          </p:cNvPr>
          <p:cNvSpPr txBox="1"/>
          <p:nvPr/>
        </p:nvSpPr>
        <p:spPr>
          <a:xfrm>
            <a:off x="8329615" y="3820340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40kDa</a:t>
            </a:r>
            <a:endParaRPr lang="zh-CN" altLang="en-US" dirty="0"/>
          </a:p>
        </p:txBody>
      </p:sp>
      <p:sp>
        <p:nvSpPr>
          <p:cNvPr id="69" name="文本框 15">
            <a:extLst>
              <a:ext uri="{FF2B5EF4-FFF2-40B4-BE49-F238E27FC236}">
                <a16:creationId xmlns:a16="http://schemas.microsoft.com/office/drawing/2014/main" id="{EA84C94C-95D8-4EA4-8BFA-63EBB9AE26E8}"/>
              </a:ext>
            </a:extLst>
          </p:cNvPr>
          <p:cNvSpPr txBox="1"/>
          <p:nvPr/>
        </p:nvSpPr>
        <p:spPr>
          <a:xfrm>
            <a:off x="7746115" y="4392114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70kDa</a:t>
            </a:r>
            <a:endParaRPr lang="zh-CN" altLang="en-US" dirty="0"/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943BB73B-2766-4740-887B-C4D34F293310}"/>
              </a:ext>
            </a:extLst>
          </p:cNvPr>
          <p:cNvSpPr txBox="1"/>
          <p:nvPr/>
        </p:nvSpPr>
        <p:spPr>
          <a:xfrm>
            <a:off x="7737787" y="4106227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100kDa</a:t>
            </a:r>
            <a:endParaRPr lang="zh-CN" altLang="en-US" dirty="0"/>
          </a:p>
        </p:txBody>
      </p:sp>
      <p:sp>
        <p:nvSpPr>
          <p:cNvPr id="71" name="文本框 15">
            <a:extLst>
              <a:ext uri="{FF2B5EF4-FFF2-40B4-BE49-F238E27FC236}">
                <a16:creationId xmlns:a16="http://schemas.microsoft.com/office/drawing/2014/main" id="{40EB8EFC-3D12-4C20-91FF-A8140E116472}"/>
              </a:ext>
            </a:extLst>
          </p:cNvPr>
          <p:cNvSpPr txBox="1"/>
          <p:nvPr/>
        </p:nvSpPr>
        <p:spPr>
          <a:xfrm>
            <a:off x="8212645" y="4764688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55kDa</a:t>
            </a:r>
            <a:endParaRPr lang="zh-CN" altLang="en-US" dirty="0"/>
          </a:p>
        </p:txBody>
      </p:sp>
      <p:sp>
        <p:nvSpPr>
          <p:cNvPr id="72" name="文本框 15">
            <a:extLst>
              <a:ext uri="{FF2B5EF4-FFF2-40B4-BE49-F238E27FC236}">
                <a16:creationId xmlns:a16="http://schemas.microsoft.com/office/drawing/2014/main" id="{B26E1AA5-59E8-4CC1-9275-44A82B4C00A7}"/>
              </a:ext>
            </a:extLst>
          </p:cNvPr>
          <p:cNvSpPr txBox="1"/>
          <p:nvPr/>
        </p:nvSpPr>
        <p:spPr>
          <a:xfrm>
            <a:off x="7311345" y="5371011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55kDa</a:t>
            </a:r>
            <a:endParaRPr lang="zh-CN" altLang="en-US" dirty="0"/>
          </a:p>
        </p:txBody>
      </p:sp>
      <p:sp>
        <p:nvSpPr>
          <p:cNvPr id="73" name="文本框 15">
            <a:extLst>
              <a:ext uri="{FF2B5EF4-FFF2-40B4-BE49-F238E27FC236}">
                <a16:creationId xmlns:a16="http://schemas.microsoft.com/office/drawing/2014/main" id="{138A7A01-1556-4AF4-AF44-1CC747000296}"/>
              </a:ext>
            </a:extLst>
          </p:cNvPr>
          <p:cNvSpPr txBox="1"/>
          <p:nvPr/>
        </p:nvSpPr>
        <p:spPr>
          <a:xfrm>
            <a:off x="7320649" y="5223248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70kDa</a:t>
            </a:r>
            <a:endParaRPr lang="zh-CN" altLang="en-US" dirty="0"/>
          </a:p>
        </p:txBody>
      </p:sp>
      <p:sp>
        <p:nvSpPr>
          <p:cNvPr id="74" name="文本框 67">
            <a:extLst>
              <a:ext uri="{FF2B5EF4-FFF2-40B4-BE49-F238E27FC236}">
                <a16:creationId xmlns:a16="http://schemas.microsoft.com/office/drawing/2014/main" id="{B144A912-7354-4FB5-8601-0B5F93A97331}"/>
              </a:ext>
            </a:extLst>
          </p:cNvPr>
          <p:cNvSpPr txBox="1"/>
          <p:nvPr/>
        </p:nvSpPr>
        <p:spPr>
          <a:xfrm>
            <a:off x="554334" y="410828"/>
            <a:ext cx="275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13B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089055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6183C51-13EB-465C-8614-E8159CE0BF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900" b="3279"/>
          <a:stretch/>
        </p:blipFill>
        <p:spPr>
          <a:xfrm>
            <a:off x="1798055" y="5391335"/>
            <a:ext cx="3456000" cy="297751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E39D9B2E-2A33-430C-9EE5-9DA4206EF7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1807" t="23332" b="16144"/>
          <a:stretch/>
        </p:blipFill>
        <p:spPr>
          <a:xfrm>
            <a:off x="1798055" y="2201086"/>
            <a:ext cx="3456000" cy="311629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0D382D49-2DFC-4124-A680-FB0F9B29B647}"/>
              </a:ext>
            </a:extLst>
          </p:cNvPr>
          <p:cNvSpPr/>
          <p:nvPr/>
        </p:nvSpPr>
        <p:spPr>
          <a:xfrm>
            <a:off x="1798055" y="2218908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4ACBE942-C59B-49C4-9EC4-AFA3B6A1D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8901" y="2158777"/>
            <a:ext cx="1288200" cy="348340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A34C32DB-5445-4E3B-A263-4B624F4422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51" t="27738" b="10485"/>
          <a:stretch/>
        </p:blipFill>
        <p:spPr>
          <a:xfrm>
            <a:off x="1798055" y="4798686"/>
            <a:ext cx="3456000" cy="329210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51273123-45B1-49F4-A8B2-225E9B11B19C}"/>
              </a:ext>
            </a:extLst>
          </p:cNvPr>
          <p:cNvSpPr/>
          <p:nvPr/>
        </p:nvSpPr>
        <p:spPr>
          <a:xfrm>
            <a:off x="1798055" y="4805421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3C9AABDA-12D1-4144-9611-6ABC1E99B5E2}"/>
              </a:ext>
            </a:extLst>
          </p:cNvPr>
          <p:cNvSpPr txBox="1"/>
          <p:nvPr/>
        </p:nvSpPr>
        <p:spPr>
          <a:xfrm>
            <a:off x="877287" y="4773755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3E91DEB6-576F-422E-BC9B-A6481F7E40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0898" y="4822373"/>
            <a:ext cx="1913751" cy="401401"/>
          </a:xfrm>
          <a:prstGeom prst="rect">
            <a:avLst/>
          </a:prstGeom>
        </p:spPr>
      </p:pic>
      <p:sp>
        <p:nvSpPr>
          <p:cNvPr id="55" name="矩形 54">
            <a:extLst>
              <a:ext uri="{FF2B5EF4-FFF2-40B4-BE49-F238E27FC236}">
                <a16:creationId xmlns:a16="http://schemas.microsoft.com/office/drawing/2014/main" id="{C45754B4-57F8-4417-B513-1F13597743E5}"/>
              </a:ext>
            </a:extLst>
          </p:cNvPr>
          <p:cNvSpPr/>
          <p:nvPr/>
        </p:nvSpPr>
        <p:spPr>
          <a:xfrm>
            <a:off x="1798055" y="5391335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15802393-EA6F-4D3A-B14D-F09ED528CC6C}"/>
              </a:ext>
            </a:extLst>
          </p:cNvPr>
          <p:cNvSpPr txBox="1"/>
          <p:nvPr/>
        </p:nvSpPr>
        <p:spPr>
          <a:xfrm>
            <a:off x="899220" y="5328003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/>
              <a:t>lgG</a:t>
            </a:r>
            <a:endParaRPr lang="zh-CN" altLang="en-US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DD53F11-8892-4E17-839E-A7BC076255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1148" y="5403036"/>
            <a:ext cx="1623479" cy="348386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DE49979F-CF08-4321-898F-CECF0307DF5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1267" b="8440"/>
          <a:stretch/>
        </p:blipFill>
        <p:spPr>
          <a:xfrm>
            <a:off x="1807123" y="2669399"/>
            <a:ext cx="3437864" cy="306000"/>
          </a:xfrm>
          <a:prstGeom prst="rect">
            <a:avLst/>
          </a:prstGeom>
        </p:spPr>
      </p:pic>
      <p:sp>
        <p:nvSpPr>
          <p:cNvPr id="70" name="矩形 69">
            <a:extLst>
              <a:ext uri="{FF2B5EF4-FFF2-40B4-BE49-F238E27FC236}">
                <a16:creationId xmlns:a16="http://schemas.microsoft.com/office/drawing/2014/main" id="{FB8FE93C-A85F-4D75-8B76-9A994A6B3368}"/>
              </a:ext>
            </a:extLst>
          </p:cNvPr>
          <p:cNvSpPr/>
          <p:nvPr/>
        </p:nvSpPr>
        <p:spPr>
          <a:xfrm>
            <a:off x="1798055" y="2669400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71" name="图片 70">
            <a:extLst>
              <a:ext uri="{FF2B5EF4-FFF2-40B4-BE49-F238E27FC236}">
                <a16:creationId xmlns:a16="http://schemas.microsoft.com/office/drawing/2014/main" id="{FA379AC4-0051-445E-88E3-6E9F68EA86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2875" y="2635347"/>
            <a:ext cx="1940253" cy="310283"/>
          </a:xfrm>
          <a:prstGeom prst="rect">
            <a:avLst/>
          </a:prstGeom>
        </p:spPr>
      </p:pic>
      <p:cxnSp>
        <p:nvCxnSpPr>
          <p:cNvPr id="79" name="直接连接符 78">
            <a:extLst>
              <a:ext uri="{FF2B5EF4-FFF2-40B4-BE49-F238E27FC236}">
                <a16:creationId xmlns:a16="http://schemas.microsoft.com/office/drawing/2014/main" id="{64585CAF-007A-4509-890E-F460EA43F070}"/>
              </a:ext>
            </a:extLst>
          </p:cNvPr>
          <p:cNvCxnSpPr>
            <a:cxnSpLocks/>
          </p:cNvCxnSpPr>
          <p:nvPr/>
        </p:nvCxnSpPr>
        <p:spPr>
          <a:xfrm>
            <a:off x="2105324" y="1627474"/>
            <a:ext cx="80539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直接连接符 79">
            <a:extLst>
              <a:ext uri="{FF2B5EF4-FFF2-40B4-BE49-F238E27FC236}">
                <a16:creationId xmlns:a16="http://schemas.microsoft.com/office/drawing/2014/main" id="{1D8DA4D7-36AD-4131-BE7B-38A398990692}"/>
              </a:ext>
            </a:extLst>
          </p:cNvPr>
          <p:cNvCxnSpPr>
            <a:cxnSpLocks/>
          </p:cNvCxnSpPr>
          <p:nvPr/>
        </p:nvCxnSpPr>
        <p:spPr>
          <a:xfrm>
            <a:off x="3184235" y="1627474"/>
            <a:ext cx="80539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DCD8EDB5-E1D7-4365-A640-416D265587E6}"/>
              </a:ext>
            </a:extLst>
          </p:cNvPr>
          <p:cNvCxnSpPr>
            <a:cxnSpLocks/>
          </p:cNvCxnSpPr>
          <p:nvPr/>
        </p:nvCxnSpPr>
        <p:spPr>
          <a:xfrm>
            <a:off x="4274249" y="1622427"/>
            <a:ext cx="80539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2" name="文本框 81">
            <a:extLst>
              <a:ext uri="{FF2B5EF4-FFF2-40B4-BE49-F238E27FC236}">
                <a16:creationId xmlns:a16="http://schemas.microsoft.com/office/drawing/2014/main" id="{C211745A-F964-4C23-B9CF-78EED9700EF4}"/>
              </a:ext>
            </a:extLst>
          </p:cNvPr>
          <p:cNvSpPr txBox="1"/>
          <p:nvPr/>
        </p:nvSpPr>
        <p:spPr>
          <a:xfrm>
            <a:off x="2242565" y="1286860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/>
              <a:t>Input</a:t>
            </a:r>
            <a:endParaRPr lang="zh-CN" altLang="en-US" sz="1200" dirty="0"/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01783600-B918-474A-9712-27BDF2966762}"/>
              </a:ext>
            </a:extLst>
          </p:cNvPr>
          <p:cNvSpPr txBox="1"/>
          <p:nvPr/>
        </p:nvSpPr>
        <p:spPr>
          <a:xfrm>
            <a:off x="3311555" y="1286860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/>
              <a:t>IgG</a:t>
            </a:r>
            <a:endParaRPr lang="zh-CN" altLang="en-US" sz="1200" dirty="0"/>
          </a:p>
        </p:txBody>
      </p:sp>
      <p:sp>
        <p:nvSpPr>
          <p:cNvPr id="84" name="文本框 20">
            <a:extLst>
              <a:ext uri="{FF2B5EF4-FFF2-40B4-BE49-F238E27FC236}">
                <a16:creationId xmlns:a16="http://schemas.microsoft.com/office/drawing/2014/main" id="{5819F232-AA90-4270-A3AB-57CD017F8AFE}"/>
              </a:ext>
            </a:extLst>
          </p:cNvPr>
          <p:cNvSpPr txBox="1"/>
          <p:nvPr/>
        </p:nvSpPr>
        <p:spPr>
          <a:xfrm>
            <a:off x="4538663" y="1301188"/>
            <a:ext cx="3080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IP</a:t>
            </a:r>
            <a:endParaRPr lang="zh-CN" altLang="en-US" sz="1200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B7C55F8A-CA18-4D68-A429-0A1ACE13D730}"/>
              </a:ext>
            </a:extLst>
          </p:cNvPr>
          <p:cNvSpPr txBox="1"/>
          <p:nvPr/>
        </p:nvSpPr>
        <p:spPr>
          <a:xfrm>
            <a:off x="967485" y="2155576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npm</a:t>
            </a:r>
            <a:endParaRPr lang="zh-CN" altLang="en-US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0381A826-5E7F-428A-9841-D59E32880AD1}"/>
              </a:ext>
            </a:extLst>
          </p:cNvPr>
          <p:cNvSpPr txBox="1"/>
          <p:nvPr/>
        </p:nvSpPr>
        <p:spPr>
          <a:xfrm>
            <a:off x="760027" y="2612053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CANX</a:t>
            </a:r>
            <a:endParaRPr lang="zh-CN" altLang="en-US" dirty="0"/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E7D0829D-7BD8-482A-8F09-DC34D56103F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7965" b="16657"/>
          <a:stretch/>
        </p:blipFill>
        <p:spPr>
          <a:xfrm>
            <a:off x="1798055" y="3230274"/>
            <a:ext cx="3456000" cy="294348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E24A1EFF-2017-4A69-A0B8-F3E1C8E3338B}"/>
              </a:ext>
            </a:extLst>
          </p:cNvPr>
          <p:cNvSpPr/>
          <p:nvPr/>
        </p:nvSpPr>
        <p:spPr>
          <a:xfrm>
            <a:off x="1798055" y="3230274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0579C69F-5788-484F-B282-19E1995CA1C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42665" y="3183941"/>
            <a:ext cx="2343525" cy="403053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:a16="http://schemas.microsoft.com/office/drawing/2014/main" id="{5330B7B6-B08A-4E9E-8D21-69DDB7AAE315}"/>
              </a:ext>
            </a:extLst>
          </p:cNvPr>
          <p:cNvSpPr txBox="1"/>
          <p:nvPr/>
        </p:nvSpPr>
        <p:spPr>
          <a:xfrm>
            <a:off x="765450" y="3211833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HNRNPK</a:t>
            </a:r>
            <a:endParaRPr lang="zh-CN" altLang="en-US" dirty="0"/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D5BDC5CA-7382-4EDB-8621-8669D37B3C4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000" b="28413"/>
          <a:stretch/>
        </p:blipFill>
        <p:spPr>
          <a:xfrm>
            <a:off x="1798055" y="3763664"/>
            <a:ext cx="3456000" cy="311037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1AA7B26D-5428-4297-AF5E-7941EDD3740A}"/>
              </a:ext>
            </a:extLst>
          </p:cNvPr>
          <p:cNvSpPr/>
          <p:nvPr/>
        </p:nvSpPr>
        <p:spPr>
          <a:xfrm>
            <a:off x="1798055" y="3768296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9" name="图片 48">
            <a:extLst>
              <a:ext uri="{FF2B5EF4-FFF2-40B4-BE49-F238E27FC236}">
                <a16:creationId xmlns:a16="http://schemas.microsoft.com/office/drawing/2014/main" id="{C9BADDC8-2AAE-4EDA-8AC1-54D528D4782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88762" y="3709322"/>
            <a:ext cx="2432421" cy="322579"/>
          </a:xfrm>
          <a:prstGeom prst="rect">
            <a:avLst/>
          </a:prstGeom>
        </p:spPr>
      </p:pic>
      <p:sp>
        <p:nvSpPr>
          <p:cNvPr id="50" name="文本框 49">
            <a:extLst>
              <a:ext uri="{FF2B5EF4-FFF2-40B4-BE49-F238E27FC236}">
                <a16:creationId xmlns:a16="http://schemas.microsoft.com/office/drawing/2014/main" id="{8A5C71E1-D7FD-4CDE-97C1-B6FA0C5E5105}"/>
              </a:ext>
            </a:extLst>
          </p:cNvPr>
          <p:cNvSpPr txBox="1"/>
          <p:nvPr/>
        </p:nvSpPr>
        <p:spPr>
          <a:xfrm>
            <a:off x="760027" y="3775296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SERBP1</a:t>
            </a:r>
            <a:endParaRPr lang="zh-CN" altLang="en-US" dirty="0"/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F380C43B-B635-4238-8249-3871F5B1EDF0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9273" r="5249" b="22021"/>
          <a:stretch/>
        </p:blipFill>
        <p:spPr>
          <a:xfrm>
            <a:off x="1798055" y="4226032"/>
            <a:ext cx="3456000" cy="306000"/>
          </a:xfrm>
          <a:prstGeom prst="rect">
            <a:avLst/>
          </a:prstGeom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425A0098-4F59-4B9D-8C15-08D90D8DED75}"/>
              </a:ext>
            </a:extLst>
          </p:cNvPr>
          <p:cNvSpPr/>
          <p:nvPr/>
        </p:nvSpPr>
        <p:spPr>
          <a:xfrm>
            <a:off x="1798055" y="4226032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6" name="图片 55">
            <a:extLst>
              <a:ext uri="{FF2B5EF4-FFF2-40B4-BE49-F238E27FC236}">
                <a16:creationId xmlns:a16="http://schemas.microsoft.com/office/drawing/2014/main" id="{B160A42C-5E36-41DD-BE5D-93CCC31DF5B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67905" y="4182858"/>
            <a:ext cx="2264498" cy="349174"/>
          </a:xfrm>
          <a:prstGeom prst="rect">
            <a:avLst/>
          </a:prstGeom>
        </p:spPr>
      </p:pic>
      <p:sp>
        <p:nvSpPr>
          <p:cNvPr id="60" name="文本框 59">
            <a:extLst>
              <a:ext uri="{FF2B5EF4-FFF2-40B4-BE49-F238E27FC236}">
                <a16:creationId xmlns:a16="http://schemas.microsoft.com/office/drawing/2014/main" id="{97AFD48F-E948-4080-81BD-120BF8B088E1}"/>
              </a:ext>
            </a:extLst>
          </p:cNvPr>
          <p:cNvSpPr txBox="1"/>
          <p:nvPr/>
        </p:nvSpPr>
        <p:spPr>
          <a:xfrm>
            <a:off x="652078" y="4257896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IMMT</a:t>
            </a:r>
            <a:endParaRPr lang="zh-CN" altLang="en-US" dirty="0"/>
          </a:p>
        </p:txBody>
      </p:sp>
      <p:sp>
        <p:nvSpPr>
          <p:cNvPr id="57" name="文本框 15">
            <a:extLst>
              <a:ext uri="{FF2B5EF4-FFF2-40B4-BE49-F238E27FC236}">
                <a16:creationId xmlns:a16="http://schemas.microsoft.com/office/drawing/2014/main" id="{0A3BF79E-A178-41C3-BEC4-A839DCFAB391}"/>
              </a:ext>
            </a:extLst>
          </p:cNvPr>
          <p:cNvSpPr txBox="1"/>
          <p:nvPr/>
        </p:nvSpPr>
        <p:spPr>
          <a:xfrm>
            <a:off x="6994834" y="2113985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40kDa</a:t>
            </a:r>
            <a:endParaRPr lang="zh-CN" altLang="en-US" dirty="0"/>
          </a:p>
        </p:txBody>
      </p:sp>
      <p:sp>
        <p:nvSpPr>
          <p:cNvPr id="58" name="文本框 15">
            <a:extLst>
              <a:ext uri="{FF2B5EF4-FFF2-40B4-BE49-F238E27FC236}">
                <a16:creationId xmlns:a16="http://schemas.microsoft.com/office/drawing/2014/main" id="{8A5EA115-5619-409E-8522-BAD81F26E6F5}"/>
              </a:ext>
            </a:extLst>
          </p:cNvPr>
          <p:cNvSpPr txBox="1"/>
          <p:nvPr/>
        </p:nvSpPr>
        <p:spPr>
          <a:xfrm>
            <a:off x="7296359" y="2727680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40kDa</a:t>
            </a:r>
            <a:endParaRPr lang="zh-CN" altLang="en-US" dirty="0"/>
          </a:p>
        </p:txBody>
      </p:sp>
      <p:sp>
        <p:nvSpPr>
          <p:cNvPr id="59" name="文本框 15">
            <a:extLst>
              <a:ext uri="{FF2B5EF4-FFF2-40B4-BE49-F238E27FC236}">
                <a16:creationId xmlns:a16="http://schemas.microsoft.com/office/drawing/2014/main" id="{AAB34649-43FD-4906-8FD4-6D12D55EF720}"/>
              </a:ext>
            </a:extLst>
          </p:cNvPr>
          <p:cNvSpPr txBox="1"/>
          <p:nvPr/>
        </p:nvSpPr>
        <p:spPr>
          <a:xfrm>
            <a:off x="7886190" y="3148678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55kDa</a:t>
            </a:r>
            <a:endParaRPr lang="zh-CN" altLang="en-US" dirty="0"/>
          </a:p>
        </p:txBody>
      </p:sp>
      <p:sp>
        <p:nvSpPr>
          <p:cNvPr id="61" name="文本框 15">
            <a:extLst>
              <a:ext uri="{FF2B5EF4-FFF2-40B4-BE49-F238E27FC236}">
                <a16:creationId xmlns:a16="http://schemas.microsoft.com/office/drawing/2014/main" id="{D5CF28C0-26BD-4BC8-9C16-03455C9FB992}"/>
              </a:ext>
            </a:extLst>
          </p:cNvPr>
          <p:cNvSpPr txBox="1"/>
          <p:nvPr/>
        </p:nvSpPr>
        <p:spPr>
          <a:xfrm>
            <a:off x="8145173" y="3768296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40kDa</a:t>
            </a:r>
            <a:endParaRPr lang="zh-CN" altLang="en-US" dirty="0"/>
          </a:p>
        </p:txBody>
      </p:sp>
      <p:sp>
        <p:nvSpPr>
          <p:cNvPr id="62" name="文本框 15">
            <a:extLst>
              <a:ext uri="{FF2B5EF4-FFF2-40B4-BE49-F238E27FC236}">
                <a16:creationId xmlns:a16="http://schemas.microsoft.com/office/drawing/2014/main" id="{AF0C8C97-7918-418F-BF87-97487496994A}"/>
              </a:ext>
            </a:extLst>
          </p:cNvPr>
          <p:cNvSpPr txBox="1"/>
          <p:nvPr/>
        </p:nvSpPr>
        <p:spPr>
          <a:xfrm>
            <a:off x="7994725" y="4357445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70kDa</a:t>
            </a:r>
            <a:endParaRPr lang="zh-CN" altLang="en-US" dirty="0"/>
          </a:p>
        </p:txBody>
      </p:sp>
      <p:sp>
        <p:nvSpPr>
          <p:cNvPr id="63" name="文本框 15">
            <a:extLst>
              <a:ext uri="{FF2B5EF4-FFF2-40B4-BE49-F238E27FC236}">
                <a16:creationId xmlns:a16="http://schemas.microsoft.com/office/drawing/2014/main" id="{9D1DF008-3ABC-4E4B-BDE1-31883CC819BF}"/>
              </a:ext>
            </a:extLst>
          </p:cNvPr>
          <p:cNvSpPr txBox="1"/>
          <p:nvPr/>
        </p:nvSpPr>
        <p:spPr>
          <a:xfrm>
            <a:off x="7994725" y="4126776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100kDa</a:t>
            </a:r>
            <a:endParaRPr lang="zh-CN" altLang="en-US" dirty="0"/>
          </a:p>
        </p:txBody>
      </p:sp>
      <p:sp>
        <p:nvSpPr>
          <p:cNvPr id="65" name="文本框 15">
            <a:extLst>
              <a:ext uri="{FF2B5EF4-FFF2-40B4-BE49-F238E27FC236}">
                <a16:creationId xmlns:a16="http://schemas.microsoft.com/office/drawing/2014/main" id="{6147F2C1-1536-459B-94FC-53905004DDFF}"/>
              </a:ext>
            </a:extLst>
          </p:cNvPr>
          <p:cNvSpPr txBox="1"/>
          <p:nvPr/>
        </p:nvSpPr>
        <p:spPr>
          <a:xfrm>
            <a:off x="7542123" y="4822373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55kDa</a:t>
            </a:r>
            <a:endParaRPr lang="zh-CN" altLang="en-US" dirty="0"/>
          </a:p>
        </p:txBody>
      </p:sp>
      <p:sp>
        <p:nvSpPr>
          <p:cNvPr id="66" name="文本框 15">
            <a:extLst>
              <a:ext uri="{FF2B5EF4-FFF2-40B4-BE49-F238E27FC236}">
                <a16:creationId xmlns:a16="http://schemas.microsoft.com/office/drawing/2014/main" id="{66E11228-237B-416F-98EF-3073FC3C547A}"/>
              </a:ext>
            </a:extLst>
          </p:cNvPr>
          <p:cNvSpPr txBox="1"/>
          <p:nvPr/>
        </p:nvSpPr>
        <p:spPr>
          <a:xfrm>
            <a:off x="7469737" y="5474423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55kDa</a:t>
            </a:r>
            <a:endParaRPr lang="zh-CN" altLang="en-US" dirty="0"/>
          </a:p>
        </p:txBody>
      </p:sp>
      <p:sp>
        <p:nvSpPr>
          <p:cNvPr id="67" name="文本框 15">
            <a:extLst>
              <a:ext uri="{FF2B5EF4-FFF2-40B4-BE49-F238E27FC236}">
                <a16:creationId xmlns:a16="http://schemas.microsoft.com/office/drawing/2014/main" id="{B03FF92F-F6E2-4564-946F-B820DFAD6223}"/>
              </a:ext>
            </a:extLst>
          </p:cNvPr>
          <p:cNvSpPr txBox="1"/>
          <p:nvPr/>
        </p:nvSpPr>
        <p:spPr>
          <a:xfrm>
            <a:off x="7479041" y="5326660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70kDa</a:t>
            </a:r>
            <a:endParaRPr lang="zh-CN" altLang="en-US" dirty="0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5B9F634F-5313-40B9-A883-867FAF7D1DAB}"/>
              </a:ext>
            </a:extLst>
          </p:cNvPr>
          <p:cNvSpPr txBox="1"/>
          <p:nvPr/>
        </p:nvSpPr>
        <p:spPr>
          <a:xfrm>
            <a:off x="554334" y="410828"/>
            <a:ext cx="2767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13C</a:t>
            </a:r>
            <a:endParaRPr lang="zh-CN" altLang="en-US" dirty="0"/>
          </a:p>
        </p:txBody>
      </p:sp>
      <p:graphicFrame>
        <p:nvGraphicFramePr>
          <p:cNvPr id="47" name="表格 13">
            <a:extLst>
              <a:ext uri="{FF2B5EF4-FFF2-40B4-BE49-F238E27FC236}">
                <a16:creationId xmlns:a16="http://schemas.microsoft.com/office/drawing/2014/main" id="{47F35D5E-010C-486F-9829-1DE3A60B9A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931545"/>
              </p:ext>
            </p:extLst>
          </p:nvPr>
        </p:nvGraphicFramePr>
        <p:xfrm>
          <a:off x="0" y="1723387"/>
          <a:ext cx="580276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687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24823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17550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4077252301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1837959879"/>
                    </a:ext>
                  </a:extLst>
                </a:gridCol>
                <a:gridCol w="1084717">
                  <a:extLst>
                    <a:ext uri="{9D8B030D-6E8A-4147-A177-3AD203B41FA5}">
                      <a16:colId xmlns:a16="http://schemas.microsoft.com/office/drawing/2014/main" val="3510271914"/>
                    </a:ext>
                  </a:extLst>
                </a:gridCol>
              </a:tblGrid>
              <a:tr h="34043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ALDH9A1-OE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 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1342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4BE78FA1-76B5-42A9-B72C-D6DF49D441FD}"/>
              </a:ext>
            </a:extLst>
          </p:cNvPr>
          <p:cNvSpPr txBox="1"/>
          <p:nvPr/>
        </p:nvSpPr>
        <p:spPr>
          <a:xfrm>
            <a:off x="1856682" y="1130710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498</a:t>
            </a:r>
            <a:endParaRPr lang="zh-CN" altLang="en-US" dirty="0"/>
          </a:p>
        </p:txBody>
      </p:sp>
      <p:sp>
        <p:nvSpPr>
          <p:cNvPr id="7" name="文本框 4">
            <a:extLst>
              <a:ext uri="{FF2B5EF4-FFF2-40B4-BE49-F238E27FC236}">
                <a16:creationId xmlns:a16="http://schemas.microsoft.com/office/drawing/2014/main" id="{73BA6CCC-56F7-4897-B1D4-BD7EC27A0019}"/>
              </a:ext>
            </a:extLst>
          </p:cNvPr>
          <p:cNvSpPr txBox="1"/>
          <p:nvPr/>
        </p:nvSpPr>
        <p:spPr>
          <a:xfrm>
            <a:off x="7026200" y="1339273"/>
            <a:ext cx="66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CAKI</a:t>
            </a:r>
            <a:endParaRPr lang="zh-CN" altLang="en-US" dirty="0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FE90C76E-913A-4B5C-B64D-80626AA65B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49" t="13543" r="1915" b="11668"/>
          <a:stretch/>
        </p:blipFill>
        <p:spPr>
          <a:xfrm>
            <a:off x="1512776" y="2994728"/>
            <a:ext cx="1728000" cy="300487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FFFA6756-38E5-4933-8F42-2D2ECC215346}"/>
              </a:ext>
            </a:extLst>
          </p:cNvPr>
          <p:cNvSpPr/>
          <p:nvPr/>
        </p:nvSpPr>
        <p:spPr>
          <a:xfrm>
            <a:off x="1512776" y="3001735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16965536-51CF-4DB0-BD67-18529405D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3635" y="2971263"/>
            <a:ext cx="1250484" cy="364314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1C2EF722-46ED-4B1B-9460-6E3D946D9750}"/>
              </a:ext>
            </a:extLst>
          </p:cNvPr>
          <p:cNvSpPr txBox="1"/>
          <p:nvPr/>
        </p:nvSpPr>
        <p:spPr>
          <a:xfrm>
            <a:off x="660526" y="2954248"/>
            <a:ext cx="8429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6DCC2A65-AC2C-43D2-831D-162BE9C93D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74" t="13311" r="5827" b="15119"/>
          <a:stretch/>
        </p:blipFill>
        <p:spPr>
          <a:xfrm>
            <a:off x="6862607" y="3000536"/>
            <a:ext cx="1728000" cy="282953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03F2AA46-6FD3-4E08-BFC4-798C476900A6}"/>
              </a:ext>
            </a:extLst>
          </p:cNvPr>
          <p:cNvSpPr/>
          <p:nvPr/>
        </p:nvSpPr>
        <p:spPr>
          <a:xfrm>
            <a:off x="6862607" y="2986450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FDC6A087-7ACF-44B6-8592-938DA1839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7821" y="2944225"/>
            <a:ext cx="1501729" cy="390449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B21F7B1A-F411-4894-85B8-06C1E49B00A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80" t="3054" r="4551" b="7814"/>
          <a:stretch/>
        </p:blipFill>
        <p:spPr>
          <a:xfrm>
            <a:off x="1522401" y="4610313"/>
            <a:ext cx="1708750" cy="324140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94EF49E3-FE78-44FB-8907-CCC01F16B7FB}"/>
              </a:ext>
            </a:extLst>
          </p:cNvPr>
          <p:cNvSpPr/>
          <p:nvPr/>
        </p:nvSpPr>
        <p:spPr>
          <a:xfrm>
            <a:off x="1512776" y="4623199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E08EC810-B4BF-4C89-96ED-9D88C3379D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6889" y="4623198"/>
            <a:ext cx="1082828" cy="324200"/>
          </a:xfrm>
          <a:prstGeom prst="rect">
            <a:avLst/>
          </a:prstGeom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3DD7317F-B132-41CF-971A-467942F7F543}"/>
              </a:ext>
            </a:extLst>
          </p:cNvPr>
          <p:cNvSpPr txBox="1"/>
          <p:nvPr/>
        </p:nvSpPr>
        <p:spPr>
          <a:xfrm>
            <a:off x="533400" y="4635266"/>
            <a:ext cx="977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A98A862C-44D4-43D8-85EC-7DE4EBDEBBA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430" t="4099" r="2494"/>
          <a:stretch/>
        </p:blipFill>
        <p:spPr>
          <a:xfrm>
            <a:off x="6862607" y="4700334"/>
            <a:ext cx="1728001" cy="324200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C451FD1F-58C5-42CF-892E-AA253BAFA81E}"/>
              </a:ext>
            </a:extLst>
          </p:cNvPr>
          <p:cNvSpPr/>
          <p:nvPr/>
        </p:nvSpPr>
        <p:spPr>
          <a:xfrm>
            <a:off x="6862607" y="4705940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D2D6F04D-4F46-43A4-BAF9-2D73DC92EA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42043" y="4705940"/>
            <a:ext cx="1241240" cy="30600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DDBA8333-558B-40FB-8DD1-41B6CD5D8B8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2257" t="1" r="1972" b="13851"/>
          <a:stretch/>
        </p:blipFill>
        <p:spPr>
          <a:xfrm>
            <a:off x="1512776" y="2473952"/>
            <a:ext cx="1728000" cy="310256"/>
          </a:xfrm>
          <a:prstGeom prst="rect">
            <a:avLst/>
          </a:prstGeom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32ED4289-D23E-4FEB-959E-E5D185B3B799}"/>
              </a:ext>
            </a:extLst>
          </p:cNvPr>
          <p:cNvSpPr/>
          <p:nvPr/>
        </p:nvSpPr>
        <p:spPr>
          <a:xfrm>
            <a:off x="1512776" y="2478208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4" name="图片 53">
            <a:extLst>
              <a:ext uri="{FF2B5EF4-FFF2-40B4-BE49-F238E27FC236}">
                <a16:creationId xmlns:a16="http://schemas.microsoft.com/office/drawing/2014/main" id="{4E0B0BE3-9E8D-474B-B9FC-FA1B21D491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4704" y="2495066"/>
            <a:ext cx="1564407" cy="360522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3E9851AC-B3DD-4717-9CBF-D54B6F336F8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347" t="13298" r="1989" b="14525"/>
          <a:stretch/>
        </p:blipFill>
        <p:spPr>
          <a:xfrm>
            <a:off x="1503485" y="5155790"/>
            <a:ext cx="1746583" cy="292241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20D09BDF-1405-4066-8481-6E241C490F35}"/>
              </a:ext>
            </a:extLst>
          </p:cNvPr>
          <p:cNvSpPr/>
          <p:nvPr/>
        </p:nvSpPr>
        <p:spPr>
          <a:xfrm>
            <a:off x="1512776" y="5146600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0A1DF830-A50C-4532-B092-29C03D7396F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52185" y="5156681"/>
            <a:ext cx="1412916" cy="333521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21964A7F-9619-4726-8799-05EE26A0ED6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l="4272" t="12194" r="3393" b="12194"/>
          <a:stretch/>
        </p:blipFill>
        <p:spPr>
          <a:xfrm>
            <a:off x="6862607" y="5174942"/>
            <a:ext cx="1728000" cy="319784"/>
          </a:xfrm>
          <a:prstGeom prst="rect">
            <a:avLst/>
          </a:prstGeom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055467E7-692C-47AB-B448-7C16C2C8C9B7}"/>
              </a:ext>
            </a:extLst>
          </p:cNvPr>
          <p:cNvSpPr/>
          <p:nvPr/>
        </p:nvSpPr>
        <p:spPr>
          <a:xfrm>
            <a:off x="6862607" y="5185076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图片 61">
            <a:extLst>
              <a:ext uri="{FF2B5EF4-FFF2-40B4-BE49-F238E27FC236}">
                <a16:creationId xmlns:a16="http://schemas.microsoft.com/office/drawing/2014/main" id="{B0116031-E0F0-440E-A131-F5F8E596C50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42043" y="5147092"/>
            <a:ext cx="1564407" cy="381968"/>
          </a:xfrm>
          <a:prstGeom prst="rect">
            <a:avLst/>
          </a:prstGeom>
        </p:spPr>
      </p:pic>
      <p:sp>
        <p:nvSpPr>
          <p:cNvPr id="65" name="文本框 64">
            <a:extLst>
              <a:ext uri="{FF2B5EF4-FFF2-40B4-BE49-F238E27FC236}">
                <a16:creationId xmlns:a16="http://schemas.microsoft.com/office/drawing/2014/main" id="{3FF6DDFF-5414-4F47-834B-711D22727DA4}"/>
              </a:ext>
            </a:extLst>
          </p:cNvPr>
          <p:cNvSpPr txBox="1"/>
          <p:nvPr/>
        </p:nvSpPr>
        <p:spPr>
          <a:xfrm>
            <a:off x="348940" y="2438345"/>
            <a:ext cx="1250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69" name="图片 68">
            <a:extLst>
              <a:ext uri="{FF2B5EF4-FFF2-40B4-BE49-F238E27FC236}">
                <a16:creationId xmlns:a16="http://schemas.microsoft.com/office/drawing/2014/main" id="{797B7576-6844-43B1-B760-396003CB16D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2849" r="1659" b="15249"/>
          <a:stretch/>
        </p:blipFill>
        <p:spPr>
          <a:xfrm>
            <a:off x="6869378" y="2538193"/>
            <a:ext cx="1714458" cy="316181"/>
          </a:xfrm>
          <a:prstGeom prst="rect">
            <a:avLst/>
          </a:prstGeom>
        </p:spPr>
      </p:pic>
      <p:sp>
        <p:nvSpPr>
          <p:cNvPr id="70" name="矩形 69">
            <a:extLst>
              <a:ext uri="{FF2B5EF4-FFF2-40B4-BE49-F238E27FC236}">
                <a16:creationId xmlns:a16="http://schemas.microsoft.com/office/drawing/2014/main" id="{B62A4448-39D9-4C76-AA39-61E8EE5EE73B}"/>
              </a:ext>
            </a:extLst>
          </p:cNvPr>
          <p:cNvSpPr/>
          <p:nvPr/>
        </p:nvSpPr>
        <p:spPr>
          <a:xfrm>
            <a:off x="6862607" y="2554457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71" name="图片 70">
            <a:extLst>
              <a:ext uri="{FF2B5EF4-FFF2-40B4-BE49-F238E27FC236}">
                <a16:creationId xmlns:a16="http://schemas.microsoft.com/office/drawing/2014/main" id="{7FC0B150-7E07-4AA9-84A6-FEB2B4C7390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731525" y="2535966"/>
            <a:ext cx="1814275" cy="298551"/>
          </a:xfrm>
          <a:prstGeom prst="rect">
            <a:avLst/>
          </a:prstGeom>
        </p:spPr>
      </p:pic>
      <p:sp>
        <p:nvSpPr>
          <p:cNvPr id="84" name="文本框 83">
            <a:extLst>
              <a:ext uri="{FF2B5EF4-FFF2-40B4-BE49-F238E27FC236}">
                <a16:creationId xmlns:a16="http://schemas.microsoft.com/office/drawing/2014/main" id="{134B7381-C48D-4ACB-B02D-4EF4AD619ED4}"/>
              </a:ext>
            </a:extLst>
          </p:cNvPr>
          <p:cNvSpPr txBox="1"/>
          <p:nvPr/>
        </p:nvSpPr>
        <p:spPr>
          <a:xfrm>
            <a:off x="890769" y="3517940"/>
            <a:ext cx="6950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lgG</a:t>
            </a:r>
            <a:endParaRPr lang="zh-CN" altLang="en-US" dirty="0"/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B9586EBE-081D-47DB-A1ED-EF608B83AFC7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1616" t="17716" r="15580" b="17963"/>
          <a:stretch/>
        </p:blipFill>
        <p:spPr>
          <a:xfrm flipH="1">
            <a:off x="1512777" y="3567398"/>
            <a:ext cx="1727999" cy="309761"/>
          </a:xfrm>
          <a:prstGeom prst="rect">
            <a:avLst/>
          </a:prstGeom>
        </p:spPr>
      </p:pic>
      <p:sp>
        <p:nvSpPr>
          <p:cNvPr id="87" name="矩形 86">
            <a:extLst>
              <a:ext uri="{FF2B5EF4-FFF2-40B4-BE49-F238E27FC236}">
                <a16:creationId xmlns:a16="http://schemas.microsoft.com/office/drawing/2014/main" id="{3B185348-2729-43C0-ADE3-9ACBC738D296}"/>
              </a:ext>
            </a:extLst>
          </p:cNvPr>
          <p:cNvSpPr/>
          <p:nvPr/>
        </p:nvSpPr>
        <p:spPr>
          <a:xfrm>
            <a:off x="1512776" y="3571159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8" name="图片 87">
            <a:extLst>
              <a:ext uri="{FF2B5EF4-FFF2-40B4-BE49-F238E27FC236}">
                <a16:creationId xmlns:a16="http://schemas.microsoft.com/office/drawing/2014/main" id="{65E585D7-557B-4E83-BDE9-736A922C636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flipH="1">
            <a:off x="3479960" y="3549626"/>
            <a:ext cx="1252728" cy="327368"/>
          </a:xfrm>
          <a:prstGeom prst="rect">
            <a:avLst/>
          </a:prstGeom>
        </p:spPr>
      </p:pic>
      <p:pic>
        <p:nvPicPr>
          <p:cNvPr id="89" name="图片 88">
            <a:extLst>
              <a:ext uri="{FF2B5EF4-FFF2-40B4-BE49-F238E27FC236}">
                <a16:creationId xmlns:a16="http://schemas.microsoft.com/office/drawing/2014/main" id="{1AF7AC09-8416-4CC9-8A2E-CF4C1BDA9D34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1808" t="9556" r="1601" b="3626"/>
          <a:stretch/>
        </p:blipFill>
        <p:spPr>
          <a:xfrm flipH="1">
            <a:off x="6862607" y="3519386"/>
            <a:ext cx="1728000" cy="306000"/>
          </a:xfrm>
          <a:prstGeom prst="rect">
            <a:avLst/>
          </a:prstGeom>
        </p:spPr>
      </p:pic>
      <p:sp>
        <p:nvSpPr>
          <p:cNvPr id="90" name="矩形 89">
            <a:extLst>
              <a:ext uri="{FF2B5EF4-FFF2-40B4-BE49-F238E27FC236}">
                <a16:creationId xmlns:a16="http://schemas.microsoft.com/office/drawing/2014/main" id="{003B507C-D929-43C4-A190-0FF4C56425CC}"/>
              </a:ext>
            </a:extLst>
          </p:cNvPr>
          <p:cNvSpPr/>
          <p:nvPr/>
        </p:nvSpPr>
        <p:spPr>
          <a:xfrm>
            <a:off x="6862607" y="3522579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1" name="图片 90">
            <a:extLst>
              <a:ext uri="{FF2B5EF4-FFF2-40B4-BE49-F238E27FC236}">
                <a16:creationId xmlns:a16="http://schemas.microsoft.com/office/drawing/2014/main" id="{F50A029C-5DD0-4470-95F2-86A80A96BC7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flipH="1">
            <a:off x="9050857" y="3550528"/>
            <a:ext cx="1380856" cy="323254"/>
          </a:xfrm>
          <a:prstGeom prst="rect">
            <a:avLst/>
          </a:prstGeom>
        </p:spPr>
      </p:pic>
      <p:pic>
        <p:nvPicPr>
          <p:cNvPr id="95" name="图片 94">
            <a:extLst>
              <a:ext uri="{FF2B5EF4-FFF2-40B4-BE49-F238E27FC236}">
                <a16:creationId xmlns:a16="http://schemas.microsoft.com/office/drawing/2014/main" id="{2683EA09-F31C-4606-A511-187E40946988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t="5956" r="2913" b="23210"/>
          <a:stretch/>
        </p:blipFill>
        <p:spPr>
          <a:xfrm>
            <a:off x="1522833" y="5708628"/>
            <a:ext cx="1707886" cy="311512"/>
          </a:xfrm>
          <a:prstGeom prst="rect">
            <a:avLst/>
          </a:prstGeom>
        </p:spPr>
      </p:pic>
      <p:sp>
        <p:nvSpPr>
          <p:cNvPr id="96" name="矩形 95">
            <a:extLst>
              <a:ext uri="{FF2B5EF4-FFF2-40B4-BE49-F238E27FC236}">
                <a16:creationId xmlns:a16="http://schemas.microsoft.com/office/drawing/2014/main" id="{58DB200E-3972-46CB-AFE7-6F26936488AC}"/>
              </a:ext>
            </a:extLst>
          </p:cNvPr>
          <p:cNvSpPr/>
          <p:nvPr/>
        </p:nvSpPr>
        <p:spPr>
          <a:xfrm>
            <a:off x="1512776" y="5713399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7" name="图片 96">
            <a:extLst>
              <a:ext uri="{FF2B5EF4-FFF2-40B4-BE49-F238E27FC236}">
                <a16:creationId xmlns:a16="http://schemas.microsoft.com/office/drawing/2014/main" id="{2A18ADBE-96AF-4BA7-AE2C-86DABE8F3795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l="864" t="-1" r="2742" b="7542"/>
          <a:stretch/>
        </p:blipFill>
        <p:spPr>
          <a:xfrm>
            <a:off x="6862607" y="5688573"/>
            <a:ext cx="1728000" cy="311050"/>
          </a:xfrm>
          <a:prstGeom prst="rect">
            <a:avLst/>
          </a:prstGeom>
        </p:spPr>
      </p:pic>
      <p:sp>
        <p:nvSpPr>
          <p:cNvPr id="98" name="矩形 97">
            <a:extLst>
              <a:ext uri="{FF2B5EF4-FFF2-40B4-BE49-F238E27FC236}">
                <a16:creationId xmlns:a16="http://schemas.microsoft.com/office/drawing/2014/main" id="{FA00094B-0945-456E-92F6-F53937A14CAD}"/>
              </a:ext>
            </a:extLst>
          </p:cNvPr>
          <p:cNvSpPr/>
          <p:nvPr/>
        </p:nvSpPr>
        <p:spPr>
          <a:xfrm>
            <a:off x="6862607" y="5694610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2B745EE3-5CF0-48A4-8DB6-6E2D1957B3D5}"/>
              </a:ext>
            </a:extLst>
          </p:cNvPr>
          <p:cNvSpPr txBox="1"/>
          <p:nvPr/>
        </p:nvSpPr>
        <p:spPr>
          <a:xfrm>
            <a:off x="947305" y="5646232"/>
            <a:ext cx="6950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lgG</a:t>
            </a:r>
            <a:endParaRPr lang="zh-CN" altLang="en-US" dirty="0"/>
          </a:p>
        </p:txBody>
      </p:sp>
      <p:pic>
        <p:nvPicPr>
          <p:cNvPr id="103" name="图片 102">
            <a:extLst>
              <a:ext uri="{FF2B5EF4-FFF2-40B4-BE49-F238E27FC236}">
                <a16:creationId xmlns:a16="http://schemas.microsoft.com/office/drawing/2014/main" id="{A50CD82F-6D69-4E78-9CF8-84DDF4E9B5B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497953" y="5647763"/>
            <a:ext cx="1262875" cy="343881"/>
          </a:xfrm>
          <a:prstGeom prst="rect">
            <a:avLst/>
          </a:prstGeom>
        </p:spPr>
      </p:pic>
      <p:pic>
        <p:nvPicPr>
          <p:cNvPr id="104" name="图片 103">
            <a:extLst>
              <a:ext uri="{FF2B5EF4-FFF2-40B4-BE49-F238E27FC236}">
                <a16:creationId xmlns:a16="http://schemas.microsoft.com/office/drawing/2014/main" id="{FB737E46-27CA-4269-914F-93749D52008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120779" y="5685664"/>
            <a:ext cx="1236436" cy="311821"/>
          </a:xfrm>
          <a:prstGeom prst="rect">
            <a:avLst/>
          </a:prstGeom>
        </p:spPr>
      </p:pic>
      <p:sp>
        <p:nvSpPr>
          <p:cNvPr id="116" name="文本框 115">
            <a:extLst>
              <a:ext uri="{FF2B5EF4-FFF2-40B4-BE49-F238E27FC236}">
                <a16:creationId xmlns:a16="http://schemas.microsoft.com/office/drawing/2014/main" id="{6C495251-7908-4FB5-89C0-6869C1D618BD}"/>
              </a:ext>
            </a:extLst>
          </p:cNvPr>
          <p:cNvSpPr txBox="1"/>
          <p:nvPr/>
        </p:nvSpPr>
        <p:spPr>
          <a:xfrm>
            <a:off x="4043810" y="283113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BE4E3FDA-2D87-4B8A-A318-6D324D1F0641}"/>
              </a:ext>
            </a:extLst>
          </p:cNvPr>
          <p:cNvSpPr txBox="1"/>
          <p:nvPr/>
        </p:nvSpPr>
        <p:spPr>
          <a:xfrm>
            <a:off x="4317964" y="238850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18" name="文本框 117">
            <a:extLst>
              <a:ext uri="{FF2B5EF4-FFF2-40B4-BE49-F238E27FC236}">
                <a16:creationId xmlns:a16="http://schemas.microsoft.com/office/drawing/2014/main" id="{218D880D-E347-4D0F-BA9B-B08B94E0CDDA}"/>
              </a:ext>
            </a:extLst>
          </p:cNvPr>
          <p:cNvSpPr txBox="1"/>
          <p:nvPr/>
        </p:nvSpPr>
        <p:spPr>
          <a:xfrm>
            <a:off x="4460036" y="336605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BF6DC529-88BB-4F33-817C-DE1ECFA45032}"/>
              </a:ext>
            </a:extLst>
          </p:cNvPr>
          <p:cNvSpPr txBox="1"/>
          <p:nvPr/>
        </p:nvSpPr>
        <p:spPr>
          <a:xfrm>
            <a:off x="4157868" y="4413915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C15FEF89-3EA6-4921-8D07-B5086AF5266C}"/>
              </a:ext>
            </a:extLst>
          </p:cNvPr>
          <p:cNvSpPr txBox="1"/>
          <p:nvPr/>
        </p:nvSpPr>
        <p:spPr>
          <a:xfrm>
            <a:off x="4476151" y="4947358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0A5D71EE-FB43-4508-8526-15C062D152BE}"/>
              </a:ext>
            </a:extLst>
          </p:cNvPr>
          <p:cNvSpPr txBox="1"/>
          <p:nvPr/>
        </p:nvSpPr>
        <p:spPr>
          <a:xfrm>
            <a:off x="4506281" y="5502828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22" name="文本框 121">
            <a:extLst>
              <a:ext uri="{FF2B5EF4-FFF2-40B4-BE49-F238E27FC236}">
                <a16:creationId xmlns:a16="http://schemas.microsoft.com/office/drawing/2014/main" id="{035F4A85-622B-4626-A674-FAC7AE62004C}"/>
              </a:ext>
            </a:extLst>
          </p:cNvPr>
          <p:cNvSpPr txBox="1"/>
          <p:nvPr/>
        </p:nvSpPr>
        <p:spPr>
          <a:xfrm>
            <a:off x="9886643" y="277685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41BA32A0-870B-4684-9DB7-C85DD952C12F}"/>
              </a:ext>
            </a:extLst>
          </p:cNvPr>
          <p:cNvSpPr txBox="1"/>
          <p:nvPr/>
        </p:nvSpPr>
        <p:spPr>
          <a:xfrm>
            <a:off x="9600383" y="2365688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24" name="文本框 116">
            <a:extLst>
              <a:ext uri="{FF2B5EF4-FFF2-40B4-BE49-F238E27FC236}">
                <a16:creationId xmlns:a16="http://schemas.microsoft.com/office/drawing/2014/main" id="{BE4E3FDA-2D87-4B8A-A318-6D324D1F0641}"/>
              </a:ext>
            </a:extLst>
          </p:cNvPr>
          <p:cNvSpPr txBox="1"/>
          <p:nvPr/>
        </p:nvSpPr>
        <p:spPr>
          <a:xfrm>
            <a:off x="9989977" y="3356220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677426B3-CA41-4898-8691-E2B1FECE253D}"/>
              </a:ext>
            </a:extLst>
          </p:cNvPr>
          <p:cNvSpPr txBox="1"/>
          <p:nvPr/>
        </p:nvSpPr>
        <p:spPr>
          <a:xfrm>
            <a:off x="9874308" y="4511245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C4FC15D4-3CE2-4D4E-8CBD-FE20E851DEE9}"/>
              </a:ext>
            </a:extLst>
          </p:cNvPr>
          <p:cNvSpPr txBox="1"/>
          <p:nvPr/>
        </p:nvSpPr>
        <p:spPr>
          <a:xfrm>
            <a:off x="10170460" y="5077012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13DD16AF-E772-4451-9735-7D2CCB74AFCA}"/>
              </a:ext>
            </a:extLst>
          </p:cNvPr>
          <p:cNvSpPr txBox="1"/>
          <p:nvPr/>
        </p:nvSpPr>
        <p:spPr>
          <a:xfrm>
            <a:off x="9807083" y="5520580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AA284E14-2895-4C16-A601-AF82DF216F9B}"/>
              </a:ext>
            </a:extLst>
          </p:cNvPr>
          <p:cNvSpPr txBox="1"/>
          <p:nvPr/>
        </p:nvSpPr>
        <p:spPr>
          <a:xfrm>
            <a:off x="585661" y="398128"/>
            <a:ext cx="3642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13D and 13E</a:t>
            </a:r>
            <a:endParaRPr lang="zh-CN" altLang="en-US" dirty="0"/>
          </a:p>
        </p:txBody>
      </p:sp>
      <p:sp>
        <p:nvSpPr>
          <p:cNvPr id="72" name="文本框 28">
            <a:extLst>
              <a:ext uri="{FF2B5EF4-FFF2-40B4-BE49-F238E27FC236}">
                <a16:creationId xmlns:a16="http://schemas.microsoft.com/office/drawing/2014/main" id="{1C2EF722-46ED-4B1B-9460-6E3D946D9750}"/>
              </a:ext>
            </a:extLst>
          </p:cNvPr>
          <p:cNvSpPr txBox="1"/>
          <p:nvPr/>
        </p:nvSpPr>
        <p:spPr>
          <a:xfrm>
            <a:off x="5902675" y="2865308"/>
            <a:ext cx="8429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sp>
        <p:nvSpPr>
          <p:cNvPr id="73" name="文本框 64">
            <a:extLst>
              <a:ext uri="{FF2B5EF4-FFF2-40B4-BE49-F238E27FC236}">
                <a16:creationId xmlns:a16="http://schemas.microsoft.com/office/drawing/2014/main" id="{3FF6DDFF-5414-4F47-834B-711D22727DA4}"/>
              </a:ext>
            </a:extLst>
          </p:cNvPr>
          <p:cNvSpPr txBox="1"/>
          <p:nvPr/>
        </p:nvSpPr>
        <p:spPr>
          <a:xfrm>
            <a:off x="5591089" y="2349405"/>
            <a:ext cx="1250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74" name="文本框 83">
            <a:extLst>
              <a:ext uri="{FF2B5EF4-FFF2-40B4-BE49-F238E27FC236}">
                <a16:creationId xmlns:a16="http://schemas.microsoft.com/office/drawing/2014/main" id="{134B7381-C48D-4ACB-B02D-4EF4AD619ED4}"/>
              </a:ext>
            </a:extLst>
          </p:cNvPr>
          <p:cNvSpPr txBox="1"/>
          <p:nvPr/>
        </p:nvSpPr>
        <p:spPr>
          <a:xfrm>
            <a:off x="6132918" y="3429000"/>
            <a:ext cx="6950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lgG</a:t>
            </a:r>
            <a:endParaRPr lang="zh-CN" altLang="en-US" dirty="0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F2324248-90F6-44B6-A810-D9931D1C4C1A}"/>
              </a:ext>
            </a:extLst>
          </p:cNvPr>
          <p:cNvSpPr txBox="1"/>
          <p:nvPr/>
        </p:nvSpPr>
        <p:spPr>
          <a:xfrm>
            <a:off x="234904" y="5174942"/>
            <a:ext cx="1250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4FBC729E-006E-41F4-892C-6D14B723B3ED}"/>
              </a:ext>
            </a:extLst>
          </p:cNvPr>
          <p:cNvSpPr txBox="1"/>
          <p:nvPr/>
        </p:nvSpPr>
        <p:spPr>
          <a:xfrm>
            <a:off x="5870443" y="4635266"/>
            <a:ext cx="977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EE3A7CA5-A20C-46CA-92CD-EB1D8E95FBEE}"/>
              </a:ext>
            </a:extLst>
          </p:cNvPr>
          <p:cNvSpPr txBox="1"/>
          <p:nvPr/>
        </p:nvSpPr>
        <p:spPr>
          <a:xfrm>
            <a:off x="6284348" y="5646232"/>
            <a:ext cx="6950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lgG</a:t>
            </a:r>
            <a:endParaRPr lang="zh-CN" altLang="en-US" dirty="0"/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D8B0A441-9DBC-4336-9BEF-B57D4D39E0F8}"/>
              </a:ext>
            </a:extLst>
          </p:cNvPr>
          <p:cNvSpPr txBox="1"/>
          <p:nvPr/>
        </p:nvSpPr>
        <p:spPr>
          <a:xfrm>
            <a:off x="5571947" y="5174942"/>
            <a:ext cx="1250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63518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8990115-6DCF-4B6D-A9B7-002CB9F8B6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0" t="6518" r="1084" b="28239"/>
          <a:stretch/>
        </p:blipFill>
        <p:spPr>
          <a:xfrm>
            <a:off x="1158830" y="4480546"/>
            <a:ext cx="2304001" cy="30316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A21CDD-53CC-48C9-9978-6264713844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49" t="12875" r="3598" b="21600"/>
          <a:stretch/>
        </p:blipFill>
        <p:spPr>
          <a:xfrm>
            <a:off x="1384953" y="2306539"/>
            <a:ext cx="2310415" cy="30050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8F0BFE5-A0F7-48A5-9FBE-D1959C896F2C}"/>
              </a:ext>
            </a:extLst>
          </p:cNvPr>
          <p:cNvSpPr/>
          <p:nvPr/>
        </p:nvSpPr>
        <p:spPr>
          <a:xfrm>
            <a:off x="1391368" y="230654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32">
            <a:extLst>
              <a:ext uri="{FF2B5EF4-FFF2-40B4-BE49-F238E27FC236}">
                <a16:creationId xmlns:a16="http://schemas.microsoft.com/office/drawing/2014/main" id="{C2804D14-4FF3-4580-BC3C-442A978B8F33}"/>
              </a:ext>
            </a:extLst>
          </p:cNvPr>
          <p:cNvSpPr txBox="1"/>
          <p:nvPr/>
        </p:nvSpPr>
        <p:spPr>
          <a:xfrm>
            <a:off x="521290" y="2270807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FC43063-CDF7-4F29-9007-387D568C8F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0082" y="2226350"/>
            <a:ext cx="1444458" cy="44483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1C6F2A3-7F9C-473B-B979-5DA7D8636B4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845" t="40693" r="9743"/>
          <a:stretch/>
        </p:blipFill>
        <p:spPr>
          <a:xfrm>
            <a:off x="1303402" y="3345396"/>
            <a:ext cx="2304000" cy="299605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476490A6-C62C-408D-BB3E-6D0F92B93996}"/>
              </a:ext>
            </a:extLst>
          </p:cNvPr>
          <p:cNvSpPr/>
          <p:nvPr/>
        </p:nvSpPr>
        <p:spPr>
          <a:xfrm>
            <a:off x="1303402" y="3345398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文本框 32">
            <a:extLst>
              <a:ext uri="{FF2B5EF4-FFF2-40B4-BE49-F238E27FC236}">
                <a16:creationId xmlns:a16="http://schemas.microsoft.com/office/drawing/2014/main" id="{6C188804-9705-43DB-9D58-99758A11DCBD}"/>
              </a:ext>
            </a:extLst>
          </p:cNvPr>
          <p:cNvSpPr txBox="1"/>
          <p:nvPr/>
        </p:nvSpPr>
        <p:spPr>
          <a:xfrm>
            <a:off x="212839" y="3299738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55627BA2-DA6C-4A93-BB46-AE283787A1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5473" y="3345397"/>
            <a:ext cx="1269881" cy="35124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DC40A88-B37E-44E2-ABD5-EB960C76599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354" t="6171" r="3669" b="13710"/>
          <a:stretch/>
        </p:blipFill>
        <p:spPr>
          <a:xfrm>
            <a:off x="7497380" y="2221042"/>
            <a:ext cx="2304000" cy="297942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1EABC22C-88F6-4748-B300-7F052C5EFEDB}"/>
              </a:ext>
            </a:extLst>
          </p:cNvPr>
          <p:cNvSpPr/>
          <p:nvPr/>
        </p:nvSpPr>
        <p:spPr>
          <a:xfrm>
            <a:off x="7497379" y="2225678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45CAFBA-1AA2-41BB-80EF-9B5682019D5D}"/>
              </a:ext>
            </a:extLst>
          </p:cNvPr>
          <p:cNvSpPr txBox="1"/>
          <p:nvPr/>
        </p:nvSpPr>
        <p:spPr>
          <a:xfrm>
            <a:off x="6624153" y="2144320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endParaRPr lang="zh-CN" altLang="en-US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FA84D8C-A114-4CFD-AAD9-85CD9A54F3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37066" y="2171377"/>
            <a:ext cx="1275080" cy="40358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49758E7A-9EF5-4F1F-ACEC-5303D0658A6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" r="3559" b="33455"/>
          <a:stretch/>
        </p:blipFill>
        <p:spPr>
          <a:xfrm>
            <a:off x="1267908" y="3878033"/>
            <a:ext cx="2304000" cy="289466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BA28AF96-3D26-4331-ABC8-15417B7CC9EA}"/>
              </a:ext>
            </a:extLst>
          </p:cNvPr>
          <p:cNvSpPr/>
          <p:nvPr/>
        </p:nvSpPr>
        <p:spPr>
          <a:xfrm>
            <a:off x="1278068" y="3861498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659D5BA-4223-4F8E-B6B0-57C9762BD1A4}"/>
              </a:ext>
            </a:extLst>
          </p:cNvPr>
          <p:cNvSpPr txBox="1"/>
          <p:nvPr/>
        </p:nvSpPr>
        <p:spPr>
          <a:xfrm>
            <a:off x="438321" y="3798167"/>
            <a:ext cx="8397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endParaRPr lang="zh-CN" altLang="en-US" dirty="0"/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7E127928-2ABA-433F-BA1A-2E439AF6EE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54364" y="3826338"/>
            <a:ext cx="942157" cy="3060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C03D708-F07B-4D63-B8AB-8EEAF04E72F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17" t="13067" b="34810"/>
          <a:stretch/>
        </p:blipFill>
        <p:spPr>
          <a:xfrm>
            <a:off x="1402942" y="2943574"/>
            <a:ext cx="2312176" cy="306000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48D765F0-7CE0-4FF3-BDD5-1E4DC7A8214F}"/>
              </a:ext>
            </a:extLst>
          </p:cNvPr>
          <p:cNvSpPr/>
          <p:nvPr/>
        </p:nvSpPr>
        <p:spPr>
          <a:xfrm>
            <a:off x="1392782" y="2943574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1" name="文本框 104">
            <a:extLst>
              <a:ext uri="{FF2B5EF4-FFF2-40B4-BE49-F238E27FC236}">
                <a16:creationId xmlns:a16="http://schemas.microsoft.com/office/drawing/2014/main" id="{3564773B-6701-4AB1-8348-6EAB31D68DAA}"/>
              </a:ext>
            </a:extLst>
          </p:cNvPr>
          <p:cNvSpPr txBox="1"/>
          <p:nvPr/>
        </p:nvSpPr>
        <p:spPr>
          <a:xfrm>
            <a:off x="632775" y="2855892"/>
            <a:ext cx="8397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endParaRPr lang="zh-CN" altLang="en-US" dirty="0"/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C9F20048-C683-4F21-B36D-FE0D6563F9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81959" y="2889305"/>
            <a:ext cx="1276544" cy="327880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0BB25FA5-D14C-4FEB-90F4-A92BE7D50A12}"/>
              </a:ext>
            </a:extLst>
          </p:cNvPr>
          <p:cNvSpPr/>
          <p:nvPr/>
        </p:nvSpPr>
        <p:spPr>
          <a:xfrm>
            <a:off x="1158832" y="4480546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3320DFB0-2B6E-4E6D-AE5F-5011795CACD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419" t="24259" r="1874" b="21524"/>
          <a:stretch/>
        </p:blipFill>
        <p:spPr>
          <a:xfrm>
            <a:off x="7588176" y="4650690"/>
            <a:ext cx="2304001" cy="306000"/>
          </a:xfrm>
          <a:prstGeom prst="rect">
            <a:avLst/>
          </a:prstGeom>
        </p:spPr>
      </p:pic>
      <p:sp>
        <p:nvSpPr>
          <p:cNvPr id="46" name="文本框 45">
            <a:extLst>
              <a:ext uri="{FF2B5EF4-FFF2-40B4-BE49-F238E27FC236}">
                <a16:creationId xmlns:a16="http://schemas.microsoft.com/office/drawing/2014/main" id="{797CB9CB-3302-495D-A745-7410EDBCEDC9}"/>
              </a:ext>
            </a:extLst>
          </p:cNvPr>
          <p:cNvSpPr txBox="1"/>
          <p:nvPr/>
        </p:nvSpPr>
        <p:spPr>
          <a:xfrm>
            <a:off x="6638235" y="4599045"/>
            <a:ext cx="11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E7C42222-8600-40D6-984C-0FB167E6E40C}"/>
              </a:ext>
            </a:extLst>
          </p:cNvPr>
          <p:cNvSpPr/>
          <p:nvPr/>
        </p:nvSpPr>
        <p:spPr>
          <a:xfrm>
            <a:off x="7588177" y="465069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925F01CB-DD21-41D3-845C-09E2629AF5A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82383" y="4619103"/>
            <a:ext cx="1832530" cy="383553"/>
          </a:xfrm>
          <a:prstGeom prst="rect">
            <a:avLst/>
          </a:prstGeom>
        </p:spPr>
      </p:pic>
      <p:sp>
        <p:nvSpPr>
          <p:cNvPr id="50" name="文本框 49">
            <a:extLst>
              <a:ext uri="{FF2B5EF4-FFF2-40B4-BE49-F238E27FC236}">
                <a16:creationId xmlns:a16="http://schemas.microsoft.com/office/drawing/2014/main" id="{636FD1B6-9EDE-4A8C-865E-6ED7B4523162}"/>
              </a:ext>
            </a:extLst>
          </p:cNvPr>
          <p:cNvSpPr txBox="1"/>
          <p:nvPr/>
        </p:nvSpPr>
        <p:spPr>
          <a:xfrm>
            <a:off x="124158" y="4471079"/>
            <a:ext cx="1267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F4D27F42-CEFE-4D7D-9B33-C070D59BF37C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5470" t="15990" b="15989"/>
          <a:stretch/>
        </p:blipFill>
        <p:spPr>
          <a:xfrm>
            <a:off x="7662597" y="3528167"/>
            <a:ext cx="2304000" cy="306000"/>
          </a:xfrm>
          <a:prstGeom prst="rect">
            <a:avLst/>
          </a:prstGeom>
        </p:spPr>
      </p:pic>
      <p:sp>
        <p:nvSpPr>
          <p:cNvPr id="52" name="矩形 51">
            <a:extLst>
              <a:ext uri="{FF2B5EF4-FFF2-40B4-BE49-F238E27FC236}">
                <a16:creationId xmlns:a16="http://schemas.microsoft.com/office/drawing/2014/main" id="{BC4FD626-4E60-4D4E-B2FD-FDF61BB076B3}"/>
              </a:ext>
            </a:extLst>
          </p:cNvPr>
          <p:cNvSpPr/>
          <p:nvPr/>
        </p:nvSpPr>
        <p:spPr>
          <a:xfrm>
            <a:off x="7662597" y="3528167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049FFCB5-B774-4143-9525-7F34ED71CF1F}"/>
              </a:ext>
            </a:extLst>
          </p:cNvPr>
          <p:cNvSpPr txBox="1"/>
          <p:nvPr/>
        </p:nvSpPr>
        <p:spPr>
          <a:xfrm>
            <a:off x="6761692" y="3449416"/>
            <a:ext cx="875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FLAG</a:t>
            </a:r>
            <a:endParaRPr lang="zh-CN" altLang="en-US" b="1" dirty="0"/>
          </a:p>
        </p:txBody>
      </p:sp>
      <p:pic>
        <p:nvPicPr>
          <p:cNvPr id="54" name="图片 53">
            <a:extLst>
              <a:ext uri="{FF2B5EF4-FFF2-40B4-BE49-F238E27FC236}">
                <a16:creationId xmlns:a16="http://schemas.microsoft.com/office/drawing/2014/main" id="{3E140740-A121-4B97-ADDC-8373430AD3C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16040" y="3429076"/>
            <a:ext cx="1209870" cy="320986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0FEB7BDC-CC41-4ACD-9CEF-0845A76B76E8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6673" t="12980" r="2305" b="34078"/>
          <a:stretch/>
        </p:blipFill>
        <p:spPr>
          <a:xfrm>
            <a:off x="7520861" y="2889250"/>
            <a:ext cx="2304000" cy="302239"/>
          </a:xfrm>
          <a:prstGeom prst="rect">
            <a:avLst/>
          </a:prstGeom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9513C555-7745-4C7F-A519-C848322A488A}"/>
              </a:ext>
            </a:extLst>
          </p:cNvPr>
          <p:cNvSpPr/>
          <p:nvPr/>
        </p:nvSpPr>
        <p:spPr>
          <a:xfrm>
            <a:off x="7520861" y="2889819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5E35824C-BBBB-4685-B687-A6D0AD533D87}"/>
              </a:ext>
            </a:extLst>
          </p:cNvPr>
          <p:cNvSpPr txBox="1"/>
          <p:nvPr/>
        </p:nvSpPr>
        <p:spPr>
          <a:xfrm>
            <a:off x="6827960" y="2812272"/>
            <a:ext cx="742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endParaRPr lang="zh-CN" altLang="en-US" dirty="0"/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191BC54A-5176-4230-9C55-1DA1A0CBA0DE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18822" t="8174" b="30451"/>
          <a:stretch/>
        </p:blipFill>
        <p:spPr>
          <a:xfrm>
            <a:off x="7559603" y="4086418"/>
            <a:ext cx="2304000" cy="302943"/>
          </a:xfrm>
          <a:prstGeom prst="rect">
            <a:avLst/>
          </a:prstGeom>
        </p:spPr>
      </p:pic>
      <p:sp>
        <p:nvSpPr>
          <p:cNvPr id="60" name="矩形 59">
            <a:extLst>
              <a:ext uri="{FF2B5EF4-FFF2-40B4-BE49-F238E27FC236}">
                <a16:creationId xmlns:a16="http://schemas.microsoft.com/office/drawing/2014/main" id="{48A29E76-EF4B-47FE-9042-C3EC4BD8CF3A}"/>
              </a:ext>
            </a:extLst>
          </p:cNvPr>
          <p:cNvSpPr/>
          <p:nvPr/>
        </p:nvSpPr>
        <p:spPr>
          <a:xfrm>
            <a:off x="7559603" y="4091827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C1FBC423-CB65-4BA1-A52E-256CCB3EE3CC}"/>
              </a:ext>
            </a:extLst>
          </p:cNvPr>
          <p:cNvSpPr txBox="1"/>
          <p:nvPr/>
        </p:nvSpPr>
        <p:spPr>
          <a:xfrm>
            <a:off x="6703439" y="4051361"/>
            <a:ext cx="742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endParaRPr lang="zh-CN" altLang="en-US" dirty="0"/>
          </a:p>
        </p:txBody>
      </p:sp>
      <p:pic>
        <p:nvPicPr>
          <p:cNvPr id="62" name="图片 61">
            <a:extLst>
              <a:ext uri="{FF2B5EF4-FFF2-40B4-BE49-F238E27FC236}">
                <a16:creationId xmlns:a16="http://schemas.microsoft.com/office/drawing/2014/main" id="{93EFDA12-430E-4EFF-B5A9-61CB41DF7A5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90498" y="2883329"/>
            <a:ext cx="1546958" cy="367843"/>
          </a:xfrm>
          <a:prstGeom prst="rect">
            <a:avLst/>
          </a:prstGeom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6D57D91A-3268-4C2A-BB36-D041CCB9CDB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86947" y="4120897"/>
            <a:ext cx="1150582" cy="329365"/>
          </a:xfrm>
          <a:prstGeom prst="rect">
            <a:avLst/>
          </a:prstGeom>
        </p:spPr>
      </p:pic>
      <p:sp>
        <p:nvSpPr>
          <p:cNvPr id="66" name="文本框 119">
            <a:extLst>
              <a:ext uri="{FF2B5EF4-FFF2-40B4-BE49-F238E27FC236}">
                <a16:creationId xmlns:a16="http://schemas.microsoft.com/office/drawing/2014/main" id="{1AEA9310-59CC-403B-A31D-7FF7699ED589}"/>
              </a:ext>
            </a:extLst>
          </p:cNvPr>
          <p:cNvSpPr txBox="1"/>
          <p:nvPr/>
        </p:nvSpPr>
        <p:spPr>
          <a:xfrm>
            <a:off x="5393264" y="2471482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67" name="文本框 119">
            <a:extLst>
              <a:ext uri="{FF2B5EF4-FFF2-40B4-BE49-F238E27FC236}">
                <a16:creationId xmlns:a16="http://schemas.microsoft.com/office/drawing/2014/main" id="{77CF960C-684D-465D-847D-896CDC027EE5}"/>
              </a:ext>
            </a:extLst>
          </p:cNvPr>
          <p:cNvSpPr txBox="1"/>
          <p:nvPr/>
        </p:nvSpPr>
        <p:spPr>
          <a:xfrm>
            <a:off x="5360903" y="226128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68" name="文本框 119">
            <a:extLst>
              <a:ext uri="{FF2B5EF4-FFF2-40B4-BE49-F238E27FC236}">
                <a16:creationId xmlns:a16="http://schemas.microsoft.com/office/drawing/2014/main" id="{AC3CF0A3-AE6D-4116-8A05-6CBE10BCDC4F}"/>
              </a:ext>
            </a:extLst>
          </p:cNvPr>
          <p:cNvSpPr txBox="1"/>
          <p:nvPr/>
        </p:nvSpPr>
        <p:spPr>
          <a:xfrm>
            <a:off x="5091449" y="2718412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69" name="文本框 119">
            <a:extLst>
              <a:ext uri="{FF2B5EF4-FFF2-40B4-BE49-F238E27FC236}">
                <a16:creationId xmlns:a16="http://schemas.microsoft.com/office/drawing/2014/main" id="{A5BC4BE0-EB32-45D6-B561-92339DD2461D}"/>
              </a:ext>
            </a:extLst>
          </p:cNvPr>
          <p:cNvSpPr txBox="1"/>
          <p:nvPr/>
        </p:nvSpPr>
        <p:spPr>
          <a:xfrm>
            <a:off x="5088466" y="3006070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70" name="文本框 119">
            <a:extLst>
              <a:ext uri="{FF2B5EF4-FFF2-40B4-BE49-F238E27FC236}">
                <a16:creationId xmlns:a16="http://schemas.microsoft.com/office/drawing/2014/main" id="{E2130928-FD4F-4845-9D24-8C4108CCA3EA}"/>
              </a:ext>
            </a:extLst>
          </p:cNvPr>
          <p:cNvSpPr txBox="1"/>
          <p:nvPr/>
        </p:nvSpPr>
        <p:spPr>
          <a:xfrm>
            <a:off x="5442154" y="342614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72" name="文本框 119">
            <a:extLst>
              <a:ext uri="{FF2B5EF4-FFF2-40B4-BE49-F238E27FC236}">
                <a16:creationId xmlns:a16="http://schemas.microsoft.com/office/drawing/2014/main" id="{C7EA0798-1612-4C82-9F55-F12E23BABAFF}"/>
              </a:ext>
            </a:extLst>
          </p:cNvPr>
          <p:cNvSpPr txBox="1"/>
          <p:nvPr/>
        </p:nvSpPr>
        <p:spPr>
          <a:xfrm>
            <a:off x="5393264" y="3279085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73" name="文本框 119">
            <a:extLst>
              <a:ext uri="{FF2B5EF4-FFF2-40B4-BE49-F238E27FC236}">
                <a16:creationId xmlns:a16="http://schemas.microsoft.com/office/drawing/2014/main" id="{C7426466-736D-4C4E-B02D-C0A195D85797}"/>
              </a:ext>
            </a:extLst>
          </p:cNvPr>
          <p:cNvSpPr txBox="1"/>
          <p:nvPr/>
        </p:nvSpPr>
        <p:spPr>
          <a:xfrm>
            <a:off x="4744787" y="393948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74" name="文本框 119">
            <a:extLst>
              <a:ext uri="{FF2B5EF4-FFF2-40B4-BE49-F238E27FC236}">
                <a16:creationId xmlns:a16="http://schemas.microsoft.com/office/drawing/2014/main" id="{0D5A039F-D351-498E-81D2-D0EB8E96B396}"/>
              </a:ext>
            </a:extLst>
          </p:cNvPr>
          <p:cNvSpPr txBox="1"/>
          <p:nvPr/>
        </p:nvSpPr>
        <p:spPr>
          <a:xfrm>
            <a:off x="4803039" y="3743584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76" name="文本框 119">
            <a:extLst>
              <a:ext uri="{FF2B5EF4-FFF2-40B4-BE49-F238E27FC236}">
                <a16:creationId xmlns:a16="http://schemas.microsoft.com/office/drawing/2014/main" id="{B72FFF59-D389-4700-AE89-B515CC79226F}"/>
              </a:ext>
            </a:extLst>
          </p:cNvPr>
          <p:cNvSpPr txBox="1"/>
          <p:nvPr/>
        </p:nvSpPr>
        <p:spPr>
          <a:xfrm>
            <a:off x="4902253" y="4577760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77" name="文本框 119">
            <a:extLst>
              <a:ext uri="{FF2B5EF4-FFF2-40B4-BE49-F238E27FC236}">
                <a16:creationId xmlns:a16="http://schemas.microsoft.com/office/drawing/2014/main" id="{0B6BFC9F-518E-4C48-9022-42F319D602A8}"/>
              </a:ext>
            </a:extLst>
          </p:cNvPr>
          <p:cNvSpPr txBox="1"/>
          <p:nvPr/>
        </p:nvSpPr>
        <p:spPr>
          <a:xfrm>
            <a:off x="11318643" y="2293112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78" name="文本框 119">
            <a:extLst>
              <a:ext uri="{FF2B5EF4-FFF2-40B4-BE49-F238E27FC236}">
                <a16:creationId xmlns:a16="http://schemas.microsoft.com/office/drawing/2014/main" id="{7EC441C9-BFF9-4784-BDF4-85B86BB24658}"/>
              </a:ext>
            </a:extLst>
          </p:cNvPr>
          <p:cNvSpPr txBox="1"/>
          <p:nvPr/>
        </p:nvSpPr>
        <p:spPr>
          <a:xfrm>
            <a:off x="11437456" y="2938001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79" name="文本框 119">
            <a:extLst>
              <a:ext uri="{FF2B5EF4-FFF2-40B4-BE49-F238E27FC236}">
                <a16:creationId xmlns:a16="http://schemas.microsoft.com/office/drawing/2014/main" id="{9FD548A2-9670-4912-B29F-C1E3B3726E9B}"/>
              </a:ext>
            </a:extLst>
          </p:cNvPr>
          <p:cNvSpPr txBox="1"/>
          <p:nvPr/>
        </p:nvSpPr>
        <p:spPr>
          <a:xfrm>
            <a:off x="11199497" y="352510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80" name="文本框 119">
            <a:extLst>
              <a:ext uri="{FF2B5EF4-FFF2-40B4-BE49-F238E27FC236}">
                <a16:creationId xmlns:a16="http://schemas.microsoft.com/office/drawing/2014/main" id="{204E2E87-BF19-4838-B840-3CCDF763D8BB}"/>
              </a:ext>
            </a:extLst>
          </p:cNvPr>
          <p:cNvSpPr txBox="1"/>
          <p:nvPr/>
        </p:nvSpPr>
        <p:spPr>
          <a:xfrm>
            <a:off x="11225910" y="420679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81" name="文本框 119">
            <a:extLst>
              <a:ext uri="{FF2B5EF4-FFF2-40B4-BE49-F238E27FC236}">
                <a16:creationId xmlns:a16="http://schemas.microsoft.com/office/drawing/2014/main" id="{D06CB0CF-90E2-4941-AFDF-90A2F50EDF96}"/>
              </a:ext>
            </a:extLst>
          </p:cNvPr>
          <p:cNvSpPr txBox="1"/>
          <p:nvPr/>
        </p:nvSpPr>
        <p:spPr>
          <a:xfrm>
            <a:off x="11271462" y="401089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82" name="文本框 119">
            <a:extLst>
              <a:ext uri="{FF2B5EF4-FFF2-40B4-BE49-F238E27FC236}">
                <a16:creationId xmlns:a16="http://schemas.microsoft.com/office/drawing/2014/main" id="{CE21AA4E-E861-4D53-B7D7-8CCBF34A66D9}"/>
              </a:ext>
            </a:extLst>
          </p:cNvPr>
          <p:cNvSpPr txBox="1"/>
          <p:nvPr/>
        </p:nvSpPr>
        <p:spPr>
          <a:xfrm>
            <a:off x="11535487" y="4840411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EAF3BA31-5024-4961-83EF-C1EB5F3618AC}"/>
              </a:ext>
            </a:extLst>
          </p:cNvPr>
          <p:cNvSpPr txBox="1"/>
          <p:nvPr/>
        </p:nvSpPr>
        <p:spPr>
          <a:xfrm>
            <a:off x="561145" y="379078"/>
            <a:ext cx="363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13F and 13G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9987DA8-E2BE-4D81-AC05-992FDD16F02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794858" y="4389361"/>
            <a:ext cx="1150582" cy="37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617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8DB49855-4744-410D-AAE4-E52B22AE99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5" t="9271" r="1263" b="31941"/>
          <a:stretch/>
        </p:blipFill>
        <p:spPr>
          <a:xfrm>
            <a:off x="1621502" y="5672434"/>
            <a:ext cx="1728000" cy="306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26CB73D-FAC0-447F-8323-C3D0168A7F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9" t="13048" r="1626" b="16504"/>
          <a:stretch/>
        </p:blipFill>
        <p:spPr>
          <a:xfrm>
            <a:off x="1818542" y="2893868"/>
            <a:ext cx="1190961" cy="29922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8585439-9C85-43CF-95F6-FB65AF3D08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46" t="6612" r="3906" b="14551"/>
          <a:stretch/>
        </p:blipFill>
        <p:spPr>
          <a:xfrm>
            <a:off x="1838022" y="1708703"/>
            <a:ext cx="1152000" cy="306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C4A64F6-DFCA-4BE2-9BF8-EA9D0F439A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2321" y="1636442"/>
            <a:ext cx="1038976" cy="306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2FABA4D-61BF-4126-9F79-58E3AFE16F93}"/>
              </a:ext>
            </a:extLst>
          </p:cNvPr>
          <p:cNvSpPr/>
          <p:nvPr/>
        </p:nvSpPr>
        <p:spPr>
          <a:xfrm>
            <a:off x="1838022" y="1708703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FC3A120-0491-4BA9-8807-A7F319C3B4D2}"/>
              </a:ext>
            </a:extLst>
          </p:cNvPr>
          <p:cNvSpPr txBox="1"/>
          <p:nvPr/>
        </p:nvSpPr>
        <p:spPr>
          <a:xfrm>
            <a:off x="606207" y="1677037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82DDC92-FA0D-494F-A438-F7DF8DB6303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328"/>
          <a:stretch/>
        </p:blipFill>
        <p:spPr>
          <a:xfrm>
            <a:off x="7839106" y="1646444"/>
            <a:ext cx="1152000" cy="323227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275E7406-E808-4ED4-89FA-461F5729F797}"/>
              </a:ext>
            </a:extLst>
          </p:cNvPr>
          <p:cNvSpPr/>
          <p:nvPr/>
        </p:nvSpPr>
        <p:spPr>
          <a:xfrm>
            <a:off x="7839106" y="1646444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B3F23DD-B62E-4E93-A199-17D72F4FAA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9721" y="1636442"/>
            <a:ext cx="746640" cy="30600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65DB397-BE12-4701-A3F3-133AADB016A7}"/>
              </a:ext>
            </a:extLst>
          </p:cNvPr>
          <p:cNvSpPr txBox="1"/>
          <p:nvPr/>
        </p:nvSpPr>
        <p:spPr>
          <a:xfrm>
            <a:off x="6623807" y="1677037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CEFC30E-5869-4BBA-8FC9-EB9EAF7BE549}"/>
              </a:ext>
            </a:extLst>
          </p:cNvPr>
          <p:cNvSpPr/>
          <p:nvPr/>
        </p:nvSpPr>
        <p:spPr>
          <a:xfrm>
            <a:off x="1818542" y="2887097"/>
            <a:ext cx="1190961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35A0205-2A31-49B3-80AA-7E3E60DD8AE3}"/>
              </a:ext>
            </a:extLst>
          </p:cNvPr>
          <p:cNvSpPr txBox="1"/>
          <p:nvPr/>
        </p:nvSpPr>
        <p:spPr>
          <a:xfrm>
            <a:off x="764444" y="2859423"/>
            <a:ext cx="1446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22D89F9-CE1F-46D9-A0D9-7FF59E5BAA2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885" t="21839" r="6199" b="7213"/>
          <a:stretch/>
        </p:blipFill>
        <p:spPr>
          <a:xfrm>
            <a:off x="7839106" y="2758661"/>
            <a:ext cx="1152000" cy="314439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C84E2D62-4773-4EE1-A551-B341D2F06134}"/>
              </a:ext>
            </a:extLst>
          </p:cNvPr>
          <p:cNvSpPr txBox="1"/>
          <p:nvPr/>
        </p:nvSpPr>
        <p:spPr>
          <a:xfrm>
            <a:off x="6785009" y="2749847"/>
            <a:ext cx="115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4B90C61-8643-4F24-B34E-372E2CFEB8F7}"/>
              </a:ext>
            </a:extLst>
          </p:cNvPr>
          <p:cNvSpPr/>
          <p:nvPr/>
        </p:nvSpPr>
        <p:spPr>
          <a:xfrm>
            <a:off x="7839106" y="2758661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0587288D-3F75-452A-8BBA-F70D1EAA05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32333" y="2789915"/>
            <a:ext cx="1000098" cy="304612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427E3738-91F0-4684-9DE6-35FA283882CD}"/>
              </a:ext>
            </a:extLst>
          </p:cNvPr>
          <p:cNvSpPr txBox="1"/>
          <p:nvPr/>
        </p:nvSpPr>
        <p:spPr>
          <a:xfrm>
            <a:off x="567158" y="5638018"/>
            <a:ext cx="1149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C78540A-2343-4567-9325-E081750C3357}"/>
              </a:ext>
            </a:extLst>
          </p:cNvPr>
          <p:cNvSpPr/>
          <p:nvPr/>
        </p:nvSpPr>
        <p:spPr>
          <a:xfrm>
            <a:off x="1621502" y="5672434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35975E52-60FD-42A1-ACF8-16EF29E7432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235" t="9832" b="25237"/>
          <a:stretch/>
        </p:blipFill>
        <p:spPr>
          <a:xfrm>
            <a:off x="7095401" y="5712711"/>
            <a:ext cx="1748816" cy="306000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DDADE1BD-E843-4C00-9831-03CE367B7845}"/>
              </a:ext>
            </a:extLst>
          </p:cNvPr>
          <p:cNvSpPr txBox="1"/>
          <p:nvPr/>
        </p:nvSpPr>
        <p:spPr>
          <a:xfrm>
            <a:off x="6114591" y="5676111"/>
            <a:ext cx="1149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9214BC8-AB6A-4AD7-84C1-B53C0B39809C}"/>
              </a:ext>
            </a:extLst>
          </p:cNvPr>
          <p:cNvSpPr/>
          <p:nvPr/>
        </p:nvSpPr>
        <p:spPr>
          <a:xfrm>
            <a:off x="7105809" y="5712712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3F8DD6E8-3E06-4366-9D3C-C20F8DA09D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99607" y="5676111"/>
            <a:ext cx="1930534" cy="412967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FAD83012-3F78-4CF1-B777-6E8CBAC6FAB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301" t="18690" r="2958" b="9513"/>
          <a:stretch/>
        </p:blipFill>
        <p:spPr>
          <a:xfrm>
            <a:off x="7112823" y="4650136"/>
            <a:ext cx="1713972" cy="308690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03944358-CA30-400D-848E-797EFFF813B5}"/>
              </a:ext>
            </a:extLst>
          </p:cNvPr>
          <p:cNvSpPr/>
          <p:nvPr/>
        </p:nvSpPr>
        <p:spPr>
          <a:xfrm>
            <a:off x="7105809" y="4650136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8769AF45-E49D-4B75-BFEA-736BA5AF8AE3}"/>
              </a:ext>
            </a:extLst>
          </p:cNvPr>
          <p:cNvSpPr txBox="1"/>
          <p:nvPr/>
        </p:nvSpPr>
        <p:spPr>
          <a:xfrm>
            <a:off x="5911690" y="4626966"/>
            <a:ext cx="1352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2EFFA076-78AB-4A4A-A72B-6016B18207D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33067" y="4539973"/>
            <a:ext cx="1480995" cy="39442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C3321228-7DC1-4407-9481-135CB947068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7923" t="1" r="3538" b="7587"/>
          <a:stretch/>
        </p:blipFill>
        <p:spPr>
          <a:xfrm>
            <a:off x="1838022" y="2283059"/>
            <a:ext cx="1152000" cy="306000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BAF10832-A05B-4C9A-B45D-545558EC52A0}"/>
              </a:ext>
            </a:extLst>
          </p:cNvPr>
          <p:cNvSpPr/>
          <p:nvPr/>
        </p:nvSpPr>
        <p:spPr>
          <a:xfrm>
            <a:off x="1838022" y="228305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EFC2CCF7-8CA5-45D3-B24F-B5850EDDDFCB}"/>
              </a:ext>
            </a:extLst>
          </p:cNvPr>
          <p:cNvSpPr txBox="1"/>
          <p:nvPr/>
        </p:nvSpPr>
        <p:spPr>
          <a:xfrm>
            <a:off x="985821" y="2232985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NPM1</a:t>
            </a:r>
            <a:endParaRPr lang="zh-CN" altLang="en-US" dirty="0"/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ED48AC76-7B74-42C3-86DF-DC195D4226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77364" y="2251392"/>
            <a:ext cx="741748" cy="429290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F0B65736-EAEB-4F4C-98A4-25C3C42A3B3F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4882" t="18881" r="4808" b="5298"/>
          <a:stretch/>
        </p:blipFill>
        <p:spPr>
          <a:xfrm>
            <a:off x="7839106" y="2303672"/>
            <a:ext cx="1152000" cy="306000"/>
          </a:xfrm>
          <a:prstGeom prst="rect">
            <a:avLst/>
          </a:prstGeom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2C6A93A2-3792-4AE1-9DD6-2D9006E23FE6}"/>
              </a:ext>
            </a:extLst>
          </p:cNvPr>
          <p:cNvSpPr/>
          <p:nvPr/>
        </p:nvSpPr>
        <p:spPr>
          <a:xfrm>
            <a:off x="7839106" y="2303672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36DC916A-9C11-4484-A01F-FAD9D2069F3C}"/>
              </a:ext>
            </a:extLst>
          </p:cNvPr>
          <p:cNvSpPr txBox="1"/>
          <p:nvPr/>
        </p:nvSpPr>
        <p:spPr>
          <a:xfrm>
            <a:off x="7035285" y="2240340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NPM1</a:t>
            </a:r>
            <a:endParaRPr lang="zh-CN" altLang="en-US" dirty="0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D536EB02-B140-41C3-8A6F-29FE9E48087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94015" y="2306006"/>
            <a:ext cx="824962" cy="366998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6FE3F0C6-3459-41E6-A575-2659C1DF8DB8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898" r="1548" b="3553"/>
          <a:stretch/>
        </p:blipFill>
        <p:spPr>
          <a:xfrm>
            <a:off x="1621502" y="5073400"/>
            <a:ext cx="1728001" cy="306000"/>
          </a:xfrm>
          <a:prstGeom prst="rect">
            <a:avLst/>
          </a:prstGeom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2E4B1EDF-042C-4394-BDA9-3F3D01587432}"/>
              </a:ext>
            </a:extLst>
          </p:cNvPr>
          <p:cNvSpPr/>
          <p:nvPr/>
        </p:nvSpPr>
        <p:spPr>
          <a:xfrm>
            <a:off x="1621502" y="5073400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5807DB66-B600-4423-A0DC-D35E47915C57}"/>
              </a:ext>
            </a:extLst>
          </p:cNvPr>
          <p:cNvSpPr txBox="1"/>
          <p:nvPr/>
        </p:nvSpPr>
        <p:spPr>
          <a:xfrm>
            <a:off x="735452" y="4971706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NPM1</a:t>
            </a:r>
            <a:endParaRPr lang="zh-CN" altLang="en-US" dirty="0"/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7C0188AB-0579-4381-A8D4-B2F12DA2388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70182" y="4910672"/>
            <a:ext cx="1025971" cy="493406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2DA8024E-C4E8-4FF7-91A8-80F6FB58E095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896" t="13215" r="896" b="4360"/>
          <a:stretch/>
        </p:blipFill>
        <p:spPr>
          <a:xfrm>
            <a:off x="1621502" y="4438753"/>
            <a:ext cx="1728001" cy="306000"/>
          </a:xfrm>
          <a:prstGeom prst="rect">
            <a:avLst/>
          </a:prstGeom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3AB526FA-1871-477F-BF9B-E50E30E1EF6A}"/>
              </a:ext>
            </a:extLst>
          </p:cNvPr>
          <p:cNvSpPr/>
          <p:nvPr/>
        </p:nvSpPr>
        <p:spPr>
          <a:xfrm>
            <a:off x="1621502" y="4438752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B9F91C6F-83EF-4FD8-9517-0F6068689573}"/>
              </a:ext>
            </a:extLst>
          </p:cNvPr>
          <p:cNvSpPr txBox="1"/>
          <p:nvPr/>
        </p:nvSpPr>
        <p:spPr>
          <a:xfrm>
            <a:off x="560600" y="4367852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57048F27-FA21-4DE0-A5B6-3B056387729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32634" y="4421941"/>
            <a:ext cx="923330" cy="369332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23F7F573-9206-4C36-BEDC-674A8D3352D0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t="30313"/>
          <a:stretch/>
        </p:blipFill>
        <p:spPr>
          <a:xfrm>
            <a:off x="7105809" y="5214410"/>
            <a:ext cx="1728000" cy="293057"/>
          </a:xfrm>
          <a:prstGeom prst="rect">
            <a:avLst/>
          </a:prstGeom>
        </p:spPr>
      </p:pic>
      <p:sp>
        <p:nvSpPr>
          <p:cNvPr id="61" name="文本框 60">
            <a:extLst>
              <a:ext uri="{FF2B5EF4-FFF2-40B4-BE49-F238E27FC236}">
                <a16:creationId xmlns:a16="http://schemas.microsoft.com/office/drawing/2014/main" id="{E779A9F3-C7D0-4DDF-8B79-1034D1B47D1D}"/>
              </a:ext>
            </a:extLst>
          </p:cNvPr>
          <p:cNvSpPr txBox="1"/>
          <p:nvPr/>
        </p:nvSpPr>
        <p:spPr>
          <a:xfrm>
            <a:off x="6096000" y="5207817"/>
            <a:ext cx="102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NPM1</a:t>
            </a:r>
            <a:endParaRPr lang="zh-CN" altLang="en-US" dirty="0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9F54A8C5-7F5F-4D15-910C-CC7208748FF6}"/>
              </a:ext>
            </a:extLst>
          </p:cNvPr>
          <p:cNvSpPr/>
          <p:nvPr/>
        </p:nvSpPr>
        <p:spPr>
          <a:xfrm>
            <a:off x="7105809" y="5214410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3" name="图片 62">
            <a:extLst>
              <a:ext uri="{FF2B5EF4-FFF2-40B4-BE49-F238E27FC236}">
                <a16:creationId xmlns:a16="http://schemas.microsoft.com/office/drawing/2014/main" id="{ED24E804-1D75-4034-B700-916B9D6A9C6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375424" y="5256411"/>
            <a:ext cx="1482113" cy="407701"/>
          </a:xfrm>
          <a:prstGeom prst="rect">
            <a:avLst/>
          </a:prstGeom>
        </p:spPr>
      </p:pic>
      <p:sp>
        <p:nvSpPr>
          <p:cNvPr id="65" name="文本框 64">
            <a:extLst>
              <a:ext uri="{FF2B5EF4-FFF2-40B4-BE49-F238E27FC236}">
                <a16:creationId xmlns:a16="http://schemas.microsoft.com/office/drawing/2014/main" id="{AA802C2C-5E8E-4CF2-B14A-0E1E2AD56D4F}"/>
              </a:ext>
            </a:extLst>
          </p:cNvPr>
          <p:cNvSpPr txBox="1"/>
          <p:nvPr/>
        </p:nvSpPr>
        <p:spPr>
          <a:xfrm>
            <a:off x="561145" y="379078"/>
            <a:ext cx="3046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14A-D</a:t>
            </a:r>
            <a:endParaRPr lang="zh-CN" altLang="en-US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765BC8B8-D1AD-4882-8845-B76B57BE890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519017" y="2791868"/>
            <a:ext cx="1263608" cy="503103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819CC414-05AA-414E-827D-385F9A1537A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552174" y="5621196"/>
            <a:ext cx="1054740" cy="397515"/>
          </a:xfrm>
          <a:prstGeom prst="rect">
            <a:avLst/>
          </a:prstGeom>
        </p:spPr>
      </p:pic>
      <p:graphicFrame>
        <p:nvGraphicFramePr>
          <p:cNvPr id="56" name="表格 13">
            <a:extLst>
              <a:ext uri="{FF2B5EF4-FFF2-40B4-BE49-F238E27FC236}">
                <a16:creationId xmlns:a16="http://schemas.microsoft.com/office/drawing/2014/main" id="{883DFA4D-998C-4088-9C79-8511E37458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985975"/>
              </p:ext>
            </p:extLst>
          </p:nvPr>
        </p:nvGraphicFramePr>
        <p:xfrm>
          <a:off x="467783" y="1224295"/>
          <a:ext cx="5579309" cy="364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611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8127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20007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651913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64939"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OE-ALDH9A1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57" name="表格 13">
            <a:extLst>
              <a:ext uri="{FF2B5EF4-FFF2-40B4-BE49-F238E27FC236}">
                <a16:creationId xmlns:a16="http://schemas.microsoft.com/office/drawing/2014/main" id="{4F604161-38A0-4078-8084-9C1D7AABBF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140411"/>
              </p:ext>
            </p:extLst>
          </p:nvPr>
        </p:nvGraphicFramePr>
        <p:xfrm>
          <a:off x="219849" y="3959722"/>
          <a:ext cx="5579308" cy="37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29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747059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18690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657265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9214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64" name="表格 13">
            <a:extLst>
              <a:ext uri="{FF2B5EF4-FFF2-40B4-BE49-F238E27FC236}">
                <a16:creationId xmlns:a16="http://schemas.microsoft.com/office/drawing/2014/main" id="{4FB329ED-5C43-4542-B1F1-66B613EE51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508226"/>
              </p:ext>
            </p:extLst>
          </p:nvPr>
        </p:nvGraphicFramePr>
        <p:xfrm>
          <a:off x="6309952" y="1250878"/>
          <a:ext cx="5579309" cy="364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611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8127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20007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651913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64939"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OE-ALDH9A1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66" name="表格 13">
            <a:extLst>
              <a:ext uri="{FF2B5EF4-FFF2-40B4-BE49-F238E27FC236}">
                <a16:creationId xmlns:a16="http://schemas.microsoft.com/office/drawing/2014/main" id="{3EDC4261-FF25-4648-9DBE-423803C31B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863946"/>
              </p:ext>
            </p:extLst>
          </p:nvPr>
        </p:nvGraphicFramePr>
        <p:xfrm>
          <a:off x="5763901" y="4208735"/>
          <a:ext cx="5579308" cy="37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29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747059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18690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657265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9214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3279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>
            <a:extLst>
              <a:ext uri="{FF2B5EF4-FFF2-40B4-BE49-F238E27FC236}">
                <a16:creationId xmlns:a16="http://schemas.microsoft.com/office/drawing/2014/main" id="{F2A56EF9-26C6-440C-9EC7-7CB7004321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9" t="21868" r="1923" b="7442"/>
          <a:stretch/>
        </p:blipFill>
        <p:spPr>
          <a:xfrm>
            <a:off x="1687597" y="4074721"/>
            <a:ext cx="1728000" cy="293613"/>
          </a:xfrm>
          <a:prstGeom prst="rect">
            <a:avLst/>
          </a:prstGeom>
        </p:spPr>
      </p:pic>
      <p:graphicFrame>
        <p:nvGraphicFramePr>
          <p:cNvPr id="22" name="表格 13">
            <a:extLst>
              <a:ext uri="{FF2B5EF4-FFF2-40B4-BE49-F238E27FC236}">
                <a16:creationId xmlns:a16="http://schemas.microsoft.com/office/drawing/2014/main" id="{B3860B79-916C-44FD-83D0-54651E05E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997087"/>
              </p:ext>
            </p:extLst>
          </p:nvPr>
        </p:nvGraphicFramePr>
        <p:xfrm>
          <a:off x="691717" y="3495264"/>
          <a:ext cx="421481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3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64356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007394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siFTO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39" name="文本框 38">
            <a:extLst>
              <a:ext uri="{FF2B5EF4-FFF2-40B4-BE49-F238E27FC236}">
                <a16:creationId xmlns:a16="http://schemas.microsoft.com/office/drawing/2014/main" id="{CA9B48EE-AC61-4B34-B5E0-AE5852C95D9F}"/>
              </a:ext>
            </a:extLst>
          </p:cNvPr>
          <p:cNvSpPr txBox="1"/>
          <p:nvPr/>
        </p:nvSpPr>
        <p:spPr>
          <a:xfrm>
            <a:off x="989045" y="4039429"/>
            <a:ext cx="586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FTO</a:t>
            </a:r>
            <a:endParaRPr lang="zh-CN" altLang="en-US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4C58E74-BFAE-4FC3-847F-23C905C4222C}"/>
              </a:ext>
            </a:extLst>
          </p:cNvPr>
          <p:cNvSpPr/>
          <p:nvPr/>
        </p:nvSpPr>
        <p:spPr>
          <a:xfrm>
            <a:off x="1687597" y="4062737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13463547-C30F-46F4-A737-4F8FAFCBB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688" y="3973282"/>
            <a:ext cx="1372770" cy="31174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1E9A8EA3-21C4-424F-BE53-7A66C32405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91" r="621"/>
          <a:stretch/>
        </p:blipFill>
        <p:spPr>
          <a:xfrm>
            <a:off x="1687597" y="4705795"/>
            <a:ext cx="1728000" cy="300428"/>
          </a:xfrm>
          <a:prstGeom prst="rect">
            <a:avLst/>
          </a:prstGeom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7D1BB67E-22F4-4BDB-9123-37118416C6DB}"/>
              </a:ext>
            </a:extLst>
          </p:cNvPr>
          <p:cNvSpPr/>
          <p:nvPr/>
        </p:nvSpPr>
        <p:spPr>
          <a:xfrm>
            <a:off x="1687596" y="4700223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BB9B3CFE-3863-4ACB-BB0A-FD607D4F5F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7604" y="4524426"/>
            <a:ext cx="1756952" cy="4383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1912D15-8BD5-45E3-8568-455D10ADED1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29" t="19068" r="951" b="17376"/>
          <a:stretch/>
        </p:blipFill>
        <p:spPr>
          <a:xfrm>
            <a:off x="1644359" y="5343336"/>
            <a:ext cx="1728000" cy="29587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C839D0E5-4A72-4528-BE56-109F1C6BFF6E}"/>
              </a:ext>
            </a:extLst>
          </p:cNvPr>
          <p:cNvSpPr/>
          <p:nvPr/>
        </p:nvSpPr>
        <p:spPr>
          <a:xfrm>
            <a:off x="1644359" y="5343337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59A7DFD3-D72D-4C6A-821C-35D2C318E2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7604" y="5272256"/>
            <a:ext cx="1617850" cy="45389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951ECF7-C350-4D1E-B8FE-B5399D3FA9D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025" t="20727" r="5409" b="20057"/>
          <a:stretch/>
        </p:blipFill>
        <p:spPr>
          <a:xfrm>
            <a:off x="1820040" y="1999501"/>
            <a:ext cx="1152000" cy="293192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8775FEEE-9337-4B93-A1DA-E1961AEF4BA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670" t="23169" r="2117" b="9986"/>
          <a:stretch/>
        </p:blipFill>
        <p:spPr>
          <a:xfrm>
            <a:off x="1820040" y="1363792"/>
            <a:ext cx="1152000" cy="30600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6BB0B7DC-F4EE-4559-B342-3E72D8F316A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162" t="16746" r="2796" b="17057"/>
          <a:stretch/>
        </p:blipFill>
        <p:spPr>
          <a:xfrm>
            <a:off x="1820040" y="2574735"/>
            <a:ext cx="1152000" cy="297415"/>
          </a:xfrm>
          <a:prstGeom prst="rect">
            <a:avLst/>
          </a:prstGeom>
        </p:spPr>
      </p:pic>
      <p:graphicFrame>
        <p:nvGraphicFramePr>
          <p:cNvPr id="30" name="表格 13">
            <a:extLst>
              <a:ext uri="{FF2B5EF4-FFF2-40B4-BE49-F238E27FC236}">
                <a16:creationId xmlns:a16="http://schemas.microsoft.com/office/drawing/2014/main" id="{4617DE23-83F0-4102-AE43-04DC58BBC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192954"/>
              </p:ext>
            </p:extLst>
          </p:nvPr>
        </p:nvGraphicFramePr>
        <p:xfrm>
          <a:off x="805364" y="841955"/>
          <a:ext cx="42071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3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64356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1999689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OE-FTO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31" name="文本框 30">
            <a:extLst>
              <a:ext uri="{FF2B5EF4-FFF2-40B4-BE49-F238E27FC236}">
                <a16:creationId xmlns:a16="http://schemas.microsoft.com/office/drawing/2014/main" id="{9D88075A-BECA-4FB5-B88D-0686C961467F}"/>
              </a:ext>
            </a:extLst>
          </p:cNvPr>
          <p:cNvSpPr txBox="1"/>
          <p:nvPr/>
        </p:nvSpPr>
        <p:spPr>
          <a:xfrm>
            <a:off x="607344" y="1955026"/>
            <a:ext cx="130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90CEE0E-BBD0-4BB3-8C00-E5115A4ECC47}"/>
              </a:ext>
            </a:extLst>
          </p:cNvPr>
          <p:cNvSpPr txBox="1"/>
          <p:nvPr/>
        </p:nvSpPr>
        <p:spPr>
          <a:xfrm>
            <a:off x="880130" y="2548093"/>
            <a:ext cx="1439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743DCA2F-A583-4284-869D-DC000CD72B99}"/>
              </a:ext>
            </a:extLst>
          </p:cNvPr>
          <p:cNvSpPr/>
          <p:nvPr/>
        </p:nvSpPr>
        <p:spPr>
          <a:xfrm>
            <a:off x="1820040" y="2566150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93BAB7D-3D27-4BA4-974F-7A342033F4BD}"/>
              </a:ext>
            </a:extLst>
          </p:cNvPr>
          <p:cNvSpPr/>
          <p:nvPr/>
        </p:nvSpPr>
        <p:spPr>
          <a:xfrm>
            <a:off x="1820040" y="1986692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B514C37B-CD50-438E-AF5F-6D58EE4555DE}"/>
              </a:ext>
            </a:extLst>
          </p:cNvPr>
          <p:cNvSpPr txBox="1"/>
          <p:nvPr/>
        </p:nvSpPr>
        <p:spPr>
          <a:xfrm>
            <a:off x="1106708" y="1353668"/>
            <a:ext cx="731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FTO</a:t>
            </a:r>
            <a:endParaRPr lang="zh-CN" altLang="en-US" dirty="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3CD772E2-70B4-4695-B391-CF72CB0020C3}"/>
              </a:ext>
            </a:extLst>
          </p:cNvPr>
          <p:cNvSpPr/>
          <p:nvPr/>
        </p:nvSpPr>
        <p:spPr>
          <a:xfrm>
            <a:off x="1820040" y="1366728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0906BCFF-2410-4A59-B579-EDF60929235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71688" y="2432547"/>
            <a:ext cx="1380747" cy="407701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BB3B65DF-BA51-4EFD-A8B1-43BE251CE75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71688" y="1233534"/>
            <a:ext cx="1354690" cy="395118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10C2E667-5AF2-483A-A964-1E71F32C3D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71688" y="1856973"/>
            <a:ext cx="1210780" cy="380531"/>
          </a:xfrm>
          <a:prstGeom prst="rect">
            <a:avLst/>
          </a:prstGeom>
        </p:spPr>
      </p:pic>
      <p:sp>
        <p:nvSpPr>
          <p:cNvPr id="53" name="文本框 15">
            <a:extLst>
              <a:ext uri="{FF2B5EF4-FFF2-40B4-BE49-F238E27FC236}">
                <a16:creationId xmlns:a16="http://schemas.microsoft.com/office/drawing/2014/main" id="{3286F377-4139-4FCC-BD78-8F7315EB41A1}"/>
              </a:ext>
            </a:extLst>
          </p:cNvPr>
          <p:cNvSpPr txBox="1"/>
          <p:nvPr/>
        </p:nvSpPr>
        <p:spPr>
          <a:xfrm>
            <a:off x="5422919" y="1362537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54" name="文本框 16">
            <a:extLst>
              <a:ext uri="{FF2B5EF4-FFF2-40B4-BE49-F238E27FC236}">
                <a16:creationId xmlns:a16="http://schemas.microsoft.com/office/drawing/2014/main" id="{686E2223-96DC-4B7A-ABC5-5E1CB605901B}"/>
              </a:ext>
            </a:extLst>
          </p:cNvPr>
          <p:cNvSpPr txBox="1"/>
          <p:nvPr/>
        </p:nvSpPr>
        <p:spPr>
          <a:xfrm>
            <a:off x="5396468" y="111756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55" name="文本框 15">
            <a:extLst>
              <a:ext uri="{FF2B5EF4-FFF2-40B4-BE49-F238E27FC236}">
                <a16:creationId xmlns:a16="http://schemas.microsoft.com/office/drawing/2014/main" id="{A4941D08-B0BE-4E93-AAB7-2A4C4D30D945}"/>
              </a:ext>
            </a:extLst>
          </p:cNvPr>
          <p:cNvSpPr txBox="1"/>
          <p:nvPr/>
        </p:nvSpPr>
        <p:spPr>
          <a:xfrm>
            <a:off x="5396468" y="191477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40kDa</a:t>
            </a:r>
            <a:endParaRPr lang="zh-CN" altLang="en-US" dirty="0"/>
          </a:p>
        </p:txBody>
      </p:sp>
      <p:sp>
        <p:nvSpPr>
          <p:cNvPr id="56" name="文本框 15">
            <a:extLst>
              <a:ext uri="{FF2B5EF4-FFF2-40B4-BE49-F238E27FC236}">
                <a16:creationId xmlns:a16="http://schemas.microsoft.com/office/drawing/2014/main" id="{5A74B3F5-816B-4129-AE9A-444C21B45B93}"/>
              </a:ext>
            </a:extLst>
          </p:cNvPr>
          <p:cNvSpPr txBox="1"/>
          <p:nvPr/>
        </p:nvSpPr>
        <p:spPr>
          <a:xfrm>
            <a:off x="5587727" y="259424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57" name="文本框 15">
            <a:extLst>
              <a:ext uri="{FF2B5EF4-FFF2-40B4-BE49-F238E27FC236}">
                <a16:creationId xmlns:a16="http://schemas.microsoft.com/office/drawing/2014/main" id="{E7DAABFF-5157-49D6-913E-C29D2730276F}"/>
              </a:ext>
            </a:extLst>
          </p:cNvPr>
          <p:cNvSpPr txBox="1"/>
          <p:nvPr/>
        </p:nvSpPr>
        <p:spPr>
          <a:xfrm>
            <a:off x="5396468" y="4028727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58" name="文本框 16">
            <a:extLst>
              <a:ext uri="{FF2B5EF4-FFF2-40B4-BE49-F238E27FC236}">
                <a16:creationId xmlns:a16="http://schemas.microsoft.com/office/drawing/2014/main" id="{9F48B01C-8499-43A0-961A-C105524080F0}"/>
              </a:ext>
            </a:extLst>
          </p:cNvPr>
          <p:cNvSpPr txBox="1"/>
          <p:nvPr/>
        </p:nvSpPr>
        <p:spPr>
          <a:xfrm>
            <a:off x="5370017" y="380730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59" name="文本框 15">
            <a:extLst>
              <a:ext uri="{FF2B5EF4-FFF2-40B4-BE49-F238E27FC236}">
                <a16:creationId xmlns:a16="http://schemas.microsoft.com/office/drawing/2014/main" id="{6F6AD344-8D50-4FA6-B831-42AF7DAE14F8}"/>
              </a:ext>
            </a:extLst>
          </p:cNvPr>
          <p:cNvSpPr txBox="1"/>
          <p:nvPr/>
        </p:nvSpPr>
        <p:spPr>
          <a:xfrm>
            <a:off x="5801653" y="437429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60" name="文本框 15">
            <a:extLst>
              <a:ext uri="{FF2B5EF4-FFF2-40B4-BE49-F238E27FC236}">
                <a16:creationId xmlns:a16="http://schemas.microsoft.com/office/drawing/2014/main" id="{1D38D6F7-19B8-4EDF-B558-DCFD3F053B1D}"/>
              </a:ext>
            </a:extLst>
          </p:cNvPr>
          <p:cNvSpPr txBox="1"/>
          <p:nvPr/>
        </p:nvSpPr>
        <p:spPr>
          <a:xfrm>
            <a:off x="5981490" y="536569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FA6BF566-55A4-4BBA-A262-3C6B1949BCD5}"/>
              </a:ext>
            </a:extLst>
          </p:cNvPr>
          <p:cNvSpPr txBox="1"/>
          <p:nvPr/>
        </p:nvSpPr>
        <p:spPr>
          <a:xfrm>
            <a:off x="863534" y="313969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4C</a:t>
            </a:r>
            <a:endParaRPr lang="zh-CN" altLang="en-US" dirty="0"/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ABB1F3F6-4B58-4DE9-B012-635AAAA3CAE4}"/>
              </a:ext>
            </a:extLst>
          </p:cNvPr>
          <p:cNvSpPr txBox="1"/>
          <p:nvPr/>
        </p:nvSpPr>
        <p:spPr>
          <a:xfrm>
            <a:off x="552959" y="4664162"/>
            <a:ext cx="130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B158E3DE-2C6E-40F7-A05D-C6B4768805D7}"/>
              </a:ext>
            </a:extLst>
          </p:cNvPr>
          <p:cNvSpPr txBox="1"/>
          <p:nvPr/>
        </p:nvSpPr>
        <p:spPr>
          <a:xfrm>
            <a:off x="691717" y="5356821"/>
            <a:ext cx="1439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174222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13">
            <a:extLst>
              <a:ext uri="{FF2B5EF4-FFF2-40B4-BE49-F238E27FC236}">
                <a16:creationId xmlns:a16="http://schemas.microsoft.com/office/drawing/2014/main" id="{2FC08F02-D17B-4B12-968E-4C85D31A0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549791"/>
              </p:ext>
            </p:extLst>
          </p:nvPr>
        </p:nvGraphicFramePr>
        <p:xfrm>
          <a:off x="987714" y="807690"/>
          <a:ext cx="71548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068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8032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11526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749119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703254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626813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  <a:gridCol w="764406">
                  <a:extLst>
                    <a:ext uri="{9D8B030D-6E8A-4147-A177-3AD203B41FA5}">
                      <a16:colId xmlns:a16="http://schemas.microsoft.com/office/drawing/2014/main" val="93806544"/>
                    </a:ext>
                  </a:extLst>
                </a:gridCol>
                <a:gridCol w="749119">
                  <a:extLst>
                    <a:ext uri="{9D8B030D-6E8A-4147-A177-3AD203B41FA5}">
                      <a16:colId xmlns:a16="http://schemas.microsoft.com/office/drawing/2014/main" val="1528188164"/>
                    </a:ext>
                  </a:extLst>
                </a:gridCol>
                <a:gridCol w="940218">
                  <a:extLst>
                    <a:ext uri="{9D8B030D-6E8A-4147-A177-3AD203B41FA5}">
                      <a16:colId xmlns:a16="http://schemas.microsoft.com/office/drawing/2014/main" val="653882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tx1"/>
                          </a:solidFill>
                        </a:rPr>
                        <a:t>ALDH9A1-OE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E978CE2D-7860-483E-AD10-73C518F06B52}"/>
              </a:ext>
            </a:extLst>
          </p:cNvPr>
          <p:cNvCxnSpPr>
            <a:cxnSpLocks/>
          </p:cNvCxnSpPr>
          <p:nvPr/>
        </p:nvCxnSpPr>
        <p:spPr>
          <a:xfrm>
            <a:off x="2394295" y="768210"/>
            <a:ext cx="804771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AC1477C4-D119-4C83-A2E5-42078F06EC72}"/>
              </a:ext>
            </a:extLst>
          </p:cNvPr>
          <p:cNvCxnSpPr>
            <a:cxnSpLocks/>
          </p:cNvCxnSpPr>
          <p:nvPr/>
        </p:nvCxnSpPr>
        <p:spPr>
          <a:xfrm>
            <a:off x="3379771" y="768210"/>
            <a:ext cx="917803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图片 8">
            <a:extLst>
              <a:ext uri="{FF2B5EF4-FFF2-40B4-BE49-F238E27FC236}">
                <a16:creationId xmlns:a16="http://schemas.microsoft.com/office/drawing/2014/main" id="{B5386049-CE7B-4BDC-B79E-756B8D0389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2" r="25500" b="9818"/>
          <a:stretch/>
        </p:blipFill>
        <p:spPr>
          <a:xfrm>
            <a:off x="2351133" y="1245140"/>
            <a:ext cx="2304000" cy="303048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34C4AE11-FEC8-4629-BE93-0EC2D127EA9D}"/>
              </a:ext>
            </a:extLst>
          </p:cNvPr>
          <p:cNvSpPr/>
          <p:nvPr/>
        </p:nvSpPr>
        <p:spPr>
          <a:xfrm>
            <a:off x="2351133" y="1242187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0C86BDD-B732-47FF-9C60-D826429FE7D9}"/>
              </a:ext>
            </a:extLst>
          </p:cNvPr>
          <p:cNvSpPr txBox="1"/>
          <p:nvPr/>
        </p:nvSpPr>
        <p:spPr>
          <a:xfrm>
            <a:off x="1107591" y="1293659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E64DC91-7902-44E5-BBE4-3062D185D4EA}"/>
              </a:ext>
            </a:extLst>
          </p:cNvPr>
          <p:cNvSpPr txBox="1"/>
          <p:nvPr/>
        </p:nvSpPr>
        <p:spPr>
          <a:xfrm>
            <a:off x="1252264" y="1719429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graphicFrame>
        <p:nvGraphicFramePr>
          <p:cNvPr id="15" name="表格 13">
            <a:extLst>
              <a:ext uri="{FF2B5EF4-FFF2-40B4-BE49-F238E27FC236}">
                <a16:creationId xmlns:a16="http://schemas.microsoft.com/office/drawing/2014/main" id="{3F539A88-84C8-46E8-9291-1A426BB7F0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198416"/>
              </p:ext>
            </p:extLst>
          </p:nvPr>
        </p:nvGraphicFramePr>
        <p:xfrm>
          <a:off x="775228" y="3884442"/>
          <a:ext cx="686782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713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53031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86994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45496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  <a:gridCol w="952126">
                  <a:extLst>
                    <a:ext uri="{9D8B030D-6E8A-4147-A177-3AD203B41FA5}">
                      <a16:colId xmlns:a16="http://schemas.microsoft.com/office/drawing/2014/main" val="93806544"/>
                    </a:ext>
                  </a:extLst>
                </a:gridCol>
                <a:gridCol w="719068">
                  <a:extLst>
                    <a:ext uri="{9D8B030D-6E8A-4147-A177-3AD203B41FA5}">
                      <a16:colId xmlns:a16="http://schemas.microsoft.com/office/drawing/2014/main" val="1528188164"/>
                    </a:ext>
                  </a:extLst>
                </a:gridCol>
                <a:gridCol w="902501">
                  <a:extLst>
                    <a:ext uri="{9D8B030D-6E8A-4147-A177-3AD203B41FA5}">
                      <a16:colId xmlns:a16="http://schemas.microsoft.com/office/drawing/2014/main" val="653882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DEE032A6-09CD-44C3-8520-A01D9CA15E79}"/>
              </a:ext>
            </a:extLst>
          </p:cNvPr>
          <p:cNvCxnSpPr>
            <a:cxnSpLocks/>
          </p:cNvCxnSpPr>
          <p:nvPr/>
        </p:nvCxnSpPr>
        <p:spPr>
          <a:xfrm>
            <a:off x="2090245" y="3848058"/>
            <a:ext cx="140435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A529DF4E-EF35-4D8D-A521-EB76BD570C41}"/>
              </a:ext>
            </a:extLst>
          </p:cNvPr>
          <p:cNvCxnSpPr>
            <a:cxnSpLocks/>
          </p:cNvCxnSpPr>
          <p:nvPr/>
        </p:nvCxnSpPr>
        <p:spPr>
          <a:xfrm>
            <a:off x="3763911" y="3848058"/>
            <a:ext cx="1534940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5CDEBF99-2D53-4B1B-AFDD-63564D84E5D2}"/>
              </a:ext>
            </a:extLst>
          </p:cNvPr>
          <p:cNvSpPr txBox="1"/>
          <p:nvPr/>
        </p:nvSpPr>
        <p:spPr>
          <a:xfrm>
            <a:off x="1175644" y="4806422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C7AE119-B41F-4793-BC03-C3F430814E2F}"/>
              </a:ext>
            </a:extLst>
          </p:cNvPr>
          <p:cNvSpPr txBox="1"/>
          <p:nvPr/>
        </p:nvSpPr>
        <p:spPr>
          <a:xfrm>
            <a:off x="640942" y="4248738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08B9901-0B31-4755-9D76-82AFA78D6E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2" t="33220" r="19282" b="13355"/>
          <a:stretch/>
        </p:blipFill>
        <p:spPr>
          <a:xfrm>
            <a:off x="1950285" y="6084895"/>
            <a:ext cx="3456001" cy="295472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847A15CD-EA42-4879-874A-AAF7D5AA68C3}"/>
              </a:ext>
            </a:extLst>
          </p:cNvPr>
          <p:cNvSpPr/>
          <p:nvPr/>
        </p:nvSpPr>
        <p:spPr>
          <a:xfrm>
            <a:off x="1950285" y="6074367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B0CB281D-B1DD-418C-98A3-005A680089AD}"/>
              </a:ext>
            </a:extLst>
          </p:cNvPr>
          <p:cNvSpPr txBox="1"/>
          <p:nvPr/>
        </p:nvSpPr>
        <p:spPr>
          <a:xfrm>
            <a:off x="1000434" y="6074367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AA1DAA01-A847-4215-AE01-D65C93EB7F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59" t="19975" b="23160"/>
          <a:stretch/>
        </p:blipFill>
        <p:spPr>
          <a:xfrm>
            <a:off x="1950285" y="5363473"/>
            <a:ext cx="3456001" cy="286532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5C3B6C06-3835-4108-99D0-74CD2687FE6A}"/>
              </a:ext>
            </a:extLst>
          </p:cNvPr>
          <p:cNvSpPr/>
          <p:nvPr/>
        </p:nvSpPr>
        <p:spPr>
          <a:xfrm>
            <a:off x="1950285" y="5344005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DC30CB4E-F57A-42E4-A712-D652BF0CDAD4}"/>
              </a:ext>
            </a:extLst>
          </p:cNvPr>
          <p:cNvSpPr txBox="1"/>
          <p:nvPr/>
        </p:nvSpPr>
        <p:spPr>
          <a:xfrm>
            <a:off x="851426" y="5344005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LaminB1</a:t>
            </a:r>
            <a:endParaRPr lang="zh-CN" altLang="en-US" dirty="0"/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8A72D4-24A9-46DE-8EE7-6AB974744F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119" b="9119"/>
          <a:stretch/>
        </p:blipFill>
        <p:spPr>
          <a:xfrm>
            <a:off x="2342599" y="1781352"/>
            <a:ext cx="2304000" cy="306001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8D5C984E-92FB-4296-9419-94B8D34532E4}"/>
              </a:ext>
            </a:extLst>
          </p:cNvPr>
          <p:cNvSpPr/>
          <p:nvPr/>
        </p:nvSpPr>
        <p:spPr>
          <a:xfrm>
            <a:off x="2342599" y="1781353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2112470D-DC6D-4086-BF4F-43F261E4F1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29" t="10084" b="20211"/>
          <a:stretch/>
        </p:blipFill>
        <p:spPr>
          <a:xfrm>
            <a:off x="2302290" y="2224760"/>
            <a:ext cx="2304001" cy="306000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9B109D57-245B-4DF6-B03C-08DDC759D50C}"/>
              </a:ext>
            </a:extLst>
          </p:cNvPr>
          <p:cNvSpPr/>
          <p:nvPr/>
        </p:nvSpPr>
        <p:spPr>
          <a:xfrm>
            <a:off x="2302291" y="2224759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751AD5D9-A1FA-4ED4-B4EB-C1A3975641A8}"/>
              </a:ext>
            </a:extLst>
          </p:cNvPr>
          <p:cNvSpPr txBox="1"/>
          <p:nvPr/>
        </p:nvSpPr>
        <p:spPr>
          <a:xfrm>
            <a:off x="1117195" y="2201526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LaminB1</a:t>
            </a:r>
            <a:endParaRPr lang="zh-CN" altLang="en-US" dirty="0"/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96B661AF-E8CC-482C-AEC9-2EF4B3E135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t="13125" r="-1014" b="14302"/>
          <a:stretch/>
        </p:blipFill>
        <p:spPr>
          <a:xfrm>
            <a:off x="2278918" y="2888953"/>
            <a:ext cx="2327373" cy="306000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D0CDA631-CB48-4733-9F8A-CB114A070736}"/>
              </a:ext>
            </a:extLst>
          </p:cNvPr>
          <p:cNvSpPr/>
          <p:nvPr/>
        </p:nvSpPr>
        <p:spPr>
          <a:xfrm>
            <a:off x="2290605" y="2891434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14B031FB-659F-46A8-94C9-DD1BD7F37743}"/>
              </a:ext>
            </a:extLst>
          </p:cNvPr>
          <p:cNvSpPr txBox="1"/>
          <p:nvPr/>
        </p:nvSpPr>
        <p:spPr>
          <a:xfrm>
            <a:off x="1259709" y="2810554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F069C144-99B5-4434-9ABE-1AA60D49B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8646" y="1100701"/>
            <a:ext cx="1479165" cy="401785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A27D85E5-3FE9-41ED-BAD6-E02AA2B2D1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00112" y="1781352"/>
            <a:ext cx="1328694" cy="369332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547ED2ED-A84E-4BFB-B7F5-C63EA7BB46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68195" y="2215698"/>
            <a:ext cx="1374960" cy="390726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09FA2D8E-B8F4-46D7-B0E7-AA257A5006E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9493" y="3022315"/>
            <a:ext cx="1101955" cy="248418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998C3B0-2321-4797-95B5-DBF8B4FCCF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01294" y="6004461"/>
            <a:ext cx="2762909" cy="375906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EB895E51-060B-4372-AA56-3B991B0242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0" y="5445331"/>
            <a:ext cx="1622719" cy="268006"/>
          </a:xfrm>
          <a:prstGeom prst="rect">
            <a:avLst/>
          </a:prstGeom>
        </p:spPr>
      </p:pic>
      <p:sp>
        <p:nvSpPr>
          <p:cNvPr id="54" name="文本框 119">
            <a:extLst>
              <a:ext uri="{FF2B5EF4-FFF2-40B4-BE49-F238E27FC236}">
                <a16:creationId xmlns:a16="http://schemas.microsoft.com/office/drawing/2014/main" id="{73B52BC7-8399-46BC-A386-F71247A5AEA6}"/>
              </a:ext>
            </a:extLst>
          </p:cNvPr>
          <p:cNvSpPr txBox="1"/>
          <p:nvPr/>
        </p:nvSpPr>
        <p:spPr>
          <a:xfrm>
            <a:off x="7470580" y="1100701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C8E686B6-B426-44E1-BF89-E240C06EBA58}"/>
              </a:ext>
            </a:extLst>
          </p:cNvPr>
          <p:cNvSpPr txBox="1"/>
          <p:nvPr/>
        </p:nvSpPr>
        <p:spPr>
          <a:xfrm>
            <a:off x="7228806" y="170458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56" name="文本框 119">
            <a:extLst>
              <a:ext uri="{FF2B5EF4-FFF2-40B4-BE49-F238E27FC236}">
                <a16:creationId xmlns:a16="http://schemas.microsoft.com/office/drawing/2014/main" id="{38D36843-E3E3-453C-B246-19FECDF5C6B1}"/>
              </a:ext>
            </a:extLst>
          </p:cNvPr>
          <p:cNvSpPr txBox="1"/>
          <p:nvPr/>
        </p:nvSpPr>
        <p:spPr>
          <a:xfrm>
            <a:off x="7168061" y="2353975"/>
            <a:ext cx="732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57" name="文本框 119">
            <a:extLst>
              <a:ext uri="{FF2B5EF4-FFF2-40B4-BE49-F238E27FC236}">
                <a16:creationId xmlns:a16="http://schemas.microsoft.com/office/drawing/2014/main" id="{E894F9B1-48F8-424A-AC85-15727D1F2EDE}"/>
              </a:ext>
            </a:extLst>
          </p:cNvPr>
          <p:cNvSpPr txBox="1"/>
          <p:nvPr/>
        </p:nvSpPr>
        <p:spPr>
          <a:xfrm>
            <a:off x="7156195" y="3028984"/>
            <a:ext cx="671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58" name="文本框 119">
            <a:extLst>
              <a:ext uri="{FF2B5EF4-FFF2-40B4-BE49-F238E27FC236}">
                <a16:creationId xmlns:a16="http://schemas.microsoft.com/office/drawing/2014/main" id="{E215A178-F0A4-4483-A8AB-C7712A1EE28A}"/>
              </a:ext>
            </a:extLst>
          </p:cNvPr>
          <p:cNvSpPr txBox="1"/>
          <p:nvPr/>
        </p:nvSpPr>
        <p:spPr>
          <a:xfrm>
            <a:off x="8299500" y="615219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59" name="文本框 119">
            <a:extLst>
              <a:ext uri="{FF2B5EF4-FFF2-40B4-BE49-F238E27FC236}">
                <a16:creationId xmlns:a16="http://schemas.microsoft.com/office/drawing/2014/main" id="{2F1F3DE3-7BB6-443E-B96F-713B969BDC00}"/>
              </a:ext>
            </a:extLst>
          </p:cNvPr>
          <p:cNvSpPr txBox="1"/>
          <p:nvPr/>
        </p:nvSpPr>
        <p:spPr>
          <a:xfrm>
            <a:off x="7784350" y="5562450"/>
            <a:ext cx="732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pic>
        <p:nvPicPr>
          <p:cNvPr id="60" name="图片 59">
            <a:extLst>
              <a:ext uri="{FF2B5EF4-FFF2-40B4-BE49-F238E27FC236}">
                <a16:creationId xmlns:a16="http://schemas.microsoft.com/office/drawing/2014/main" id="{69977DEA-1D16-4405-8C81-E0CFE684EC5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689" t="17906" r="9539" b="3707"/>
          <a:stretch/>
        </p:blipFill>
        <p:spPr>
          <a:xfrm>
            <a:off x="1955302" y="4313559"/>
            <a:ext cx="3445967" cy="292177"/>
          </a:xfrm>
          <a:prstGeom prst="rect">
            <a:avLst/>
          </a:prstGeom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9B6F5992-FA96-45C9-980F-CE66817DAE5C}"/>
              </a:ext>
            </a:extLst>
          </p:cNvPr>
          <p:cNvSpPr/>
          <p:nvPr/>
        </p:nvSpPr>
        <p:spPr>
          <a:xfrm>
            <a:off x="1950285" y="4299736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图片 61">
            <a:extLst>
              <a:ext uri="{FF2B5EF4-FFF2-40B4-BE49-F238E27FC236}">
                <a16:creationId xmlns:a16="http://schemas.microsoft.com/office/drawing/2014/main" id="{C625294B-7881-4460-8857-333EC9AB499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09450" y="4211670"/>
            <a:ext cx="2520522" cy="396784"/>
          </a:xfrm>
          <a:prstGeom prst="rect">
            <a:avLst/>
          </a:prstGeom>
        </p:spPr>
      </p:pic>
      <p:sp>
        <p:nvSpPr>
          <p:cNvPr id="64" name="文本框 119">
            <a:extLst>
              <a:ext uri="{FF2B5EF4-FFF2-40B4-BE49-F238E27FC236}">
                <a16:creationId xmlns:a16="http://schemas.microsoft.com/office/drawing/2014/main" id="{57A31A83-21CB-4E99-9292-0D3A1E10FB60}"/>
              </a:ext>
            </a:extLst>
          </p:cNvPr>
          <p:cNvSpPr txBox="1"/>
          <p:nvPr/>
        </p:nvSpPr>
        <p:spPr>
          <a:xfrm>
            <a:off x="7829841" y="4159670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pic>
        <p:nvPicPr>
          <p:cNvPr id="65" name="图片 64">
            <a:extLst>
              <a:ext uri="{FF2B5EF4-FFF2-40B4-BE49-F238E27FC236}">
                <a16:creationId xmlns:a16="http://schemas.microsoft.com/office/drawing/2014/main" id="{734E1C82-1CA6-4F0E-8FB9-AAC47A626117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21520"/>
          <a:stretch/>
        </p:blipFill>
        <p:spPr>
          <a:xfrm>
            <a:off x="1950285" y="4897303"/>
            <a:ext cx="3456000" cy="297442"/>
          </a:xfrm>
          <a:prstGeom prst="rect">
            <a:avLst/>
          </a:prstGeom>
        </p:spPr>
      </p:pic>
      <p:sp>
        <p:nvSpPr>
          <p:cNvPr id="66" name="矩形 65">
            <a:extLst>
              <a:ext uri="{FF2B5EF4-FFF2-40B4-BE49-F238E27FC236}">
                <a16:creationId xmlns:a16="http://schemas.microsoft.com/office/drawing/2014/main" id="{6C81DE67-AEEE-4CBF-A3AF-44D63EA6ACA9}"/>
              </a:ext>
            </a:extLst>
          </p:cNvPr>
          <p:cNvSpPr/>
          <p:nvPr/>
        </p:nvSpPr>
        <p:spPr>
          <a:xfrm>
            <a:off x="1950285" y="4888745"/>
            <a:ext cx="3456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8" name="图片 67">
            <a:extLst>
              <a:ext uri="{FF2B5EF4-FFF2-40B4-BE49-F238E27FC236}">
                <a16:creationId xmlns:a16="http://schemas.microsoft.com/office/drawing/2014/main" id="{7709C54F-238D-49CD-8005-16E671DC1C2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03922" y="4865179"/>
            <a:ext cx="2328173" cy="403831"/>
          </a:xfrm>
          <a:prstGeom prst="rect">
            <a:avLst/>
          </a:prstGeom>
        </p:spPr>
      </p:pic>
      <p:sp>
        <p:nvSpPr>
          <p:cNvPr id="67" name="文本框 66">
            <a:extLst>
              <a:ext uri="{FF2B5EF4-FFF2-40B4-BE49-F238E27FC236}">
                <a16:creationId xmlns:a16="http://schemas.microsoft.com/office/drawing/2014/main" id="{6BA18376-2EC7-45E9-AD0B-4E01DB0BBED0}"/>
              </a:ext>
            </a:extLst>
          </p:cNvPr>
          <p:cNvSpPr txBox="1"/>
          <p:nvPr/>
        </p:nvSpPr>
        <p:spPr>
          <a:xfrm>
            <a:off x="8213291" y="481008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ACA8290F-8B92-4E2E-8416-DDB31B94C69C}"/>
              </a:ext>
            </a:extLst>
          </p:cNvPr>
          <p:cNvSpPr txBox="1"/>
          <p:nvPr/>
        </p:nvSpPr>
        <p:spPr>
          <a:xfrm>
            <a:off x="557181" y="252038"/>
            <a:ext cx="3651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14G and 14H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1702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C985354-3F1F-423F-BF61-8C64ACB3FCE2}"/>
              </a:ext>
            </a:extLst>
          </p:cNvPr>
          <p:cNvSpPr txBox="1"/>
          <p:nvPr/>
        </p:nvSpPr>
        <p:spPr>
          <a:xfrm>
            <a:off x="2552285" y="2680120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IQGAP2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5DCBBE3-B63D-4988-A3AB-A627D0BA1B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6" t="12797" r="3133" b="21075"/>
          <a:stretch/>
        </p:blipFill>
        <p:spPr>
          <a:xfrm>
            <a:off x="3779742" y="3107067"/>
            <a:ext cx="1152000" cy="31977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17230682-2A68-45F1-9489-CB8992D9621B}"/>
              </a:ext>
            </a:extLst>
          </p:cNvPr>
          <p:cNvSpPr/>
          <p:nvPr/>
        </p:nvSpPr>
        <p:spPr>
          <a:xfrm>
            <a:off x="3779742" y="3120846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8880026-40EF-4AAE-8FB4-A057AE8366ED}"/>
              </a:ext>
            </a:extLst>
          </p:cNvPr>
          <p:cNvSpPr txBox="1"/>
          <p:nvPr/>
        </p:nvSpPr>
        <p:spPr>
          <a:xfrm>
            <a:off x="2615933" y="3119373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1BD94153-AE0D-4AB1-9C54-CD6C52EDE6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5299" t="11293" r="5646" b="14986"/>
          <a:stretch/>
        </p:blipFill>
        <p:spPr>
          <a:xfrm>
            <a:off x="3779742" y="2711786"/>
            <a:ext cx="1152000" cy="3060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ADE7CAA1-69D6-463D-B3E8-7BA2A4345707}"/>
              </a:ext>
            </a:extLst>
          </p:cNvPr>
          <p:cNvSpPr/>
          <p:nvPr/>
        </p:nvSpPr>
        <p:spPr>
          <a:xfrm>
            <a:off x="3779742" y="2711786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387FFE3F-6390-4B87-BA60-4FAC6C4D17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46" t="19171" r="6205" b="16714"/>
          <a:stretch/>
        </p:blipFill>
        <p:spPr>
          <a:xfrm>
            <a:off x="3779741" y="2256155"/>
            <a:ext cx="1152001" cy="306000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512AB1DB-B691-49EA-8DB6-05B5A1A0C005}"/>
              </a:ext>
            </a:extLst>
          </p:cNvPr>
          <p:cNvSpPr/>
          <p:nvPr/>
        </p:nvSpPr>
        <p:spPr>
          <a:xfrm>
            <a:off x="3779742" y="2256154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07AC816-C8D2-443F-9DC0-7021F0D2F0A3}"/>
              </a:ext>
            </a:extLst>
          </p:cNvPr>
          <p:cNvSpPr txBox="1"/>
          <p:nvPr/>
        </p:nvSpPr>
        <p:spPr>
          <a:xfrm>
            <a:off x="2508895" y="2206600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158141FB-8FBD-46AF-98A7-1FE1E2838E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3877" y="2625852"/>
            <a:ext cx="939514" cy="417562"/>
          </a:xfrm>
          <a:prstGeom prst="rect">
            <a:avLst/>
          </a:prstGeom>
        </p:spPr>
      </p:pic>
      <p:sp>
        <p:nvSpPr>
          <p:cNvPr id="32" name="文本框 119">
            <a:extLst>
              <a:ext uri="{FF2B5EF4-FFF2-40B4-BE49-F238E27FC236}">
                <a16:creationId xmlns:a16="http://schemas.microsoft.com/office/drawing/2014/main" id="{BAA588A7-3410-4A07-B7D8-88F1195200FD}"/>
              </a:ext>
            </a:extLst>
          </p:cNvPr>
          <p:cNvSpPr txBox="1"/>
          <p:nvPr/>
        </p:nvSpPr>
        <p:spPr>
          <a:xfrm>
            <a:off x="6052489" y="2651700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180kDa</a:t>
            </a:r>
            <a:endParaRPr lang="zh-CN" altLang="en-US" sz="1400" dirty="0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3ED6B0AC-1F65-4C3E-9BDE-57EB4F570A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7871" y="3153828"/>
            <a:ext cx="934036" cy="402918"/>
          </a:xfrm>
          <a:prstGeom prst="rect">
            <a:avLst/>
          </a:prstGeom>
        </p:spPr>
      </p:pic>
      <p:sp>
        <p:nvSpPr>
          <p:cNvPr id="34" name="文本框 119">
            <a:extLst>
              <a:ext uri="{FF2B5EF4-FFF2-40B4-BE49-F238E27FC236}">
                <a16:creationId xmlns:a16="http://schemas.microsoft.com/office/drawing/2014/main" id="{85A8D76D-0764-4BA8-8EAA-F5B167A5F3EE}"/>
              </a:ext>
            </a:extLst>
          </p:cNvPr>
          <p:cNvSpPr txBox="1"/>
          <p:nvPr/>
        </p:nvSpPr>
        <p:spPr>
          <a:xfrm>
            <a:off x="6241907" y="326695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83AFBC53-1466-40E3-B9E0-CB9A6C366465}"/>
              </a:ext>
            </a:extLst>
          </p:cNvPr>
          <p:cNvSpPr txBox="1"/>
          <p:nvPr/>
        </p:nvSpPr>
        <p:spPr>
          <a:xfrm>
            <a:off x="557181" y="252038"/>
            <a:ext cx="2767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15C</a:t>
            </a:r>
            <a:endParaRPr lang="zh-CN" altLang="en-US" dirty="0"/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DF7CB189-698A-4947-9350-79BCB2B1B9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2296" y="2174782"/>
            <a:ext cx="809611" cy="340656"/>
          </a:xfrm>
          <a:prstGeom prst="rect">
            <a:avLst/>
          </a:prstGeom>
        </p:spPr>
      </p:pic>
      <p:sp>
        <p:nvSpPr>
          <p:cNvPr id="40" name="文本框 119">
            <a:extLst>
              <a:ext uri="{FF2B5EF4-FFF2-40B4-BE49-F238E27FC236}">
                <a16:creationId xmlns:a16="http://schemas.microsoft.com/office/drawing/2014/main" id="{FF3BD482-511E-4621-8ECC-40FF1EF9CE1B}"/>
              </a:ext>
            </a:extLst>
          </p:cNvPr>
          <p:cNvSpPr txBox="1"/>
          <p:nvPr/>
        </p:nvSpPr>
        <p:spPr>
          <a:xfrm>
            <a:off x="6147329" y="202089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graphicFrame>
        <p:nvGraphicFramePr>
          <p:cNvPr id="24" name="表格 13">
            <a:extLst>
              <a:ext uri="{FF2B5EF4-FFF2-40B4-BE49-F238E27FC236}">
                <a16:creationId xmlns:a16="http://schemas.microsoft.com/office/drawing/2014/main" id="{874DDAE7-20B3-458F-9F22-E62BCFDC91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005640"/>
              </p:ext>
            </p:extLst>
          </p:nvPr>
        </p:nvGraphicFramePr>
        <p:xfrm>
          <a:off x="2417233" y="1669282"/>
          <a:ext cx="5579309" cy="364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611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8127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720007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651913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64939"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OE-NPM1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86732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254D2885-77AE-47BD-8603-8E3CE8BA76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6" t="20721" r="1288" b="30244"/>
          <a:stretch/>
        </p:blipFill>
        <p:spPr>
          <a:xfrm>
            <a:off x="2781712" y="4064004"/>
            <a:ext cx="2304000" cy="305042"/>
          </a:xfrm>
          <a:prstGeom prst="rect">
            <a:avLst/>
          </a:prstGeom>
        </p:spPr>
      </p:pic>
      <p:graphicFrame>
        <p:nvGraphicFramePr>
          <p:cNvPr id="38" name="表格 13">
            <a:extLst>
              <a:ext uri="{FF2B5EF4-FFF2-40B4-BE49-F238E27FC236}">
                <a16:creationId xmlns:a16="http://schemas.microsoft.com/office/drawing/2014/main" id="{51FC63B9-D65E-4FBA-BC88-6BBE0754F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489461"/>
              </p:ext>
            </p:extLst>
          </p:nvPr>
        </p:nvGraphicFramePr>
        <p:xfrm>
          <a:off x="1718868" y="1670436"/>
          <a:ext cx="425314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94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12478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ALDH9A1-oe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39" name="表格 13">
            <a:extLst>
              <a:ext uri="{FF2B5EF4-FFF2-40B4-BE49-F238E27FC236}">
                <a16:creationId xmlns:a16="http://schemas.microsoft.com/office/drawing/2014/main" id="{CEACB24B-705A-4ABC-916C-E3CABE52AE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029365"/>
              </p:ext>
            </p:extLst>
          </p:nvPr>
        </p:nvGraphicFramePr>
        <p:xfrm>
          <a:off x="1602089" y="2287545"/>
          <a:ext cx="444769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81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83203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360680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26499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735457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810043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35005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NPM1-oe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42" name="图片 41">
            <a:extLst>
              <a:ext uri="{FF2B5EF4-FFF2-40B4-BE49-F238E27FC236}">
                <a16:creationId xmlns:a16="http://schemas.microsoft.com/office/drawing/2014/main" id="{F223214A-5B90-4B06-ABF8-A5973ACDE1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00" r="3400"/>
          <a:stretch/>
        </p:blipFill>
        <p:spPr>
          <a:xfrm>
            <a:off x="2781712" y="2703357"/>
            <a:ext cx="2304000" cy="306000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637FD42E-A4E0-406F-8E7C-95BEA96C538A}"/>
              </a:ext>
            </a:extLst>
          </p:cNvPr>
          <p:cNvSpPr/>
          <p:nvPr/>
        </p:nvSpPr>
        <p:spPr>
          <a:xfrm>
            <a:off x="2781712" y="271879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136857BB-6C7A-47D2-895A-A09BD295B4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949"/>
          <a:stretch/>
        </p:blipFill>
        <p:spPr>
          <a:xfrm>
            <a:off x="2781712" y="3586251"/>
            <a:ext cx="2304000" cy="306000"/>
          </a:xfrm>
          <a:prstGeom prst="rect">
            <a:avLst/>
          </a:prstGeom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78F86FD2-4245-40D2-9DFC-DC7548578611}"/>
              </a:ext>
            </a:extLst>
          </p:cNvPr>
          <p:cNvSpPr/>
          <p:nvPr/>
        </p:nvSpPr>
        <p:spPr>
          <a:xfrm>
            <a:off x="2781712" y="3579633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7C648B7A-F3A1-4586-9F37-EE0B17A4E43A}"/>
              </a:ext>
            </a:extLst>
          </p:cNvPr>
          <p:cNvSpPr txBox="1"/>
          <p:nvPr/>
        </p:nvSpPr>
        <p:spPr>
          <a:xfrm>
            <a:off x="1635401" y="2702777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CE35C410-10A3-4AC5-8BB7-571B576E8820}"/>
              </a:ext>
            </a:extLst>
          </p:cNvPr>
          <p:cNvSpPr txBox="1"/>
          <p:nvPr/>
        </p:nvSpPr>
        <p:spPr>
          <a:xfrm>
            <a:off x="1718868" y="3502384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IQGAP2</a:t>
            </a:r>
            <a:endParaRPr lang="zh-CN" altLang="en-US" dirty="0"/>
          </a:p>
        </p:txBody>
      </p:sp>
      <p:pic>
        <p:nvPicPr>
          <p:cNvPr id="60" name="图片 59">
            <a:extLst>
              <a:ext uri="{FF2B5EF4-FFF2-40B4-BE49-F238E27FC236}">
                <a16:creationId xmlns:a16="http://schemas.microsoft.com/office/drawing/2014/main" id="{F6FDC17F-E499-44A6-8AEB-5821638EC2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97" t="8093" r="1882" b="14822"/>
          <a:stretch/>
        </p:blipFill>
        <p:spPr>
          <a:xfrm>
            <a:off x="2781712" y="3099174"/>
            <a:ext cx="2304001" cy="315324"/>
          </a:xfrm>
          <a:prstGeom prst="rect">
            <a:avLst/>
          </a:prstGeom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1E9E430F-31F9-48C4-8F17-F84F0ACA9273}"/>
              </a:ext>
            </a:extLst>
          </p:cNvPr>
          <p:cNvSpPr/>
          <p:nvPr/>
        </p:nvSpPr>
        <p:spPr>
          <a:xfrm>
            <a:off x="2781712" y="3103904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4D2F2676-17D3-47F4-82C8-02BCA093B269}"/>
              </a:ext>
            </a:extLst>
          </p:cNvPr>
          <p:cNvSpPr txBox="1"/>
          <p:nvPr/>
        </p:nvSpPr>
        <p:spPr>
          <a:xfrm>
            <a:off x="1944482" y="3078921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endParaRPr lang="zh-CN" altLang="en-US" dirty="0"/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29541B47-1B13-41C5-8524-8126966B02EE}"/>
              </a:ext>
            </a:extLst>
          </p:cNvPr>
          <p:cNvSpPr/>
          <p:nvPr/>
        </p:nvSpPr>
        <p:spPr>
          <a:xfrm>
            <a:off x="2781712" y="4063045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81" name="文本框 39">
            <a:extLst>
              <a:ext uri="{FF2B5EF4-FFF2-40B4-BE49-F238E27FC236}">
                <a16:creationId xmlns:a16="http://schemas.microsoft.com/office/drawing/2014/main" id="{A5A53298-B8B2-4015-8AD7-5B60E7B26322}"/>
              </a:ext>
            </a:extLst>
          </p:cNvPr>
          <p:cNvSpPr txBox="1"/>
          <p:nvPr/>
        </p:nvSpPr>
        <p:spPr>
          <a:xfrm>
            <a:off x="1718868" y="4059026"/>
            <a:ext cx="1266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  <p:pic>
        <p:nvPicPr>
          <p:cNvPr id="88" name="图片 87">
            <a:extLst>
              <a:ext uri="{FF2B5EF4-FFF2-40B4-BE49-F238E27FC236}">
                <a16:creationId xmlns:a16="http://schemas.microsoft.com/office/drawing/2014/main" id="{BD70DEE2-E895-463B-8ABF-C33F14805A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1361" y="2547835"/>
            <a:ext cx="1784735" cy="476955"/>
          </a:xfrm>
          <a:prstGeom prst="rect">
            <a:avLst/>
          </a:prstGeom>
        </p:spPr>
      </p:pic>
      <p:sp>
        <p:nvSpPr>
          <p:cNvPr id="90" name="文本框 119">
            <a:extLst>
              <a:ext uri="{FF2B5EF4-FFF2-40B4-BE49-F238E27FC236}">
                <a16:creationId xmlns:a16="http://schemas.microsoft.com/office/drawing/2014/main" id="{099CB41E-BF85-49CF-B49C-AC351DE53740}"/>
              </a:ext>
            </a:extLst>
          </p:cNvPr>
          <p:cNvSpPr txBox="1"/>
          <p:nvPr/>
        </p:nvSpPr>
        <p:spPr>
          <a:xfrm>
            <a:off x="7317861" y="2573641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pic>
        <p:nvPicPr>
          <p:cNvPr id="91" name="图片 90">
            <a:extLst>
              <a:ext uri="{FF2B5EF4-FFF2-40B4-BE49-F238E27FC236}">
                <a16:creationId xmlns:a16="http://schemas.microsoft.com/office/drawing/2014/main" id="{0F71ADFD-0D94-41AA-BDC3-6DBEC47DBD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7924" y="3139899"/>
            <a:ext cx="1233749" cy="381875"/>
          </a:xfrm>
          <a:prstGeom prst="rect">
            <a:avLst/>
          </a:prstGeom>
        </p:spPr>
      </p:pic>
      <p:pic>
        <p:nvPicPr>
          <p:cNvPr id="92" name="图片 91">
            <a:extLst>
              <a:ext uri="{FF2B5EF4-FFF2-40B4-BE49-F238E27FC236}">
                <a16:creationId xmlns:a16="http://schemas.microsoft.com/office/drawing/2014/main" id="{A1AC69B0-F643-4354-8422-3BB57444B0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6891" y="3610805"/>
            <a:ext cx="2022242" cy="321455"/>
          </a:xfrm>
          <a:prstGeom prst="rect">
            <a:avLst/>
          </a:prstGeom>
        </p:spPr>
      </p:pic>
      <p:sp>
        <p:nvSpPr>
          <p:cNvPr id="93" name="文本框 119">
            <a:extLst>
              <a:ext uri="{FF2B5EF4-FFF2-40B4-BE49-F238E27FC236}">
                <a16:creationId xmlns:a16="http://schemas.microsoft.com/office/drawing/2014/main" id="{C9F19B1C-8F02-4EE7-A489-252374E4181A}"/>
              </a:ext>
            </a:extLst>
          </p:cNvPr>
          <p:cNvSpPr txBox="1"/>
          <p:nvPr/>
        </p:nvSpPr>
        <p:spPr>
          <a:xfrm>
            <a:off x="7494836" y="3644581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181kDa</a:t>
            </a:r>
            <a:endParaRPr lang="zh-CN" altLang="en-US" sz="1400" dirty="0"/>
          </a:p>
        </p:txBody>
      </p:sp>
      <p:sp>
        <p:nvSpPr>
          <p:cNvPr id="95" name="文本框 119">
            <a:extLst>
              <a:ext uri="{FF2B5EF4-FFF2-40B4-BE49-F238E27FC236}">
                <a16:creationId xmlns:a16="http://schemas.microsoft.com/office/drawing/2014/main" id="{96356589-C9CD-4BA8-A459-C60733C92BAB}"/>
              </a:ext>
            </a:extLst>
          </p:cNvPr>
          <p:cNvSpPr txBox="1"/>
          <p:nvPr/>
        </p:nvSpPr>
        <p:spPr>
          <a:xfrm>
            <a:off x="7080822" y="408029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29" name="文本框 119">
            <a:extLst>
              <a:ext uri="{FF2B5EF4-FFF2-40B4-BE49-F238E27FC236}">
                <a16:creationId xmlns:a16="http://schemas.microsoft.com/office/drawing/2014/main" id="{C48B65CB-B18D-4D0A-B794-08CBE696B12D}"/>
              </a:ext>
            </a:extLst>
          </p:cNvPr>
          <p:cNvSpPr txBox="1"/>
          <p:nvPr/>
        </p:nvSpPr>
        <p:spPr>
          <a:xfrm>
            <a:off x="6695561" y="306420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40kDa</a:t>
            </a:r>
            <a:endParaRPr lang="zh-CN" altLang="en-US" sz="1400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770E3CC-2542-442A-A6C6-037315B3EAF6}"/>
              </a:ext>
            </a:extLst>
          </p:cNvPr>
          <p:cNvSpPr txBox="1"/>
          <p:nvPr/>
        </p:nvSpPr>
        <p:spPr>
          <a:xfrm>
            <a:off x="557181" y="252038"/>
            <a:ext cx="2779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Supplementary figure 15G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1ACEA35-F1D6-4907-99AF-C14955E826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6891" y="4076277"/>
            <a:ext cx="1412690" cy="39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95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9AB96EB-A5BA-44DD-A668-51C4A894F8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8" t="5953" r="4315" b="10468"/>
          <a:stretch/>
        </p:blipFill>
        <p:spPr>
          <a:xfrm>
            <a:off x="1016182" y="1549411"/>
            <a:ext cx="1152859" cy="309942"/>
          </a:xfrm>
          <a:prstGeom prst="rect">
            <a:avLst/>
          </a:prstGeom>
        </p:spPr>
      </p:pic>
      <p:graphicFrame>
        <p:nvGraphicFramePr>
          <p:cNvPr id="8" name="表格 13">
            <a:extLst>
              <a:ext uri="{FF2B5EF4-FFF2-40B4-BE49-F238E27FC236}">
                <a16:creationId xmlns:a16="http://schemas.microsoft.com/office/drawing/2014/main" id="{50D3C29B-0D15-4513-A575-3AED73BD7C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30560"/>
              </p:ext>
            </p:extLst>
          </p:nvPr>
        </p:nvGraphicFramePr>
        <p:xfrm>
          <a:off x="-17655" y="606611"/>
          <a:ext cx="502617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318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48625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389001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OE-ALDH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82048AC1-FAC0-4C23-AAAF-099C0276C96D}"/>
              </a:ext>
            </a:extLst>
          </p:cNvPr>
          <p:cNvSpPr txBox="1"/>
          <p:nvPr/>
        </p:nvSpPr>
        <p:spPr>
          <a:xfrm>
            <a:off x="89992" y="1505500"/>
            <a:ext cx="827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 AKT</a:t>
            </a:r>
            <a:endParaRPr lang="zh-CN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A734944-4C75-422D-ACBD-E9ADAE27D8DD}"/>
              </a:ext>
            </a:extLst>
          </p:cNvPr>
          <p:cNvSpPr/>
          <p:nvPr/>
        </p:nvSpPr>
        <p:spPr>
          <a:xfrm>
            <a:off x="1016611" y="1549412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17CEF71-E28C-4DBD-BFBE-6047F784D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816" y="1580239"/>
            <a:ext cx="1019961" cy="234617"/>
          </a:xfrm>
          <a:prstGeom prst="rect">
            <a:avLst/>
          </a:prstGeom>
        </p:spPr>
      </p:pic>
      <p:graphicFrame>
        <p:nvGraphicFramePr>
          <p:cNvPr id="38" name="表格 13">
            <a:extLst>
              <a:ext uri="{FF2B5EF4-FFF2-40B4-BE49-F238E27FC236}">
                <a16:creationId xmlns:a16="http://schemas.microsoft.com/office/drawing/2014/main" id="{AC99C25B-3043-43F5-A6A0-99CF5B8A51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773261"/>
              </p:ext>
            </p:extLst>
          </p:nvPr>
        </p:nvGraphicFramePr>
        <p:xfrm>
          <a:off x="138539" y="3653036"/>
          <a:ext cx="421481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3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64356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007394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siALDH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48" name="图片 47">
            <a:extLst>
              <a:ext uri="{FF2B5EF4-FFF2-40B4-BE49-F238E27FC236}">
                <a16:creationId xmlns:a16="http://schemas.microsoft.com/office/drawing/2014/main" id="{9ABFF29E-D885-44C3-9ABF-7DCA29CDF7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83" r="3471" b="6809"/>
          <a:stretch/>
        </p:blipFill>
        <p:spPr>
          <a:xfrm>
            <a:off x="1016611" y="1167612"/>
            <a:ext cx="1152000" cy="298786"/>
          </a:xfrm>
          <a:prstGeom prst="rect">
            <a:avLst/>
          </a:prstGeom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B169DD39-B583-41CD-8D33-08CE151F3B6A}"/>
              </a:ext>
            </a:extLst>
          </p:cNvPr>
          <p:cNvSpPr/>
          <p:nvPr/>
        </p:nvSpPr>
        <p:spPr>
          <a:xfrm>
            <a:off x="1016611" y="1162891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3294E6DD-CA21-4277-8722-9B28A85C4298}"/>
              </a:ext>
            </a:extLst>
          </p:cNvPr>
          <p:cNvSpPr txBox="1"/>
          <p:nvPr/>
        </p:nvSpPr>
        <p:spPr>
          <a:xfrm>
            <a:off x="-41435" y="1110059"/>
            <a:ext cx="2018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pic>
        <p:nvPicPr>
          <p:cNvPr id="60" name="图片 59">
            <a:extLst>
              <a:ext uri="{FF2B5EF4-FFF2-40B4-BE49-F238E27FC236}">
                <a16:creationId xmlns:a16="http://schemas.microsoft.com/office/drawing/2014/main" id="{BE73CD58-30A8-4EF1-A2E7-66F73C73A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6252" y="1116252"/>
            <a:ext cx="942492" cy="373631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E44D363A-3DA4-4437-A51C-271862B3B92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623" t="8910" r="4605" b="4962"/>
          <a:stretch/>
        </p:blipFill>
        <p:spPr>
          <a:xfrm>
            <a:off x="1009160" y="2453154"/>
            <a:ext cx="1166903" cy="309127"/>
          </a:xfrm>
          <a:prstGeom prst="rect">
            <a:avLst/>
          </a:prstGeom>
        </p:spPr>
      </p:pic>
      <p:sp>
        <p:nvSpPr>
          <p:cNvPr id="62" name="矩形 61">
            <a:extLst>
              <a:ext uri="{FF2B5EF4-FFF2-40B4-BE49-F238E27FC236}">
                <a16:creationId xmlns:a16="http://schemas.microsoft.com/office/drawing/2014/main" id="{851FB96D-4B36-4A73-B649-02F658227C43}"/>
              </a:ext>
            </a:extLst>
          </p:cNvPr>
          <p:cNvSpPr/>
          <p:nvPr/>
        </p:nvSpPr>
        <p:spPr>
          <a:xfrm>
            <a:off x="1016611" y="2457739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096F2D1D-EC42-4F1B-8A1F-A606E02D4E9C}"/>
              </a:ext>
            </a:extLst>
          </p:cNvPr>
          <p:cNvSpPr txBox="1"/>
          <p:nvPr/>
        </p:nvSpPr>
        <p:spPr>
          <a:xfrm>
            <a:off x="89992" y="2441449"/>
            <a:ext cx="85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S6K</a:t>
            </a:r>
            <a:endParaRPr lang="zh-CN" altLang="en-US" dirty="0"/>
          </a:p>
        </p:txBody>
      </p:sp>
      <p:pic>
        <p:nvPicPr>
          <p:cNvPr id="65" name="图片 64">
            <a:extLst>
              <a:ext uri="{FF2B5EF4-FFF2-40B4-BE49-F238E27FC236}">
                <a16:creationId xmlns:a16="http://schemas.microsoft.com/office/drawing/2014/main" id="{3433AC2D-8BC5-4DCA-A8AB-5102BD09E5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4699" y="2456291"/>
            <a:ext cx="1214811" cy="388457"/>
          </a:xfrm>
          <a:prstGeom prst="rect">
            <a:avLst/>
          </a:prstGeom>
        </p:spPr>
      </p:pic>
      <p:pic>
        <p:nvPicPr>
          <p:cNvPr id="70" name="图片 69">
            <a:extLst>
              <a:ext uri="{FF2B5EF4-FFF2-40B4-BE49-F238E27FC236}">
                <a16:creationId xmlns:a16="http://schemas.microsoft.com/office/drawing/2014/main" id="{3EADBA3F-6438-4253-898B-77C206B6F36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737" t="17835" r="2206" b="12851"/>
          <a:stretch/>
        </p:blipFill>
        <p:spPr>
          <a:xfrm>
            <a:off x="1016611" y="1949297"/>
            <a:ext cx="1152000" cy="292586"/>
          </a:xfrm>
          <a:prstGeom prst="rect">
            <a:avLst/>
          </a:prstGeom>
        </p:spPr>
      </p:pic>
      <p:sp>
        <p:nvSpPr>
          <p:cNvPr id="71" name="矩形 70">
            <a:extLst>
              <a:ext uri="{FF2B5EF4-FFF2-40B4-BE49-F238E27FC236}">
                <a16:creationId xmlns:a16="http://schemas.microsoft.com/office/drawing/2014/main" id="{B1E4EE2C-19AA-47AF-BD0D-A4FFBD19F17D}"/>
              </a:ext>
            </a:extLst>
          </p:cNvPr>
          <p:cNvSpPr/>
          <p:nvPr/>
        </p:nvSpPr>
        <p:spPr>
          <a:xfrm>
            <a:off x="1016611" y="1940609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630646F8-DAC4-46C5-85A7-339D471AF1E4}"/>
              </a:ext>
            </a:extLst>
          </p:cNvPr>
          <p:cNvSpPr txBox="1"/>
          <p:nvPr/>
        </p:nvSpPr>
        <p:spPr>
          <a:xfrm>
            <a:off x="89992" y="1914864"/>
            <a:ext cx="60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AKT</a:t>
            </a:r>
            <a:endParaRPr lang="zh-CN" altLang="en-US" dirty="0"/>
          </a:p>
        </p:txBody>
      </p:sp>
      <p:pic>
        <p:nvPicPr>
          <p:cNvPr id="74" name="图片 73">
            <a:extLst>
              <a:ext uri="{FF2B5EF4-FFF2-40B4-BE49-F238E27FC236}">
                <a16:creationId xmlns:a16="http://schemas.microsoft.com/office/drawing/2014/main" id="{1327E06D-096A-4C1E-873A-C8F7FCE08D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1307" y="1960388"/>
            <a:ext cx="1349738" cy="376831"/>
          </a:xfrm>
          <a:prstGeom prst="rect">
            <a:avLst/>
          </a:prstGeom>
        </p:spPr>
      </p:pic>
      <p:pic>
        <p:nvPicPr>
          <p:cNvPr id="75" name="图片 74">
            <a:extLst>
              <a:ext uri="{FF2B5EF4-FFF2-40B4-BE49-F238E27FC236}">
                <a16:creationId xmlns:a16="http://schemas.microsoft.com/office/drawing/2014/main" id="{BDC645C3-DCE9-4CB8-AA51-75D8A517746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180" t="22164" r="3538" b="22021"/>
          <a:stretch/>
        </p:blipFill>
        <p:spPr>
          <a:xfrm>
            <a:off x="1016611" y="3345331"/>
            <a:ext cx="1152001" cy="287549"/>
          </a:xfrm>
          <a:prstGeom prst="rect">
            <a:avLst/>
          </a:prstGeom>
        </p:spPr>
      </p:pic>
      <p:sp>
        <p:nvSpPr>
          <p:cNvPr id="76" name="矩形 75">
            <a:extLst>
              <a:ext uri="{FF2B5EF4-FFF2-40B4-BE49-F238E27FC236}">
                <a16:creationId xmlns:a16="http://schemas.microsoft.com/office/drawing/2014/main" id="{E96E7D87-A19F-4170-9009-76EA60F45928}"/>
              </a:ext>
            </a:extLst>
          </p:cNvPr>
          <p:cNvSpPr/>
          <p:nvPr/>
        </p:nvSpPr>
        <p:spPr>
          <a:xfrm>
            <a:off x="1016611" y="3342960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FEB6A078-3146-4B3D-91DD-F50DFAE44CF6}"/>
              </a:ext>
            </a:extLst>
          </p:cNvPr>
          <p:cNvSpPr txBox="1"/>
          <p:nvPr/>
        </p:nvSpPr>
        <p:spPr>
          <a:xfrm>
            <a:off x="71056" y="3322638"/>
            <a:ext cx="1129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pic>
        <p:nvPicPr>
          <p:cNvPr id="79" name="图片 78">
            <a:extLst>
              <a:ext uri="{FF2B5EF4-FFF2-40B4-BE49-F238E27FC236}">
                <a16:creationId xmlns:a16="http://schemas.microsoft.com/office/drawing/2014/main" id="{3DC66A98-BFA1-443D-8DBD-A174B4B3E62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47297" y="3370151"/>
            <a:ext cx="997607" cy="34115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31930CCF-A2E4-47B2-9FE6-15F69C5267F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674" t="13209" r="3870" b="12678"/>
          <a:stretch/>
        </p:blipFill>
        <p:spPr>
          <a:xfrm>
            <a:off x="1086807" y="4097046"/>
            <a:ext cx="1728000" cy="297804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A88460BE-C5DF-4D5C-89CA-9D076D65B22C}"/>
              </a:ext>
            </a:extLst>
          </p:cNvPr>
          <p:cNvSpPr/>
          <p:nvPr/>
        </p:nvSpPr>
        <p:spPr>
          <a:xfrm>
            <a:off x="1086807" y="4093608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3977FC58-78E1-4789-807D-AD189E4E4A3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29361" y="4063994"/>
            <a:ext cx="996612" cy="369333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6BC0D42-CFFF-432F-A550-58BFB20FE45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682" t="9449" r="2688" b="2941"/>
          <a:stretch/>
        </p:blipFill>
        <p:spPr>
          <a:xfrm>
            <a:off x="1086807" y="4516741"/>
            <a:ext cx="1728000" cy="297805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229096CE-DF15-4601-A769-486F44FCAD4D}"/>
              </a:ext>
            </a:extLst>
          </p:cNvPr>
          <p:cNvSpPr/>
          <p:nvPr/>
        </p:nvSpPr>
        <p:spPr>
          <a:xfrm>
            <a:off x="1086807" y="4511983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712F8CAD-4F26-4F37-BDF4-E08592429F15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9374" t="20621"/>
          <a:stretch/>
        </p:blipFill>
        <p:spPr>
          <a:xfrm rot="345887">
            <a:off x="3300447" y="4505356"/>
            <a:ext cx="915611" cy="356434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F40E02B1-347F-404B-A392-92C09B0152D0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388" t="17321" r="5932" b="21822"/>
          <a:stretch/>
        </p:blipFill>
        <p:spPr>
          <a:xfrm>
            <a:off x="1086807" y="6332227"/>
            <a:ext cx="1728001" cy="297568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08EA2B89-0C17-468C-BC15-A8FACF34EB02}"/>
              </a:ext>
            </a:extLst>
          </p:cNvPr>
          <p:cNvSpPr/>
          <p:nvPr/>
        </p:nvSpPr>
        <p:spPr>
          <a:xfrm>
            <a:off x="1086807" y="6323795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69FC8700-25A5-4736-A2F3-30C697C8FE0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71873" y="6316856"/>
            <a:ext cx="765029" cy="310056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FC9AC94E-17A9-4BD7-B10C-9071AF2B5B2A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3771" t="19042" r="2895" b="1"/>
          <a:stretch/>
        </p:blipFill>
        <p:spPr>
          <a:xfrm>
            <a:off x="1086807" y="4949278"/>
            <a:ext cx="1728000" cy="305999"/>
          </a:xfrm>
          <a:prstGeom prst="rect">
            <a:avLst/>
          </a:prstGeom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BAC99959-0D98-4CAD-A7BD-CA30C2EB3367}"/>
              </a:ext>
            </a:extLst>
          </p:cNvPr>
          <p:cNvSpPr/>
          <p:nvPr/>
        </p:nvSpPr>
        <p:spPr>
          <a:xfrm>
            <a:off x="1086807" y="4955502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7" name="图片 56">
            <a:extLst>
              <a:ext uri="{FF2B5EF4-FFF2-40B4-BE49-F238E27FC236}">
                <a16:creationId xmlns:a16="http://schemas.microsoft.com/office/drawing/2014/main" id="{8CB9B46E-DF5F-4F7A-AAFB-8102FA7B5F5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20277" y="4925888"/>
            <a:ext cx="1200963" cy="347865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EBDF6B39-9A5A-4779-9144-0DB5C3B3EDA4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986" t="20596" r="1511" b="4924"/>
          <a:stretch/>
        </p:blipFill>
        <p:spPr>
          <a:xfrm>
            <a:off x="1086807" y="5342132"/>
            <a:ext cx="1728001" cy="306000"/>
          </a:xfrm>
          <a:prstGeom prst="rect">
            <a:avLst/>
          </a:prstGeom>
        </p:spPr>
      </p:pic>
      <p:sp>
        <p:nvSpPr>
          <p:cNvPr id="66" name="矩形 65">
            <a:extLst>
              <a:ext uri="{FF2B5EF4-FFF2-40B4-BE49-F238E27FC236}">
                <a16:creationId xmlns:a16="http://schemas.microsoft.com/office/drawing/2014/main" id="{85180891-67CC-4ADB-97B7-8668E83B1B8A}"/>
              </a:ext>
            </a:extLst>
          </p:cNvPr>
          <p:cNvSpPr/>
          <p:nvPr/>
        </p:nvSpPr>
        <p:spPr>
          <a:xfrm>
            <a:off x="1086807" y="5342132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8" name="图片 67">
            <a:extLst>
              <a:ext uri="{FF2B5EF4-FFF2-40B4-BE49-F238E27FC236}">
                <a16:creationId xmlns:a16="http://schemas.microsoft.com/office/drawing/2014/main" id="{0FDAC6EC-BE81-4221-87ED-1644F108DB2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043639" y="5339441"/>
            <a:ext cx="1474197" cy="412897"/>
          </a:xfrm>
          <a:prstGeom prst="rect">
            <a:avLst/>
          </a:prstGeom>
        </p:spPr>
      </p:pic>
      <p:pic>
        <p:nvPicPr>
          <p:cNvPr id="80" name="图片 79">
            <a:extLst>
              <a:ext uri="{FF2B5EF4-FFF2-40B4-BE49-F238E27FC236}">
                <a16:creationId xmlns:a16="http://schemas.microsoft.com/office/drawing/2014/main" id="{1BE95FA0-64C9-4DF1-B598-43BEE9C7B40E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2802" t="1941" r="1" b="17147"/>
          <a:stretch/>
        </p:blipFill>
        <p:spPr>
          <a:xfrm>
            <a:off x="1086807" y="5823269"/>
            <a:ext cx="1732487" cy="306001"/>
          </a:xfrm>
          <a:prstGeom prst="rect">
            <a:avLst/>
          </a:prstGeom>
        </p:spPr>
      </p:pic>
      <p:sp>
        <p:nvSpPr>
          <p:cNvPr id="81" name="矩形 80">
            <a:extLst>
              <a:ext uri="{FF2B5EF4-FFF2-40B4-BE49-F238E27FC236}">
                <a16:creationId xmlns:a16="http://schemas.microsoft.com/office/drawing/2014/main" id="{D25FD0DB-F7CB-494D-9A27-2093CDBE2A23}"/>
              </a:ext>
            </a:extLst>
          </p:cNvPr>
          <p:cNvSpPr/>
          <p:nvPr/>
        </p:nvSpPr>
        <p:spPr>
          <a:xfrm>
            <a:off x="1086807" y="5822154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2" name="图片 81">
            <a:extLst>
              <a:ext uri="{FF2B5EF4-FFF2-40B4-BE49-F238E27FC236}">
                <a16:creationId xmlns:a16="http://schemas.microsoft.com/office/drawing/2014/main" id="{B43C1CCF-DC03-4721-9967-21E1C1F3ECD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083698" y="5854631"/>
            <a:ext cx="1248694" cy="273523"/>
          </a:xfrm>
          <a:prstGeom prst="rect">
            <a:avLst/>
          </a:prstGeom>
        </p:spPr>
      </p:pic>
      <p:pic>
        <p:nvPicPr>
          <p:cNvPr id="93" name="图片 92">
            <a:extLst>
              <a:ext uri="{FF2B5EF4-FFF2-40B4-BE49-F238E27FC236}">
                <a16:creationId xmlns:a16="http://schemas.microsoft.com/office/drawing/2014/main" id="{468E71A0-591E-47AE-BBFA-65626BB02373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l="5924" t="14263" r="5664" b="16800"/>
          <a:stretch/>
        </p:blipFill>
        <p:spPr>
          <a:xfrm>
            <a:off x="1014865" y="2887505"/>
            <a:ext cx="1155492" cy="298787"/>
          </a:xfrm>
          <a:prstGeom prst="rect">
            <a:avLst/>
          </a:prstGeom>
        </p:spPr>
      </p:pic>
      <p:sp>
        <p:nvSpPr>
          <p:cNvPr id="94" name="矩形 93">
            <a:extLst>
              <a:ext uri="{FF2B5EF4-FFF2-40B4-BE49-F238E27FC236}">
                <a16:creationId xmlns:a16="http://schemas.microsoft.com/office/drawing/2014/main" id="{43C932BB-83E1-49BD-B42E-C8B186D4EEBD}"/>
              </a:ext>
            </a:extLst>
          </p:cNvPr>
          <p:cNvSpPr/>
          <p:nvPr/>
        </p:nvSpPr>
        <p:spPr>
          <a:xfrm>
            <a:off x="1016611" y="2879323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95" name="文本框 74">
            <a:extLst>
              <a:ext uri="{FF2B5EF4-FFF2-40B4-BE49-F238E27FC236}">
                <a16:creationId xmlns:a16="http://schemas.microsoft.com/office/drawing/2014/main" id="{A952001B-CAE6-4338-B00E-16826F00D140}"/>
              </a:ext>
            </a:extLst>
          </p:cNvPr>
          <p:cNvSpPr txBox="1"/>
          <p:nvPr/>
        </p:nvSpPr>
        <p:spPr>
          <a:xfrm>
            <a:off x="65210" y="2893647"/>
            <a:ext cx="1086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cs typeface="Arial" panose="020B0604020202020204" pitchFamily="34" charset="0"/>
              </a:rPr>
              <a:t>PS6K</a:t>
            </a:r>
            <a:endParaRPr lang="zh-CN" altLang="en-US" dirty="0"/>
          </a:p>
        </p:txBody>
      </p:sp>
      <p:sp>
        <p:nvSpPr>
          <p:cNvPr id="83" name="文本框 15">
            <a:extLst>
              <a:ext uri="{FF2B5EF4-FFF2-40B4-BE49-F238E27FC236}">
                <a16:creationId xmlns:a16="http://schemas.microsoft.com/office/drawing/2014/main" id="{80437F44-E698-4FB9-B5A5-272CF317F935}"/>
              </a:ext>
            </a:extLst>
          </p:cNvPr>
          <p:cNvSpPr txBox="1"/>
          <p:nvPr/>
        </p:nvSpPr>
        <p:spPr>
          <a:xfrm>
            <a:off x="3427133" y="104459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84" name="文本框 15">
            <a:extLst>
              <a:ext uri="{FF2B5EF4-FFF2-40B4-BE49-F238E27FC236}">
                <a16:creationId xmlns:a16="http://schemas.microsoft.com/office/drawing/2014/main" id="{80437F44-E698-4FB9-B5A5-272CF317F935}"/>
              </a:ext>
            </a:extLst>
          </p:cNvPr>
          <p:cNvSpPr txBox="1"/>
          <p:nvPr/>
        </p:nvSpPr>
        <p:spPr>
          <a:xfrm>
            <a:off x="3650549" y="139557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85" name="文本框 15">
            <a:extLst>
              <a:ext uri="{FF2B5EF4-FFF2-40B4-BE49-F238E27FC236}">
                <a16:creationId xmlns:a16="http://schemas.microsoft.com/office/drawing/2014/main" id="{80437F44-E698-4FB9-B5A5-272CF317F935}"/>
              </a:ext>
            </a:extLst>
          </p:cNvPr>
          <p:cNvSpPr txBox="1"/>
          <p:nvPr/>
        </p:nvSpPr>
        <p:spPr>
          <a:xfrm>
            <a:off x="3623811" y="163019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86" name="文本框 15">
            <a:extLst>
              <a:ext uri="{FF2B5EF4-FFF2-40B4-BE49-F238E27FC236}">
                <a16:creationId xmlns:a16="http://schemas.microsoft.com/office/drawing/2014/main" id="{70A5E94D-BBDC-4056-BC02-A3BA7834124B}"/>
              </a:ext>
            </a:extLst>
          </p:cNvPr>
          <p:cNvSpPr txBox="1"/>
          <p:nvPr/>
        </p:nvSpPr>
        <p:spPr>
          <a:xfrm>
            <a:off x="3788989" y="190851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87" name="文本框 15">
            <a:extLst>
              <a:ext uri="{FF2B5EF4-FFF2-40B4-BE49-F238E27FC236}">
                <a16:creationId xmlns:a16="http://schemas.microsoft.com/office/drawing/2014/main" id="{5DC775FD-4C63-4E98-9E6C-58EBD4C217F5}"/>
              </a:ext>
            </a:extLst>
          </p:cNvPr>
          <p:cNvSpPr txBox="1"/>
          <p:nvPr/>
        </p:nvSpPr>
        <p:spPr>
          <a:xfrm>
            <a:off x="3762251" y="214312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98" name="文本框 15">
            <a:extLst>
              <a:ext uri="{FF2B5EF4-FFF2-40B4-BE49-F238E27FC236}">
                <a16:creationId xmlns:a16="http://schemas.microsoft.com/office/drawing/2014/main" id="{EA52B749-B0D5-4ECD-B6A2-87562CBB0D8A}"/>
              </a:ext>
            </a:extLst>
          </p:cNvPr>
          <p:cNvSpPr txBox="1"/>
          <p:nvPr/>
        </p:nvSpPr>
        <p:spPr>
          <a:xfrm>
            <a:off x="3383269" y="238396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99" name="文本框 15">
            <a:extLst>
              <a:ext uri="{FF2B5EF4-FFF2-40B4-BE49-F238E27FC236}">
                <a16:creationId xmlns:a16="http://schemas.microsoft.com/office/drawing/2014/main" id="{4834627C-CCC0-48AC-B4D6-BF2B89B2B7F2}"/>
              </a:ext>
            </a:extLst>
          </p:cNvPr>
          <p:cNvSpPr txBox="1"/>
          <p:nvPr/>
        </p:nvSpPr>
        <p:spPr>
          <a:xfrm>
            <a:off x="3356531" y="261858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00" name="文本框 15">
            <a:extLst>
              <a:ext uri="{FF2B5EF4-FFF2-40B4-BE49-F238E27FC236}">
                <a16:creationId xmlns:a16="http://schemas.microsoft.com/office/drawing/2014/main" id="{49F7CB00-BA8C-4A86-AB54-82D5E886D9F8}"/>
              </a:ext>
            </a:extLst>
          </p:cNvPr>
          <p:cNvSpPr txBox="1"/>
          <p:nvPr/>
        </p:nvSpPr>
        <p:spPr>
          <a:xfrm>
            <a:off x="2366706" y="279586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101" name="文本框 15">
            <a:extLst>
              <a:ext uri="{FF2B5EF4-FFF2-40B4-BE49-F238E27FC236}">
                <a16:creationId xmlns:a16="http://schemas.microsoft.com/office/drawing/2014/main" id="{D7D426AD-7473-4DFA-8A98-2DB6110AE7C0}"/>
              </a:ext>
            </a:extLst>
          </p:cNvPr>
          <p:cNvSpPr txBox="1"/>
          <p:nvPr/>
        </p:nvSpPr>
        <p:spPr>
          <a:xfrm>
            <a:off x="2328611" y="301567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02" name="文本框 15">
            <a:extLst>
              <a:ext uri="{FF2B5EF4-FFF2-40B4-BE49-F238E27FC236}">
                <a16:creationId xmlns:a16="http://schemas.microsoft.com/office/drawing/2014/main" id="{34702F56-EB7B-4574-954D-7BB563091319}"/>
              </a:ext>
            </a:extLst>
          </p:cNvPr>
          <p:cNvSpPr txBox="1"/>
          <p:nvPr/>
        </p:nvSpPr>
        <p:spPr>
          <a:xfrm>
            <a:off x="3383268" y="348994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103" name="文本框 15">
            <a:extLst>
              <a:ext uri="{FF2B5EF4-FFF2-40B4-BE49-F238E27FC236}">
                <a16:creationId xmlns:a16="http://schemas.microsoft.com/office/drawing/2014/main" id="{2C3CB6BD-BDB3-4555-9F64-0B2870A677CA}"/>
              </a:ext>
            </a:extLst>
          </p:cNvPr>
          <p:cNvSpPr txBox="1"/>
          <p:nvPr/>
        </p:nvSpPr>
        <p:spPr>
          <a:xfrm>
            <a:off x="4268010" y="394772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04" name="文本框 15">
            <a:extLst>
              <a:ext uri="{FF2B5EF4-FFF2-40B4-BE49-F238E27FC236}">
                <a16:creationId xmlns:a16="http://schemas.microsoft.com/office/drawing/2014/main" id="{325EB32E-4C59-45F1-AD6A-F3DB59747207}"/>
              </a:ext>
            </a:extLst>
          </p:cNvPr>
          <p:cNvSpPr txBox="1"/>
          <p:nvPr/>
        </p:nvSpPr>
        <p:spPr>
          <a:xfrm>
            <a:off x="4188667" y="433663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105" name="文本框 15">
            <a:extLst>
              <a:ext uri="{FF2B5EF4-FFF2-40B4-BE49-F238E27FC236}">
                <a16:creationId xmlns:a16="http://schemas.microsoft.com/office/drawing/2014/main" id="{82D79D41-4A72-4EDC-9146-57044CAF92AD}"/>
              </a:ext>
            </a:extLst>
          </p:cNvPr>
          <p:cNvSpPr txBox="1"/>
          <p:nvPr/>
        </p:nvSpPr>
        <p:spPr>
          <a:xfrm>
            <a:off x="4161929" y="457125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06" name="文本框 15">
            <a:extLst>
              <a:ext uri="{FF2B5EF4-FFF2-40B4-BE49-F238E27FC236}">
                <a16:creationId xmlns:a16="http://schemas.microsoft.com/office/drawing/2014/main" id="{8D19D429-A406-4383-B523-BB585236226C}"/>
              </a:ext>
            </a:extLst>
          </p:cNvPr>
          <p:cNvSpPr txBox="1"/>
          <p:nvPr/>
        </p:nvSpPr>
        <p:spPr>
          <a:xfrm>
            <a:off x="4348674" y="476583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107" name="文本框 15">
            <a:extLst>
              <a:ext uri="{FF2B5EF4-FFF2-40B4-BE49-F238E27FC236}">
                <a16:creationId xmlns:a16="http://schemas.microsoft.com/office/drawing/2014/main" id="{2C9C07A4-B7E1-4253-B2C1-3A06076FADCA}"/>
              </a:ext>
            </a:extLst>
          </p:cNvPr>
          <p:cNvSpPr txBox="1"/>
          <p:nvPr/>
        </p:nvSpPr>
        <p:spPr>
          <a:xfrm>
            <a:off x="4321936" y="500045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08" name="文本框 15">
            <a:extLst>
              <a:ext uri="{FF2B5EF4-FFF2-40B4-BE49-F238E27FC236}">
                <a16:creationId xmlns:a16="http://schemas.microsoft.com/office/drawing/2014/main" id="{279B8405-154F-46ED-8257-039E9C91656B}"/>
              </a:ext>
            </a:extLst>
          </p:cNvPr>
          <p:cNvSpPr txBox="1"/>
          <p:nvPr/>
        </p:nvSpPr>
        <p:spPr>
          <a:xfrm>
            <a:off x="4475081" y="529784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109" name="文本框 15">
            <a:extLst>
              <a:ext uri="{FF2B5EF4-FFF2-40B4-BE49-F238E27FC236}">
                <a16:creationId xmlns:a16="http://schemas.microsoft.com/office/drawing/2014/main" id="{307D016F-9573-4E01-87FE-7EAE196A51EC}"/>
              </a:ext>
            </a:extLst>
          </p:cNvPr>
          <p:cNvSpPr txBox="1"/>
          <p:nvPr/>
        </p:nvSpPr>
        <p:spPr>
          <a:xfrm>
            <a:off x="4448343" y="553246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11" name="文本框 15">
            <a:extLst>
              <a:ext uri="{FF2B5EF4-FFF2-40B4-BE49-F238E27FC236}">
                <a16:creationId xmlns:a16="http://schemas.microsoft.com/office/drawing/2014/main" id="{BA74DB0F-26B5-454A-970A-320BCB7194BB}"/>
              </a:ext>
            </a:extLst>
          </p:cNvPr>
          <p:cNvSpPr txBox="1"/>
          <p:nvPr/>
        </p:nvSpPr>
        <p:spPr>
          <a:xfrm>
            <a:off x="4098731" y="635773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112" name="文本框 15">
            <a:extLst>
              <a:ext uri="{FF2B5EF4-FFF2-40B4-BE49-F238E27FC236}">
                <a16:creationId xmlns:a16="http://schemas.microsoft.com/office/drawing/2014/main" id="{405D3447-2D1E-4754-B5B4-114D6FD8EA4A}"/>
              </a:ext>
            </a:extLst>
          </p:cNvPr>
          <p:cNvSpPr txBox="1"/>
          <p:nvPr/>
        </p:nvSpPr>
        <p:spPr>
          <a:xfrm>
            <a:off x="4295439" y="576856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113" name="文本框 15">
            <a:extLst>
              <a:ext uri="{FF2B5EF4-FFF2-40B4-BE49-F238E27FC236}">
                <a16:creationId xmlns:a16="http://schemas.microsoft.com/office/drawing/2014/main" id="{CC56BB91-698F-4CE1-A03D-B93A9D61B5BB}"/>
              </a:ext>
            </a:extLst>
          </p:cNvPr>
          <p:cNvSpPr txBox="1"/>
          <p:nvPr/>
        </p:nvSpPr>
        <p:spPr>
          <a:xfrm>
            <a:off x="4268701" y="600318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graphicFrame>
        <p:nvGraphicFramePr>
          <p:cNvPr id="110" name="表格 13">
            <a:extLst>
              <a:ext uri="{FF2B5EF4-FFF2-40B4-BE49-F238E27FC236}">
                <a16:creationId xmlns:a16="http://schemas.microsoft.com/office/drawing/2014/main" id="{CF92719C-7C11-4381-9465-760843DDB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944267"/>
              </p:ext>
            </p:extLst>
          </p:nvPr>
        </p:nvGraphicFramePr>
        <p:xfrm>
          <a:off x="6151022" y="724751"/>
          <a:ext cx="502617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318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48625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389001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OE-ALDH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114" name="表格 13">
            <a:extLst>
              <a:ext uri="{FF2B5EF4-FFF2-40B4-BE49-F238E27FC236}">
                <a16:creationId xmlns:a16="http://schemas.microsoft.com/office/drawing/2014/main" id="{8CF9E19D-4925-4AB4-AC52-C6851E8D9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212822"/>
              </p:ext>
            </p:extLst>
          </p:nvPr>
        </p:nvGraphicFramePr>
        <p:xfrm>
          <a:off x="6401410" y="3541704"/>
          <a:ext cx="421481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3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64356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007394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siALDH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115" name="图片 114">
            <a:extLst>
              <a:ext uri="{FF2B5EF4-FFF2-40B4-BE49-F238E27FC236}">
                <a16:creationId xmlns:a16="http://schemas.microsoft.com/office/drawing/2014/main" id="{F1932CCE-0D85-4E82-A83B-BCD91B11D218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6329" t="14513" r="3492" b="8417"/>
          <a:stretch/>
        </p:blipFill>
        <p:spPr>
          <a:xfrm>
            <a:off x="7282461" y="1575723"/>
            <a:ext cx="1152000" cy="295361"/>
          </a:xfrm>
          <a:prstGeom prst="rect">
            <a:avLst/>
          </a:prstGeom>
        </p:spPr>
      </p:pic>
      <p:sp>
        <p:nvSpPr>
          <p:cNvPr id="117" name="矩形 116">
            <a:extLst>
              <a:ext uri="{FF2B5EF4-FFF2-40B4-BE49-F238E27FC236}">
                <a16:creationId xmlns:a16="http://schemas.microsoft.com/office/drawing/2014/main" id="{E9B651E3-35A7-4D66-B416-002DDF242CBA}"/>
              </a:ext>
            </a:extLst>
          </p:cNvPr>
          <p:cNvSpPr/>
          <p:nvPr/>
        </p:nvSpPr>
        <p:spPr>
          <a:xfrm>
            <a:off x="7282461" y="1565084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19" name="图片 118">
            <a:extLst>
              <a:ext uri="{FF2B5EF4-FFF2-40B4-BE49-F238E27FC236}">
                <a16:creationId xmlns:a16="http://schemas.microsoft.com/office/drawing/2014/main" id="{D078B17F-726A-4B91-BBF9-F8290056DA8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854651" y="1435411"/>
            <a:ext cx="1169930" cy="345483"/>
          </a:xfrm>
          <a:prstGeom prst="rect">
            <a:avLst/>
          </a:prstGeom>
        </p:spPr>
      </p:pic>
      <p:pic>
        <p:nvPicPr>
          <p:cNvPr id="120" name="图片 119">
            <a:extLst>
              <a:ext uri="{FF2B5EF4-FFF2-40B4-BE49-F238E27FC236}">
                <a16:creationId xmlns:a16="http://schemas.microsoft.com/office/drawing/2014/main" id="{B6954EF3-1893-40F4-96F3-48AD49D8067B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4716" t="12972" r="2779" b="18537"/>
          <a:stretch/>
        </p:blipFill>
        <p:spPr>
          <a:xfrm>
            <a:off x="7282461" y="1951158"/>
            <a:ext cx="1152001" cy="301477"/>
          </a:xfrm>
          <a:prstGeom prst="rect">
            <a:avLst/>
          </a:prstGeom>
        </p:spPr>
      </p:pic>
      <p:sp>
        <p:nvSpPr>
          <p:cNvPr id="121" name="矩形 120">
            <a:extLst>
              <a:ext uri="{FF2B5EF4-FFF2-40B4-BE49-F238E27FC236}">
                <a16:creationId xmlns:a16="http://schemas.microsoft.com/office/drawing/2014/main" id="{CC87FE87-A585-4696-A282-DA10E8A0ACEC}"/>
              </a:ext>
            </a:extLst>
          </p:cNvPr>
          <p:cNvSpPr/>
          <p:nvPr/>
        </p:nvSpPr>
        <p:spPr>
          <a:xfrm>
            <a:off x="7282461" y="1948965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4" name="图片 123">
            <a:extLst>
              <a:ext uri="{FF2B5EF4-FFF2-40B4-BE49-F238E27FC236}">
                <a16:creationId xmlns:a16="http://schemas.microsoft.com/office/drawing/2014/main" id="{F7383CB4-66FB-4E1D-B343-338E1F3B3DE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098365" y="1848591"/>
            <a:ext cx="583583" cy="292553"/>
          </a:xfrm>
          <a:prstGeom prst="rect">
            <a:avLst/>
          </a:prstGeom>
        </p:spPr>
      </p:pic>
      <p:pic>
        <p:nvPicPr>
          <p:cNvPr id="125" name="图片 124">
            <a:extLst>
              <a:ext uri="{FF2B5EF4-FFF2-40B4-BE49-F238E27FC236}">
                <a16:creationId xmlns:a16="http://schemas.microsoft.com/office/drawing/2014/main" id="{E3AFD27D-EB71-44A5-8DC3-349F26CEBE93}"/>
              </a:ext>
            </a:extLst>
          </p:cNvPr>
          <p:cNvPicPr>
            <a:picLocks noChangeAspect="1"/>
          </p:cNvPicPr>
          <p:nvPr/>
        </p:nvPicPr>
        <p:blipFill rotWithShape="1">
          <a:blip r:embed="rId30"/>
          <a:srcRect l="4435" t="19447" r="6094" b="24051"/>
          <a:stretch/>
        </p:blipFill>
        <p:spPr>
          <a:xfrm>
            <a:off x="7280763" y="3157781"/>
            <a:ext cx="1155397" cy="307886"/>
          </a:xfrm>
          <a:prstGeom prst="rect">
            <a:avLst/>
          </a:prstGeom>
        </p:spPr>
      </p:pic>
      <p:sp>
        <p:nvSpPr>
          <p:cNvPr id="126" name="矩形 125">
            <a:extLst>
              <a:ext uri="{FF2B5EF4-FFF2-40B4-BE49-F238E27FC236}">
                <a16:creationId xmlns:a16="http://schemas.microsoft.com/office/drawing/2014/main" id="{C0B05DC3-62BE-4AA9-97F3-7253CC803690}"/>
              </a:ext>
            </a:extLst>
          </p:cNvPr>
          <p:cNvSpPr/>
          <p:nvPr/>
        </p:nvSpPr>
        <p:spPr>
          <a:xfrm>
            <a:off x="7282461" y="3159667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9" name="图片 128">
            <a:extLst>
              <a:ext uri="{FF2B5EF4-FFF2-40B4-BE49-F238E27FC236}">
                <a16:creationId xmlns:a16="http://schemas.microsoft.com/office/drawing/2014/main" id="{B4E57BC6-7A0C-4864-88E7-4A1294E5724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863550" y="3193405"/>
            <a:ext cx="1152132" cy="399062"/>
          </a:xfrm>
          <a:prstGeom prst="rect">
            <a:avLst/>
          </a:prstGeom>
        </p:spPr>
      </p:pic>
      <p:pic>
        <p:nvPicPr>
          <p:cNvPr id="130" name="图片 129">
            <a:extLst>
              <a:ext uri="{FF2B5EF4-FFF2-40B4-BE49-F238E27FC236}">
                <a16:creationId xmlns:a16="http://schemas.microsoft.com/office/drawing/2014/main" id="{0A8C3A7A-1892-485F-808E-075FD444F28B}"/>
              </a:ext>
            </a:extLst>
          </p:cNvPr>
          <p:cNvPicPr>
            <a:picLocks noChangeAspect="1"/>
          </p:cNvPicPr>
          <p:nvPr/>
        </p:nvPicPr>
        <p:blipFill rotWithShape="1">
          <a:blip r:embed="rId32"/>
          <a:srcRect l="10927" t="4843" r="15533" b="6238"/>
          <a:stretch/>
        </p:blipFill>
        <p:spPr>
          <a:xfrm>
            <a:off x="7282461" y="1099460"/>
            <a:ext cx="1152001" cy="295474"/>
          </a:xfrm>
          <a:prstGeom prst="rect">
            <a:avLst/>
          </a:prstGeom>
        </p:spPr>
      </p:pic>
      <p:sp>
        <p:nvSpPr>
          <p:cNvPr id="132" name="矩形 131">
            <a:extLst>
              <a:ext uri="{FF2B5EF4-FFF2-40B4-BE49-F238E27FC236}">
                <a16:creationId xmlns:a16="http://schemas.microsoft.com/office/drawing/2014/main" id="{181C065E-3CCA-48F5-9F35-1B48E9237AD4}"/>
              </a:ext>
            </a:extLst>
          </p:cNvPr>
          <p:cNvSpPr/>
          <p:nvPr/>
        </p:nvSpPr>
        <p:spPr>
          <a:xfrm>
            <a:off x="7282461" y="1099573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34" name="图片 133">
            <a:extLst>
              <a:ext uri="{FF2B5EF4-FFF2-40B4-BE49-F238E27FC236}">
                <a16:creationId xmlns:a16="http://schemas.microsoft.com/office/drawing/2014/main" id="{382642EF-D1A7-4097-BF4D-A588C7E1AEB7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192925" y="914450"/>
            <a:ext cx="1416708" cy="400139"/>
          </a:xfrm>
          <a:prstGeom prst="rect">
            <a:avLst/>
          </a:prstGeom>
        </p:spPr>
      </p:pic>
      <p:pic>
        <p:nvPicPr>
          <p:cNvPr id="135" name="图片 134">
            <a:extLst>
              <a:ext uri="{FF2B5EF4-FFF2-40B4-BE49-F238E27FC236}">
                <a16:creationId xmlns:a16="http://schemas.microsoft.com/office/drawing/2014/main" id="{809657C2-4D40-4E9A-AD6D-8573993ACBDF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l="3271" t="17479" b="8209"/>
          <a:stretch/>
        </p:blipFill>
        <p:spPr>
          <a:xfrm>
            <a:off x="7286296" y="2808195"/>
            <a:ext cx="1144330" cy="291573"/>
          </a:xfrm>
          <a:prstGeom prst="rect">
            <a:avLst/>
          </a:prstGeom>
        </p:spPr>
      </p:pic>
      <p:sp>
        <p:nvSpPr>
          <p:cNvPr id="137" name="矩形 136">
            <a:extLst>
              <a:ext uri="{FF2B5EF4-FFF2-40B4-BE49-F238E27FC236}">
                <a16:creationId xmlns:a16="http://schemas.microsoft.com/office/drawing/2014/main" id="{229F3350-B960-46C9-86E6-D508190C3715}"/>
              </a:ext>
            </a:extLst>
          </p:cNvPr>
          <p:cNvSpPr/>
          <p:nvPr/>
        </p:nvSpPr>
        <p:spPr>
          <a:xfrm>
            <a:off x="7282461" y="2798291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39" name="图片 138">
            <a:extLst>
              <a:ext uri="{FF2B5EF4-FFF2-40B4-BE49-F238E27FC236}">
                <a16:creationId xmlns:a16="http://schemas.microsoft.com/office/drawing/2014/main" id="{6273F04D-4E35-4C77-8BD3-ADC28ABDCF3F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724504" y="2700006"/>
            <a:ext cx="1548825" cy="302323"/>
          </a:xfrm>
          <a:prstGeom prst="rect">
            <a:avLst/>
          </a:prstGeom>
        </p:spPr>
      </p:pic>
      <p:pic>
        <p:nvPicPr>
          <p:cNvPr id="140" name="图片 139">
            <a:extLst>
              <a:ext uri="{FF2B5EF4-FFF2-40B4-BE49-F238E27FC236}">
                <a16:creationId xmlns:a16="http://schemas.microsoft.com/office/drawing/2014/main" id="{40ABCD54-166E-4B1D-8355-71D833320595}"/>
              </a:ext>
            </a:extLst>
          </p:cNvPr>
          <p:cNvPicPr>
            <a:picLocks noChangeAspect="1"/>
          </p:cNvPicPr>
          <p:nvPr/>
        </p:nvPicPr>
        <p:blipFill rotWithShape="1">
          <a:blip r:embed="rId36"/>
          <a:srcRect l="2071" t="20633" r="2581"/>
          <a:stretch/>
        </p:blipFill>
        <p:spPr>
          <a:xfrm>
            <a:off x="7234230" y="4120279"/>
            <a:ext cx="1728000" cy="308226"/>
          </a:xfrm>
          <a:prstGeom prst="rect">
            <a:avLst/>
          </a:prstGeom>
        </p:spPr>
      </p:pic>
      <p:sp>
        <p:nvSpPr>
          <p:cNvPr id="141" name="矩形 140">
            <a:extLst>
              <a:ext uri="{FF2B5EF4-FFF2-40B4-BE49-F238E27FC236}">
                <a16:creationId xmlns:a16="http://schemas.microsoft.com/office/drawing/2014/main" id="{4C883929-4BB1-41C1-838F-22A6F1B55116}"/>
              </a:ext>
            </a:extLst>
          </p:cNvPr>
          <p:cNvSpPr/>
          <p:nvPr/>
        </p:nvSpPr>
        <p:spPr>
          <a:xfrm>
            <a:off x="7234230" y="4126689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42" name="图片 141">
            <a:extLst>
              <a:ext uri="{FF2B5EF4-FFF2-40B4-BE49-F238E27FC236}">
                <a16:creationId xmlns:a16="http://schemas.microsoft.com/office/drawing/2014/main" id="{07000B7D-C4E8-4742-9E86-1205F17908D1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399491" y="4125717"/>
            <a:ext cx="1488912" cy="315408"/>
          </a:xfrm>
          <a:prstGeom prst="rect">
            <a:avLst/>
          </a:prstGeom>
        </p:spPr>
      </p:pic>
      <p:pic>
        <p:nvPicPr>
          <p:cNvPr id="146" name="图片 145">
            <a:extLst>
              <a:ext uri="{FF2B5EF4-FFF2-40B4-BE49-F238E27FC236}">
                <a16:creationId xmlns:a16="http://schemas.microsoft.com/office/drawing/2014/main" id="{46B6E354-CB95-4B48-9450-AB56347DCDDB}"/>
              </a:ext>
            </a:extLst>
          </p:cNvPr>
          <p:cNvPicPr>
            <a:picLocks noChangeAspect="1"/>
          </p:cNvPicPr>
          <p:nvPr/>
        </p:nvPicPr>
        <p:blipFill rotWithShape="1">
          <a:blip r:embed="rId38"/>
          <a:srcRect l="2228" t="26561" r="1" b="11338"/>
          <a:stretch/>
        </p:blipFill>
        <p:spPr>
          <a:xfrm>
            <a:off x="7238333" y="4567029"/>
            <a:ext cx="1719794" cy="276177"/>
          </a:xfrm>
          <a:prstGeom prst="rect">
            <a:avLst/>
          </a:prstGeom>
        </p:spPr>
      </p:pic>
      <p:sp>
        <p:nvSpPr>
          <p:cNvPr id="147" name="矩形 146">
            <a:extLst>
              <a:ext uri="{FF2B5EF4-FFF2-40B4-BE49-F238E27FC236}">
                <a16:creationId xmlns:a16="http://schemas.microsoft.com/office/drawing/2014/main" id="{2BEA3851-D51F-4E37-8A5B-04C847EF7B67}"/>
              </a:ext>
            </a:extLst>
          </p:cNvPr>
          <p:cNvSpPr/>
          <p:nvPr/>
        </p:nvSpPr>
        <p:spPr>
          <a:xfrm>
            <a:off x="7234230" y="4553042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48" name="图片 147">
            <a:extLst>
              <a:ext uri="{FF2B5EF4-FFF2-40B4-BE49-F238E27FC236}">
                <a16:creationId xmlns:a16="http://schemas.microsoft.com/office/drawing/2014/main" id="{3FCC80CB-44DC-49B6-B9CE-869D097F6458}"/>
              </a:ext>
            </a:extLst>
          </p:cNvPr>
          <p:cNvPicPr>
            <a:picLocks noChangeAspect="1"/>
          </p:cNvPicPr>
          <p:nvPr/>
        </p:nvPicPr>
        <p:blipFill rotWithShape="1">
          <a:blip r:embed="rId39"/>
          <a:srcRect l="1365" r="2099" b="7649"/>
          <a:stretch/>
        </p:blipFill>
        <p:spPr>
          <a:xfrm>
            <a:off x="7235065" y="4953964"/>
            <a:ext cx="1726330" cy="322039"/>
          </a:xfrm>
          <a:prstGeom prst="rect">
            <a:avLst/>
          </a:prstGeom>
        </p:spPr>
      </p:pic>
      <p:sp>
        <p:nvSpPr>
          <p:cNvPr id="149" name="矩形 148">
            <a:extLst>
              <a:ext uri="{FF2B5EF4-FFF2-40B4-BE49-F238E27FC236}">
                <a16:creationId xmlns:a16="http://schemas.microsoft.com/office/drawing/2014/main" id="{2339D870-16E7-4B61-B136-79ACD03E8D8E}"/>
              </a:ext>
            </a:extLst>
          </p:cNvPr>
          <p:cNvSpPr/>
          <p:nvPr/>
        </p:nvSpPr>
        <p:spPr>
          <a:xfrm>
            <a:off x="7234230" y="4965245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51" name="图片 150">
            <a:extLst>
              <a:ext uri="{FF2B5EF4-FFF2-40B4-BE49-F238E27FC236}">
                <a16:creationId xmlns:a16="http://schemas.microsoft.com/office/drawing/2014/main" id="{DFCDB578-C7B4-4350-AE47-EDAC87EFF5C2}"/>
              </a:ext>
            </a:extLst>
          </p:cNvPr>
          <p:cNvPicPr>
            <a:picLocks noChangeAspect="1"/>
          </p:cNvPicPr>
          <p:nvPr/>
        </p:nvPicPr>
        <p:blipFill rotWithShape="1">
          <a:blip r:embed="rId40"/>
          <a:srcRect l="4567" t="28101" r="1415" b="17134"/>
          <a:stretch/>
        </p:blipFill>
        <p:spPr>
          <a:xfrm>
            <a:off x="7234230" y="6263706"/>
            <a:ext cx="1728000" cy="289845"/>
          </a:xfrm>
          <a:prstGeom prst="rect">
            <a:avLst/>
          </a:prstGeom>
        </p:spPr>
      </p:pic>
      <p:sp>
        <p:nvSpPr>
          <p:cNvPr id="153" name="矩形 152">
            <a:extLst>
              <a:ext uri="{FF2B5EF4-FFF2-40B4-BE49-F238E27FC236}">
                <a16:creationId xmlns:a16="http://schemas.microsoft.com/office/drawing/2014/main" id="{EB45BF25-4B6F-4D0F-A6C1-AB721E803500}"/>
              </a:ext>
            </a:extLst>
          </p:cNvPr>
          <p:cNvSpPr/>
          <p:nvPr/>
        </p:nvSpPr>
        <p:spPr>
          <a:xfrm>
            <a:off x="7234230" y="6250503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54" name="图片 153">
            <a:extLst>
              <a:ext uri="{FF2B5EF4-FFF2-40B4-BE49-F238E27FC236}">
                <a16:creationId xmlns:a16="http://schemas.microsoft.com/office/drawing/2014/main" id="{8F02C07A-15CA-46B6-BC3D-63DEBB848C84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64459" y="6153970"/>
            <a:ext cx="1206339" cy="339649"/>
          </a:xfrm>
          <a:prstGeom prst="rect">
            <a:avLst/>
          </a:prstGeom>
        </p:spPr>
      </p:pic>
      <p:sp>
        <p:nvSpPr>
          <p:cNvPr id="157" name="文本框 15">
            <a:extLst>
              <a:ext uri="{FF2B5EF4-FFF2-40B4-BE49-F238E27FC236}">
                <a16:creationId xmlns:a16="http://schemas.microsoft.com/office/drawing/2014/main" id="{B3A711E9-8E60-40D8-8760-75ED3B843E02}"/>
              </a:ext>
            </a:extLst>
          </p:cNvPr>
          <p:cNvSpPr txBox="1"/>
          <p:nvPr/>
        </p:nvSpPr>
        <p:spPr>
          <a:xfrm>
            <a:off x="10543343" y="82100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58" name="文本框 15">
            <a:extLst>
              <a:ext uri="{FF2B5EF4-FFF2-40B4-BE49-F238E27FC236}">
                <a16:creationId xmlns:a16="http://schemas.microsoft.com/office/drawing/2014/main" id="{9ACE9D59-2141-491C-AA9B-899A64A46919}"/>
              </a:ext>
            </a:extLst>
          </p:cNvPr>
          <p:cNvSpPr txBox="1"/>
          <p:nvPr/>
        </p:nvSpPr>
        <p:spPr>
          <a:xfrm>
            <a:off x="9953570" y="133054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159" name="文本框 15">
            <a:extLst>
              <a:ext uri="{FF2B5EF4-FFF2-40B4-BE49-F238E27FC236}">
                <a16:creationId xmlns:a16="http://schemas.microsoft.com/office/drawing/2014/main" id="{40714E61-7250-47BD-A5E2-1CCFB4769FFE}"/>
              </a:ext>
            </a:extLst>
          </p:cNvPr>
          <p:cNvSpPr txBox="1"/>
          <p:nvPr/>
        </p:nvSpPr>
        <p:spPr>
          <a:xfrm>
            <a:off x="9695833" y="170409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160" name="文本框 15">
            <a:extLst>
              <a:ext uri="{FF2B5EF4-FFF2-40B4-BE49-F238E27FC236}">
                <a16:creationId xmlns:a16="http://schemas.microsoft.com/office/drawing/2014/main" id="{D4CC8DA3-80F9-430A-AF46-6A2D121943CE}"/>
              </a:ext>
            </a:extLst>
          </p:cNvPr>
          <p:cNvSpPr txBox="1"/>
          <p:nvPr/>
        </p:nvSpPr>
        <p:spPr>
          <a:xfrm>
            <a:off x="9669095" y="193871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61" name="文本框 15">
            <a:extLst>
              <a:ext uri="{FF2B5EF4-FFF2-40B4-BE49-F238E27FC236}">
                <a16:creationId xmlns:a16="http://schemas.microsoft.com/office/drawing/2014/main" id="{9C1EF86D-7582-4FF1-A2D3-96D25EDBC788}"/>
              </a:ext>
            </a:extLst>
          </p:cNvPr>
          <p:cNvSpPr txBox="1"/>
          <p:nvPr/>
        </p:nvSpPr>
        <p:spPr>
          <a:xfrm>
            <a:off x="10177372" y="2123377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162" name="文本框 15">
            <a:extLst>
              <a:ext uri="{FF2B5EF4-FFF2-40B4-BE49-F238E27FC236}">
                <a16:creationId xmlns:a16="http://schemas.microsoft.com/office/drawing/2014/main" id="{4AB732AC-D641-4DE4-83D0-08FCB833EC31}"/>
              </a:ext>
            </a:extLst>
          </p:cNvPr>
          <p:cNvSpPr txBox="1"/>
          <p:nvPr/>
        </p:nvSpPr>
        <p:spPr>
          <a:xfrm>
            <a:off x="10150634" y="235799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63" name="文本框 15">
            <a:extLst>
              <a:ext uri="{FF2B5EF4-FFF2-40B4-BE49-F238E27FC236}">
                <a16:creationId xmlns:a16="http://schemas.microsoft.com/office/drawing/2014/main" id="{95D0879F-9052-4EDD-9765-5905B3F0200F}"/>
              </a:ext>
            </a:extLst>
          </p:cNvPr>
          <p:cNvSpPr txBox="1"/>
          <p:nvPr/>
        </p:nvSpPr>
        <p:spPr>
          <a:xfrm>
            <a:off x="10203935" y="273124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64" name="文本框 15">
            <a:extLst>
              <a:ext uri="{FF2B5EF4-FFF2-40B4-BE49-F238E27FC236}">
                <a16:creationId xmlns:a16="http://schemas.microsoft.com/office/drawing/2014/main" id="{B85AE238-B0AA-4BF6-813B-C0990A475BDA}"/>
              </a:ext>
            </a:extLst>
          </p:cNvPr>
          <p:cNvSpPr txBox="1"/>
          <p:nvPr/>
        </p:nvSpPr>
        <p:spPr>
          <a:xfrm>
            <a:off x="9981001" y="333910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pic>
        <p:nvPicPr>
          <p:cNvPr id="165" name="图片 164">
            <a:extLst>
              <a:ext uri="{FF2B5EF4-FFF2-40B4-BE49-F238E27FC236}">
                <a16:creationId xmlns:a16="http://schemas.microsoft.com/office/drawing/2014/main" id="{CFC5F012-6C95-4E3E-B3AE-D787A7CC01C0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218973" y="4933700"/>
            <a:ext cx="1812466" cy="408827"/>
          </a:xfrm>
          <a:prstGeom prst="rect">
            <a:avLst/>
          </a:prstGeom>
        </p:spPr>
      </p:pic>
      <p:sp>
        <p:nvSpPr>
          <p:cNvPr id="166" name="文本框 15">
            <a:extLst>
              <a:ext uri="{FF2B5EF4-FFF2-40B4-BE49-F238E27FC236}">
                <a16:creationId xmlns:a16="http://schemas.microsoft.com/office/drawing/2014/main" id="{81E36D38-10A7-49CE-BC57-AC31746F280B}"/>
              </a:ext>
            </a:extLst>
          </p:cNvPr>
          <p:cNvSpPr txBox="1"/>
          <p:nvPr/>
        </p:nvSpPr>
        <p:spPr>
          <a:xfrm>
            <a:off x="10894766" y="399380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67" name="文本框 15">
            <a:extLst>
              <a:ext uri="{FF2B5EF4-FFF2-40B4-BE49-F238E27FC236}">
                <a16:creationId xmlns:a16="http://schemas.microsoft.com/office/drawing/2014/main" id="{75737DD0-1FAC-4357-B619-3948255B86B7}"/>
              </a:ext>
            </a:extLst>
          </p:cNvPr>
          <p:cNvSpPr txBox="1"/>
          <p:nvPr/>
        </p:nvSpPr>
        <p:spPr>
          <a:xfrm>
            <a:off x="10996036" y="485837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168" name="文本框 15">
            <a:extLst>
              <a:ext uri="{FF2B5EF4-FFF2-40B4-BE49-F238E27FC236}">
                <a16:creationId xmlns:a16="http://schemas.microsoft.com/office/drawing/2014/main" id="{BEC86940-3E40-4643-898B-0D2D3D2FE8F0}"/>
              </a:ext>
            </a:extLst>
          </p:cNvPr>
          <p:cNvSpPr txBox="1"/>
          <p:nvPr/>
        </p:nvSpPr>
        <p:spPr>
          <a:xfrm>
            <a:off x="10969298" y="509298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69" name="文本框 15">
            <a:extLst>
              <a:ext uri="{FF2B5EF4-FFF2-40B4-BE49-F238E27FC236}">
                <a16:creationId xmlns:a16="http://schemas.microsoft.com/office/drawing/2014/main" id="{C9E4C15A-4E4B-4D05-80B6-248BC002E317}"/>
              </a:ext>
            </a:extLst>
          </p:cNvPr>
          <p:cNvSpPr txBox="1"/>
          <p:nvPr/>
        </p:nvSpPr>
        <p:spPr>
          <a:xfrm>
            <a:off x="10319898" y="623523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170" name="文本框 15">
            <a:extLst>
              <a:ext uri="{FF2B5EF4-FFF2-40B4-BE49-F238E27FC236}">
                <a16:creationId xmlns:a16="http://schemas.microsoft.com/office/drawing/2014/main" id="{99054864-AD62-404B-84CB-9D6CABEDEA39}"/>
              </a:ext>
            </a:extLst>
          </p:cNvPr>
          <p:cNvSpPr txBox="1"/>
          <p:nvPr/>
        </p:nvSpPr>
        <p:spPr>
          <a:xfrm>
            <a:off x="9969426" y="151513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pic>
        <p:nvPicPr>
          <p:cNvPr id="171" name="图片 170">
            <a:extLst>
              <a:ext uri="{FF2B5EF4-FFF2-40B4-BE49-F238E27FC236}">
                <a16:creationId xmlns:a16="http://schemas.microsoft.com/office/drawing/2014/main" id="{14D12D12-4A15-4A33-A136-7CE25F94744B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9341156" y="4504303"/>
            <a:ext cx="1532698" cy="383175"/>
          </a:xfrm>
          <a:prstGeom prst="rect">
            <a:avLst/>
          </a:prstGeom>
        </p:spPr>
      </p:pic>
      <p:sp>
        <p:nvSpPr>
          <p:cNvPr id="172" name="文本框 15">
            <a:extLst>
              <a:ext uri="{FF2B5EF4-FFF2-40B4-BE49-F238E27FC236}">
                <a16:creationId xmlns:a16="http://schemas.microsoft.com/office/drawing/2014/main" id="{2B948CD6-8D43-4F11-BFDB-BD6AFEC4C71A}"/>
              </a:ext>
            </a:extLst>
          </p:cNvPr>
          <p:cNvSpPr txBox="1"/>
          <p:nvPr/>
        </p:nvSpPr>
        <p:spPr>
          <a:xfrm>
            <a:off x="10964005" y="430878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70kDa</a:t>
            </a:r>
            <a:endParaRPr lang="zh-CN" altLang="en-US" dirty="0"/>
          </a:p>
        </p:txBody>
      </p:sp>
      <p:sp>
        <p:nvSpPr>
          <p:cNvPr id="173" name="文本框 15">
            <a:extLst>
              <a:ext uri="{FF2B5EF4-FFF2-40B4-BE49-F238E27FC236}">
                <a16:creationId xmlns:a16="http://schemas.microsoft.com/office/drawing/2014/main" id="{F1B9EBE9-F050-4850-A086-D09CCDBF36CF}"/>
              </a:ext>
            </a:extLst>
          </p:cNvPr>
          <p:cNvSpPr txBox="1"/>
          <p:nvPr/>
        </p:nvSpPr>
        <p:spPr>
          <a:xfrm>
            <a:off x="10937267" y="454339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pic>
        <p:nvPicPr>
          <p:cNvPr id="174" name="图片 173">
            <a:extLst>
              <a:ext uri="{FF2B5EF4-FFF2-40B4-BE49-F238E27FC236}">
                <a16:creationId xmlns:a16="http://schemas.microsoft.com/office/drawing/2014/main" id="{9AB53266-E4ED-43D0-AC10-08B62B81ECDA}"/>
              </a:ext>
            </a:extLst>
          </p:cNvPr>
          <p:cNvPicPr>
            <a:picLocks noChangeAspect="1"/>
          </p:cNvPicPr>
          <p:nvPr/>
        </p:nvPicPr>
        <p:blipFill rotWithShape="1">
          <a:blip r:embed="rId44"/>
          <a:srcRect r="880"/>
          <a:stretch/>
        </p:blipFill>
        <p:spPr>
          <a:xfrm>
            <a:off x="7234230" y="5845961"/>
            <a:ext cx="1728000" cy="317991"/>
          </a:xfrm>
          <a:prstGeom prst="rect">
            <a:avLst/>
          </a:prstGeom>
        </p:spPr>
      </p:pic>
      <p:sp>
        <p:nvSpPr>
          <p:cNvPr id="175" name="矩形 174">
            <a:extLst>
              <a:ext uri="{FF2B5EF4-FFF2-40B4-BE49-F238E27FC236}">
                <a16:creationId xmlns:a16="http://schemas.microsoft.com/office/drawing/2014/main" id="{CCD3761F-D61C-474B-A394-F8A8B386F31B}"/>
              </a:ext>
            </a:extLst>
          </p:cNvPr>
          <p:cNvSpPr/>
          <p:nvPr/>
        </p:nvSpPr>
        <p:spPr>
          <a:xfrm>
            <a:off x="7234230" y="5845962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76" name="图片 175">
            <a:extLst>
              <a:ext uri="{FF2B5EF4-FFF2-40B4-BE49-F238E27FC236}">
                <a16:creationId xmlns:a16="http://schemas.microsoft.com/office/drawing/2014/main" id="{DDFBD630-CCBC-418A-A732-D647C3A94D79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9262486" y="5830304"/>
            <a:ext cx="1353736" cy="333648"/>
          </a:xfrm>
          <a:prstGeom prst="rect">
            <a:avLst/>
          </a:prstGeom>
        </p:spPr>
      </p:pic>
      <p:sp>
        <p:nvSpPr>
          <p:cNvPr id="177" name="文本框 15">
            <a:extLst>
              <a:ext uri="{FF2B5EF4-FFF2-40B4-BE49-F238E27FC236}">
                <a16:creationId xmlns:a16="http://schemas.microsoft.com/office/drawing/2014/main" id="{34DB2E6D-242D-4F9C-9221-98D6CDEDB619}"/>
              </a:ext>
            </a:extLst>
          </p:cNvPr>
          <p:cNvSpPr txBox="1"/>
          <p:nvPr/>
        </p:nvSpPr>
        <p:spPr>
          <a:xfrm>
            <a:off x="9753314" y="291053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78" name="文本框 15">
            <a:extLst>
              <a:ext uri="{FF2B5EF4-FFF2-40B4-BE49-F238E27FC236}">
                <a16:creationId xmlns:a16="http://schemas.microsoft.com/office/drawing/2014/main" id="{260786C0-CBD7-428A-96DE-C125E8055175}"/>
              </a:ext>
            </a:extLst>
          </p:cNvPr>
          <p:cNvSpPr txBox="1"/>
          <p:nvPr/>
        </p:nvSpPr>
        <p:spPr>
          <a:xfrm>
            <a:off x="9905714" y="306293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179" name="文本框 15">
            <a:extLst>
              <a:ext uri="{FF2B5EF4-FFF2-40B4-BE49-F238E27FC236}">
                <a16:creationId xmlns:a16="http://schemas.microsoft.com/office/drawing/2014/main" id="{91071D13-9307-4156-9B54-DAE6039AA632}"/>
              </a:ext>
            </a:extLst>
          </p:cNvPr>
          <p:cNvSpPr txBox="1"/>
          <p:nvPr/>
        </p:nvSpPr>
        <p:spPr>
          <a:xfrm>
            <a:off x="10572329" y="5838441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70kDa</a:t>
            </a:r>
            <a:endParaRPr lang="zh-CN" altLang="en-US" dirty="0"/>
          </a:p>
        </p:txBody>
      </p:sp>
      <p:sp>
        <p:nvSpPr>
          <p:cNvPr id="180" name="文本框 179">
            <a:extLst>
              <a:ext uri="{FF2B5EF4-FFF2-40B4-BE49-F238E27FC236}">
                <a16:creationId xmlns:a16="http://schemas.microsoft.com/office/drawing/2014/main" id="{5C17F04A-2DF0-42CB-B841-B209446C0943}"/>
              </a:ext>
            </a:extLst>
          </p:cNvPr>
          <p:cNvSpPr txBox="1"/>
          <p:nvPr/>
        </p:nvSpPr>
        <p:spPr>
          <a:xfrm>
            <a:off x="11131339" y="5806005"/>
            <a:ext cx="1122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11-5</a:t>
            </a:r>
            <a:endParaRPr lang="zh-CN" altLang="en-US" dirty="0"/>
          </a:p>
        </p:txBody>
      </p:sp>
      <p:pic>
        <p:nvPicPr>
          <p:cNvPr id="181" name="图片 180">
            <a:extLst>
              <a:ext uri="{FF2B5EF4-FFF2-40B4-BE49-F238E27FC236}">
                <a16:creationId xmlns:a16="http://schemas.microsoft.com/office/drawing/2014/main" id="{E4AB2F5F-67E2-4749-9902-2C488C7C3EEC}"/>
              </a:ext>
            </a:extLst>
          </p:cNvPr>
          <p:cNvPicPr>
            <a:picLocks noChangeAspect="1"/>
          </p:cNvPicPr>
          <p:nvPr/>
        </p:nvPicPr>
        <p:blipFill rotWithShape="1">
          <a:blip r:embed="rId46"/>
          <a:srcRect r="1629"/>
          <a:stretch/>
        </p:blipFill>
        <p:spPr>
          <a:xfrm>
            <a:off x="7234230" y="5386635"/>
            <a:ext cx="1728000" cy="312286"/>
          </a:xfrm>
          <a:prstGeom prst="rect">
            <a:avLst/>
          </a:prstGeom>
        </p:spPr>
      </p:pic>
      <p:sp>
        <p:nvSpPr>
          <p:cNvPr id="182" name="矩形 181">
            <a:extLst>
              <a:ext uri="{FF2B5EF4-FFF2-40B4-BE49-F238E27FC236}">
                <a16:creationId xmlns:a16="http://schemas.microsoft.com/office/drawing/2014/main" id="{44D5129D-B068-4A62-B044-5BE8BD3ADD4C}"/>
              </a:ext>
            </a:extLst>
          </p:cNvPr>
          <p:cNvSpPr/>
          <p:nvPr/>
        </p:nvSpPr>
        <p:spPr>
          <a:xfrm>
            <a:off x="7234230" y="5398640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83" name="图片 182">
            <a:extLst>
              <a:ext uri="{FF2B5EF4-FFF2-40B4-BE49-F238E27FC236}">
                <a16:creationId xmlns:a16="http://schemas.microsoft.com/office/drawing/2014/main" id="{DFCB111C-648B-44AC-80C7-CF5FB151A111}"/>
              </a:ext>
            </a:extLst>
          </p:cNvPr>
          <p:cNvPicPr>
            <a:picLocks noChangeAspect="1"/>
          </p:cNvPicPr>
          <p:nvPr/>
        </p:nvPicPr>
        <p:blipFill rotWithShape="1">
          <a:blip r:embed="rId47"/>
          <a:srcRect t="1" b="25933"/>
          <a:stretch/>
        </p:blipFill>
        <p:spPr>
          <a:xfrm>
            <a:off x="9360583" y="5417496"/>
            <a:ext cx="1131279" cy="281425"/>
          </a:xfrm>
          <a:prstGeom prst="rect">
            <a:avLst/>
          </a:prstGeom>
        </p:spPr>
      </p:pic>
      <p:sp>
        <p:nvSpPr>
          <p:cNvPr id="184" name="文本框 15">
            <a:extLst>
              <a:ext uri="{FF2B5EF4-FFF2-40B4-BE49-F238E27FC236}">
                <a16:creationId xmlns:a16="http://schemas.microsoft.com/office/drawing/2014/main" id="{A2BAE630-174C-4BB2-9C3C-76AED62CD754}"/>
              </a:ext>
            </a:extLst>
          </p:cNvPr>
          <p:cNvSpPr txBox="1"/>
          <p:nvPr/>
        </p:nvSpPr>
        <p:spPr>
          <a:xfrm>
            <a:off x="10503093" y="5328342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70kDa</a:t>
            </a:r>
            <a:endParaRPr lang="zh-CN" altLang="en-US" sz="1200" dirty="0"/>
          </a:p>
        </p:txBody>
      </p:sp>
      <p:sp>
        <p:nvSpPr>
          <p:cNvPr id="185" name="文本框 15">
            <a:extLst>
              <a:ext uri="{FF2B5EF4-FFF2-40B4-BE49-F238E27FC236}">
                <a16:creationId xmlns:a16="http://schemas.microsoft.com/office/drawing/2014/main" id="{7663E0B9-D26E-4B4B-8CC6-56F215F0A8A4}"/>
              </a:ext>
            </a:extLst>
          </p:cNvPr>
          <p:cNvSpPr txBox="1"/>
          <p:nvPr/>
        </p:nvSpPr>
        <p:spPr>
          <a:xfrm>
            <a:off x="10476355" y="5544548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55kDa</a:t>
            </a:r>
            <a:endParaRPr lang="zh-CN" altLang="en-US" sz="1200" dirty="0"/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72AAE5FE-91B7-4713-B8FC-0E0A56F04393}"/>
              </a:ext>
            </a:extLst>
          </p:cNvPr>
          <p:cNvSpPr txBox="1"/>
          <p:nvPr/>
        </p:nvSpPr>
        <p:spPr>
          <a:xfrm>
            <a:off x="10996036" y="5394205"/>
            <a:ext cx="1122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11-5</a:t>
            </a:r>
            <a:endParaRPr lang="zh-CN" altLang="en-US" dirty="0"/>
          </a:p>
        </p:txBody>
      </p:sp>
      <p:pic>
        <p:nvPicPr>
          <p:cNvPr id="187" name="图片 186">
            <a:extLst>
              <a:ext uri="{FF2B5EF4-FFF2-40B4-BE49-F238E27FC236}">
                <a16:creationId xmlns:a16="http://schemas.microsoft.com/office/drawing/2014/main" id="{22339C35-AF21-4B63-9A0C-917A0D6C0851}"/>
              </a:ext>
            </a:extLst>
          </p:cNvPr>
          <p:cNvPicPr>
            <a:picLocks noChangeAspect="1"/>
          </p:cNvPicPr>
          <p:nvPr/>
        </p:nvPicPr>
        <p:blipFill rotWithShape="1">
          <a:blip r:embed="rId48"/>
          <a:srcRect l="4812" t="11401" r="749" b="3276"/>
          <a:stretch/>
        </p:blipFill>
        <p:spPr>
          <a:xfrm>
            <a:off x="7286996" y="2397037"/>
            <a:ext cx="1142930" cy="297534"/>
          </a:xfrm>
          <a:prstGeom prst="rect">
            <a:avLst/>
          </a:prstGeom>
        </p:spPr>
      </p:pic>
      <p:sp>
        <p:nvSpPr>
          <p:cNvPr id="188" name="矩形 187">
            <a:extLst>
              <a:ext uri="{FF2B5EF4-FFF2-40B4-BE49-F238E27FC236}">
                <a16:creationId xmlns:a16="http://schemas.microsoft.com/office/drawing/2014/main" id="{7F9CB1A4-0D3E-4DDE-8C84-5988514BC6B4}"/>
              </a:ext>
            </a:extLst>
          </p:cNvPr>
          <p:cNvSpPr/>
          <p:nvPr/>
        </p:nvSpPr>
        <p:spPr>
          <a:xfrm>
            <a:off x="7282461" y="2388571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91" name="图片 190">
            <a:extLst>
              <a:ext uri="{FF2B5EF4-FFF2-40B4-BE49-F238E27FC236}">
                <a16:creationId xmlns:a16="http://schemas.microsoft.com/office/drawing/2014/main" id="{8D388269-78C0-4CDD-B574-4A863B28C86C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897732" y="2177766"/>
            <a:ext cx="1148390" cy="288540"/>
          </a:xfrm>
          <a:prstGeom prst="rect">
            <a:avLst/>
          </a:prstGeom>
        </p:spPr>
      </p:pic>
      <p:sp>
        <p:nvSpPr>
          <p:cNvPr id="193" name="文本框 192">
            <a:extLst>
              <a:ext uri="{FF2B5EF4-FFF2-40B4-BE49-F238E27FC236}">
                <a16:creationId xmlns:a16="http://schemas.microsoft.com/office/drawing/2014/main" id="{78F82D1F-411F-4298-BF18-78A6B6D49706}"/>
              </a:ext>
            </a:extLst>
          </p:cNvPr>
          <p:cNvSpPr txBox="1"/>
          <p:nvPr/>
        </p:nvSpPr>
        <p:spPr>
          <a:xfrm>
            <a:off x="880671" y="98478"/>
            <a:ext cx="1911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5C and 5D</a:t>
            </a:r>
            <a:endParaRPr lang="zh-CN" altLang="en-US" dirty="0"/>
          </a:p>
        </p:txBody>
      </p:sp>
      <p:sp>
        <p:nvSpPr>
          <p:cNvPr id="190" name="文本框 189">
            <a:extLst>
              <a:ext uri="{FF2B5EF4-FFF2-40B4-BE49-F238E27FC236}">
                <a16:creationId xmlns:a16="http://schemas.microsoft.com/office/drawing/2014/main" id="{C37831B6-3611-4B4C-85F2-BEBF9152E28F}"/>
              </a:ext>
            </a:extLst>
          </p:cNvPr>
          <p:cNvSpPr txBox="1"/>
          <p:nvPr/>
        </p:nvSpPr>
        <p:spPr>
          <a:xfrm>
            <a:off x="6305569" y="1436933"/>
            <a:ext cx="827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 AKT</a:t>
            </a:r>
            <a:endParaRPr lang="zh-CN" altLang="en-US" dirty="0"/>
          </a:p>
        </p:txBody>
      </p:sp>
      <p:sp>
        <p:nvSpPr>
          <p:cNvPr id="192" name="文本框 191">
            <a:extLst>
              <a:ext uri="{FF2B5EF4-FFF2-40B4-BE49-F238E27FC236}">
                <a16:creationId xmlns:a16="http://schemas.microsoft.com/office/drawing/2014/main" id="{37771053-C4C7-4AF5-996B-0EA0AEA1DC76}"/>
              </a:ext>
            </a:extLst>
          </p:cNvPr>
          <p:cNvSpPr txBox="1"/>
          <p:nvPr/>
        </p:nvSpPr>
        <p:spPr>
          <a:xfrm>
            <a:off x="6174142" y="1041492"/>
            <a:ext cx="2018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194" name="文本框 193">
            <a:extLst>
              <a:ext uri="{FF2B5EF4-FFF2-40B4-BE49-F238E27FC236}">
                <a16:creationId xmlns:a16="http://schemas.microsoft.com/office/drawing/2014/main" id="{70AFA95E-5780-459B-A626-CADB3FB04A5F}"/>
              </a:ext>
            </a:extLst>
          </p:cNvPr>
          <p:cNvSpPr txBox="1"/>
          <p:nvPr/>
        </p:nvSpPr>
        <p:spPr>
          <a:xfrm>
            <a:off x="6296676" y="2766738"/>
            <a:ext cx="85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S6K</a:t>
            </a:r>
            <a:endParaRPr lang="zh-CN" altLang="en-US" dirty="0"/>
          </a:p>
        </p:txBody>
      </p:sp>
      <p:sp>
        <p:nvSpPr>
          <p:cNvPr id="195" name="文本框 194">
            <a:extLst>
              <a:ext uri="{FF2B5EF4-FFF2-40B4-BE49-F238E27FC236}">
                <a16:creationId xmlns:a16="http://schemas.microsoft.com/office/drawing/2014/main" id="{6FD3BD8C-2A40-4330-89F1-ABB72F50773B}"/>
              </a:ext>
            </a:extLst>
          </p:cNvPr>
          <p:cNvSpPr txBox="1"/>
          <p:nvPr/>
        </p:nvSpPr>
        <p:spPr>
          <a:xfrm>
            <a:off x="6305569" y="1846297"/>
            <a:ext cx="60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AKT</a:t>
            </a:r>
            <a:endParaRPr lang="zh-CN" altLang="en-US" dirty="0"/>
          </a:p>
        </p:txBody>
      </p:sp>
      <p:sp>
        <p:nvSpPr>
          <p:cNvPr id="196" name="文本框 195">
            <a:extLst>
              <a:ext uri="{FF2B5EF4-FFF2-40B4-BE49-F238E27FC236}">
                <a16:creationId xmlns:a16="http://schemas.microsoft.com/office/drawing/2014/main" id="{E7B2040A-9292-446C-B78C-437453860AA9}"/>
              </a:ext>
            </a:extLst>
          </p:cNvPr>
          <p:cNvSpPr txBox="1"/>
          <p:nvPr/>
        </p:nvSpPr>
        <p:spPr>
          <a:xfrm>
            <a:off x="6261112" y="3180550"/>
            <a:ext cx="1129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197" name="文本框 74">
            <a:extLst>
              <a:ext uri="{FF2B5EF4-FFF2-40B4-BE49-F238E27FC236}">
                <a16:creationId xmlns:a16="http://schemas.microsoft.com/office/drawing/2014/main" id="{195F485B-89D9-4910-A504-0061CD3B057B}"/>
              </a:ext>
            </a:extLst>
          </p:cNvPr>
          <p:cNvSpPr txBox="1"/>
          <p:nvPr/>
        </p:nvSpPr>
        <p:spPr>
          <a:xfrm>
            <a:off x="6293353" y="2347261"/>
            <a:ext cx="1086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cs typeface="Arial" panose="020B0604020202020204" pitchFamily="34" charset="0"/>
              </a:rPr>
              <a:t>PS6K</a:t>
            </a:r>
            <a:endParaRPr lang="zh-CN" altLang="en-US" dirty="0"/>
          </a:p>
        </p:txBody>
      </p:sp>
      <p:sp>
        <p:nvSpPr>
          <p:cNvPr id="198" name="文本框 197">
            <a:extLst>
              <a:ext uri="{FF2B5EF4-FFF2-40B4-BE49-F238E27FC236}">
                <a16:creationId xmlns:a16="http://schemas.microsoft.com/office/drawing/2014/main" id="{2D9E6E87-7EF0-4D19-8E94-F670F5605F09}"/>
              </a:ext>
            </a:extLst>
          </p:cNvPr>
          <p:cNvSpPr txBox="1"/>
          <p:nvPr/>
        </p:nvSpPr>
        <p:spPr>
          <a:xfrm>
            <a:off x="101384" y="4408154"/>
            <a:ext cx="827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 AKT</a:t>
            </a:r>
            <a:endParaRPr lang="zh-CN" altLang="en-US" dirty="0"/>
          </a:p>
        </p:txBody>
      </p:sp>
      <p:sp>
        <p:nvSpPr>
          <p:cNvPr id="199" name="文本框 198">
            <a:extLst>
              <a:ext uri="{FF2B5EF4-FFF2-40B4-BE49-F238E27FC236}">
                <a16:creationId xmlns:a16="http://schemas.microsoft.com/office/drawing/2014/main" id="{0D8D39B0-96B6-46EC-9B50-3D98D9ADA390}"/>
              </a:ext>
            </a:extLst>
          </p:cNvPr>
          <p:cNvSpPr txBox="1"/>
          <p:nvPr/>
        </p:nvSpPr>
        <p:spPr>
          <a:xfrm>
            <a:off x="-30043" y="4012713"/>
            <a:ext cx="2018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200" name="文本框 199">
            <a:extLst>
              <a:ext uri="{FF2B5EF4-FFF2-40B4-BE49-F238E27FC236}">
                <a16:creationId xmlns:a16="http://schemas.microsoft.com/office/drawing/2014/main" id="{DCD3D165-0111-470E-BBAC-E170B715EF47}"/>
              </a:ext>
            </a:extLst>
          </p:cNvPr>
          <p:cNvSpPr txBox="1"/>
          <p:nvPr/>
        </p:nvSpPr>
        <p:spPr>
          <a:xfrm>
            <a:off x="101384" y="5344103"/>
            <a:ext cx="85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S6K</a:t>
            </a:r>
            <a:endParaRPr lang="zh-CN" altLang="en-US" dirty="0"/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954A6276-C9C7-4C0F-836B-6B1B60BFFBF8}"/>
              </a:ext>
            </a:extLst>
          </p:cNvPr>
          <p:cNvSpPr txBox="1"/>
          <p:nvPr/>
        </p:nvSpPr>
        <p:spPr>
          <a:xfrm>
            <a:off x="101384" y="4817518"/>
            <a:ext cx="60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AKT</a:t>
            </a:r>
            <a:endParaRPr lang="zh-CN" altLang="en-US" dirty="0"/>
          </a:p>
        </p:txBody>
      </p:sp>
      <p:sp>
        <p:nvSpPr>
          <p:cNvPr id="202" name="文本框 201">
            <a:extLst>
              <a:ext uri="{FF2B5EF4-FFF2-40B4-BE49-F238E27FC236}">
                <a16:creationId xmlns:a16="http://schemas.microsoft.com/office/drawing/2014/main" id="{0111E3BD-1833-49B5-9C0A-282B5359B91F}"/>
              </a:ext>
            </a:extLst>
          </p:cNvPr>
          <p:cNvSpPr txBox="1"/>
          <p:nvPr/>
        </p:nvSpPr>
        <p:spPr>
          <a:xfrm>
            <a:off x="82448" y="6225292"/>
            <a:ext cx="1129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203" name="文本框 74">
            <a:extLst>
              <a:ext uri="{FF2B5EF4-FFF2-40B4-BE49-F238E27FC236}">
                <a16:creationId xmlns:a16="http://schemas.microsoft.com/office/drawing/2014/main" id="{67EEF908-5CB7-4979-AB56-C7718E61B874}"/>
              </a:ext>
            </a:extLst>
          </p:cNvPr>
          <p:cNvSpPr txBox="1"/>
          <p:nvPr/>
        </p:nvSpPr>
        <p:spPr>
          <a:xfrm>
            <a:off x="76602" y="5796301"/>
            <a:ext cx="1086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cs typeface="Arial" panose="020B0604020202020204" pitchFamily="34" charset="0"/>
              </a:rPr>
              <a:t>PS6K</a:t>
            </a:r>
            <a:endParaRPr lang="zh-CN" altLang="en-US" dirty="0"/>
          </a:p>
        </p:txBody>
      </p:sp>
      <p:sp>
        <p:nvSpPr>
          <p:cNvPr id="204" name="文本框 203">
            <a:extLst>
              <a:ext uri="{FF2B5EF4-FFF2-40B4-BE49-F238E27FC236}">
                <a16:creationId xmlns:a16="http://schemas.microsoft.com/office/drawing/2014/main" id="{056F19A9-D442-443D-B385-B8A90998422A}"/>
              </a:ext>
            </a:extLst>
          </p:cNvPr>
          <p:cNvSpPr txBox="1"/>
          <p:nvPr/>
        </p:nvSpPr>
        <p:spPr>
          <a:xfrm>
            <a:off x="6274509" y="4433365"/>
            <a:ext cx="827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 AKT</a:t>
            </a:r>
            <a:endParaRPr lang="zh-CN" altLang="en-US" dirty="0"/>
          </a:p>
        </p:txBody>
      </p:sp>
      <p:sp>
        <p:nvSpPr>
          <p:cNvPr id="205" name="文本框 204">
            <a:extLst>
              <a:ext uri="{FF2B5EF4-FFF2-40B4-BE49-F238E27FC236}">
                <a16:creationId xmlns:a16="http://schemas.microsoft.com/office/drawing/2014/main" id="{CC52689C-C633-42D0-9433-1E1F21833C05}"/>
              </a:ext>
            </a:extLst>
          </p:cNvPr>
          <p:cNvSpPr txBox="1"/>
          <p:nvPr/>
        </p:nvSpPr>
        <p:spPr>
          <a:xfrm>
            <a:off x="6143082" y="4037924"/>
            <a:ext cx="2018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206" name="文本框 205">
            <a:extLst>
              <a:ext uri="{FF2B5EF4-FFF2-40B4-BE49-F238E27FC236}">
                <a16:creationId xmlns:a16="http://schemas.microsoft.com/office/drawing/2014/main" id="{65050B56-2F3E-4924-AEAE-EC051CA1B54F}"/>
              </a:ext>
            </a:extLst>
          </p:cNvPr>
          <p:cNvSpPr txBox="1"/>
          <p:nvPr/>
        </p:nvSpPr>
        <p:spPr>
          <a:xfrm>
            <a:off x="6346967" y="5768563"/>
            <a:ext cx="85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S6K</a:t>
            </a:r>
            <a:endParaRPr lang="zh-CN" altLang="en-US" dirty="0"/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3696B844-6386-4E6B-B9B9-DD6FE0B0DA3C}"/>
              </a:ext>
            </a:extLst>
          </p:cNvPr>
          <p:cNvSpPr txBox="1"/>
          <p:nvPr/>
        </p:nvSpPr>
        <p:spPr>
          <a:xfrm>
            <a:off x="6274509" y="4842729"/>
            <a:ext cx="60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AKT</a:t>
            </a:r>
            <a:endParaRPr lang="zh-CN" altLang="en-US" dirty="0"/>
          </a:p>
        </p:txBody>
      </p:sp>
      <p:sp>
        <p:nvSpPr>
          <p:cNvPr id="208" name="文本框 207">
            <a:extLst>
              <a:ext uri="{FF2B5EF4-FFF2-40B4-BE49-F238E27FC236}">
                <a16:creationId xmlns:a16="http://schemas.microsoft.com/office/drawing/2014/main" id="{70C85FFF-D48F-44B0-9ED2-5FB1C5117ECF}"/>
              </a:ext>
            </a:extLst>
          </p:cNvPr>
          <p:cNvSpPr txBox="1"/>
          <p:nvPr/>
        </p:nvSpPr>
        <p:spPr>
          <a:xfrm>
            <a:off x="6255573" y="6250503"/>
            <a:ext cx="1129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209" name="文本框 74">
            <a:extLst>
              <a:ext uri="{FF2B5EF4-FFF2-40B4-BE49-F238E27FC236}">
                <a16:creationId xmlns:a16="http://schemas.microsoft.com/office/drawing/2014/main" id="{4CBF6C91-4C4C-4344-A195-1D1244669CB7}"/>
              </a:ext>
            </a:extLst>
          </p:cNvPr>
          <p:cNvSpPr txBox="1"/>
          <p:nvPr/>
        </p:nvSpPr>
        <p:spPr>
          <a:xfrm>
            <a:off x="6375556" y="5348560"/>
            <a:ext cx="1086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cs typeface="Arial" panose="020B0604020202020204" pitchFamily="34" charset="0"/>
              </a:rPr>
              <a:t>PS6K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97101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13">
            <a:extLst>
              <a:ext uri="{FF2B5EF4-FFF2-40B4-BE49-F238E27FC236}">
                <a16:creationId xmlns:a16="http://schemas.microsoft.com/office/drawing/2014/main" id="{6055748C-81BA-4583-8FEB-F8F710C65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746376"/>
              </p:ext>
            </p:extLst>
          </p:nvPr>
        </p:nvGraphicFramePr>
        <p:xfrm>
          <a:off x="-32173" y="1171046"/>
          <a:ext cx="42531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0020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43640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19" name="表格 13">
            <a:extLst>
              <a:ext uri="{FF2B5EF4-FFF2-40B4-BE49-F238E27FC236}">
                <a16:creationId xmlns:a16="http://schemas.microsoft.com/office/drawing/2014/main" id="{08DD8549-FC77-4E36-B2AE-DA6DD4293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084761"/>
              </p:ext>
            </p:extLst>
          </p:nvPr>
        </p:nvGraphicFramePr>
        <p:xfrm>
          <a:off x="-65369" y="1544130"/>
          <a:ext cx="42531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94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12478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LY294002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30" name="图片 29">
            <a:extLst>
              <a:ext uri="{FF2B5EF4-FFF2-40B4-BE49-F238E27FC236}">
                <a16:creationId xmlns:a16="http://schemas.microsoft.com/office/drawing/2014/main" id="{6998EA4D-84F1-4515-A0AA-68AF508E59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2" t="24892" r="1571" b="20625"/>
          <a:stretch/>
        </p:blipFill>
        <p:spPr>
          <a:xfrm>
            <a:off x="904012" y="5095570"/>
            <a:ext cx="2304001" cy="291957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B6E8FF32-C3D1-451B-94F6-41D404F389D3}"/>
              </a:ext>
            </a:extLst>
          </p:cNvPr>
          <p:cNvSpPr/>
          <p:nvPr/>
        </p:nvSpPr>
        <p:spPr>
          <a:xfrm>
            <a:off x="904012" y="509557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4F322C3A-2505-4DC3-8337-B2CB92EA8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438" y="5081982"/>
            <a:ext cx="1242433" cy="30600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466B376E-13B2-4ED9-B796-5BE26047D9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94" t="15718" r="2145" b="11373"/>
          <a:stretch/>
        </p:blipFill>
        <p:spPr>
          <a:xfrm>
            <a:off x="904012" y="2637231"/>
            <a:ext cx="2304000" cy="291794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7664B42F-6C67-42C4-A4E7-E2BFDD192E33}"/>
              </a:ext>
            </a:extLst>
          </p:cNvPr>
          <p:cNvSpPr/>
          <p:nvPr/>
        </p:nvSpPr>
        <p:spPr>
          <a:xfrm>
            <a:off x="904012" y="2627313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2582CF68-8145-4A2D-8B69-48E01D604B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0252" y="2586670"/>
            <a:ext cx="1342722" cy="32293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70C3D799-A79E-48C7-B30E-571F53A24A8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451"/>
          <a:stretch/>
        </p:blipFill>
        <p:spPr>
          <a:xfrm>
            <a:off x="904012" y="4355734"/>
            <a:ext cx="2299963" cy="306000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0534732E-B8AB-4371-A82C-3B7731A345B1}"/>
              </a:ext>
            </a:extLst>
          </p:cNvPr>
          <p:cNvSpPr/>
          <p:nvPr/>
        </p:nvSpPr>
        <p:spPr>
          <a:xfrm>
            <a:off x="904012" y="4355734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EA94614-722C-43EC-91EF-631D93371B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8722" y="4328180"/>
            <a:ext cx="1473983" cy="324596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9EF3FCA1-3BDE-45AA-9CD4-7AC0AF3121B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703" t="19102" r="1118" b="21654"/>
          <a:stretch/>
        </p:blipFill>
        <p:spPr>
          <a:xfrm>
            <a:off x="904012" y="2007681"/>
            <a:ext cx="2304000" cy="280975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A3E0237E-0576-499F-80E0-F16C1A2DE9F6}"/>
              </a:ext>
            </a:extLst>
          </p:cNvPr>
          <p:cNvSpPr/>
          <p:nvPr/>
        </p:nvSpPr>
        <p:spPr>
          <a:xfrm>
            <a:off x="904012" y="1995385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5D16D04A-8D84-4E69-A2CB-D1E0F1D202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8840" y="1991448"/>
            <a:ext cx="1188657" cy="369333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552DF4E1-FD3A-418A-9731-840FD760090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078" t="4891" b="9867"/>
          <a:stretch/>
        </p:blipFill>
        <p:spPr>
          <a:xfrm>
            <a:off x="904012" y="3820326"/>
            <a:ext cx="2322095" cy="289395"/>
          </a:xfrm>
          <a:prstGeom prst="rect">
            <a:avLst/>
          </a:prstGeom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951C676A-A45B-44C3-8664-A3571E192D3C}"/>
              </a:ext>
            </a:extLst>
          </p:cNvPr>
          <p:cNvSpPr/>
          <p:nvPr/>
        </p:nvSpPr>
        <p:spPr>
          <a:xfrm>
            <a:off x="904012" y="3813901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E1A307D2-87F6-4A9E-84B9-7095650850E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2161" y="3820327"/>
            <a:ext cx="1240143" cy="298380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A18AAC6E-8057-4409-85A0-142B1BC225A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814" t="15888" r="3005" b="13820"/>
          <a:stretch/>
        </p:blipFill>
        <p:spPr>
          <a:xfrm>
            <a:off x="904012" y="3026024"/>
            <a:ext cx="2304001" cy="307325"/>
          </a:xfrm>
          <a:prstGeom prst="rect">
            <a:avLst/>
          </a:prstGeom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93F2D355-19EE-4944-9093-BE5C0EC15073}"/>
              </a:ext>
            </a:extLst>
          </p:cNvPr>
          <p:cNvSpPr/>
          <p:nvPr/>
        </p:nvSpPr>
        <p:spPr>
          <a:xfrm>
            <a:off x="904012" y="3027219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8" name="图片 57">
            <a:extLst>
              <a:ext uri="{FF2B5EF4-FFF2-40B4-BE49-F238E27FC236}">
                <a16:creationId xmlns:a16="http://schemas.microsoft.com/office/drawing/2014/main" id="{CECF6180-BED0-4BE5-91C4-A080C7690A7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12676" y="2992455"/>
            <a:ext cx="1816591" cy="565917"/>
          </a:xfrm>
          <a:prstGeom prst="rect">
            <a:avLst/>
          </a:prstGeom>
        </p:spPr>
      </p:pic>
      <p:sp>
        <p:nvSpPr>
          <p:cNvPr id="62" name="文本框 15">
            <a:extLst>
              <a:ext uri="{FF2B5EF4-FFF2-40B4-BE49-F238E27FC236}">
                <a16:creationId xmlns:a16="http://schemas.microsoft.com/office/drawing/2014/main" id="{5A8B240E-6C0E-43EF-A141-6DDB17BC7DB1}"/>
              </a:ext>
            </a:extLst>
          </p:cNvPr>
          <p:cNvSpPr txBox="1"/>
          <p:nvPr/>
        </p:nvSpPr>
        <p:spPr>
          <a:xfrm>
            <a:off x="4690281" y="179337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64" name="文本框 15">
            <a:extLst>
              <a:ext uri="{FF2B5EF4-FFF2-40B4-BE49-F238E27FC236}">
                <a16:creationId xmlns:a16="http://schemas.microsoft.com/office/drawing/2014/main" id="{B55288D2-5420-47C6-B7D4-639D4C6824FA}"/>
              </a:ext>
            </a:extLst>
          </p:cNvPr>
          <p:cNvSpPr txBox="1"/>
          <p:nvPr/>
        </p:nvSpPr>
        <p:spPr>
          <a:xfrm>
            <a:off x="4855011" y="243725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4EF45ED9-24C4-4E38-835D-C0757C7B86E5}"/>
              </a:ext>
            </a:extLst>
          </p:cNvPr>
          <p:cNvSpPr txBox="1"/>
          <p:nvPr/>
        </p:nvSpPr>
        <p:spPr>
          <a:xfrm>
            <a:off x="4828273" y="267187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71" name="文本框 15">
            <a:extLst>
              <a:ext uri="{FF2B5EF4-FFF2-40B4-BE49-F238E27FC236}">
                <a16:creationId xmlns:a16="http://schemas.microsoft.com/office/drawing/2014/main" id="{DE986A9E-5657-4BB0-B541-028283ABA11C}"/>
              </a:ext>
            </a:extLst>
          </p:cNvPr>
          <p:cNvSpPr txBox="1"/>
          <p:nvPr/>
        </p:nvSpPr>
        <p:spPr>
          <a:xfrm>
            <a:off x="5122738" y="3082390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72" name="文本框 15">
            <a:extLst>
              <a:ext uri="{FF2B5EF4-FFF2-40B4-BE49-F238E27FC236}">
                <a16:creationId xmlns:a16="http://schemas.microsoft.com/office/drawing/2014/main" id="{43778794-69B2-4F27-A7F9-B4058033BF31}"/>
              </a:ext>
            </a:extLst>
          </p:cNvPr>
          <p:cNvSpPr txBox="1"/>
          <p:nvPr/>
        </p:nvSpPr>
        <p:spPr>
          <a:xfrm>
            <a:off x="5096000" y="3317007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73" name="文本框 15">
            <a:extLst>
              <a:ext uri="{FF2B5EF4-FFF2-40B4-BE49-F238E27FC236}">
                <a16:creationId xmlns:a16="http://schemas.microsoft.com/office/drawing/2014/main" id="{8353FCE2-A080-451E-A330-0E1EDB7B7FDE}"/>
              </a:ext>
            </a:extLst>
          </p:cNvPr>
          <p:cNvSpPr txBox="1"/>
          <p:nvPr/>
        </p:nvSpPr>
        <p:spPr>
          <a:xfrm>
            <a:off x="4718422" y="3667114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74" name="文本框 15">
            <a:extLst>
              <a:ext uri="{FF2B5EF4-FFF2-40B4-BE49-F238E27FC236}">
                <a16:creationId xmlns:a16="http://schemas.microsoft.com/office/drawing/2014/main" id="{465C8D5E-25EC-4438-9DA0-4E8939359F7B}"/>
              </a:ext>
            </a:extLst>
          </p:cNvPr>
          <p:cNvSpPr txBox="1"/>
          <p:nvPr/>
        </p:nvSpPr>
        <p:spPr>
          <a:xfrm>
            <a:off x="4552132" y="4240435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75" name="文本框 15">
            <a:extLst>
              <a:ext uri="{FF2B5EF4-FFF2-40B4-BE49-F238E27FC236}">
                <a16:creationId xmlns:a16="http://schemas.microsoft.com/office/drawing/2014/main" id="{032D733F-47C2-4448-8DF0-68B75EF66567}"/>
              </a:ext>
            </a:extLst>
          </p:cNvPr>
          <p:cNvSpPr txBox="1"/>
          <p:nvPr/>
        </p:nvSpPr>
        <p:spPr>
          <a:xfrm>
            <a:off x="4525394" y="4475052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76" name="文本框 15">
            <a:extLst>
              <a:ext uri="{FF2B5EF4-FFF2-40B4-BE49-F238E27FC236}">
                <a16:creationId xmlns:a16="http://schemas.microsoft.com/office/drawing/2014/main" id="{EC558E15-ABEC-4860-AB16-DA63D166FCE0}"/>
              </a:ext>
            </a:extLst>
          </p:cNvPr>
          <p:cNvSpPr txBox="1"/>
          <p:nvPr/>
        </p:nvSpPr>
        <p:spPr>
          <a:xfrm>
            <a:off x="4823894" y="5201231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77" name="文本框 15">
            <a:extLst>
              <a:ext uri="{FF2B5EF4-FFF2-40B4-BE49-F238E27FC236}">
                <a16:creationId xmlns:a16="http://schemas.microsoft.com/office/drawing/2014/main" id="{EC36DD12-F208-4C4F-9B80-428E78C74160}"/>
              </a:ext>
            </a:extLst>
          </p:cNvPr>
          <p:cNvSpPr txBox="1"/>
          <p:nvPr/>
        </p:nvSpPr>
        <p:spPr>
          <a:xfrm>
            <a:off x="4746158" y="388471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graphicFrame>
        <p:nvGraphicFramePr>
          <p:cNvPr id="61" name="表格 13">
            <a:extLst>
              <a:ext uri="{FF2B5EF4-FFF2-40B4-BE49-F238E27FC236}">
                <a16:creationId xmlns:a16="http://schemas.microsoft.com/office/drawing/2014/main" id="{9FA76928-7A72-4DD8-9D85-3610E3559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021077"/>
              </p:ext>
            </p:extLst>
          </p:nvPr>
        </p:nvGraphicFramePr>
        <p:xfrm>
          <a:off x="5955912" y="1534509"/>
          <a:ext cx="42531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94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12478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LY294002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65" name="图片 64">
            <a:extLst>
              <a:ext uri="{FF2B5EF4-FFF2-40B4-BE49-F238E27FC236}">
                <a16:creationId xmlns:a16="http://schemas.microsoft.com/office/drawing/2014/main" id="{93800D2A-6461-4420-9A6D-B3A2B487BD53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489" t="21265" r="1489" b="19571"/>
          <a:stretch/>
        </p:blipFill>
        <p:spPr>
          <a:xfrm>
            <a:off x="6947150" y="5226342"/>
            <a:ext cx="2304000" cy="292236"/>
          </a:xfrm>
          <a:prstGeom prst="rect">
            <a:avLst/>
          </a:prstGeom>
        </p:spPr>
      </p:pic>
      <p:sp>
        <p:nvSpPr>
          <p:cNvPr id="66" name="文本框 65">
            <a:extLst>
              <a:ext uri="{FF2B5EF4-FFF2-40B4-BE49-F238E27FC236}">
                <a16:creationId xmlns:a16="http://schemas.microsoft.com/office/drawing/2014/main" id="{9E7AA017-543F-427C-A7A6-AFC54F7780CD}"/>
              </a:ext>
            </a:extLst>
          </p:cNvPr>
          <p:cNvSpPr txBox="1"/>
          <p:nvPr/>
        </p:nvSpPr>
        <p:spPr>
          <a:xfrm>
            <a:off x="5982534" y="5167780"/>
            <a:ext cx="1230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585D0364-BDAF-4CAF-8C27-0BC1F6345207}"/>
              </a:ext>
            </a:extLst>
          </p:cNvPr>
          <p:cNvSpPr/>
          <p:nvPr/>
        </p:nvSpPr>
        <p:spPr>
          <a:xfrm>
            <a:off x="6947150" y="5221262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68" name="图片 67">
            <a:extLst>
              <a:ext uri="{FF2B5EF4-FFF2-40B4-BE49-F238E27FC236}">
                <a16:creationId xmlns:a16="http://schemas.microsoft.com/office/drawing/2014/main" id="{4A5175C8-1CBA-4489-A8C6-4B3F748D976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06706" y="5183824"/>
            <a:ext cx="1397154" cy="337244"/>
          </a:xfrm>
          <a:prstGeom prst="rect">
            <a:avLst/>
          </a:prstGeom>
        </p:spPr>
      </p:pic>
      <p:pic>
        <p:nvPicPr>
          <p:cNvPr id="78" name="图片 77">
            <a:extLst>
              <a:ext uri="{FF2B5EF4-FFF2-40B4-BE49-F238E27FC236}">
                <a16:creationId xmlns:a16="http://schemas.microsoft.com/office/drawing/2014/main" id="{E73C0B98-2F60-4CE4-8D54-79AE922A36D2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474" t="11596" r="1262" b="11495"/>
          <a:stretch/>
        </p:blipFill>
        <p:spPr>
          <a:xfrm>
            <a:off x="6947150" y="3906378"/>
            <a:ext cx="2304000" cy="284661"/>
          </a:xfrm>
          <a:prstGeom prst="rect">
            <a:avLst/>
          </a:prstGeom>
        </p:spPr>
      </p:pic>
      <p:sp>
        <p:nvSpPr>
          <p:cNvPr id="79" name="矩形 78">
            <a:extLst>
              <a:ext uri="{FF2B5EF4-FFF2-40B4-BE49-F238E27FC236}">
                <a16:creationId xmlns:a16="http://schemas.microsoft.com/office/drawing/2014/main" id="{461E0CB0-1F46-4A21-BF70-49C8271B7A30}"/>
              </a:ext>
            </a:extLst>
          </p:cNvPr>
          <p:cNvSpPr/>
          <p:nvPr/>
        </p:nvSpPr>
        <p:spPr>
          <a:xfrm>
            <a:off x="6947150" y="3894691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0" name="文本框 46">
            <a:extLst>
              <a:ext uri="{FF2B5EF4-FFF2-40B4-BE49-F238E27FC236}">
                <a16:creationId xmlns:a16="http://schemas.microsoft.com/office/drawing/2014/main" id="{948DC569-55BB-4F4E-A167-025379069FBA}"/>
              </a:ext>
            </a:extLst>
          </p:cNvPr>
          <p:cNvSpPr txBox="1"/>
          <p:nvPr/>
        </p:nvSpPr>
        <p:spPr>
          <a:xfrm>
            <a:off x="6053260" y="3859772"/>
            <a:ext cx="1160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P-S6K</a:t>
            </a:r>
            <a:endParaRPr lang="zh-CN" altLang="en-US" dirty="0"/>
          </a:p>
        </p:txBody>
      </p:sp>
      <p:pic>
        <p:nvPicPr>
          <p:cNvPr id="81" name="图片 80">
            <a:extLst>
              <a:ext uri="{FF2B5EF4-FFF2-40B4-BE49-F238E27FC236}">
                <a16:creationId xmlns:a16="http://schemas.microsoft.com/office/drawing/2014/main" id="{66387187-CC10-45F3-9ADF-73B29229FBB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17317" y="3802018"/>
            <a:ext cx="1205034" cy="448999"/>
          </a:xfrm>
          <a:prstGeom prst="rect">
            <a:avLst/>
          </a:prstGeom>
        </p:spPr>
      </p:pic>
      <p:pic>
        <p:nvPicPr>
          <p:cNvPr id="82" name="图片 81">
            <a:extLst>
              <a:ext uri="{FF2B5EF4-FFF2-40B4-BE49-F238E27FC236}">
                <a16:creationId xmlns:a16="http://schemas.microsoft.com/office/drawing/2014/main" id="{61049E53-7CE0-43A4-9410-058AE64B707D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2718" t="15283" r="-1" b="14071"/>
          <a:stretch/>
        </p:blipFill>
        <p:spPr>
          <a:xfrm>
            <a:off x="6946334" y="2726659"/>
            <a:ext cx="2305633" cy="299623"/>
          </a:xfrm>
          <a:prstGeom prst="rect">
            <a:avLst/>
          </a:prstGeom>
        </p:spPr>
      </p:pic>
      <p:sp>
        <p:nvSpPr>
          <p:cNvPr id="83" name="矩形 82">
            <a:extLst>
              <a:ext uri="{FF2B5EF4-FFF2-40B4-BE49-F238E27FC236}">
                <a16:creationId xmlns:a16="http://schemas.microsoft.com/office/drawing/2014/main" id="{4ADE8D64-7708-48B1-8D75-F023392266EA}"/>
              </a:ext>
            </a:extLst>
          </p:cNvPr>
          <p:cNvSpPr/>
          <p:nvPr/>
        </p:nvSpPr>
        <p:spPr>
          <a:xfrm>
            <a:off x="6947150" y="2726659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D0B8FE03-1D20-4B15-A536-32014D016A84}"/>
              </a:ext>
            </a:extLst>
          </p:cNvPr>
          <p:cNvSpPr txBox="1"/>
          <p:nvPr/>
        </p:nvSpPr>
        <p:spPr>
          <a:xfrm>
            <a:off x="5799093" y="2602075"/>
            <a:ext cx="905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P-AKT</a:t>
            </a:r>
            <a:endParaRPr lang="zh-CN" altLang="en-US" dirty="0"/>
          </a:p>
        </p:txBody>
      </p:sp>
      <p:pic>
        <p:nvPicPr>
          <p:cNvPr id="85" name="图片 84">
            <a:extLst>
              <a:ext uri="{FF2B5EF4-FFF2-40B4-BE49-F238E27FC236}">
                <a16:creationId xmlns:a16="http://schemas.microsoft.com/office/drawing/2014/main" id="{7E4B24E0-0EA7-483B-99D6-B2D486DDBF4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23706" y="2709493"/>
            <a:ext cx="1504363" cy="340832"/>
          </a:xfrm>
          <a:prstGeom prst="rect">
            <a:avLst/>
          </a:prstGeom>
        </p:spPr>
      </p:pic>
      <p:pic>
        <p:nvPicPr>
          <p:cNvPr id="86" name="图片 85">
            <a:extLst>
              <a:ext uri="{FF2B5EF4-FFF2-40B4-BE49-F238E27FC236}">
                <a16:creationId xmlns:a16="http://schemas.microsoft.com/office/drawing/2014/main" id="{7E06B9E7-0378-4B76-93C1-A7D7FFB04367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2914" t="18066" r="1600" b="7550"/>
          <a:stretch/>
        </p:blipFill>
        <p:spPr>
          <a:xfrm>
            <a:off x="6962786" y="3238660"/>
            <a:ext cx="2272728" cy="295076"/>
          </a:xfrm>
          <a:prstGeom prst="rect">
            <a:avLst/>
          </a:prstGeom>
        </p:spPr>
      </p:pic>
      <p:sp>
        <p:nvSpPr>
          <p:cNvPr id="87" name="文本框 86">
            <a:extLst>
              <a:ext uri="{FF2B5EF4-FFF2-40B4-BE49-F238E27FC236}">
                <a16:creationId xmlns:a16="http://schemas.microsoft.com/office/drawing/2014/main" id="{694D48B5-F9A6-48F2-BF11-1ED2A58999F5}"/>
              </a:ext>
            </a:extLst>
          </p:cNvPr>
          <p:cNvSpPr txBox="1"/>
          <p:nvPr/>
        </p:nvSpPr>
        <p:spPr>
          <a:xfrm>
            <a:off x="6037825" y="3227318"/>
            <a:ext cx="783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AKT</a:t>
            </a:r>
            <a:endParaRPr lang="zh-CN" altLang="en-US" dirty="0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B870B835-8D7B-431E-BE59-C9E3F49E1A33}"/>
              </a:ext>
            </a:extLst>
          </p:cNvPr>
          <p:cNvSpPr/>
          <p:nvPr/>
        </p:nvSpPr>
        <p:spPr>
          <a:xfrm>
            <a:off x="6947150" y="3232283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9" name="图片 88">
            <a:extLst>
              <a:ext uri="{FF2B5EF4-FFF2-40B4-BE49-F238E27FC236}">
                <a16:creationId xmlns:a16="http://schemas.microsoft.com/office/drawing/2014/main" id="{F9C7330B-1008-4715-9D2F-3FBFBB05278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399393" y="3172729"/>
            <a:ext cx="1653776" cy="306000"/>
          </a:xfrm>
          <a:prstGeom prst="rect">
            <a:avLst/>
          </a:prstGeom>
        </p:spPr>
      </p:pic>
      <p:pic>
        <p:nvPicPr>
          <p:cNvPr id="90" name="图片 89">
            <a:extLst>
              <a:ext uri="{FF2B5EF4-FFF2-40B4-BE49-F238E27FC236}">
                <a16:creationId xmlns:a16="http://schemas.microsoft.com/office/drawing/2014/main" id="{701AFB7A-4174-4973-9402-83D8AA696BF7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724" t="6242" r="1308" b="17149"/>
          <a:stretch/>
        </p:blipFill>
        <p:spPr>
          <a:xfrm>
            <a:off x="6947150" y="4413968"/>
            <a:ext cx="2304000" cy="288815"/>
          </a:xfrm>
          <a:prstGeom prst="rect">
            <a:avLst/>
          </a:prstGeom>
        </p:spPr>
      </p:pic>
      <p:sp>
        <p:nvSpPr>
          <p:cNvPr id="91" name="矩形 90">
            <a:extLst>
              <a:ext uri="{FF2B5EF4-FFF2-40B4-BE49-F238E27FC236}">
                <a16:creationId xmlns:a16="http://schemas.microsoft.com/office/drawing/2014/main" id="{B8303E9A-1766-49DB-8942-4F4BD9A5B9CA}"/>
              </a:ext>
            </a:extLst>
          </p:cNvPr>
          <p:cNvSpPr/>
          <p:nvPr/>
        </p:nvSpPr>
        <p:spPr>
          <a:xfrm>
            <a:off x="6947150" y="440326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BEE7F8D9-4D09-492C-83AD-711165E49128}"/>
              </a:ext>
            </a:extLst>
          </p:cNvPr>
          <p:cNvSpPr txBox="1"/>
          <p:nvPr/>
        </p:nvSpPr>
        <p:spPr>
          <a:xfrm>
            <a:off x="6053346" y="4371594"/>
            <a:ext cx="783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S6K</a:t>
            </a:r>
            <a:endParaRPr lang="zh-CN" altLang="en-US" dirty="0"/>
          </a:p>
        </p:txBody>
      </p:sp>
      <p:pic>
        <p:nvPicPr>
          <p:cNvPr id="93" name="图片 92">
            <a:extLst>
              <a:ext uri="{FF2B5EF4-FFF2-40B4-BE49-F238E27FC236}">
                <a16:creationId xmlns:a16="http://schemas.microsoft.com/office/drawing/2014/main" id="{E05C3147-1CBB-409E-BBFC-9C86702A626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636307" y="4431650"/>
            <a:ext cx="1635873" cy="235601"/>
          </a:xfrm>
          <a:prstGeom prst="rect">
            <a:avLst/>
          </a:prstGeom>
        </p:spPr>
      </p:pic>
      <p:sp>
        <p:nvSpPr>
          <p:cNvPr id="94" name="文本框 93">
            <a:extLst>
              <a:ext uri="{FF2B5EF4-FFF2-40B4-BE49-F238E27FC236}">
                <a16:creationId xmlns:a16="http://schemas.microsoft.com/office/drawing/2014/main" id="{C72A808C-0950-48E2-9A6C-0A1524139220}"/>
              </a:ext>
            </a:extLst>
          </p:cNvPr>
          <p:cNvSpPr txBox="1"/>
          <p:nvPr/>
        </p:nvSpPr>
        <p:spPr>
          <a:xfrm>
            <a:off x="5553728" y="2157519"/>
            <a:ext cx="1275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95" name="文本框 15">
            <a:extLst>
              <a:ext uri="{FF2B5EF4-FFF2-40B4-BE49-F238E27FC236}">
                <a16:creationId xmlns:a16="http://schemas.microsoft.com/office/drawing/2014/main" id="{F86A0783-CE52-43F7-9906-B623E8291FBE}"/>
              </a:ext>
            </a:extLst>
          </p:cNvPr>
          <p:cNvSpPr txBox="1"/>
          <p:nvPr/>
        </p:nvSpPr>
        <p:spPr>
          <a:xfrm>
            <a:off x="11739780" y="197492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dirty="0"/>
          </a:p>
        </p:txBody>
      </p:sp>
      <p:sp>
        <p:nvSpPr>
          <p:cNvPr id="96" name="文本框 15">
            <a:extLst>
              <a:ext uri="{FF2B5EF4-FFF2-40B4-BE49-F238E27FC236}">
                <a16:creationId xmlns:a16="http://schemas.microsoft.com/office/drawing/2014/main" id="{358137EB-228A-4221-8A11-3E859B058E77}"/>
              </a:ext>
            </a:extLst>
          </p:cNvPr>
          <p:cNvSpPr txBox="1"/>
          <p:nvPr/>
        </p:nvSpPr>
        <p:spPr>
          <a:xfrm>
            <a:off x="10884112" y="2654815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97" name="文本框 15">
            <a:extLst>
              <a:ext uri="{FF2B5EF4-FFF2-40B4-BE49-F238E27FC236}">
                <a16:creationId xmlns:a16="http://schemas.microsoft.com/office/drawing/2014/main" id="{5046F94C-E14B-4FE5-B771-EE6AA4DDCB04}"/>
              </a:ext>
            </a:extLst>
          </p:cNvPr>
          <p:cNvSpPr txBox="1"/>
          <p:nvPr/>
        </p:nvSpPr>
        <p:spPr>
          <a:xfrm>
            <a:off x="10883849" y="2810274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98" name="文本框 15">
            <a:extLst>
              <a:ext uri="{FF2B5EF4-FFF2-40B4-BE49-F238E27FC236}">
                <a16:creationId xmlns:a16="http://schemas.microsoft.com/office/drawing/2014/main" id="{EE45B3A1-717E-44EB-99B0-84FEB3D49958}"/>
              </a:ext>
            </a:extLst>
          </p:cNvPr>
          <p:cNvSpPr txBox="1"/>
          <p:nvPr/>
        </p:nvSpPr>
        <p:spPr>
          <a:xfrm>
            <a:off x="11002811" y="3107749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99" name="文本框 15">
            <a:extLst>
              <a:ext uri="{FF2B5EF4-FFF2-40B4-BE49-F238E27FC236}">
                <a16:creationId xmlns:a16="http://schemas.microsoft.com/office/drawing/2014/main" id="{57139134-DF7F-465E-BB34-75B4A6A5703F}"/>
              </a:ext>
            </a:extLst>
          </p:cNvPr>
          <p:cNvSpPr txBox="1"/>
          <p:nvPr/>
        </p:nvSpPr>
        <p:spPr>
          <a:xfrm>
            <a:off x="11002548" y="3263208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00" name="文本框 15">
            <a:extLst>
              <a:ext uri="{FF2B5EF4-FFF2-40B4-BE49-F238E27FC236}">
                <a16:creationId xmlns:a16="http://schemas.microsoft.com/office/drawing/2014/main" id="{2D2CAF5D-569E-4F43-9292-4AB0D701AC6D}"/>
              </a:ext>
            </a:extLst>
          </p:cNvPr>
          <p:cNvSpPr txBox="1"/>
          <p:nvPr/>
        </p:nvSpPr>
        <p:spPr>
          <a:xfrm>
            <a:off x="10727621" y="3822729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101" name="文本框 15">
            <a:extLst>
              <a:ext uri="{FF2B5EF4-FFF2-40B4-BE49-F238E27FC236}">
                <a16:creationId xmlns:a16="http://schemas.microsoft.com/office/drawing/2014/main" id="{6F7479D1-26ED-4295-AA3F-689D84EE58F3}"/>
              </a:ext>
            </a:extLst>
          </p:cNvPr>
          <p:cNvSpPr txBox="1"/>
          <p:nvPr/>
        </p:nvSpPr>
        <p:spPr>
          <a:xfrm>
            <a:off x="10726544" y="3978716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102" name="文本框 15">
            <a:extLst>
              <a:ext uri="{FF2B5EF4-FFF2-40B4-BE49-F238E27FC236}">
                <a16:creationId xmlns:a16="http://schemas.microsoft.com/office/drawing/2014/main" id="{6CBDD7BA-4122-4E35-98DE-42E97D9C661C}"/>
              </a:ext>
            </a:extLst>
          </p:cNvPr>
          <p:cNvSpPr txBox="1"/>
          <p:nvPr/>
        </p:nvSpPr>
        <p:spPr>
          <a:xfrm>
            <a:off x="11242608" y="4336979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103" name="文本框 15">
            <a:extLst>
              <a:ext uri="{FF2B5EF4-FFF2-40B4-BE49-F238E27FC236}">
                <a16:creationId xmlns:a16="http://schemas.microsoft.com/office/drawing/2014/main" id="{2991772F-DF6F-4876-9006-0DCE1044A993}"/>
              </a:ext>
            </a:extLst>
          </p:cNvPr>
          <p:cNvSpPr txBox="1"/>
          <p:nvPr/>
        </p:nvSpPr>
        <p:spPr>
          <a:xfrm>
            <a:off x="11056037" y="5253158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pic>
        <p:nvPicPr>
          <p:cNvPr id="104" name="图片 103">
            <a:extLst>
              <a:ext uri="{FF2B5EF4-FFF2-40B4-BE49-F238E27FC236}">
                <a16:creationId xmlns:a16="http://schemas.microsoft.com/office/drawing/2014/main" id="{E217D7EE-D2F0-459B-B1F2-EB0EDC59627B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t="10156" b="14290"/>
          <a:stretch/>
        </p:blipFill>
        <p:spPr>
          <a:xfrm>
            <a:off x="6947150" y="2189387"/>
            <a:ext cx="2304000" cy="290125"/>
          </a:xfrm>
          <a:prstGeom prst="rect">
            <a:avLst/>
          </a:prstGeom>
        </p:spPr>
      </p:pic>
      <p:sp>
        <p:nvSpPr>
          <p:cNvPr id="105" name="矩形 104">
            <a:extLst>
              <a:ext uri="{FF2B5EF4-FFF2-40B4-BE49-F238E27FC236}">
                <a16:creationId xmlns:a16="http://schemas.microsoft.com/office/drawing/2014/main" id="{E4994EFD-0A24-4211-A543-338378003C9C}"/>
              </a:ext>
            </a:extLst>
          </p:cNvPr>
          <p:cNvSpPr/>
          <p:nvPr/>
        </p:nvSpPr>
        <p:spPr>
          <a:xfrm>
            <a:off x="6947150" y="2189387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106" name="图片 105">
            <a:extLst>
              <a:ext uri="{FF2B5EF4-FFF2-40B4-BE49-F238E27FC236}">
                <a16:creationId xmlns:a16="http://schemas.microsoft.com/office/drawing/2014/main" id="{303C423B-BC68-4983-B39F-02238838C5C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625861" y="2067711"/>
            <a:ext cx="2195821" cy="533475"/>
          </a:xfrm>
          <a:prstGeom prst="rect">
            <a:avLst/>
          </a:prstGeom>
        </p:spPr>
      </p:pic>
      <p:sp>
        <p:nvSpPr>
          <p:cNvPr id="107" name="文本框 106">
            <a:extLst>
              <a:ext uri="{FF2B5EF4-FFF2-40B4-BE49-F238E27FC236}">
                <a16:creationId xmlns:a16="http://schemas.microsoft.com/office/drawing/2014/main" id="{E04B0268-EFDD-4093-886B-5AEFC42A7787}"/>
              </a:ext>
            </a:extLst>
          </p:cNvPr>
          <p:cNvSpPr txBox="1"/>
          <p:nvPr/>
        </p:nvSpPr>
        <p:spPr>
          <a:xfrm>
            <a:off x="986281" y="405671"/>
            <a:ext cx="110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5E</a:t>
            </a:r>
            <a:endParaRPr lang="zh-CN" altLang="en-US" dirty="0"/>
          </a:p>
        </p:txBody>
      </p:sp>
      <p:sp>
        <p:nvSpPr>
          <p:cNvPr id="108" name="文本框 107">
            <a:extLst>
              <a:ext uri="{FF2B5EF4-FFF2-40B4-BE49-F238E27FC236}">
                <a16:creationId xmlns:a16="http://schemas.microsoft.com/office/drawing/2014/main" id="{EEB6CD21-E4F4-4F1D-9FA5-6D8E375251A0}"/>
              </a:ext>
            </a:extLst>
          </p:cNvPr>
          <p:cNvSpPr txBox="1"/>
          <p:nvPr/>
        </p:nvSpPr>
        <p:spPr>
          <a:xfrm>
            <a:off x="46071" y="2423297"/>
            <a:ext cx="827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 AKT</a:t>
            </a:r>
            <a:endParaRPr lang="zh-CN" altLang="en-US" dirty="0"/>
          </a:p>
        </p:txBody>
      </p:sp>
      <p:sp>
        <p:nvSpPr>
          <p:cNvPr id="109" name="文本框 108">
            <a:extLst>
              <a:ext uri="{FF2B5EF4-FFF2-40B4-BE49-F238E27FC236}">
                <a16:creationId xmlns:a16="http://schemas.microsoft.com/office/drawing/2014/main" id="{7CE8DFB1-A593-4C6D-8AEC-3ECD8CB50DF8}"/>
              </a:ext>
            </a:extLst>
          </p:cNvPr>
          <p:cNvSpPr txBox="1"/>
          <p:nvPr/>
        </p:nvSpPr>
        <p:spPr>
          <a:xfrm>
            <a:off x="-85356" y="2027856"/>
            <a:ext cx="2018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4CC30751-44E3-4041-9A44-621735A3A54B}"/>
              </a:ext>
            </a:extLst>
          </p:cNvPr>
          <p:cNvSpPr txBox="1"/>
          <p:nvPr/>
        </p:nvSpPr>
        <p:spPr>
          <a:xfrm>
            <a:off x="156360" y="4259608"/>
            <a:ext cx="85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S6K</a:t>
            </a:r>
            <a:endParaRPr lang="zh-CN" altLang="en-US" dirty="0"/>
          </a:p>
        </p:txBody>
      </p:sp>
      <p:sp>
        <p:nvSpPr>
          <p:cNvPr id="111" name="文本框 110">
            <a:extLst>
              <a:ext uri="{FF2B5EF4-FFF2-40B4-BE49-F238E27FC236}">
                <a16:creationId xmlns:a16="http://schemas.microsoft.com/office/drawing/2014/main" id="{F05D63B6-C40E-4AD1-A8FA-C687FB02EB4F}"/>
              </a:ext>
            </a:extLst>
          </p:cNvPr>
          <p:cNvSpPr txBox="1"/>
          <p:nvPr/>
        </p:nvSpPr>
        <p:spPr>
          <a:xfrm>
            <a:off x="45786" y="3007342"/>
            <a:ext cx="60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AKT</a:t>
            </a:r>
            <a:endParaRPr lang="zh-CN" altLang="en-US" dirty="0"/>
          </a:p>
        </p:txBody>
      </p:sp>
      <p:sp>
        <p:nvSpPr>
          <p:cNvPr id="112" name="文本框 111">
            <a:extLst>
              <a:ext uri="{FF2B5EF4-FFF2-40B4-BE49-F238E27FC236}">
                <a16:creationId xmlns:a16="http://schemas.microsoft.com/office/drawing/2014/main" id="{999FF422-6076-4F22-B767-30C967459029}"/>
              </a:ext>
            </a:extLst>
          </p:cNvPr>
          <p:cNvSpPr txBox="1"/>
          <p:nvPr/>
        </p:nvSpPr>
        <p:spPr>
          <a:xfrm>
            <a:off x="-14425" y="5063904"/>
            <a:ext cx="1129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113" name="文本框 74">
            <a:extLst>
              <a:ext uri="{FF2B5EF4-FFF2-40B4-BE49-F238E27FC236}">
                <a16:creationId xmlns:a16="http://schemas.microsoft.com/office/drawing/2014/main" id="{4DD200A9-78AD-4C2F-A52F-FFDB9CB48C77}"/>
              </a:ext>
            </a:extLst>
          </p:cNvPr>
          <p:cNvSpPr txBox="1"/>
          <p:nvPr/>
        </p:nvSpPr>
        <p:spPr>
          <a:xfrm>
            <a:off x="43163" y="3802162"/>
            <a:ext cx="1086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cs typeface="Arial" panose="020B0604020202020204" pitchFamily="34" charset="0"/>
              </a:rPr>
              <a:t>PS6K</a:t>
            </a:r>
            <a:endParaRPr lang="zh-CN" altLang="en-US" dirty="0"/>
          </a:p>
        </p:txBody>
      </p:sp>
      <p:graphicFrame>
        <p:nvGraphicFramePr>
          <p:cNvPr id="114" name="表格 13">
            <a:extLst>
              <a:ext uri="{FF2B5EF4-FFF2-40B4-BE49-F238E27FC236}">
                <a16:creationId xmlns:a16="http://schemas.microsoft.com/office/drawing/2014/main" id="{5210E2FF-8AD5-4420-BFD9-9820844973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248131"/>
              </p:ext>
            </p:extLst>
          </p:nvPr>
        </p:nvGraphicFramePr>
        <p:xfrm>
          <a:off x="5934987" y="1212262"/>
          <a:ext cx="42531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0020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436402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6799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表格 13">
            <a:extLst>
              <a:ext uri="{FF2B5EF4-FFF2-40B4-BE49-F238E27FC236}">
                <a16:creationId xmlns:a16="http://schemas.microsoft.com/office/drawing/2014/main" id="{742CA212-8057-4B95-BF16-34E53DD805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433671"/>
              </p:ext>
            </p:extLst>
          </p:nvPr>
        </p:nvGraphicFramePr>
        <p:xfrm>
          <a:off x="912215" y="990036"/>
          <a:ext cx="42531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94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12478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LY294002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38" name="图片 37">
            <a:extLst>
              <a:ext uri="{FF2B5EF4-FFF2-40B4-BE49-F238E27FC236}">
                <a16:creationId xmlns:a16="http://schemas.microsoft.com/office/drawing/2014/main" id="{B38002B3-F7E6-4283-8035-6DB36F742E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5" t="7777" b="11243"/>
          <a:stretch/>
        </p:blipFill>
        <p:spPr>
          <a:xfrm>
            <a:off x="1967673" y="2558359"/>
            <a:ext cx="2316000" cy="285076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0DCFC81C-7580-4456-9612-BA07ACB4295A}"/>
              </a:ext>
            </a:extLst>
          </p:cNvPr>
          <p:cNvSpPr/>
          <p:nvPr/>
        </p:nvSpPr>
        <p:spPr>
          <a:xfrm>
            <a:off x="1973673" y="2552312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07A9122A-DA45-4502-97B7-54CBD54CAE0C}"/>
              </a:ext>
            </a:extLst>
          </p:cNvPr>
          <p:cNvSpPr txBox="1"/>
          <p:nvPr/>
        </p:nvSpPr>
        <p:spPr>
          <a:xfrm>
            <a:off x="404215" y="2509850"/>
            <a:ext cx="144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SREBP1</a:t>
            </a:r>
            <a:r>
              <a:rPr lang="zh-CN" altLang="en-US" dirty="0"/>
              <a:t>（</a:t>
            </a:r>
            <a:r>
              <a:rPr lang="en-US" altLang="zh-CN" dirty="0"/>
              <a:t>m</a:t>
            </a:r>
            <a:r>
              <a:rPr lang="zh-CN" altLang="en-US" dirty="0"/>
              <a:t>）</a:t>
            </a: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89EA4F4D-997E-4785-8F5B-B9AA7D9BA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823" y="2564080"/>
            <a:ext cx="959592" cy="306000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96543221-D254-477C-8495-65ED24A2F4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58" t="7698" r="1414" b="12594"/>
          <a:stretch/>
        </p:blipFill>
        <p:spPr>
          <a:xfrm>
            <a:off x="1973673" y="1952399"/>
            <a:ext cx="2304000" cy="299109"/>
          </a:xfrm>
          <a:prstGeom prst="rect">
            <a:avLst/>
          </a:prstGeom>
        </p:spPr>
      </p:pic>
      <p:sp>
        <p:nvSpPr>
          <p:cNvPr id="69" name="矩形 68">
            <a:extLst>
              <a:ext uri="{FF2B5EF4-FFF2-40B4-BE49-F238E27FC236}">
                <a16:creationId xmlns:a16="http://schemas.microsoft.com/office/drawing/2014/main" id="{6A0C74B8-AF57-498D-A536-E0A5E3757574}"/>
              </a:ext>
            </a:extLst>
          </p:cNvPr>
          <p:cNvSpPr/>
          <p:nvPr/>
        </p:nvSpPr>
        <p:spPr>
          <a:xfrm>
            <a:off x="1973673" y="195240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A4C6E69D-74C0-4899-924D-F098FA7AC98F}"/>
              </a:ext>
            </a:extLst>
          </p:cNvPr>
          <p:cNvSpPr txBox="1"/>
          <p:nvPr/>
        </p:nvSpPr>
        <p:spPr>
          <a:xfrm>
            <a:off x="404215" y="1909938"/>
            <a:ext cx="1384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SREBP1</a:t>
            </a:r>
            <a:r>
              <a:rPr lang="zh-CN" altLang="en-US" dirty="0"/>
              <a:t>（</a:t>
            </a:r>
            <a:r>
              <a:rPr lang="en-US" altLang="zh-CN" dirty="0"/>
              <a:t>p</a:t>
            </a:r>
            <a:r>
              <a:rPr lang="zh-CN" altLang="en-US" dirty="0"/>
              <a:t>）</a:t>
            </a:r>
          </a:p>
        </p:txBody>
      </p:sp>
      <p:pic>
        <p:nvPicPr>
          <p:cNvPr id="71" name="图片 70">
            <a:extLst>
              <a:ext uri="{FF2B5EF4-FFF2-40B4-BE49-F238E27FC236}">
                <a16:creationId xmlns:a16="http://schemas.microsoft.com/office/drawing/2014/main" id="{E674642F-31DB-4591-81CB-63CE4D3BF7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7427" y="2016172"/>
            <a:ext cx="1057550" cy="280992"/>
          </a:xfrm>
          <a:prstGeom prst="rect">
            <a:avLst/>
          </a:prstGeom>
        </p:spPr>
      </p:pic>
      <p:pic>
        <p:nvPicPr>
          <p:cNvPr id="88" name="图片 87">
            <a:extLst>
              <a:ext uri="{FF2B5EF4-FFF2-40B4-BE49-F238E27FC236}">
                <a16:creationId xmlns:a16="http://schemas.microsoft.com/office/drawing/2014/main" id="{AFDD16B0-C534-4713-BBE6-040CD29F361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4" t="12771" r="2052" b="10102"/>
          <a:stretch/>
        </p:blipFill>
        <p:spPr>
          <a:xfrm>
            <a:off x="1973673" y="3080064"/>
            <a:ext cx="2304000" cy="306000"/>
          </a:xfrm>
          <a:prstGeom prst="rect">
            <a:avLst/>
          </a:prstGeom>
        </p:spPr>
      </p:pic>
      <p:sp>
        <p:nvSpPr>
          <p:cNvPr id="89" name="矩形 88">
            <a:extLst>
              <a:ext uri="{FF2B5EF4-FFF2-40B4-BE49-F238E27FC236}">
                <a16:creationId xmlns:a16="http://schemas.microsoft.com/office/drawing/2014/main" id="{F30CA12E-1122-406D-A1A0-D7721AC96ED8}"/>
              </a:ext>
            </a:extLst>
          </p:cNvPr>
          <p:cNvSpPr/>
          <p:nvPr/>
        </p:nvSpPr>
        <p:spPr>
          <a:xfrm>
            <a:off x="1973673" y="3090103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0" name="文本框 46">
            <a:extLst>
              <a:ext uri="{FF2B5EF4-FFF2-40B4-BE49-F238E27FC236}">
                <a16:creationId xmlns:a16="http://schemas.microsoft.com/office/drawing/2014/main" id="{18DD45E9-5ECD-4A83-809C-7FD317F93179}"/>
              </a:ext>
            </a:extLst>
          </p:cNvPr>
          <p:cNvSpPr txBox="1"/>
          <p:nvPr/>
        </p:nvSpPr>
        <p:spPr>
          <a:xfrm>
            <a:off x="789178" y="3026771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  <p:pic>
        <p:nvPicPr>
          <p:cNvPr id="91" name="图片 90">
            <a:extLst>
              <a:ext uri="{FF2B5EF4-FFF2-40B4-BE49-F238E27FC236}">
                <a16:creationId xmlns:a16="http://schemas.microsoft.com/office/drawing/2014/main" id="{32DA114A-5366-4D62-8628-B811DBC1EE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3534" y="3090103"/>
            <a:ext cx="1463745" cy="338897"/>
          </a:xfrm>
          <a:prstGeom prst="rect">
            <a:avLst/>
          </a:prstGeom>
        </p:spPr>
      </p:pic>
      <p:sp>
        <p:nvSpPr>
          <p:cNvPr id="43" name="文本框 42">
            <a:extLst>
              <a:ext uri="{FF2B5EF4-FFF2-40B4-BE49-F238E27FC236}">
                <a16:creationId xmlns:a16="http://schemas.microsoft.com/office/drawing/2014/main" id="{0D8AF580-D613-4EA2-84EC-4B6D5D31711F}"/>
              </a:ext>
            </a:extLst>
          </p:cNvPr>
          <p:cNvSpPr txBox="1"/>
          <p:nvPr/>
        </p:nvSpPr>
        <p:spPr>
          <a:xfrm>
            <a:off x="5450251" y="1902512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885F5EA3-54DC-4186-967F-3B13DE3D21A7}"/>
              </a:ext>
            </a:extLst>
          </p:cNvPr>
          <p:cNvSpPr txBox="1"/>
          <p:nvPr/>
        </p:nvSpPr>
        <p:spPr>
          <a:xfrm>
            <a:off x="6009240" y="3058437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BE1590B-E807-4268-8E74-8AB31BD1021A}"/>
              </a:ext>
            </a:extLst>
          </p:cNvPr>
          <p:cNvSpPr txBox="1"/>
          <p:nvPr/>
        </p:nvSpPr>
        <p:spPr>
          <a:xfrm>
            <a:off x="5504977" y="2593738"/>
            <a:ext cx="2292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r>
              <a:rPr lang="en-US" altLang="zh-CN" dirty="0"/>
              <a:t> for </a:t>
            </a:r>
            <a:r>
              <a:rPr lang="en-US" altLang="zh-CN" dirty="0" err="1"/>
              <a:t>understrip</a:t>
            </a:r>
            <a:endParaRPr lang="zh-CN" altLang="en-US" dirty="0"/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4351E46A-4A51-4212-97B6-93F351D2336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20" r="941" b="22506"/>
          <a:stretch/>
        </p:blipFill>
        <p:spPr>
          <a:xfrm>
            <a:off x="1973673" y="1431661"/>
            <a:ext cx="2304000" cy="309755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EED3E3FB-5091-41DA-BA59-54D9E82508DC}"/>
              </a:ext>
            </a:extLst>
          </p:cNvPr>
          <p:cNvSpPr/>
          <p:nvPr/>
        </p:nvSpPr>
        <p:spPr>
          <a:xfrm>
            <a:off x="1973673" y="1425801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1EF0FDB7-065A-49C6-9962-279DAD756D21}"/>
              </a:ext>
            </a:extLst>
          </p:cNvPr>
          <p:cNvSpPr txBox="1"/>
          <p:nvPr/>
        </p:nvSpPr>
        <p:spPr>
          <a:xfrm>
            <a:off x="718169" y="1444079"/>
            <a:ext cx="119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AA398241-E01C-4208-A701-4800A3325F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2362" y="1423612"/>
            <a:ext cx="1549386" cy="385987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B8B94AA0-DC3C-4FF7-AC59-086615485DE2}"/>
              </a:ext>
            </a:extLst>
          </p:cNvPr>
          <p:cNvSpPr txBox="1"/>
          <p:nvPr/>
        </p:nvSpPr>
        <p:spPr>
          <a:xfrm>
            <a:off x="5973684" y="1423612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graphicFrame>
        <p:nvGraphicFramePr>
          <p:cNvPr id="47" name="表格 13">
            <a:extLst>
              <a:ext uri="{FF2B5EF4-FFF2-40B4-BE49-F238E27FC236}">
                <a16:creationId xmlns:a16="http://schemas.microsoft.com/office/drawing/2014/main" id="{053118C3-CE4E-476E-814F-9693C21CE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111934"/>
              </p:ext>
            </p:extLst>
          </p:nvPr>
        </p:nvGraphicFramePr>
        <p:xfrm>
          <a:off x="1193393" y="4138340"/>
          <a:ext cx="42531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94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612478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LY294002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48" name="图片 47">
            <a:extLst>
              <a:ext uri="{FF2B5EF4-FFF2-40B4-BE49-F238E27FC236}">
                <a16:creationId xmlns:a16="http://schemas.microsoft.com/office/drawing/2014/main" id="{ABB46386-52A4-4547-8D79-0AFA3D05AD3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731" t="28811" r="631" b="10139"/>
          <a:stretch/>
        </p:blipFill>
        <p:spPr>
          <a:xfrm>
            <a:off x="2053819" y="6205370"/>
            <a:ext cx="2304000" cy="289670"/>
          </a:xfrm>
          <a:prstGeom prst="rect">
            <a:avLst/>
          </a:prstGeom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A3B4F97F-7CCC-40BF-AF97-508EC8338904}"/>
              </a:ext>
            </a:extLst>
          </p:cNvPr>
          <p:cNvSpPr/>
          <p:nvPr/>
        </p:nvSpPr>
        <p:spPr>
          <a:xfrm>
            <a:off x="2053819" y="6203786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文本框 46">
            <a:extLst>
              <a:ext uri="{FF2B5EF4-FFF2-40B4-BE49-F238E27FC236}">
                <a16:creationId xmlns:a16="http://schemas.microsoft.com/office/drawing/2014/main" id="{CB6CC09F-47D1-4906-B619-792C59583247}"/>
              </a:ext>
            </a:extLst>
          </p:cNvPr>
          <p:cNvSpPr txBox="1"/>
          <p:nvPr/>
        </p:nvSpPr>
        <p:spPr>
          <a:xfrm>
            <a:off x="839837" y="6140454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8337943D-3F2F-4B69-BADE-CEB4EC276B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9243" y="6203786"/>
            <a:ext cx="1232271" cy="30600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C6713F3B-2176-4FCB-A913-84B2F97AD64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080" r="880"/>
          <a:stretch/>
        </p:blipFill>
        <p:spPr>
          <a:xfrm>
            <a:off x="2053819" y="5620918"/>
            <a:ext cx="2304001" cy="306000"/>
          </a:xfrm>
          <a:prstGeom prst="rect">
            <a:avLst/>
          </a:prstGeom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EBF5CA4B-1D8D-43F0-99D1-03C9B4F216C8}"/>
              </a:ext>
            </a:extLst>
          </p:cNvPr>
          <p:cNvSpPr/>
          <p:nvPr/>
        </p:nvSpPr>
        <p:spPr>
          <a:xfrm>
            <a:off x="2053819" y="5628862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01C9BEE0-C5E2-4643-8025-DE5FB4AA0D5A}"/>
              </a:ext>
            </a:extLst>
          </p:cNvPr>
          <p:cNvSpPr txBox="1"/>
          <p:nvPr/>
        </p:nvSpPr>
        <p:spPr>
          <a:xfrm>
            <a:off x="404215" y="5620683"/>
            <a:ext cx="1562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SREBP1</a:t>
            </a:r>
            <a:r>
              <a:rPr lang="zh-CN" altLang="en-US" dirty="0"/>
              <a:t>（</a:t>
            </a:r>
            <a:r>
              <a:rPr lang="en-US" altLang="zh-CN" dirty="0"/>
              <a:t>m</a:t>
            </a:r>
            <a:r>
              <a:rPr lang="zh-CN" altLang="en-US" dirty="0"/>
              <a:t>）</a:t>
            </a:r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E64D15F7-8756-44B8-B63E-9F007BBE4E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0879" y="5625904"/>
            <a:ext cx="1778100" cy="381508"/>
          </a:xfrm>
          <a:prstGeom prst="rect">
            <a:avLst/>
          </a:prstGeom>
        </p:spPr>
      </p:pic>
      <p:sp>
        <p:nvSpPr>
          <p:cNvPr id="56" name="文本框 55">
            <a:extLst>
              <a:ext uri="{FF2B5EF4-FFF2-40B4-BE49-F238E27FC236}">
                <a16:creationId xmlns:a16="http://schemas.microsoft.com/office/drawing/2014/main" id="{EB6F4A88-427D-4DA9-822B-CB642E3BCECA}"/>
              </a:ext>
            </a:extLst>
          </p:cNvPr>
          <p:cNvSpPr txBox="1"/>
          <p:nvPr/>
        </p:nvSpPr>
        <p:spPr>
          <a:xfrm>
            <a:off x="5940920" y="6203786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57" name="文本框 46">
            <a:extLst>
              <a:ext uri="{FF2B5EF4-FFF2-40B4-BE49-F238E27FC236}">
                <a16:creationId xmlns:a16="http://schemas.microsoft.com/office/drawing/2014/main" id="{EE183005-6FF1-4896-A9EA-9BE846BAC839}"/>
              </a:ext>
            </a:extLst>
          </p:cNvPr>
          <p:cNvSpPr txBox="1"/>
          <p:nvPr/>
        </p:nvSpPr>
        <p:spPr>
          <a:xfrm>
            <a:off x="6377899" y="5618770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pic>
        <p:nvPicPr>
          <p:cNvPr id="58" name="图片 57">
            <a:extLst>
              <a:ext uri="{FF2B5EF4-FFF2-40B4-BE49-F238E27FC236}">
                <a16:creationId xmlns:a16="http://schemas.microsoft.com/office/drawing/2014/main" id="{B30227B8-037A-4E43-A6BD-1B376EDF0F7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5668" t="12250" r="852" b="13675"/>
          <a:stretch/>
        </p:blipFill>
        <p:spPr>
          <a:xfrm>
            <a:off x="2053819" y="5127706"/>
            <a:ext cx="2304001" cy="298117"/>
          </a:xfrm>
          <a:prstGeom prst="rect">
            <a:avLst/>
          </a:prstGeom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F7BB7651-A42C-4F1B-98EF-83DDA90EDB18}"/>
              </a:ext>
            </a:extLst>
          </p:cNvPr>
          <p:cNvSpPr/>
          <p:nvPr/>
        </p:nvSpPr>
        <p:spPr>
          <a:xfrm>
            <a:off x="2053819" y="5119824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0" name="图片 59">
            <a:extLst>
              <a:ext uri="{FF2B5EF4-FFF2-40B4-BE49-F238E27FC236}">
                <a16:creationId xmlns:a16="http://schemas.microsoft.com/office/drawing/2014/main" id="{EB4A1DBB-BC5D-47CE-987B-473CE8F3CCE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0159" y="4975372"/>
            <a:ext cx="1838583" cy="504896"/>
          </a:xfrm>
          <a:prstGeom prst="rect">
            <a:avLst/>
          </a:prstGeom>
        </p:spPr>
      </p:pic>
      <p:sp>
        <p:nvSpPr>
          <p:cNvPr id="61" name="文本框 60">
            <a:extLst>
              <a:ext uri="{FF2B5EF4-FFF2-40B4-BE49-F238E27FC236}">
                <a16:creationId xmlns:a16="http://schemas.microsoft.com/office/drawing/2014/main" id="{E5128ED7-3272-4CF6-9955-1223A1A06B97}"/>
              </a:ext>
            </a:extLst>
          </p:cNvPr>
          <p:cNvSpPr txBox="1"/>
          <p:nvPr/>
        </p:nvSpPr>
        <p:spPr>
          <a:xfrm>
            <a:off x="630203" y="4573709"/>
            <a:ext cx="1287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pic>
        <p:nvPicPr>
          <p:cNvPr id="62" name="图片 61">
            <a:extLst>
              <a:ext uri="{FF2B5EF4-FFF2-40B4-BE49-F238E27FC236}">
                <a16:creationId xmlns:a16="http://schemas.microsoft.com/office/drawing/2014/main" id="{798EBB3C-C9E4-41F2-8D35-439DDA216940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925" r="902" b="8847"/>
          <a:stretch/>
        </p:blipFill>
        <p:spPr>
          <a:xfrm>
            <a:off x="2053819" y="4567198"/>
            <a:ext cx="2304000" cy="314465"/>
          </a:xfrm>
          <a:prstGeom prst="rect">
            <a:avLst/>
          </a:prstGeom>
        </p:spPr>
      </p:pic>
      <p:sp>
        <p:nvSpPr>
          <p:cNvPr id="63" name="矩形 62">
            <a:extLst>
              <a:ext uri="{FF2B5EF4-FFF2-40B4-BE49-F238E27FC236}">
                <a16:creationId xmlns:a16="http://schemas.microsoft.com/office/drawing/2014/main" id="{51EC4E47-973E-41C1-AA0A-24E7E9251B00}"/>
              </a:ext>
            </a:extLst>
          </p:cNvPr>
          <p:cNvSpPr/>
          <p:nvPr/>
        </p:nvSpPr>
        <p:spPr>
          <a:xfrm>
            <a:off x="2053819" y="4575663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C1D807C7-9273-40B8-955F-B69DC0B7A75C}"/>
              </a:ext>
            </a:extLst>
          </p:cNvPr>
          <p:cNvSpPr txBox="1"/>
          <p:nvPr/>
        </p:nvSpPr>
        <p:spPr>
          <a:xfrm>
            <a:off x="611569" y="5087495"/>
            <a:ext cx="1838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SREBP1</a:t>
            </a:r>
            <a:r>
              <a:rPr lang="zh-CN" altLang="en-US" dirty="0"/>
              <a:t>（</a:t>
            </a:r>
            <a:r>
              <a:rPr lang="en-US" altLang="zh-CN" dirty="0"/>
              <a:t>p</a:t>
            </a:r>
            <a:r>
              <a:rPr lang="zh-CN" altLang="en-US" dirty="0"/>
              <a:t>）</a:t>
            </a:r>
          </a:p>
        </p:txBody>
      </p:sp>
      <p:pic>
        <p:nvPicPr>
          <p:cNvPr id="65" name="图片 64">
            <a:extLst>
              <a:ext uri="{FF2B5EF4-FFF2-40B4-BE49-F238E27FC236}">
                <a16:creationId xmlns:a16="http://schemas.microsoft.com/office/drawing/2014/main" id="{EC5234C8-41E4-46C3-8CD1-BCA221B7755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43340" y="4531765"/>
            <a:ext cx="1473177" cy="364611"/>
          </a:xfrm>
          <a:prstGeom prst="rect">
            <a:avLst/>
          </a:prstGeom>
        </p:spPr>
      </p:pic>
      <p:sp>
        <p:nvSpPr>
          <p:cNvPr id="66" name="文本框 65">
            <a:extLst>
              <a:ext uri="{FF2B5EF4-FFF2-40B4-BE49-F238E27FC236}">
                <a16:creationId xmlns:a16="http://schemas.microsoft.com/office/drawing/2014/main" id="{D478BDF3-89C8-4EE8-BC25-5D66FDCF77D3}"/>
              </a:ext>
            </a:extLst>
          </p:cNvPr>
          <p:cNvSpPr txBox="1"/>
          <p:nvPr/>
        </p:nvSpPr>
        <p:spPr>
          <a:xfrm>
            <a:off x="6164389" y="4460404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5F505C19-A59A-46AF-8E5D-10D4150D4370}"/>
              </a:ext>
            </a:extLst>
          </p:cNvPr>
          <p:cNvSpPr txBox="1"/>
          <p:nvPr/>
        </p:nvSpPr>
        <p:spPr>
          <a:xfrm>
            <a:off x="6256071" y="5123530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BA41E7B1-3F18-4B33-87A4-3DE2872B13B1}"/>
              </a:ext>
            </a:extLst>
          </p:cNvPr>
          <p:cNvSpPr txBox="1"/>
          <p:nvPr/>
        </p:nvSpPr>
        <p:spPr>
          <a:xfrm>
            <a:off x="332395" y="79957"/>
            <a:ext cx="110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5E</a:t>
            </a:r>
            <a:endParaRPr lang="zh-CN" altLang="en-US" dirty="0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AA106BC-DBAD-404F-81E9-6633358689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55159"/>
              </p:ext>
            </p:extLst>
          </p:nvPr>
        </p:nvGraphicFramePr>
        <p:xfrm>
          <a:off x="839837" y="629258"/>
          <a:ext cx="42531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0020">
                  <a:extLst>
                    <a:ext uri="{9D8B030D-6E8A-4147-A177-3AD203B41FA5}">
                      <a16:colId xmlns:a16="http://schemas.microsoft.com/office/drawing/2014/main" val="2138744639"/>
                    </a:ext>
                  </a:extLst>
                </a:gridCol>
                <a:gridCol w="436402">
                  <a:extLst>
                    <a:ext uri="{9D8B030D-6E8A-4147-A177-3AD203B41FA5}">
                      <a16:colId xmlns:a16="http://schemas.microsoft.com/office/drawing/2014/main" val="1947357039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1546477525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201211583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464973004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7229497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487168"/>
                  </a:ext>
                </a:extLst>
              </a:tr>
            </a:tbl>
          </a:graphicData>
        </a:graphic>
      </p:graphicFrame>
      <p:graphicFrame>
        <p:nvGraphicFramePr>
          <p:cNvPr id="72" name="表格 71">
            <a:extLst>
              <a:ext uri="{FF2B5EF4-FFF2-40B4-BE49-F238E27FC236}">
                <a16:creationId xmlns:a16="http://schemas.microsoft.com/office/drawing/2014/main" id="{32F059AF-6E9D-4A94-8A9A-20F3CD374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405552"/>
              </p:ext>
            </p:extLst>
          </p:nvPr>
        </p:nvGraphicFramePr>
        <p:xfrm>
          <a:off x="952232" y="3825166"/>
          <a:ext cx="42531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0020">
                  <a:extLst>
                    <a:ext uri="{9D8B030D-6E8A-4147-A177-3AD203B41FA5}">
                      <a16:colId xmlns:a16="http://schemas.microsoft.com/office/drawing/2014/main" val="2138744639"/>
                    </a:ext>
                  </a:extLst>
                </a:gridCol>
                <a:gridCol w="436402">
                  <a:extLst>
                    <a:ext uri="{9D8B030D-6E8A-4147-A177-3AD203B41FA5}">
                      <a16:colId xmlns:a16="http://schemas.microsoft.com/office/drawing/2014/main" val="1947357039"/>
                    </a:ext>
                  </a:extLst>
                </a:gridCol>
                <a:gridCol w="589219">
                  <a:extLst>
                    <a:ext uri="{9D8B030D-6E8A-4147-A177-3AD203B41FA5}">
                      <a16:colId xmlns:a16="http://schemas.microsoft.com/office/drawing/2014/main" val="1546477525"/>
                    </a:ext>
                  </a:extLst>
                </a:gridCol>
                <a:gridCol w="471996">
                  <a:extLst>
                    <a:ext uri="{9D8B030D-6E8A-4147-A177-3AD203B41FA5}">
                      <a16:colId xmlns:a16="http://schemas.microsoft.com/office/drawing/2014/main" val="2012115832"/>
                    </a:ext>
                  </a:extLst>
                </a:gridCol>
                <a:gridCol w="659322">
                  <a:extLst>
                    <a:ext uri="{9D8B030D-6E8A-4147-A177-3AD203B41FA5}">
                      <a16:colId xmlns:a16="http://schemas.microsoft.com/office/drawing/2014/main" val="464973004"/>
                    </a:ext>
                  </a:extLst>
                </a:gridCol>
                <a:gridCol w="726187">
                  <a:extLst>
                    <a:ext uri="{9D8B030D-6E8A-4147-A177-3AD203B41FA5}">
                      <a16:colId xmlns:a16="http://schemas.microsoft.com/office/drawing/2014/main" val="37229497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487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03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F1CA2DD-422F-46DA-AB57-353001F26B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1" t="1" r="3274" b="13755"/>
          <a:stretch/>
        </p:blipFill>
        <p:spPr>
          <a:xfrm>
            <a:off x="1731355" y="2018078"/>
            <a:ext cx="1152000" cy="288310"/>
          </a:xfrm>
          <a:prstGeom prst="rect">
            <a:avLst/>
          </a:prstGeom>
        </p:spPr>
      </p:pic>
      <p:graphicFrame>
        <p:nvGraphicFramePr>
          <p:cNvPr id="8" name="表格 13">
            <a:extLst>
              <a:ext uri="{FF2B5EF4-FFF2-40B4-BE49-F238E27FC236}">
                <a16:creationId xmlns:a16="http://schemas.microsoft.com/office/drawing/2014/main" id="{50D3C29B-0D15-4513-A575-3AED73BD7C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343372"/>
              </p:ext>
            </p:extLst>
          </p:nvPr>
        </p:nvGraphicFramePr>
        <p:xfrm>
          <a:off x="370268" y="925170"/>
          <a:ext cx="502617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5940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70733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50499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2389001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OE-ALDH9A1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A47C5093-B979-497C-8292-62B44ED0DA0D}"/>
              </a:ext>
            </a:extLst>
          </p:cNvPr>
          <p:cNvSpPr txBox="1"/>
          <p:nvPr/>
        </p:nvSpPr>
        <p:spPr>
          <a:xfrm>
            <a:off x="592827" y="1437002"/>
            <a:ext cx="1382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27DACFE-CA1F-4C6F-978F-3A5FB05BFC91}"/>
              </a:ext>
            </a:extLst>
          </p:cNvPr>
          <p:cNvSpPr txBox="1"/>
          <p:nvPr/>
        </p:nvSpPr>
        <p:spPr>
          <a:xfrm>
            <a:off x="798434" y="1967989"/>
            <a:ext cx="1176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IQGAP2</a:t>
            </a:r>
            <a:endParaRPr lang="zh-CN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19D7E70-FE02-4B59-9F6B-634F4741CE73}"/>
              </a:ext>
            </a:extLst>
          </p:cNvPr>
          <p:cNvSpPr/>
          <p:nvPr/>
        </p:nvSpPr>
        <p:spPr>
          <a:xfrm>
            <a:off x="1731355" y="2006552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BA209D2D-F3AB-4FC3-96DB-975785999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5589" y="2026108"/>
            <a:ext cx="1317075" cy="31219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02E719F-5042-4E06-BA24-E396080385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04" t="8508" r="-1" b="8508"/>
          <a:stretch/>
        </p:blipFill>
        <p:spPr>
          <a:xfrm>
            <a:off x="1704741" y="4747266"/>
            <a:ext cx="1740047" cy="313508"/>
          </a:xfrm>
          <a:prstGeom prst="rect">
            <a:avLst/>
          </a:prstGeom>
        </p:spPr>
      </p:pic>
      <p:graphicFrame>
        <p:nvGraphicFramePr>
          <p:cNvPr id="38" name="表格 13">
            <a:extLst>
              <a:ext uri="{FF2B5EF4-FFF2-40B4-BE49-F238E27FC236}">
                <a16:creationId xmlns:a16="http://schemas.microsoft.com/office/drawing/2014/main" id="{AC99C25B-3043-43F5-A6A0-99CF5B8A51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690471"/>
              </p:ext>
            </p:extLst>
          </p:nvPr>
        </p:nvGraphicFramePr>
        <p:xfrm>
          <a:off x="467358" y="3650601"/>
          <a:ext cx="4214812" cy="379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2764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497090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01418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1763540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</a:tblGrid>
              <a:tr h="379287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siALDH9A1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40" name="矩形 39">
            <a:extLst>
              <a:ext uri="{FF2B5EF4-FFF2-40B4-BE49-F238E27FC236}">
                <a16:creationId xmlns:a16="http://schemas.microsoft.com/office/drawing/2014/main" id="{2DD88175-8BE5-4F8A-8166-4037F9147658}"/>
              </a:ext>
            </a:extLst>
          </p:cNvPr>
          <p:cNvSpPr/>
          <p:nvPr/>
        </p:nvSpPr>
        <p:spPr>
          <a:xfrm>
            <a:off x="1710764" y="4747266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A622B601-743D-40CA-8CDC-5E1BA092470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72" t="17715" r="3995" b="16162"/>
          <a:stretch/>
        </p:blipFill>
        <p:spPr>
          <a:xfrm>
            <a:off x="1710764" y="5275245"/>
            <a:ext cx="1728000" cy="330849"/>
          </a:xfrm>
          <a:prstGeom prst="rect">
            <a:avLst/>
          </a:prstGeom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DB729763-FDE8-456E-8DEC-39D97956E3B7}"/>
              </a:ext>
            </a:extLst>
          </p:cNvPr>
          <p:cNvSpPr/>
          <p:nvPr/>
        </p:nvSpPr>
        <p:spPr>
          <a:xfrm>
            <a:off x="1710764" y="5290127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358F92B2-0F58-4E95-B748-72BCED3884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5672" y="5221887"/>
            <a:ext cx="1009089" cy="325892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05934372-A1C4-4888-8BAF-3AA74753A37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233" t="19596" b="14799"/>
          <a:stretch/>
        </p:blipFill>
        <p:spPr>
          <a:xfrm>
            <a:off x="1710764" y="4214300"/>
            <a:ext cx="1728001" cy="316784"/>
          </a:xfrm>
          <a:prstGeom prst="rect">
            <a:avLst/>
          </a:prstGeom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6CED7972-141F-44C4-846F-75217D2012F1}"/>
              </a:ext>
            </a:extLst>
          </p:cNvPr>
          <p:cNvSpPr/>
          <p:nvPr/>
        </p:nvSpPr>
        <p:spPr>
          <a:xfrm>
            <a:off x="1710764" y="4226795"/>
            <a:ext cx="1728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6" name="图片 55">
            <a:extLst>
              <a:ext uri="{FF2B5EF4-FFF2-40B4-BE49-F238E27FC236}">
                <a16:creationId xmlns:a16="http://schemas.microsoft.com/office/drawing/2014/main" id="{5F6EBE22-BC98-4BB1-8D45-5D82506078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4395" y="4106726"/>
            <a:ext cx="1566062" cy="442456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5C57DD6B-3BCF-4D56-89DE-0B4942AFB4A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164" t="22077" r="3643"/>
          <a:stretch/>
        </p:blipFill>
        <p:spPr>
          <a:xfrm>
            <a:off x="1731355" y="2482844"/>
            <a:ext cx="1152000" cy="288310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D1BCCAD5-9D4C-4932-99CB-C575AC4DD935}"/>
              </a:ext>
            </a:extLst>
          </p:cNvPr>
          <p:cNvSpPr txBox="1"/>
          <p:nvPr/>
        </p:nvSpPr>
        <p:spPr>
          <a:xfrm>
            <a:off x="700033" y="2425824"/>
            <a:ext cx="1250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7AEB9488-D60A-4A36-93F0-A6735843458E}"/>
              </a:ext>
            </a:extLst>
          </p:cNvPr>
          <p:cNvSpPr/>
          <p:nvPr/>
        </p:nvSpPr>
        <p:spPr>
          <a:xfrm>
            <a:off x="1731355" y="2474207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1" name="文本框 15">
            <a:extLst>
              <a:ext uri="{FF2B5EF4-FFF2-40B4-BE49-F238E27FC236}">
                <a16:creationId xmlns:a16="http://schemas.microsoft.com/office/drawing/2014/main" id="{509DC848-703C-45B1-BA01-C29670306393}"/>
              </a:ext>
            </a:extLst>
          </p:cNvPr>
          <p:cNvSpPr txBox="1"/>
          <p:nvPr/>
        </p:nvSpPr>
        <p:spPr>
          <a:xfrm>
            <a:off x="4388064" y="2051259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180kDa</a:t>
            </a:r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8EDEE25A-C0D5-4F12-A476-75ACEC3448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54868" y="4671868"/>
            <a:ext cx="1454038" cy="344952"/>
          </a:xfrm>
          <a:prstGeom prst="rect">
            <a:avLst/>
          </a:prstGeom>
        </p:spPr>
      </p:pic>
      <p:sp>
        <p:nvSpPr>
          <p:cNvPr id="63" name="文本框 15">
            <a:extLst>
              <a:ext uri="{FF2B5EF4-FFF2-40B4-BE49-F238E27FC236}">
                <a16:creationId xmlns:a16="http://schemas.microsoft.com/office/drawing/2014/main" id="{1368D07C-E563-41AD-AA1B-E45E019C2216}"/>
              </a:ext>
            </a:extLst>
          </p:cNvPr>
          <p:cNvSpPr txBox="1"/>
          <p:nvPr/>
        </p:nvSpPr>
        <p:spPr>
          <a:xfrm>
            <a:off x="5261518" y="4778739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180kDa</a:t>
            </a:r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9E91A87-9770-4A8D-8C0D-C065FE7F0E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61625" y="2446395"/>
            <a:ext cx="1638530" cy="509659"/>
          </a:xfrm>
          <a:prstGeom prst="rect">
            <a:avLst/>
          </a:prstGeom>
        </p:spPr>
      </p:pic>
      <p:sp>
        <p:nvSpPr>
          <p:cNvPr id="64" name="文本框 15">
            <a:extLst>
              <a:ext uri="{FF2B5EF4-FFF2-40B4-BE49-F238E27FC236}">
                <a16:creationId xmlns:a16="http://schemas.microsoft.com/office/drawing/2014/main" id="{4334B756-5181-43B0-9C95-44B373BB77E7}"/>
              </a:ext>
            </a:extLst>
          </p:cNvPr>
          <p:cNvSpPr txBox="1"/>
          <p:nvPr/>
        </p:nvSpPr>
        <p:spPr>
          <a:xfrm>
            <a:off x="4942233" y="262521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sp>
        <p:nvSpPr>
          <p:cNvPr id="66" name="文本框 15">
            <a:extLst>
              <a:ext uri="{FF2B5EF4-FFF2-40B4-BE49-F238E27FC236}">
                <a16:creationId xmlns:a16="http://schemas.microsoft.com/office/drawing/2014/main" id="{F7C8251F-C60E-449E-BAAA-E61231E5948A}"/>
              </a:ext>
            </a:extLst>
          </p:cNvPr>
          <p:cNvSpPr txBox="1"/>
          <p:nvPr/>
        </p:nvSpPr>
        <p:spPr>
          <a:xfrm>
            <a:off x="5011649" y="409944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67" name="文本框 15">
            <a:extLst>
              <a:ext uri="{FF2B5EF4-FFF2-40B4-BE49-F238E27FC236}">
                <a16:creationId xmlns:a16="http://schemas.microsoft.com/office/drawing/2014/main" id="{1F4DCC21-B7A0-4955-9AD6-39E36B0E3B89}"/>
              </a:ext>
            </a:extLst>
          </p:cNvPr>
          <p:cNvSpPr txBox="1"/>
          <p:nvPr/>
        </p:nvSpPr>
        <p:spPr>
          <a:xfrm>
            <a:off x="4839145" y="5363113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35kDa</a:t>
            </a:r>
            <a:endParaRPr lang="zh-CN" altLang="en-US" dirty="0"/>
          </a:p>
        </p:txBody>
      </p:sp>
      <p:pic>
        <p:nvPicPr>
          <p:cNvPr id="68" name="图片 67">
            <a:extLst>
              <a:ext uri="{FF2B5EF4-FFF2-40B4-BE49-F238E27FC236}">
                <a16:creationId xmlns:a16="http://schemas.microsoft.com/office/drawing/2014/main" id="{FAB968EB-0CD6-4F43-82B0-5BCB4F92C04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9396" t="22005" r="3010" b="9805"/>
          <a:stretch/>
        </p:blipFill>
        <p:spPr>
          <a:xfrm>
            <a:off x="1728762" y="1424603"/>
            <a:ext cx="1157186" cy="288310"/>
          </a:xfrm>
          <a:prstGeom prst="rect">
            <a:avLst/>
          </a:prstGeom>
        </p:spPr>
      </p:pic>
      <p:sp>
        <p:nvSpPr>
          <p:cNvPr id="69" name="矩形 68">
            <a:extLst>
              <a:ext uri="{FF2B5EF4-FFF2-40B4-BE49-F238E27FC236}">
                <a16:creationId xmlns:a16="http://schemas.microsoft.com/office/drawing/2014/main" id="{178250A6-8C1E-436A-A233-1427B77BD3DA}"/>
              </a:ext>
            </a:extLst>
          </p:cNvPr>
          <p:cNvSpPr/>
          <p:nvPr/>
        </p:nvSpPr>
        <p:spPr>
          <a:xfrm>
            <a:off x="1731355" y="1420857"/>
            <a:ext cx="1152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70" name="图片 69">
            <a:extLst>
              <a:ext uri="{FF2B5EF4-FFF2-40B4-BE49-F238E27FC236}">
                <a16:creationId xmlns:a16="http://schemas.microsoft.com/office/drawing/2014/main" id="{F340F13A-BFF1-4A23-8D05-5671F7DE8C3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25605" y="1438074"/>
            <a:ext cx="1119786" cy="385987"/>
          </a:xfrm>
          <a:prstGeom prst="rect">
            <a:avLst/>
          </a:prstGeom>
        </p:spPr>
      </p:pic>
      <p:sp>
        <p:nvSpPr>
          <p:cNvPr id="51" name="文本框 15">
            <a:extLst>
              <a:ext uri="{FF2B5EF4-FFF2-40B4-BE49-F238E27FC236}">
                <a16:creationId xmlns:a16="http://schemas.microsoft.com/office/drawing/2014/main" id="{4F7F2C2E-9749-4456-A6D0-4F7AFEFD11C3}"/>
              </a:ext>
            </a:extLst>
          </p:cNvPr>
          <p:cNvSpPr txBox="1"/>
          <p:nvPr/>
        </p:nvSpPr>
        <p:spPr>
          <a:xfrm>
            <a:off x="4508774" y="136005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55kDa</a:t>
            </a:r>
            <a:endParaRPr lang="zh-CN" altLang="en-US" dirty="0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84E6C763-E1DA-4802-94FF-534833FB1529}"/>
              </a:ext>
            </a:extLst>
          </p:cNvPr>
          <p:cNvSpPr txBox="1"/>
          <p:nvPr/>
        </p:nvSpPr>
        <p:spPr>
          <a:xfrm>
            <a:off x="332395" y="79957"/>
            <a:ext cx="110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6E</a:t>
            </a:r>
            <a:endParaRPr lang="zh-CN" altLang="en-US" dirty="0"/>
          </a:p>
        </p:txBody>
      </p:sp>
      <p:sp>
        <p:nvSpPr>
          <p:cNvPr id="35" name="文本框 8">
            <a:extLst>
              <a:ext uri="{FF2B5EF4-FFF2-40B4-BE49-F238E27FC236}">
                <a16:creationId xmlns:a16="http://schemas.microsoft.com/office/drawing/2014/main" id="{A47C5093-B979-497C-8292-62B44ED0DA0D}"/>
              </a:ext>
            </a:extLst>
          </p:cNvPr>
          <p:cNvSpPr txBox="1"/>
          <p:nvPr/>
        </p:nvSpPr>
        <p:spPr>
          <a:xfrm>
            <a:off x="592827" y="4270091"/>
            <a:ext cx="1382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36" name="文本框 10">
            <a:extLst>
              <a:ext uri="{FF2B5EF4-FFF2-40B4-BE49-F238E27FC236}">
                <a16:creationId xmlns:a16="http://schemas.microsoft.com/office/drawing/2014/main" id="{727DACFE-CA1F-4C6F-978F-3A5FB05BFC91}"/>
              </a:ext>
            </a:extLst>
          </p:cNvPr>
          <p:cNvSpPr txBox="1"/>
          <p:nvPr/>
        </p:nvSpPr>
        <p:spPr>
          <a:xfrm>
            <a:off x="798434" y="4801078"/>
            <a:ext cx="1176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IQGAP2</a:t>
            </a:r>
            <a:endParaRPr lang="zh-CN" altLang="en-US" dirty="0"/>
          </a:p>
        </p:txBody>
      </p:sp>
      <p:sp>
        <p:nvSpPr>
          <p:cNvPr id="41" name="文本框 48">
            <a:extLst>
              <a:ext uri="{FF2B5EF4-FFF2-40B4-BE49-F238E27FC236}">
                <a16:creationId xmlns:a16="http://schemas.microsoft.com/office/drawing/2014/main" id="{D1BCCAD5-9D4C-4932-99CB-C575AC4DD935}"/>
              </a:ext>
            </a:extLst>
          </p:cNvPr>
          <p:cNvSpPr txBox="1"/>
          <p:nvPr/>
        </p:nvSpPr>
        <p:spPr>
          <a:xfrm>
            <a:off x="700033" y="5258913"/>
            <a:ext cx="1250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01847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13">
            <a:extLst>
              <a:ext uri="{FF2B5EF4-FFF2-40B4-BE49-F238E27FC236}">
                <a16:creationId xmlns:a16="http://schemas.microsoft.com/office/drawing/2014/main" id="{406E2E1E-CD50-47B8-8C1D-12E16A66D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585817"/>
              </p:ext>
            </p:extLst>
          </p:nvPr>
        </p:nvGraphicFramePr>
        <p:xfrm>
          <a:off x="1237055" y="1230900"/>
          <a:ext cx="58906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623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69216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64596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27774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1569661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1005776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ALDH9A1oe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18" name="表格 13">
            <a:extLst>
              <a:ext uri="{FF2B5EF4-FFF2-40B4-BE49-F238E27FC236}">
                <a16:creationId xmlns:a16="http://schemas.microsoft.com/office/drawing/2014/main" id="{4976AA32-A78D-4B70-A001-EE764A2EC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444374"/>
              </p:ext>
            </p:extLst>
          </p:nvPr>
        </p:nvGraphicFramePr>
        <p:xfrm>
          <a:off x="1411489" y="1540719"/>
          <a:ext cx="492998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394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709947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82987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47109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241425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1364572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IQGAP-</a:t>
                      </a:r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kd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pic>
        <p:nvPicPr>
          <p:cNvPr id="33" name="图片 32">
            <a:extLst>
              <a:ext uri="{FF2B5EF4-FFF2-40B4-BE49-F238E27FC236}">
                <a16:creationId xmlns:a16="http://schemas.microsoft.com/office/drawing/2014/main" id="{A2A28E9A-A360-45FA-BEFD-43D6406602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1" t="29434" b="23503"/>
          <a:stretch/>
        </p:blipFill>
        <p:spPr>
          <a:xfrm>
            <a:off x="2633704" y="4666529"/>
            <a:ext cx="2321456" cy="318953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5FD2FD3A-8400-436A-9A43-8A656C9246AF}"/>
              </a:ext>
            </a:extLst>
          </p:cNvPr>
          <p:cNvSpPr/>
          <p:nvPr/>
        </p:nvSpPr>
        <p:spPr>
          <a:xfrm>
            <a:off x="2642432" y="4679482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1A49C365-A2BE-4574-A5E7-390401AA3E96}"/>
              </a:ext>
            </a:extLst>
          </p:cNvPr>
          <p:cNvSpPr txBox="1"/>
          <p:nvPr/>
        </p:nvSpPr>
        <p:spPr>
          <a:xfrm>
            <a:off x="1850263" y="4594356"/>
            <a:ext cx="972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S6K</a:t>
            </a:r>
            <a:endParaRPr lang="zh-CN" altLang="en-US" dirty="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B897EF1F-C2CF-4826-9EBF-7D4FF557F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2020" y="4618274"/>
            <a:ext cx="869674" cy="313653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757BE227-FB3A-49CE-A2CD-6E10468294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38" t="33638" b="22233"/>
          <a:stretch/>
        </p:blipFill>
        <p:spPr>
          <a:xfrm>
            <a:off x="2642432" y="5329139"/>
            <a:ext cx="2304000" cy="297415"/>
          </a:xfrm>
          <a:prstGeom prst="rect">
            <a:avLst/>
          </a:prstGeom>
        </p:spPr>
      </p:pic>
      <p:sp>
        <p:nvSpPr>
          <p:cNvPr id="43" name="文本框 42">
            <a:extLst>
              <a:ext uri="{FF2B5EF4-FFF2-40B4-BE49-F238E27FC236}">
                <a16:creationId xmlns:a16="http://schemas.microsoft.com/office/drawing/2014/main" id="{A21F9CC5-B34E-40CD-9EDC-5141877A125D}"/>
              </a:ext>
            </a:extLst>
          </p:cNvPr>
          <p:cNvSpPr txBox="1"/>
          <p:nvPr/>
        </p:nvSpPr>
        <p:spPr>
          <a:xfrm>
            <a:off x="1640746" y="5257222"/>
            <a:ext cx="1068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3C10E8F3-67B1-43E0-BFE7-1C80501EED35}"/>
              </a:ext>
            </a:extLst>
          </p:cNvPr>
          <p:cNvSpPr/>
          <p:nvPr/>
        </p:nvSpPr>
        <p:spPr>
          <a:xfrm>
            <a:off x="2642432" y="5330152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BF9666F4-A7B1-479C-8863-928B0714D7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448" y="5289927"/>
            <a:ext cx="1319629" cy="374567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C639FD45-F405-4879-B06A-A4684BBEAF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48" t="6355" r="1500"/>
          <a:stretch/>
        </p:blipFill>
        <p:spPr>
          <a:xfrm>
            <a:off x="2642432" y="2052594"/>
            <a:ext cx="2304000" cy="310069"/>
          </a:xfrm>
          <a:prstGeom prst="rect">
            <a:avLst/>
          </a:prstGeom>
        </p:spPr>
      </p:pic>
      <p:sp>
        <p:nvSpPr>
          <p:cNvPr id="48" name="文本框 47">
            <a:extLst>
              <a:ext uri="{FF2B5EF4-FFF2-40B4-BE49-F238E27FC236}">
                <a16:creationId xmlns:a16="http://schemas.microsoft.com/office/drawing/2014/main" id="{57D60535-A4E7-41F8-B56A-C5924B81A404}"/>
              </a:ext>
            </a:extLst>
          </p:cNvPr>
          <p:cNvSpPr txBox="1"/>
          <p:nvPr/>
        </p:nvSpPr>
        <p:spPr>
          <a:xfrm>
            <a:off x="1494609" y="1979944"/>
            <a:ext cx="1525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ALDH9A1</a:t>
            </a:r>
            <a:endParaRPr lang="zh-CN" altLang="en-US" dirty="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98579804-2AF9-4FEF-ACE8-0A64F3A671E4}"/>
              </a:ext>
            </a:extLst>
          </p:cNvPr>
          <p:cNvSpPr/>
          <p:nvPr/>
        </p:nvSpPr>
        <p:spPr>
          <a:xfrm>
            <a:off x="2642432" y="2058574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B28A9C21-D94B-4A66-AC9A-1F1C299385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4498" y="2042684"/>
            <a:ext cx="1563486" cy="392196"/>
          </a:xfrm>
          <a:prstGeom prst="rect">
            <a:avLst/>
          </a:prstGeom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B6E50A06-2381-44B0-AA2E-B816D5FCBC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64" t="11607" r="1246" b="16227"/>
          <a:stretch/>
        </p:blipFill>
        <p:spPr>
          <a:xfrm>
            <a:off x="2642432" y="3129013"/>
            <a:ext cx="2304000" cy="296622"/>
          </a:xfrm>
          <a:prstGeom prst="rect">
            <a:avLst/>
          </a:prstGeom>
        </p:spPr>
      </p:pic>
      <p:sp>
        <p:nvSpPr>
          <p:cNvPr id="64" name="文本框 63">
            <a:extLst>
              <a:ext uri="{FF2B5EF4-FFF2-40B4-BE49-F238E27FC236}">
                <a16:creationId xmlns:a16="http://schemas.microsoft.com/office/drawing/2014/main" id="{E8A15722-CB81-476D-9CEF-357217C4910C}"/>
              </a:ext>
            </a:extLst>
          </p:cNvPr>
          <p:cNvSpPr txBox="1"/>
          <p:nvPr/>
        </p:nvSpPr>
        <p:spPr>
          <a:xfrm>
            <a:off x="1574341" y="3095159"/>
            <a:ext cx="903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P-AKT</a:t>
            </a:r>
            <a:endParaRPr lang="zh-CN" altLang="en-US" dirty="0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80DD8D2E-EB4E-444E-95F7-3A097DFD0D60}"/>
              </a:ext>
            </a:extLst>
          </p:cNvPr>
          <p:cNvSpPr/>
          <p:nvPr/>
        </p:nvSpPr>
        <p:spPr>
          <a:xfrm>
            <a:off x="2642432" y="3131802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6" name="图片 65">
            <a:extLst>
              <a:ext uri="{FF2B5EF4-FFF2-40B4-BE49-F238E27FC236}">
                <a16:creationId xmlns:a16="http://schemas.microsoft.com/office/drawing/2014/main" id="{383F16AB-C7CE-4A4B-8161-E728676953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3756" y="3071719"/>
            <a:ext cx="1743945" cy="352435"/>
          </a:xfrm>
          <a:prstGeom prst="rect">
            <a:avLst/>
          </a:prstGeom>
        </p:spPr>
      </p:pic>
      <p:pic>
        <p:nvPicPr>
          <p:cNvPr id="71" name="图片 70">
            <a:extLst>
              <a:ext uri="{FF2B5EF4-FFF2-40B4-BE49-F238E27FC236}">
                <a16:creationId xmlns:a16="http://schemas.microsoft.com/office/drawing/2014/main" id="{CCA19211-18A0-4BBE-839C-95E50DA400A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79" t="27164" r="1697" b="13669"/>
          <a:stretch/>
        </p:blipFill>
        <p:spPr>
          <a:xfrm>
            <a:off x="2642432" y="4238542"/>
            <a:ext cx="2304000" cy="293623"/>
          </a:xfrm>
          <a:prstGeom prst="rect">
            <a:avLst/>
          </a:prstGeom>
        </p:spPr>
      </p:pic>
      <p:sp>
        <p:nvSpPr>
          <p:cNvPr id="72" name="矩形 71">
            <a:extLst>
              <a:ext uri="{FF2B5EF4-FFF2-40B4-BE49-F238E27FC236}">
                <a16:creationId xmlns:a16="http://schemas.microsoft.com/office/drawing/2014/main" id="{229D4CA6-8ECD-440A-9AD4-40B7653B88A7}"/>
              </a:ext>
            </a:extLst>
          </p:cNvPr>
          <p:cNvSpPr/>
          <p:nvPr/>
        </p:nvSpPr>
        <p:spPr>
          <a:xfrm>
            <a:off x="2642432" y="4236853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4BC467D8-5C72-4F0E-AE99-B851891ADD92}"/>
              </a:ext>
            </a:extLst>
          </p:cNvPr>
          <p:cNvSpPr txBox="1"/>
          <p:nvPr/>
        </p:nvSpPr>
        <p:spPr>
          <a:xfrm>
            <a:off x="1946673" y="4150581"/>
            <a:ext cx="783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PS6K</a:t>
            </a:r>
            <a:endParaRPr lang="zh-CN" altLang="en-US" dirty="0"/>
          </a:p>
        </p:txBody>
      </p:sp>
      <p:pic>
        <p:nvPicPr>
          <p:cNvPr id="74" name="图片 73">
            <a:extLst>
              <a:ext uri="{FF2B5EF4-FFF2-40B4-BE49-F238E27FC236}">
                <a16:creationId xmlns:a16="http://schemas.microsoft.com/office/drawing/2014/main" id="{9482A8F9-599A-43EF-ADA9-0EFC19807B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52822" y="4213904"/>
            <a:ext cx="783117" cy="287950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FFEAB503-D76D-4FE5-A70A-CE1794354F7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59" t="29718" r="923" b="20222"/>
          <a:stretch/>
        </p:blipFill>
        <p:spPr>
          <a:xfrm>
            <a:off x="2649517" y="3577364"/>
            <a:ext cx="2289830" cy="309953"/>
          </a:xfrm>
          <a:prstGeom prst="rect">
            <a:avLst/>
          </a:prstGeom>
        </p:spPr>
      </p:pic>
      <p:sp>
        <p:nvSpPr>
          <p:cNvPr id="51" name="文本框 50">
            <a:extLst>
              <a:ext uri="{FF2B5EF4-FFF2-40B4-BE49-F238E27FC236}">
                <a16:creationId xmlns:a16="http://schemas.microsoft.com/office/drawing/2014/main" id="{5439795D-4035-4F3C-B782-D12F9BD52527}"/>
              </a:ext>
            </a:extLst>
          </p:cNvPr>
          <p:cNvSpPr txBox="1"/>
          <p:nvPr/>
        </p:nvSpPr>
        <p:spPr>
          <a:xfrm>
            <a:off x="1783253" y="3512245"/>
            <a:ext cx="783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AKT</a:t>
            </a:r>
            <a:endParaRPr lang="zh-CN" altLang="en-US" dirty="0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602C3093-C2F5-4DE9-8E00-3D4AF0480A71}"/>
              </a:ext>
            </a:extLst>
          </p:cNvPr>
          <p:cNvSpPr/>
          <p:nvPr/>
        </p:nvSpPr>
        <p:spPr>
          <a:xfrm>
            <a:off x="2642432" y="358233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24C35FCB-D1F4-4904-AB44-E21E97FFC8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76928" y="3640697"/>
            <a:ext cx="1255930" cy="306000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92CECB26-F066-4BB3-8D7A-3085B574515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17" t="12808" r="555"/>
          <a:stretch/>
        </p:blipFill>
        <p:spPr>
          <a:xfrm>
            <a:off x="2642433" y="2494778"/>
            <a:ext cx="2303999" cy="295846"/>
          </a:xfrm>
          <a:prstGeom prst="rect">
            <a:avLst/>
          </a:prstGeom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82430186-7D44-4622-82F3-FFBC894BD8BE}"/>
              </a:ext>
            </a:extLst>
          </p:cNvPr>
          <p:cNvSpPr/>
          <p:nvPr/>
        </p:nvSpPr>
        <p:spPr>
          <a:xfrm>
            <a:off x="2642432" y="2489891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98FDD77-3D97-4B44-9B8A-67BDC7294ECB}"/>
              </a:ext>
            </a:extLst>
          </p:cNvPr>
          <p:cNvSpPr txBox="1"/>
          <p:nvPr/>
        </p:nvSpPr>
        <p:spPr>
          <a:xfrm>
            <a:off x="1548998" y="2469051"/>
            <a:ext cx="1743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IQGAP2</a:t>
            </a:r>
            <a:endParaRPr lang="zh-CN" altLang="en-US" dirty="0"/>
          </a:p>
        </p:txBody>
      </p:sp>
      <p:pic>
        <p:nvPicPr>
          <p:cNvPr id="67" name="图片 66">
            <a:extLst>
              <a:ext uri="{FF2B5EF4-FFF2-40B4-BE49-F238E27FC236}">
                <a16:creationId xmlns:a16="http://schemas.microsoft.com/office/drawing/2014/main" id="{83C5B283-8EA3-433B-A0E5-B0CDE23507D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0448" y="2549646"/>
            <a:ext cx="1244900" cy="301113"/>
          </a:xfrm>
          <a:prstGeom prst="rect">
            <a:avLst/>
          </a:prstGeom>
        </p:spPr>
      </p:pic>
      <p:sp>
        <p:nvSpPr>
          <p:cNvPr id="68" name="文本框 15">
            <a:extLst>
              <a:ext uri="{FF2B5EF4-FFF2-40B4-BE49-F238E27FC236}">
                <a16:creationId xmlns:a16="http://schemas.microsoft.com/office/drawing/2014/main" id="{3EB2A20A-E5BB-4D59-9D77-5E18DF9C2B77}"/>
              </a:ext>
            </a:extLst>
          </p:cNvPr>
          <p:cNvSpPr txBox="1"/>
          <p:nvPr/>
        </p:nvSpPr>
        <p:spPr>
          <a:xfrm>
            <a:off x="7061520" y="2096433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dirty="0"/>
          </a:p>
        </p:txBody>
      </p:sp>
      <p:sp>
        <p:nvSpPr>
          <p:cNvPr id="69" name="文本框 15">
            <a:extLst>
              <a:ext uri="{FF2B5EF4-FFF2-40B4-BE49-F238E27FC236}">
                <a16:creationId xmlns:a16="http://schemas.microsoft.com/office/drawing/2014/main" id="{85C71EA3-6C60-40A7-8786-48B796BA27AF}"/>
              </a:ext>
            </a:extLst>
          </p:cNvPr>
          <p:cNvSpPr txBox="1"/>
          <p:nvPr/>
        </p:nvSpPr>
        <p:spPr>
          <a:xfrm>
            <a:off x="6470750" y="2685305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181kDa</a:t>
            </a:r>
            <a:endParaRPr lang="zh-CN" altLang="en-US" dirty="0"/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36A25F26-0032-4AD2-9066-4CE4F20B87FB}"/>
              </a:ext>
            </a:extLst>
          </p:cNvPr>
          <p:cNvSpPr txBox="1"/>
          <p:nvPr/>
        </p:nvSpPr>
        <p:spPr>
          <a:xfrm>
            <a:off x="6191476" y="4113484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75" name="文本框 15">
            <a:extLst>
              <a:ext uri="{FF2B5EF4-FFF2-40B4-BE49-F238E27FC236}">
                <a16:creationId xmlns:a16="http://schemas.microsoft.com/office/drawing/2014/main" id="{FB4BA137-FFE0-4D28-8EC2-971EAEA733A9}"/>
              </a:ext>
            </a:extLst>
          </p:cNvPr>
          <p:cNvSpPr txBox="1"/>
          <p:nvPr/>
        </p:nvSpPr>
        <p:spPr>
          <a:xfrm>
            <a:off x="6190399" y="4269471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77" name="文本框 15">
            <a:extLst>
              <a:ext uri="{FF2B5EF4-FFF2-40B4-BE49-F238E27FC236}">
                <a16:creationId xmlns:a16="http://schemas.microsoft.com/office/drawing/2014/main" id="{9D11FE34-CDD3-4509-AB2A-FF8862108702}"/>
              </a:ext>
            </a:extLst>
          </p:cNvPr>
          <p:cNvSpPr txBox="1"/>
          <p:nvPr/>
        </p:nvSpPr>
        <p:spPr>
          <a:xfrm>
            <a:off x="6190399" y="4586814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78" name="文本框 15">
            <a:extLst>
              <a:ext uri="{FF2B5EF4-FFF2-40B4-BE49-F238E27FC236}">
                <a16:creationId xmlns:a16="http://schemas.microsoft.com/office/drawing/2014/main" id="{6A2C4C28-4521-4F76-8B01-7FBBAC871C59}"/>
              </a:ext>
            </a:extLst>
          </p:cNvPr>
          <p:cNvSpPr txBox="1"/>
          <p:nvPr/>
        </p:nvSpPr>
        <p:spPr>
          <a:xfrm>
            <a:off x="6189322" y="4742801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79" name="文本框 15">
            <a:extLst>
              <a:ext uri="{FF2B5EF4-FFF2-40B4-BE49-F238E27FC236}">
                <a16:creationId xmlns:a16="http://schemas.microsoft.com/office/drawing/2014/main" id="{B8998202-ED9C-43C1-8831-8802273ABD9E}"/>
              </a:ext>
            </a:extLst>
          </p:cNvPr>
          <p:cNvSpPr txBox="1"/>
          <p:nvPr/>
        </p:nvSpPr>
        <p:spPr>
          <a:xfrm>
            <a:off x="7127701" y="2983488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80" name="文本框 15">
            <a:extLst>
              <a:ext uri="{FF2B5EF4-FFF2-40B4-BE49-F238E27FC236}">
                <a16:creationId xmlns:a16="http://schemas.microsoft.com/office/drawing/2014/main" id="{F2CC6B38-FEE3-4F99-988A-3787FC611589}"/>
              </a:ext>
            </a:extLst>
          </p:cNvPr>
          <p:cNvSpPr txBox="1"/>
          <p:nvPr/>
        </p:nvSpPr>
        <p:spPr>
          <a:xfrm>
            <a:off x="6591154" y="3529993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70kDa</a:t>
            </a:r>
            <a:endParaRPr lang="zh-CN" altLang="en-US" sz="1400" dirty="0"/>
          </a:p>
        </p:txBody>
      </p:sp>
      <p:sp>
        <p:nvSpPr>
          <p:cNvPr id="81" name="文本框 15">
            <a:extLst>
              <a:ext uri="{FF2B5EF4-FFF2-40B4-BE49-F238E27FC236}">
                <a16:creationId xmlns:a16="http://schemas.microsoft.com/office/drawing/2014/main" id="{D133525E-C31E-451E-8F02-B6F878709117}"/>
              </a:ext>
            </a:extLst>
          </p:cNvPr>
          <p:cNvSpPr txBox="1"/>
          <p:nvPr/>
        </p:nvSpPr>
        <p:spPr>
          <a:xfrm>
            <a:off x="6590077" y="3685980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55kDa</a:t>
            </a:r>
            <a:endParaRPr lang="zh-CN" altLang="en-US" sz="1400" dirty="0"/>
          </a:p>
        </p:txBody>
      </p:sp>
      <p:sp>
        <p:nvSpPr>
          <p:cNvPr id="82" name="文本框 15">
            <a:extLst>
              <a:ext uri="{FF2B5EF4-FFF2-40B4-BE49-F238E27FC236}">
                <a16:creationId xmlns:a16="http://schemas.microsoft.com/office/drawing/2014/main" id="{198505BC-40BD-4C51-90C8-504755654244}"/>
              </a:ext>
            </a:extLst>
          </p:cNvPr>
          <p:cNvSpPr txBox="1"/>
          <p:nvPr/>
        </p:nvSpPr>
        <p:spPr>
          <a:xfrm>
            <a:off x="6590077" y="5255519"/>
            <a:ext cx="81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35kDa</a:t>
            </a:r>
            <a:endParaRPr lang="zh-CN" altLang="en-US" sz="1400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12DD52F6-8EAA-4F03-AF61-9B22461C4280}"/>
              </a:ext>
            </a:extLst>
          </p:cNvPr>
          <p:cNvSpPr txBox="1"/>
          <p:nvPr/>
        </p:nvSpPr>
        <p:spPr>
          <a:xfrm>
            <a:off x="472095" y="511757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6L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85401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C3CEC314-E17A-43E9-AB9B-CCCD426B96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590" b="13433"/>
          <a:stretch/>
        </p:blipFill>
        <p:spPr>
          <a:xfrm>
            <a:off x="3293235" y="1455837"/>
            <a:ext cx="2304000" cy="299800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2BFF8131-7C63-488D-BC2B-767296D847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3" t="18130" r="935" b="7562"/>
          <a:stretch/>
        </p:blipFill>
        <p:spPr>
          <a:xfrm>
            <a:off x="3293235" y="2496107"/>
            <a:ext cx="2304000" cy="314164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02951B27-98C9-4441-9890-CA76C0267760}"/>
              </a:ext>
            </a:extLst>
          </p:cNvPr>
          <p:cNvSpPr/>
          <p:nvPr/>
        </p:nvSpPr>
        <p:spPr>
          <a:xfrm>
            <a:off x="3293235" y="2508079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9D0E684B-5F09-4B62-B7F3-F110CFBE3169}"/>
              </a:ext>
            </a:extLst>
          </p:cNvPr>
          <p:cNvSpPr txBox="1"/>
          <p:nvPr/>
        </p:nvSpPr>
        <p:spPr>
          <a:xfrm>
            <a:off x="1897723" y="2468523"/>
            <a:ext cx="1680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SREBP1(m)</a:t>
            </a:r>
            <a:endParaRPr lang="zh-CN" altLang="en-US" dirty="0"/>
          </a:p>
        </p:txBody>
      </p:sp>
      <p:pic>
        <p:nvPicPr>
          <p:cNvPr id="49" name="图片 48">
            <a:extLst>
              <a:ext uri="{FF2B5EF4-FFF2-40B4-BE49-F238E27FC236}">
                <a16:creationId xmlns:a16="http://schemas.microsoft.com/office/drawing/2014/main" id="{B637415F-D4FB-4C3E-BE6E-8AD56C4DA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678" y="2446514"/>
            <a:ext cx="1738557" cy="452501"/>
          </a:xfrm>
          <a:prstGeom prst="rect">
            <a:avLst/>
          </a:prstGeom>
        </p:spPr>
      </p:pic>
      <p:sp>
        <p:nvSpPr>
          <p:cNvPr id="52" name="文本框 46">
            <a:extLst>
              <a:ext uri="{FF2B5EF4-FFF2-40B4-BE49-F238E27FC236}">
                <a16:creationId xmlns:a16="http://schemas.microsoft.com/office/drawing/2014/main" id="{2DB5ADAE-5B44-4E33-9588-1609149DC838}"/>
              </a:ext>
            </a:extLst>
          </p:cNvPr>
          <p:cNvSpPr txBox="1"/>
          <p:nvPr/>
        </p:nvSpPr>
        <p:spPr>
          <a:xfrm>
            <a:off x="2088106" y="2956165"/>
            <a:ext cx="99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  <p:pic>
        <p:nvPicPr>
          <p:cNvPr id="62" name="图片 61">
            <a:extLst>
              <a:ext uri="{FF2B5EF4-FFF2-40B4-BE49-F238E27FC236}">
                <a16:creationId xmlns:a16="http://schemas.microsoft.com/office/drawing/2014/main" id="{B7101597-E192-4DDE-A07C-B96116D4326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97" t="9869" r="2508" b="7850"/>
          <a:stretch/>
        </p:blipFill>
        <p:spPr>
          <a:xfrm>
            <a:off x="3293235" y="2978347"/>
            <a:ext cx="2304000" cy="299420"/>
          </a:xfrm>
          <a:prstGeom prst="rect">
            <a:avLst/>
          </a:prstGeom>
        </p:spPr>
      </p:pic>
      <p:sp>
        <p:nvSpPr>
          <p:cNvPr id="63" name="矩形 62">
            <a:extLst>
              <a:ext uri="{FF2B5EF4-FFF2-40B4-BE49-F238E27FC236}">
                <a16:creationId xmlns:a16="http://schemas.microsoft.com/office/drawing/2014/main" id="{C92022B3-514E-4C73-9223-23107AA28710}"/>
              </a:ext>
            </a:extLst>
          </p:cNvPr>
          <p:cNvSpPr/>
          <p:nvPr/>
        </p:nvSpPr>
        <p:spPr>
          <a:xfrm>
            <a:off x="3293235" y="2982155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64" name="图片 63">
            <a:extLst>
              <a:ext uri="{FF2B5EF4-FFF2-40B4-BE49-F238E27FC236}">
                <a16:creationId xmlns:a16="http://schemas.microsoft.com/office/drawing/2014/main" id="{0C8B9F64-77C7-4A1C-9288-28595183CA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0100" y="2938498"/>
            <a:ext cx="1489900" cy="39346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19634267-DA8B-4712-A51E-AE28254C24B2}"/>
              </a:ext>
            </a:extLst>
          </p:cNvPr>
          <p:cNvSpPr txBox="1"/>
          <p:nvPr/>
        </p:nvSpPr>
        <p:spPr>
          <a:xfrm>
            <a:off x="7581731" y="1972855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F34E05B4-E6B7-45DF-BD12-7817F96529D5}"/>
              </a:ext>
            </a:extLst>
          </p:cNvPr>
          <p:cNvSpPr txBox="1"/>
          <p:nvPr/>
        </p:nvSpPr>
        <p:spPr>
          <a:xfrm>
            <a:off x="7806510" y="2444747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0F09E8C6-7805-47C7-AC26-18E5DBEDF2F8}"/>
              </a:ext>
            </a:extLst>
          </p:cNvPr>
          <p:cNvSpPr txBox="1"/>
          <p:nvPr/>
        </p:nvSpPr>
        <p:spPr>
          <a:xfrm>
            <a:off x="1854925" y="1958167"/>
            <a:ext cx="14065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SREBP1(p)</a:t>
            </a:r>
            <a:endParaRPr lang="zh-CN" altLang="en-US" dirty="0"/>
          </a:p>
          <a:p>
            <a:endParaRPr lang="zh-CN" altLang="en-US" dirty="0"/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A6169F26-87DB-4D35-A0C6-DBF6168C909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75" t="9763" r="793"/>
          <a:stretch/>
        </p:blipFill>
        <p:spPr>
          <a:xfrm>
            <a:off x="3293235" y="2001377"/>
            <a:ext cx="2304000" cy="296548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FE90E1AB-76D5-4421-9802-D3FAD65B40CA}"/>
              </a:ext>
            </a:extLst>
          </p:cNvPr>
          <p:cNvSpPr/>
          <p:nvPr/>
        </p:nvSpPr>
        <p:spPr>
          <a:xfrm>
            <a:off x="3293235" y="2003199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F33E9043-E22C-43A9-A724-4759594D84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5777" y="1914681"/>
            <a:ext cx="1635180" cy="452501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947F3D59-8FAC-4E7E-B464-68DFCD357DA2}"/>
              </a:ext>
            </a:extLst>
          </p:cNvPr>
          <p:cNvSpPr/>
          <p:nvPr/>
        </p:nvSpPr>
        <p:spPr>
          <a:xfrm>
            <a:off x="3293235" y="1455895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3DB2B004-8619-4CA7-9A12-C83834115F9A}"/>
              </a:ext>
            </a:extLst>
          </p:cNvPr>
          <p:cNvSpPr txBox="1"/>
          <p:nvPr/>
        </p:nvSpPr>
        <p:spPr>
          <a:xfrm>
            <a:off x="1985858" y="1408365"/>
            <a:ext cx="1305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cs typeface="Arial" panose="020B0604020202020204" pitchFamily="34" charset="0"/>
              </a:rPr>
              <a:t>IQGAP2</a:t>
            </a:r>
            <a:endParaRPr lang="zh-CN" altLang="en-US" dirty="0"/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C57D7379-F0FD-427B-9EE1-688479DDA0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2325" y="1481305"/>
            <a:ext cx="1075127" cy="304335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FF2EA526-7B3C-4779-AAA3-16E5F2A7A9D4}"/>
              </a:ext>
            </a:extLst>
          </p:cNvPr>
          <p:cNvSpPr txBox="1"/>
          <p:nvPr/>
        </p:nvSpPr>
        <p:spPr>
          <a:xfrm>
            <a:off x="7011200" y="1416308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180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8B071734-973C-4103-BFD2-76428F954D1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550" t="9549" r="2646" b="14883"/>
          <a:stretch/>
        </p:blipFill>
        <p:spPr>
          <a:xfrm>
            <a:off x="3293235" y="935111"/>
            <a:ext cx="2304000" cy="289862"/>
          </a:xfrm>
          <a:prstGeom prst="rect">
            <a:avLst/>
          </a:prstGeom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EF1D818A-3451-4C62-BEBE-7A5BA6272B91}"/>
              </a:ext>
            </a:extLst>
          </p:cNvPr>
          <p:cNvSpPr/>
          <p:nvPr/>
        </p:nvSpPr>
        <p:spPr>
          <a:xfrm>
            <a:off x="3293235" y="920795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08368AB6-E8E9-4B29-90B4-1F04FD9F1953}"/>
              </a:ext>
            </a:extLst>
          </p:cNvPr>
          <p:cNvSpPr txBox="1"/>
          <p:nvPr/>
        </p:nvSpPr>
        <p:spPr>
          <a:xfrm>
            <a:off x="1915865" y="889833"/>
            <a:ext cx="1305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pic>
        <p:nvPicPr>
          <p:cNvPr id="54" name="图片 53">
            <a:extLst>
              <a:ext uri="{FF2B5EF4-FFF2-40B4-BE49-F238E27FC236}">
                <a16:creationId xmlns:a16="http://schemas.microsoft.com/office/drawing/2014/main" id="{F50CEF3C-B027-44B0-9A42-56A4900B0A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24383" y="855776"/>
            <a:ext cx="1626574" cy="382723"/>
          </a:xfrm>
          <a:prstGeom prst="rect">
            <a:avLst/>
          </a:prstGeom>
        </p:spPr>
      </p:pic>
      <p:sp>
        <p:nvSpPr>
          <p:cNvPr id="55" name="文本框 54">
            <a:extLst>
              <a:ext uri="{FF2B5EF4-FFF2-40B4-BE49-F238E27FC236}">
                <a16:creationId xmlns:a16="http://schemas.microsoft.com/office/drawing/2014/main" id="{DEEB4A44-DB00-4379-840C-EE6275792D5A}"/>
              </a:ext>
            </a:extLst>
          </p:cNvPr>
          <p:cNvSpPr txBox="1"/>
          <p:nvPr/>
        </p:nvSpPr>
        <p:spPr>
          <a:xfrm>
            <a:off x="7167474" y="944245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55750A64-7357-4C48-B558-01DC7BB3B259}"/>
              </a:ext>
            </a:extLst>
          </p:cNvPr>
          <p:cNvSpPr txBox="1"/>
          <p:nvPr/>
        </p:nvSpPr>
        <p:spPr>
          <a:xfrm>
            <a:off x="7683827" y="2978347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pic>
        <p:nvPicPr>
          <p:cNvPr id="92" name="图片 91">
            <a:extLst>
              <a:ext uri="{FF2B5EF4-FFF2-40B4-BE49-F238E27FC236}">
                <a16:creationId xmlns:a16="http://schemas.microsoft.com/office/drawing/2014/main" id="{A9A453F7-8062-4465-BDBD-EF96B7AAC5F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0528" b="10318"/>
          <a:stretch/>
        </p:blipFill>
        <p:spPr>
          <a:xfrm>
            <a:off x="3291193" y="5726738"/>
            <a:ext cx="2304000" cy="306000"/>
          </a:xfrm>
          <a:prstGeom prst="rect">
            <a:avLst/>
          </a:prstGeom>
        </p:spPr>
      </p:pic>
      <p:sp>
        <p:nvSpPr>
          <p:cNvPr id="93" name="矩形 92">
            <a:extLst>
              <a:ext uri="{FF2B5EF4-FFF2-40B4-BE49-F238E27FC236}">
                <a16:creationId xmlns:a16="http://schemas.microsoft.com/office/drawing/2014/main" id="{8B859C61-45D3-4658-B20B-929438F62DE3}"/>
              </a:ext>
            </a:extLst>
          </p:cNvPr>
          <p:cNvSpPr/>
          <p:nvPr/>
        </p:nvSpPr>
        <p:spPr>
          <a:xfrm>
            <a:off x="3291193" y="5728506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D8D56B7E-4D00-48C5-9BD2-252CFD77D959}"/>
              </a:ext>
            </a:extLst>
          </p:cNvPr>
          <p:cNvSpPr txBox="1"/>
          <p:nvPr/>
        </p:nvSpPr>
        <p:spPr>
          <a:xfrm>
            <a:off x="2043619" y="5168591"/>
            <a:ext cx="1446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SREBP1(p)</a:t>
            </a:r>
            <a:endParaRPr lang="zh-CN" altLang="en-US" dirty="0"/>
          </a:p>
          <a:p>
            <a:endParaRPr lang="zh-CN" altLang="en-US" dirty="0"/>
          </a:p>
        </p:txBody>
      </p:sp>
      <p:pic>
        <p:nvPicPr>
          <p:cNvPr id="95" name="图片 94">
            <a:extLst>
              <a:ext uri="{FF2B5EF4-FFF2-40B4-BE49-F238E27FC236}">
                <a16:creationId xmlns:a16="http://schemas.microsoft.com/office/drawing/2014/main" id="{19DC2980-8BED-41C8-9D2A-A64F3067F6E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61568" y="5702948"/>
            <a:ext cx="1738557" cy="371096"/>
          </a:xfrm>
          <a:prstGeom prst="rect">
            <a:avLst/>
          </a:prstGeom>
        </p:spPr>
      </p:pic>
      <p:pic>
        <p:nvPicPr>
          <p:cNvPr id="97" name="图片 96">
            <a:extLst>
              <a:ext uri="{FF2B5EF4-FFF2-40B4-BE49-F238E27FC236}">
                <a16:creationId xmlns:a16="http://schemas.microsoft.com/office/drawing/2014/main" id="{A38A236F-8FC1-485D-B0C4-CA45080325EF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958" t="22346" b="18746"/>
          <a:stretch/>
        </p:blipFill>
        <p:spPr>
          <a:xfrm>
            <a:off x="3291193" y="6241567"/>
            <a:ext cx="2304000" cy="306000"/>
          </a:xfrm>
          <a:prstGeom prst="rect">
            <a:avLst/>
          </a:prstGeom>
        </p:spPr>
      </p:pic>
      <p:sp>
        <p:nvSpPr>
          <p:cNvPr id="98" name="矩形 97">
            <a:extLst>
              <a:ext uri="{FF2B5EF4-FFF2-40B4-BE49-F238E27FC236}">
                <a16:creationId xmlns:a16="http://schemas.microsoft.com/office/drawing/2014/main" id="{0DB3420D-D22B-4761-8AF0-AE5E1E71311D}"/>
              </a:ext>
            </a:extLst>
          </p:cNvPr>
          <p:cNvSpPr/>
          <p:nvPr/>
        </p:nvSpPr>
        <p:spPr>
          <a:xfrm>
            <a:off x="3291193" y="6243335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9" name="文本框 46">
            <a:extLst>
              <a:ext uri="{FF2B5EF4-FFF2-40B4-BE49-F238E27FC236}">
                <a16:creationId xmlns:a16="http://schemas.microsoft.com/office/drawing/2014/main" id="{53185B21-9533-489B-9E2A-E7F7D6D3F758}"/>
              </a:ext>
            </a:extLst>
          </p:cNvPr>
          <p:cNvSpPr txBox="1"/>
          <p:nvPr/>
        </p:nvSpPr>
        <p:spPr>
          <a:xfrm>
            <a:off x="2184624" y="6211669"/>
            <a:ext cx="999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  <a:p>
            <a:endParaRPr lang="zh-CN" altLang="en-US" dirty="0"/>
          </a:p>
        </p:txBody>
      </p:sp>
      <p:pic>
        <p:nvPicPr>
          <p:cNvPr id="100" name="图片 99">
            <a:extLst>
              <a:ext uri="{FF2B5EF4-FFF2-40B4-BE49-F238E27FC236}">
                <a16:creationId xmlns:a16="http://schemas.microsoft.com/office/drawing/2014/main" id="{9FD59648-A33F-4A6D-88CD-B526B5E97A7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42811" y="6331449"/>
            <a:ext cx="1402211" cy="276193"/>
          </a:xfrm>
          <a:prstGeom prst="rect">
            <a:avLst/>
          </a:prstGeom>
        </p:spPr>
      </p:pic>
      <p:sp>
        <p:nvSpPr>
          <p:cNvPr id="102" name="文本框 101">
            <a:extLst>
              <a:ext uri="{FF2B5EF4-FFF2-40B4-BE49-F238E27FC236}">
                <a16:creationId xmlns:a16="http://schemas.microsoft.com/office/drawing/2014/main" id="{4D550E63-3B63-4DDE-AA29-0343B793BCC1}"/>
              </a:ext>
            </a:extLst>
          </p:cNvPr>
          <p:cNvSpPr txBox="1"/>
          <p:nvPr/>
        </p:nvSpPr>
        <p:spPr>
          <a:xfrm>
            <a:off x="7700125" y="5704712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pic>
        <p:nvPicPr>
          <p:cNvPr id="103" name="图片 102">
            <a:extLst>
              <a:ext uri="{FF2B5EF4-FFF2-40B4-BE49-F238E27FC236}">
                <a16:creationId xmlns:a16="http://schemas.microsoft.com/office/drawing/2014/main" id="{13910D13-7A73-4C39-B6C6-E25EC9A2D7C5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861" t="11438" r="1390" b="11437"/>
          <a:stretch/>
        </p:blipFill>
        <p:spPr>
          <a:xfrm>
            <a:off x="3291193" y="5204352"/>
            <a:ext cx="2304000" cy="313048"/>
          </a:xfrm>
          <a:prstGeom prst="rect">
            <a:avLst/>
          </a:prstGeom>
        </p:spPr>
      </p:pic>
      <p:sp>
        <p:nvSpPr>
          <p:cNvPr id="104" name="矩形 103">
            <a:extLst>
              <a:ext uri="{FF2B5EF4-FFF2-40B4-BE49-F238E27FC236}">
                <a16:creationId xmlns:a16="http://schemas.microsoft.com/office/drawing/2014/main" id="{1E6EB783-78DF-4402-A822-B15512C6CA0A}"/>
              </a:ext>
            </a:extLst>
          </p:cNvPr>
          <p:cNvSpPr/>
          <p:nvPr/>
        </p:nvSpPr>
        <p:spPr>
          <a:xfrm>
            <a:off x="3291193" y="5218160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5" name="图片 104">
            <a:extLst>
              <a:ext uri="{FF2B5EF4-FFF2-40B4-BE49-F238E27FC236}">
                <a16:creationId xmlns:a16="http://schemas.microsoft.com/office/drawing/2014/main" id="{6C356736-2A3F-446B-8310-D7BF387616B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74531" y="5121809"/>
            <a:ext cx="1286056" cy="357238"/>
          </a:xfrm>
          <a:prstGeom prst="rect">
            <a:avLst/>
          </a:prstGeom>
        </p:spPr>
      </p:pic>
      <p:sp>
        <p:nvSpPr>
          <p:cNvPr id="106" name="文本框 105">
            <a:extLst>
              <a:ext uri="{FF2B5EF4-FFF2-40B4-BE49-F238E27FC236}">
                <a16:creationId xmlns:a16="http://schemas.microsoft.com/office/drawing/2014/main" id="{C2D29EAF-3CC4-4B33-B2D9-C84AA340106B}"/>
              </a:ext>
            </a:extLst>
          </p:cNvPr>
          <p:cNvSpPr txBox="1"/>
          <p:nvPr/>
        </p:nvSpPr>
        <p:spPr>
          <a:xfrm>
            <a:off x="1892277" y="5641543"/>
            <a:ext cx="1328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SREBP1 (m)</a:t>
            </a:r>
            <a:endParaRPr lang="zh-CN" altLang="en-US" dirty="0"/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E79E0DD6-E07E-4898-B825-896FD68395AD}"/>
              </a:ext>
            </a:extLst>
          </p:cNvPr>
          <p:cNvSpPr txBox="1"/>
          <p:nvPr/>
        </p:nvSpPr>
        <p:spPr>
          <a:xfrm>
            <a:off x="7380889" y="5141020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130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pic>
        <p:nvPicPr>
          <p:cNvPr id="108" name="图片 107">
            <a:extLst>
              <a:ext uri="{FF2B5EF4-FFF2-40B4-BE49-F238E27FC236}">
                <a16:creationId xmlns:a16="http://schemas.microsoft.com/office/drawing/2014/main" id="{5FDBC9F9-4D7D-4CE5-A228-5598F643FE1B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2865" t="26443" r="1324" b="808"/>
          <a:stretch/>
        </p:blipFill>
        <p:spPr>
          <a:xfrm>
            <a:off x="3291193" y="4728555"/>
            <a:ext cx="2304000" cy="281031"/>
          </a:xfrm>
          <a:prstGeom prst="rect">
            <a:avLst/>
          </a:prstGeom>
        </p:spPr>
      </p:pic>
      <p:sp>
        <p:nvSpPr>
          <p:cNvPr id="109" name="矩形 108">
            <a:extLst>
              <a:ext uri="{FF2B5EF4-FFF2-40B4-BE49-F238E27FC236}">
                <a16:creationId xmlns:a16="http://schemas.microsoft.com/office/drawing/2014/main" id="{F246F100-6B87-444A-BCBC-C68AF84237D0}"/>
              </a:ext>
            </a:extLst>
          </p:cNvPr>
          <p:cNvSpPr/>
          <p:nvPr/>
        </p:nvSpPr>
        <p:spPr>
          <a:xfrm>
            <a:off x="3291193" y="4712804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10" name="图片 109">
            <a:extLst>
              <a:ext uri="{FF2B5EF4-FFF2-40B4-BE49-F238E27FC236}">
                <a16:creationId xmlns:a16="http://schemas.microsoft.com/office/drawing/2014/main" id="{85153D62-4C21-475E-AEC9-8C6545E3CD7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24725" y="4577939"/>
            <a:ext cx="1587029" cy="413063"/>
          </a:xfrm>
          <a:prstGeom prst="rect">
            <a:avLst/>
          </a:prstGeom>
        </p:spPr>
      </p:pic>
      <p:sp>
        <p:nvSpPr>
          <p:cNvPr id="112" name="文本框 111">
            <a:extLst>
              <a:ext uri="{FF2B5EF4-FFF2-40B4-BE49-F238E27FC236}">
                <a16:creationId xmlns:a16="http://schemas.microsoft.com/office/drawing/2014/main" id="{281B8AB2-287E-4B2F-9407-B65F15F5E700}"/>
              </a:ext>
            </a:extLst>
          </p:cNvPr>
          <p:cNvSpPr txBox="1"/>
          <p:nvPr/>
        </p:nvSpPr>
        <p:spPr>
          <a:xfrm>
            <a:off x="7511754" y="4582149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181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pic>
        <p:nvPicPr>
          <p:cNvPr id="113" name="图片 112">
            <a:extLst>
              <a:ext uri="{FF2B5EF4-FFF2-40B4-BE49-F238E27FC236}">
                <a16:creationId xmlns:a16="http://schemas.microsoft.com/office/drawing/2014/main" id="{9EA75EA1-6428-42E0-9A0E-AB32A88DB915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3681" b="7297"/>
          <a:stretch/>
        </p:blipFill>
        <p:spPr>
          <a:xfrm>
            <a:off x="3283574" y="4271940"/>
            <a:ext cx="2319239" cy="306000"/>
          </a:xfrm>
          <a:prstGeom prst="rect">
            <a:avLst/>
          </a:prstGeom>
        </p:spPr>
      </p:pic>
      <p:sp>
        <p:nvSpPr>
          <p:cNvPr id="114" name="矩形 113">
            <a:extLst>
              <a:ext uri="{FF2B5EF4-FFF2-40B4-BE49-F238E27FC236}">
                <a16:creationId xmlns:a16="http://schemas.microsoft.com/office/drawing/2014/main" id="{1A7E91A2-1086-4ED4-A6E0-2D84C8C4870E}"/>
              </a:ext>
            </a:extLst>
          </p:cNvPr>
          <p:cNvSpPr/>
          <p:nvPr/>
        </p:nvSpPr>
        <p:spPr>
          <a:xfrm>
            <a:off x="3291193" y="4271939"/>
            <a:ext cx="2304000" cy="30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DD163C5F-1747-449E-9AAA-1CBDC1443E3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89726" y="4219351"/>
            <a:ext cx="1518385" cy="339057"/>
          </a:xfrm>
          <a:prstGeom prst="rect">
            <a:avLst/>
          </a:prstGeom>
        </p:spPr>
      </p:pic>
      <p:sp>
        <p:nvSpPr>
          <p:cNvPr id="117" name="文本框 116">
            <a:extLst>
              <a:ext uri="{FF2B5EF4-FFF2-40B4-BE49-F238E27FC236}">
                <a16:creationId xmlns:a16="http://schemas.microsoft.com/office/drawing/2014/main" id="{69427C52-E1BD-4F8F-A70B-6BF71C792942}"/>
              </a:ext>
            </a:extLst>
          </p:cNvPr>
          <p:cNvSpPr txBox="1"/>
          <p:nvPr/>
        </p:nvSpPr>
        <p:spPr>
          <a:xfrm>
            <a:off x="7380889" y="6263583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35 </a:t>
            </a:r>
            <a:r>
              <a:rPr lang="en-US" altLang="zh-CN" dirty="0" err="1"/>
              <a:t>kDa</a:t>
            </a:r>
            <a:endParaRPr lang="zh-CN" altLang="en-US" dirty="0"/>
          </a:p>
        </p:txBody>
      </p:sp>
      <p:sp>
        <p:nvSpPr>
          <p:cNvPr id="118" name="文本框 117">
            <a:extLst>
              <a:ext uri="{FF2B5EF4-FFF2-40B4-BE49-F238E27FC236}">
                <a16:creationId xmlns:a16="http://schemas.microsoft.com/office/drawing/2014/main" id="{99506AB3-0B7E-499F-A6DD-4D04ECE0ECE0}"/>
              </a:ext>
            </a:extLst>
          </p:cNvPr>
          <p:cNvSpPr txBox="1"/>
          <p:nvPr/>
        </p:nvSpPr>
        <p:spPr>
          <a:xfrm>
            <a:off x="337659" y="396891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6M</a:t>
            </a:r>
            <a:endParaRPr lang="zh-CN" altLang="en-US" dirty="0"/>
          </a:p>
        </p:txBody>
      </p:sp>
      <p:graphicFrame>
        <p:nvGraphicFramePr>
          <p:cNvPr id="56" name="表格 13">
            <a:extLst>
              <a:ext uri="{FF2B5EF4-FFF2-40B4-BE49-F238E27FC236}">
                <a16:creationId xmlns:a16="http://schemas.microsoft.com/office/drawing/2014/main" id="{710CF2D8-1354-4A06-AB15-C1FC2729FB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237022"/>
              </p:ext>
            </p:extLst>
          </p:nvPr>
        </p:nvGraphicFramePr>
        <p:xfrm>
          <a:off x="1915864" y="200003"/>
          <a:ext cx="58906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623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69216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64596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27774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1569661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1005776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ALDH9A1oe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57" name="表格 13">
            <a:extLst>
              <a:ext uri="{FF2B5EF4-FFF2-40B4-BE49-F238E27FC236}">
                <a16:creationId xmlns:a16="http://schemas.microsoft.com/office/drawing/2014/main" id="{D2E60C03-A6E7-4CB1-86E7-4DFE7F6B8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073671"/>
              </p:ext>
            </p:extLst>
          </p:nvPr>
        </p:nvGraphicFramePr>
        <p:xfrm>
          <a:off x="2090298" y="509822"/>
          <a:ext cx="492998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394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709947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82987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47109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241425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1364572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IQGAP-</a:t>
                      </a:r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kd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60" name="表格 13">
            <a:extLst>
              <a:ext uri="{FF2B5EF4-FFF2-40B4-BE49-F238E27FC236}">
                <a16:creationId xmlns:a16="http://schemas.microsoft.com/office/drawing/2014/main" id="{880771AF-66B5-4A50-877A-54D83DE473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222824"/>
              </p:ext>
            </p:extLst>
          </p:nvPr>
        </p:nvGraphicFramePr>
        <p:xfrm>
          <a:off x="1765702" y="3567098"/>
          <a:ext cx="589064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623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569216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564596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27774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1569661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1005776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ALDH9A1oe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graphicFrame>
        <p:nvGraphicFramePr>
          <p:cNvPr id="61" name="表格 13">
            <a:extLst>
              <a:ext uri="{FF2B5EF4-FFF2-40B4-BE49-F238E27FC236}">
                <a16:creationId xmlns:a16="http://schemas.microsoft.com/office/drawing/2014/main" id="{B31A43E4-33BF-48D8-A03A-62EDB11181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722559"/>
              </p:ext>
            </p:extLst>
          </p:nvPr>
        </p:nvGraphicFramePr>
        <p:xfrm>
          <a:off x="1940136" y="3876917"/>
          <a:ext cx="492998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3947">
                  <a:extLst>
                    <a:ext uri="{9D8B030D-6E8A-4147-A177-3AD203B41FA5}">
                      <a16:colId xmlns:a16="http://schemas.microsoft.com/office/drawing/2014/main" val="2861151722"/>
                    </a:ext>
                  </a:extLst>
                </a:gridCol>
                <a:gridCol w="709947">
                  <a:extLst>
                    <a:ext uri="{9D8B030D-6E8A-4147-A177-3AD203B41FA5}">
                      <a16:colId xmlns:a16="http://schemas.microsoft.com/office/drawing/2014/main" val="4167539847"/>
                    </a:ext>
                  </a:extLst>
                </a:gridCol>
                <a:gridCol w="682987">
                  <a:extLst>
                    <a:ext uri="{9D8B030D-6E8A-4147-A177-3AD203B41FA5}">
                      <a16:colId xmlns:a16="http://schemas.microsoft.com/office/drawing/2014/main" val="2772017169"/>
                    </a:ext>
                  </a:extLst>
                </a:gridCol>
                <a:gridCol w="547109">
                  <a:extLst>
                    <a:ext uri="{9D8B030D-6E8A-4147-A177-3AD203B41FA5}">
                      <a16:colId xmlns:a16="http://schemas.microsoft.com/office/drawing/2014/main" val="3593844612"/>
                    </a:ext>
                  </a:extLst>
                </a:gridCol>
                <a:gridCol w="241425">
                  <a:extLst>
                    <a:ext uri="{9D8B030D-6E8A-4147-A177-3AD203B41FA5}">
                      <a16:colId xmlns:a16="http://schemas.microsoft.com/office/drawing/2014/main" val="3541439006"/>
                    </a:ext>
                  </a:extLst>
                </a:gridCol>
                <a:gridCol w="1364572">
                  <a:extLst>
                    <a:ext uri="{9D8B030D-6E8A-4147-A177-3AD203B41FA5}">
                      <a16:colId xmlns:a16="http://schemas.microsoft.com/office/drawing/2014/main" val="344662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IQGAP-</a:t>
                      </a:r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kd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+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453908"/>
                  </a:ext>
                </a:extLst>
              </a:tr>
            </a:tbl>
          </a:graphicData>
        </a:graphic>
      </p:graphicFrame>
      <p:sp>
        <p:nvSpPr>
          <p:cNvPr id="65" name="文本框 64">
            <a:extLst>
              <a:ext uri="{FF2B5EF4-FFF2-40B4-BE49-F238E27FC236}">
                <a16:creationId xmlns:a16="http://schemas.microsoft.com/office/drawing/2014/main" id="{E42A7095-9435-4920-AE96-7A129B86286E}"/>
              </a:ext>
            </a:extLst>
          </p:cNvPr>
          <p:cNvSpPr txBox="1"/>
          <p:nvPr/>
        </p:nvSpPr>
        <p:spPr>
          <a:xfrm>
            <a:off x="1985858" y="4214119"/>
            <a:ext cx="1305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cs typeface="Arial" panose="020B0604020202020204" pitchFamily="34" charset="0"/>
              </a:rPr>
              <a:t>ALDH9A1</a:t>
            </a:r>
            <a:endParaRPr lang="zh-CN" altLang="en-US" dirty="0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E0B7FF12-5112-4CA2-BE93-F1DF55136C68}"/>
              </a:ext>
            </a:extLst>
          </p:cNvPr>
          <p:cNvSpPr txBox="1"/>
          <p:nvPr/>
        </p:nvSpPr>
        <p:spPr>
          <a:xfrm>
            <a:off x="2184378" y="4664938"/>
            <a:ext cx="1305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cs typeface="Arial" panose="020B0604020202020204" pitchFamily="34" charset="0"/>
              </a:rPr>
              <a:t>IQGAP2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1187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58711</TotalTime>
  <Words>1145</Words>
  <Application>Microsoft Office PowerPoint</Application>
  <PresentationFormat>宽屏</PresentationFormat>
  <Paragraphs>931</Paragraphs>
  <Slides>32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6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Tan Joey</dc:creator>
  <cp:lastModifiedBy>Tan Joey</cp:lastModifiedBy>
  <cp:revision>1638</cp:revision>
  <dcterms:created xsi:type="dcterms:W3CDTF">2023-04-15T08:00:25Z</dcterms:created>
  <dcterms:modified xsi:type="dcterms:W3CDTF">2024-07-14T08:50:38Z</dcterms:modified>
</cp:coreProperties>
</file>