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9" r:id="rId3"/>
    <p:sldId id="270" r:id="rId4"/>
    <p:sldId id="272" r:id="rId5"/>
    <p:sldId id="277" r:id="rId6"/>
    <p:sldId id="271" r:id="rId7"/>
    <p:sldId id="278" r:id="rId8"/>
    <p:sldId id="282" r:id="rId9"/>
    <p:sldId id="281" r:id="rId10"/>
    <p:sldId id="284" r:id="rId11"/>
    <p:sldId id="274" r:id="rId12"/>
    <p:sldId id="276" r:id="rId13"/>
    <p:sldId id="279" r:id="rId14"/>
    <p:sldId id="280" r:id="rId15"/>
    <p:sldId id="283" r:id="rId16"/>
    <p:sldId id="293" r:id="rId17"/>
    <p:sldId id="285" r:id="rId18"/>
    <p:sldId id="286" r:id="rId19"/>
    <p:sldId id="287" r:id="rId20"/>
    <p:sldId id="288" r:id="rId21"/>
    <p:sldId id="289" r:id="rId22"/>
    <p:sldId id="290" r:id="rId23"/>
    <p:sldId id="291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87" autoAdjust="0"/>
    <p:restoredTop sz="93388" autoAdjust="0"/>
  </p:normalViewPr>
  <p:slideViewPr>
    <p:cSldViewPr snapToGrid="0">
      <p:cViewPr>
        <p:scale>
          <a:sx n="52" d="100"/>
          <a:sy n="52" d="100"/>
        </p:scale>
        <p:origin x="24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D537C-A0E1-4F72-9CD4-740756CB8A1C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D82BC3-7DFF-4B19-9D8C-821322F009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1394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82BC3-7DFF-4B19-9D8C-821322F009C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698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82BC3-7DFF-4B19-9D8C-821322F009C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8892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82BC3-7DFF-4B19-9D8C-821322F009C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037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82BC3-7DFF-4B19-9D8C-821322F009C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211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82BC3-7DFF-4B19-9D8C-821322F009C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7629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82BC3-7DFF-4B19-9D8C-821322F009C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0995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82BC3-7DFF-4B19-9D8C-821322F009C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587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82BC3-7DFF-4B19-9D8C-821322F009C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1081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82BC3-7DFF-4B19-9D8C-821322F009C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8055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7EA715-5085-CBC5-F3CB-FD2944DFE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69663C-6E2B-AA9C-896B-25A4703B9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DACB85-F76A-419F-C8B3-6EDCDCEB9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5586-7B78-40A6-93BA-A247E2935AEE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D4B694-CB97-9ABC-1191-2230D22FF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21CBCA-28B5-C0A1-470D-3963B98FE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D6D0-26B6-4F9A-87E0-E840FECFCC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4111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529CB2-9698-E43A-0640-665616514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DAE6D0C-8392-1D8F-56BF-08623A5BE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694DA2-EF3B-400B-2AF7-D0EDF10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5586-7B78-40A6-93BA-A247E2935AEE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D1B6C50-FB70-28F8-EF7B-BA900C305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DE4FED-5FEE-B7E0-9685-701D7B437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D6D0-26B6-4F9A-87E0-E840FECFCC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3084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796DB04-6375-17B7-01AD-C88A1CEDA7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B5ECC6E-61D7-04BD-1F65-AAA637C50A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2027DC-6459-BE13-B72D-46B0D1C59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5586-7B78-40A6-93BA-A247E2935AEE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2C5E9F-3E82-EF47-6548-2D1196FA3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C1B7E3-1668-C5B5-A7FA-9E36C802B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D6D0-26B6-4F9A-87E0-E840FECFCC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662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FBD954-B998-5BC4-501D-52FD17AC6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E94DE6-2062-5649-D201-39B6CB08A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EE0309-708B-CACE-A06B-95ABF14DE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5586-7B78-40A6-93BA-A247E2935AEE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9009AC-6192-3464-FB10-5F4A677DD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CB0A032-781D-2673-7796-00A1AB7B0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D6D0-26B6-4F9A-87E0-E840FECFCC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033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3D02B6-DAC8-58FA-0346-24758DB4F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A6DECA4-58B3-6A76-BDF0-995EFF633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AB16CF-BD1C-1009-1052-34C3307DD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5586-7B78-40A6-93BA-A247E2935AEE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157C99-DF5C-223B-F771-EE1E4EB01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42AAEC-EA13-AFD2-A360-495BEBFC5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D6D0-26B6-4F9A-87E0-E840FECFCC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75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8DD7D1-76C2-65ED-4D44-AD2687C74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0B4C44-0708-0F13-32B7-BCE7D7160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AABF044-88B5-7AFC-8648-91483D2B1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81C0AC2-8643-8769-12E1-1DFAA69D6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5586-7B78-40A6-93BA-A247E2935AEE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FB819A-C8EA-11C0-BC5D-9F52E7D33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62FE470-F3B6-78F0-D2A4-9243FAC59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D6D0-26B6-4F9A-87E0-E840FECFCC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26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D7DD6E-F02B-AD3E-8FC0-82EE2D29B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9A5C9C-2761-2D22-1A52-470623005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2254EA9-3ADF-32AC-97E2-56EFB2336A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E28B8FF-4759-8980-1ECA-018901730D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709AF39-60E0-1E5B-9BBF-C02DC45D27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EE2D1C6-ABE8-52FE-02E8-90F8562BD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5586-7B78-40A6-93BA-A247E2935AEE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C6652B0-E645-83B3-9D8C-EFE729672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2B46E04-0B08-FFE6-05A8-095043100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D6D0-26B6-4F9A-87E0-E840FECFCC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6401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27178D-6C15-8B02-D54E-F48FA0881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0DFC306-8384-5F3F-5276-BA10ABD55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5586-7B78-40A6-93BA-A247E2935AEE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E57CC55-A693-B1D1-2561-7AC090D46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A95323-D603-A088-4159-E7AD9DDEA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D6D0-26B6-4F9A-87E0-E840FECFCC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518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32072B1-A45C-2BDC-B079-D839B0BAC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5586-7B78-40A6-93BA-A247E2935AEE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1EA640A-EDB7-70CC-9D2A-CCF66B1F6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5B951E-337A-2A2B-8BFF-02DFA440F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D6D0-26B6-4F9A-87E0-E840FECFCC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4670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6067F6-2405-B95C-FBF1-9BC0E4596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95CA58A-E5F1-71E5-CFE1-EAA91C428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7258E-463F-FB89-871E-F704F4255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21BB456-0C5A-BE51-A728-CF9F529AD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5586-7B78-40A6-93BA-A247E2935AEE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303DB7A-0624-E5C0-98AB-53A781E0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3599BEA-0F19-DBC1-6786-4644A8FF0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D6D0-26B6-4F9A-87E0-E840FECFCC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74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6197E5-A6AE-D4E2-751C-2949117C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200820B-4E90-1FAA-E9F7-34C9442A40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AC2C5CD-AC68-815D-09AC-ED593B062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F872789-EBE4-9990-22AD-A6D505848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5586-7B78-40A6-93BA-A247E2935AEE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253BE9-5DDF-7A2F-B6D3-267516B90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E512253-C443-2474-6ADC-56985AA7A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D6D0-26B6-4F9A-87E0-E840FECFCC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7545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96A05D3-9CAE-F659-34AF-DA24A52AC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E7426C1-5988-0AA4-DEAF-143F52B77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F124DA2-1A67-E46B-73D9-DAF80D79A1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35586-7B78-40A6-93BA-A247E2935AEE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6D215A-5173-97E6-3037-11786C233A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41BEB2-BF51-4F29-DB52-F541421708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9D6D0-26B6-4F9A-87E0-E840FECFCC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926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112.png"/><Relationship Id="rId3" Type="http://schemas.microsoft.com/office/2007/relationships/hdphoto" Target="../media/hdphoto11.wdp"/><Relationship Id="rId7" Type="http://schemas.openxmlformats.org/officeDocument/2006/relationships/image" Target="../media/image108.pn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" Type="http://schemas.openxmlformats.org/officeDocument/2006/relationships/image" Target="../media/image105.png"/><Relationship Id="rId16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10.png"/><Relationship Id="rId5" Type="http://schemas.microsoft.com/office/2007/relationships/hdphoto" Target="../media/hdphoto12.wdp"/><Relationship Id="rId15" Type="http://schemas.openxmlformats.org/officeDocument/2006/relationships/image" Target="../media/image114.png"/><Relationship Id="rId10" Type="http://schemas.microsoft.com/office/2007/relationships/hdphoto" Target="../media/hdphoto14.wdp"/><Relationship Id="rId4" Type="http://schemas.openxmlformats.org/officeDocument/2006/relationships/image" Target="../media/image106.png"/><Relationship Id="rId9" Type="http://schemas.openxmlformats.org/officeDocument/2006/relationships/image" Target="../media/image109.png"/><Relationship Id="rId14" Type="http://schemas.openxmlformats.org/officeDocument/2006/relationships/image" Target="../media/image1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4.png"/><Relationship Id="rId18" Type="http://schemas.openxmlformats.org/officeDocument/2006/relationships/image" Target="../media/image128.png"/><Relationship Id="rId3" Type="http://schemas.openxmlformats.org/officeDocument/2006/relationships/image" Target="../media/image117.png"/><Relationship Id="rId21" Type="http://schemas.microsoft.com/office/2007/relationships/hdphoto" Target="../media/hdphoto20.wdp"/><Relationship Id="rId7" Type="http://schemas.microsoft.com/office/2007/relationships/hdphoto" Target="../media/hdphoto16.wdp"/><Relationship Id="rId12" Type="http://schemas.openxmlformats.org/officeDocument/2006/relationships/image" Target="../media/image123.png"/><Relationship Id="rId17" Type="http://schemas.microsoft.com/office/2007/relationships/hdphoto" Target="../media/hdphoto18.wdp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27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11" Type="http://schemas.openxmlformats.org/officeDocument/2006/relationships/image" Target="../media/image122.png"/><Relationship Id="rId5" Type="http://schemas.microsoft.com/office/2007/relationships/hdphoto" Target="../media/hdphoto15.wdp"/><Relationship Id="rId15" Type="http://schemas.openxmlformats.org/officeDocument/2006/relationships/image" Target="../media/image126.png"/><Relationship Id="rId23" Type="http://schemas.openxmlformats.org/officeDocument/2006/relationships/image" Target="../media/image131.png"/><Relationship Id="rId10" Type="http://schemas.openxmlformats.org/officeDocument/2006/relationships/image" Target="../media/image121.png"/><Relationship Id="rId19" Type="http://schemas.microsoft.com/office/2007/relationships/hdphoto" Target="../media/hdphoto19.wdp"/><Relationship Id="rId4" Type="http://schemas.openxmlformats.org/officeDocument/2006/relationships/image" Target="../media/image118.png"/><Relationship Id="rId9" Type="http://schemas.microsoft.com/office/2007/relationships/hdphoto" Target="../media/hdphoto17.wdp"/><Relationship Id="rId14" Type="http://schemas.openxmlformats.org/officeDocument/2006/relationships/image" Target="../media/image125.png"/><Relationship Id="rId22" Type="http://schemas.openxmlformats.org/officeDocument/2006/relationships/image" Target="../media/image1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2.png"/><Relationship Id="rId18" Type="http://schemas.openxmlformats.org/officeDocument/2006/relationships/image" Target="../media/image147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12" Type="http://schemas.microsoft.com/office/2007/relationships/hdphoto" Target="../media/hdphoto21.wdp"/><Relationship Id="rId17" Type="http://schemas.openxmlformats.org/officeDocument/2006/relationships/image" Target="../media/image146.png"/><Relationship Id="rId2" Type="http://schemas.openxmlformats.org/officeDocument/2006/relationships/image" Target="../media/image132.png"/><Relationship Id="rId16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5" Type="http://schemas.openxmlformats.org/officeDocument/2006/relationships/image" Target="../media/image144.png"/><Relationship Id="rId10" Type="http://schemas.openxmlformats.org/officeDocument/2006/relationships/image" Target="../media/image140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Relationship Id="rId14" Type="http://schemas.openxmlformats.org/officeDocument/2006/relationships/image" Target="../media/image1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13" Type="http://schemas.openxmlformats.org/officeDocument/2006/relationships/image" Target="../media/image156.png"/><Relationship Id="rId18" Type="http://schemas.openxmlformats.org/officeDocument/2006/relationships/image" Target="../media/image160.png"/><Relationship Id="rId3" Type="http://schemas.openxmlformats.org/officeDocument/2006/relationships/image" Target="../media/image149.png"/><Relationship Id="rId21" Type="http://schemas.openxmlformats.org/officeDocument/2006/relationships/image" Target="../media/image163.png"/><Relationship Id="rId7" Type="http://schemas.openxmlformats.org/officeDocument/2006/relationships/image" Target="../media/image152.png"/><Relationship Id="rId12" Type="http://schemas.openxmlformats.org/officeDocument/2006/relationships/image" Target="../media/image155.png"/><Relationship Id="rId17" Type="http://schemas.openxmlformats.org/officeDocument/2006/relationships/image" Target="../media/image159.png"/><Relationship Id="rId25" Type="http://schemas.openxmlformats.org/officeDocument/2006/relationships/image" Target="../media/image167.png"/><Relationship Id="rId2" Type="http://schemas.openxmlformats.org/officeDocument/2006/relationships/image" Target="../media/image148.png"/><Relationship Id="rId16" Type="http://schemas.openxmlformats.org/officeDocument/2006/relationships/image" Target="../media/image158.png"/><Relationship Id="rId20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.png"/><Relationship Id="rId11" Type="http://schemas.microsoft.com/office/2007/relationships/hdphoto" Target="../media/hdphoto24.wdp"/><Relationship Id="rId24" Type="http://schemas.openxmlformats.org/officeDocument/2006/relationships/image" Target="../media/image166.png"/><Relationship Id="rId5" Type="http://schemas.openxmlformats.org/officeDocument/2006/relationships/image" Target="../media/image150.png"/><Relationship Id="rId15" Type="http://schemas.openxmlformats.org/officeDocument/2006/relationships/image" Target="../media/image157.png"/><Relationship Id="rId23" Type="http://schemas.openxmlformats.org/officeDocument/2006/relationships/image" Target="../media/image165.png"/><Relationship Id="rId10" Type="http://schemas.openxmlformats.org/officeDocument/2006/relationships/image" Target="../media/image154.png"/><Relationship Id="rId19" Type="http://schemas.openxmlformats.org/officeDocument/2006/relationships/image" Target="../media/image161.png"/><Relationship Id="rId4" Type="http://schemas.microsoft.com/office/2007/relationships/hdphoto" Target="../media/hdphoto22.wdp"/><Relationship Id="rId9" Type="http://schemas.microsoft.com/office/2007/relationships/hdphoto" Target="../media/hdphoto23.wdp"/><Relationship Id="rId14" Type="http://schemas.microsoft.com/office/2007/relationships/hdphoto" Target="../media/hdphoto25.wdp"/><Relationship Id="rId22" Type="http://schemas.openxmlformats.org/officeDocument/2006/relationships/image" Target="../media/image16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3" Type="http://schemas.openxmlformats.org/officeDocument/2006/relationships/image" Target="../media/image169.png"/><Relationship Id="rId7" Type="http://schemas.openxmlformats.org/officeDocument/2006/relationships/image" Target="../media/image172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6.wdp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175.png"/><Relationship Id="rId7" Type="http://schemas.openxmlformats.org/officeDocument/2006/relationships/image" Target="../media/image179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Relationship Id="rId9" Type="http://schemas.openxmlformats.org/officeDocument/2006/relationships/image" Target="../media/image18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7" Type="http://schemas.openxmlformats.org/officeDocument/2006/relationships/image" Target="../media/image187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5" Type="http://schemas.openxmlformats.org/officeDocument/2006/relationships/image" Target="../media/image185.png"/><Relationship Id="rId4" Type="http://schemas.openxmlformats.org/officeDocument/2006/relationships/image" Target="../media/image18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8.png"/><Relationship Id="rId3" Type="http://schemas.openxmlformats.org/officeDocument/2006/relationships/image" Target="../media/image188.png"/><Relationship Id="rId7" Type="http://schemas.openxmlformats.org/officeDocument/2006/relationships/image" Target="../media/image192.png"/><Relationship Id="rId12" Type="http://schemas.openxmlformats.org/officeDocument/2006/relationships/image" Target="../media/image19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190.png"/><Relationship Id="rId15" Type="http://schemas.openxmlformats.org/officeDocument/2006/relationships/image" Target="../media/image200.png"/><Relationship Id="rId10" Type="http://schemas.openxmlformats.org/officeDocument/2006/relationships/image" Target="../media/image195.png"/><Relationship Id="rId4" Type="http://schemas.openxmlformats.org/officeDocument/2006/relationships/image" Target="../media/image189.png"/><Relationship Id="rId9" Type="http://schemas.openxmlformats.org/officeDocument/2006/relationships/image" Target="../media/image194.png"/><Relationship Id="rId14" Type="http://schemas.openxmlformats.org/officeDocument/2006/relationships/image" Target="../media/image19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13" Type="http://schemas.openxmlformats.org/officeDocument/2006/relationships/image" Target="../media/image212.png"/><Relationship Id="rId18" Type="http://schemas.microsoft.com/office/2007/relationships/hdphoto" Target="../media/hdphoto29.wdp"/><Relationship Id="rId3" Type="http://schemas.openxmlformats.org/officeDocument/2006/relationships/image" Target="../media/image203.png"/><Relationship Id="rId7" Type="http://schemas.openxmlformats.org/officeDocument/2006/relationships/image" Target="../media/image206.png"/><Relationship Id="rId12" Type="http://schemas.openxmlformats.org/officeDocument/2006/relationships/image" Target="../media/image211.png"/><Relationship Id="rId17" Type="http://schemas.openxmlformats.org/officeDocument/2006/relationships/image" Target="../media/image215.png"/><Relationship Id="rId2" Type="http://schemas.openxmlformats.org/officeDocument/2006/relationships/image" Target="../media/image202.png"/><Relationship Id="rId16" Type="http://schemas.openxmlformats.org/officeDocument/2006/relationships/image" Target="../media/image214.png"/><Relationship Id="rId20" Type="http://schemas.openxmlformats.org/officeDocument/2006/relationships/image" Target="../media/image2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5.png"/><Relationship Id="rId11" Type="http://schemas.openxmlformats.org/officeDocument/2006/relationships/image" Target="../media/image210.png"/><Relationship Id="rId5" Type="http://schemas.openxmlformats.org/officeDocument/2006/relationships/image" Target="../media/image204.png"/><Relationship Id="rId15" Type="http://schemas.microsoft.com/office/2007/relationships/hdphoto" Target="../media/hdphoto28.wdp"/><Relationship Id="rId10" Type="http://schemas.openxmlformats.org/officeDocument/2006/relationships/image" Target="../media/image209.png"/><Relationship Id="rId19" Type="http://schemas.openxmlformats.org/officeDocument/2006/relationships/image" Target="../media/image216.png"/><Relationship Id="rId4" Type="http://schemas.microsoft.com/office/2007/relationships/hdphoto" Target="../media/hdphoto27.wdp"/><Relationship Id="rId9" Type="http://schemas.openxmlformats.org/officeDocument/2006/relationships/image" Target="../media/image208.png"/><Relationship Id="rId14" Type="http://schemas.openxmlformats.org/officeDocument/2006/relationships/image" Target="../media/image213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13" Type="http://schemas.openxmlformats.org/officeDocument/2006/relationships/image" Target="../media/image227.png"/><Relationship Id="rId3" Type="http://schemas.openxmlformats.org/officeDocument/2006/relationships/image" Target="../media/image218.png"/><Relationship Id="rId7" Type="http://schemas.openxmlformats.org/officeDocument/2006/relationships/image" Target="../media/image222.png"/><Relationship Id="rId12" Type="http://schemas.openxmlformats.org/officeDocument/2006/relationships/image" Target="../media/image226.png"/><Relationship Id="rId17" Type="http://schemas.openxmlformats.org/officeDocument/2006/relationships/image" Target="../media/image23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1.png"/><Relationship Id="rId11" Type="http://schemas.openxmlformats.org/officeDocument/2006/relationships/image" Target="../media/image225.png"/><Relationship Id="rId5" Type="http://schemas.openxmlformats.org/officeDocument/2006/relationships/image" Target="../media/image220.png"/><Relationship Id="rId15" Type="http://schemas.openxmlformats.org/officeDocument/2006/relationships/image" Target="../media/image229.png"/><Relationship Id="rId10" Type="http://schemas.openxmlformats.org/officeDocument/2006/relationships/image" Target="../media/image224.png"/><Relationship Id="rId4" Type="http://schemas.openxmlformats.org/officeDocument/2006/relationships/image" Target="../media/image219.png"/><Relationship Id="rId9" Type="http://schemas.openxmlformats.org/officeDocument/2006/relationships/image" Target="../media/image223.png"/><Relationship Id="rId14" Type="http://schemas.openxmlformats.org/officeDocument/2006/relationships/image" Target="../media/image2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7" Type="http://schemas.openxmlformats.org/officeDocument/2006/relationships/image" Target="../media/image237.pn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6.png"/><Relationship Id="rId5" Type="http://schemas.openxmlformats.org/officeDocument/2006/relationships/image" Target="../media/image235.png"/><Relationship Id="rId4" Type="http://schemas.openxmlformats.org/officeDocument/2006/relationships/image" Target="../media/image23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13" Type="http://schemas.openxmlformats.org/officeDocument/2006/relationships/image" Target="../media/image247.png"/><Relationship Id="rId3" Type="http://schemas.microsoft.com/office/2007/relationships/hdphoto" Target="../media/hdphoto31.wdp"/><Relationship Id="rId7" Type="http://schemas.openxmlformats.org/officeDocument/2006/relationships/image" Target="../media/image241.png"/><Relationship Id="rId12" Type="http://schemas.openxmlformats.org/officeDocument/2006/relationships/image" Target="../media/image246.png"/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11" Type="http://schemas.openxmlformats.org/officeDocument/2006/relationships/image" Target="../media/image245.png"/><Relationship Id="rId5" Type="http://schemas.microsoft.com/office/2007/relationships/hdphoto" Target="../media/hdphoto32.wdp"/><Relationship Id="rId15" Type="http://schemas.openxmlformats.org/officeDocument/2006/relationships/image" Target="../media/image249.png"/><Relationship Id="rId10" Type="http://schemas.openxmlformats.org/officeDocument/2006/relationships/image" Target="../media/image244.png"/><Relationship Id="rId4" Type="http://schemas.openxmlformats.org/officeDocument/2006/relationships/image" Target="../media/image239.png"/><Relationship Id="rId9" Type="http://schemas.openxmlformats.org/officeDocument/2006/relationships/image" Target="../media/image243.png"/><Relationship Id="rId14" Type="http://schemas.openxmlformats.org/officeDocument/2006/relationships/image" Target="../media/image2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png"/><Relationship Id="rId13" Type="http://schemas.openxmlformats.org/officeDocument/2006/relationships/image" Target="../media/image260.png"/><Relationship Id="rId18" Type="http://schemas.microsoft.com/office/2007/relationships/hdphoto" Target="../media/hdphoto35.wdp"/><Relationship Id="rId3" Type="http://schemas.openxmlformats.org/officeDocument/2006/relationships/image" Target="../media/image251.png"/><Relationship Id="rId7" Type="http://schemas.openxmlformats.org/officeDocument/2006/relationships/image" Target="../media/image254.png"/><Relationship Id="rId12" Type="http://schemas.openxmlformats.org/officeDocument/2006/relationships/image" Target="../media/image259.png"/><Relationship Id="rId17" Type="http://schemas.openxmlformats.org/officeDocument/2006/relationships/image" Target="../media/image263.png"/><Relationship Id="rId2" Type="http://schemas.openxmlformats.org/officeDocument/2006/relationships/image" Target="../media/image250.png"/><Relationship Id="rId16" Type="http://schemas.microsoft.com/office/2007/relationships/hdphoto" Target="../media/hdphoto34.wdp"/><Relationship Id="rId20" Type="http://schemas.openxmlformats.org/officeDocument/2006/relationships/image" Target="../media/image2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3.png"/><Relationship Id="rId11" Type="http://schemas.openxmlformats.org/officeDocument/2006/relationships/image" Target="../media/image258.png"/><Relationship Id="rId5" Type="http://schemas.openxmlformats.org/officeDocument/2006/relationships/image" Target="../media/image252.png"/><Relationship Id="rId15" Type="http://schemas.openxmlformats.org/officeDocument/2006/relationships/image" Target="../media/image262.png"/><Relationship Id="rId10" Type="http://schemas.openxmlformats.org/officeDocument/2006/relationships/image" Target="../media/image257.png"/><Relationship Id="rId19" Type="http://schemas.openxmlformats.org/officeDocument/2006/relationships/image" Target="../media/image264.png"/><Relationship Id="rId4" Type="http://schemas.microsoft.com/office/2007/relationships/hdphoto" Target="../media/hdphoto33.wdp"/><Relationship Id="rId9" Type="http://schemas.openxmlformats.org/officeDocument/2006/relationships/image" Target="../media/image256.png"/><Relationship Id="rId14" Type="http://schemas.openxmlformats.org/officeDocument/2006/relationships/image" Target="../media/image26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png"/><Relationship Id="rId13" Type="http://schemas.openxmlformats.org/officeDocument/2006/relationships/image" Target="../media/image273.png"/><Relationship Id="rId18" Type="http://schemas.openxmlformats.org/officeDocument/2006/relationships/image" Target="../media/image278.png"/><Relationship Id="rId3" Type="http://schemas.openxmlformats.org/officeDocument/2006/relationships/image" Target="../media/image266.png"/><Relationship Id="rId21" Type="http://schemas.openxmlformats.org/officeDocument/2006/relationships/image" Target="../media/image281.png"/><Relationship Id="rId7" Type="http://schemas.openxmlformats.org/officeDocument/2006/relationships/image" Target="../media/image268.png"/><Relationship Id="rId12" Type="http://schemas.openxmlformats.org/officeDocument/2006/relationships/image" Target="../media/image272.png"/><Relationship Id="rId17" Type="http://schemas.openxmlformats.org/officeDocument/2006/relationships/image" Target="../media/image277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76.png"/><Relationship Id="rId20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7.wdp"/><Relationship Id="rId11" Type="http://schemas.openxmlformats.org/officeDocument/2006/relationships/image" Target="../media/image271.png"/><Relationship Id="rId5" Type="http://schemas.openxmlformats.org/officeDocument/2006/relationships/image" Target="../media/image267.png"/><Relationship Id="rId15" Type="http://schemas.openxmlformats.org/officeDocument/2006/relationships/image" Target="../media/image275.png"/><Relationship Id="rId10" Type="http://schemas.openxmlformats.org/officeDocument/2006/relationships/image" Target="../media/image270.png"/><Relationship Id="rId19" Type="http://schemas.openxmlformats.org/officeDocument/2006/relationships/image" Target="../media/image279.png"/><Relationship Id="rId4" Type="http://schemas.microsoft.com/office/2007/relationships/hdphoto" Target="../media/hdphoto36.wdp"/><Relationship Id="rId9" Type="http://schemas.microsoft.com/office/2007/relationships/hdphoto" Target="../media/hdphoto38.wdp"/><Relationship Id="rId14" Type="http://schemas.openxmlformats.org/officeDocument/2006/relationships/image" Target="../media/image27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hdphoto" Target="../media/hdphoto4.wdp"/><Relationship Id="rId18" Type="http://schemas.openxmlformats.org/officeDocument/2006/relationships/image" Target="../media/image30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7.png"/><Relationship Id="rId10" Type="http://schemas.openxmlformats.org/officeDocument/2006/relationships/image" Target="../media/image23.png"/><Relationship Id="rId19" Type="http://schemas.openxmlformats.org/officeDocument/2006/relationships/image" Target="../media/image31.png"/><Relationship Id="rId4" Type="http://schemas.microsoft.com/office/2007/relationships/hdphoto" Target="../media/hdphoto3.wdp"/><Relationship Id="rId9" Type="http://schemas.openxmlformats.org/officeDocument/2006/relationships/image" Target="../media/image22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4.png"/><Relationship Id="rId9" Type="http://schemas.microsoft.com/office/2007/relationships/hdphoto" Target="../media/hdphoto5.wdp"/><Relationship Id="rId1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microsoft.com/office/2007/relationships/hdphoto" Target="../media/hdphoto6.wdp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image" Target="../media/image55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11" Type="http://schemas.openxmlformats.org/officeDocument/2006/relationships/image" Target="../media/image62.png"/><Relationship Id="rId5" Type="http://schemas.openxmlformats.org/officeDocument/2006/relationships/image" Target="../media/image57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image" Target="../media/image71.pn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79.png"/><Relationship Id="rId5" Type="http://schemas.openxmlformats.org/officeDocument/2006/relationships/image" Target="../media/image74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4" Type="http://schemas.openxmlformats.org/officeDocument/2006/relationships/image" Target="../media/image73.png"/><Relationship Id="rId9" Type="http://schemas.microsoft.com/office/2007/relationships/hdphoto" Target="../media/hdphoto8.wdp"/><Relationship Id="rId14" Type="http://schemas.openxmlformats.org/officeDocument/2006/relationships/image" Target="../media/image8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image" Target="../media/image95.png"/><Relationship Id="rId3" Type="http://schemas.openxmlformats.org/officeDocument/2006/relationships/image" Target="../media/image87.png"/><Relationship Id="rId7" Type="http://schemas.openxmlformats.org/officeDocument/2006/relationships/image" Target="../media/image90.pn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3.png"/><Relationship Id="rId5" Type="http://schemas.openxmlformats.org/officeDocument/2006/relationships/image" Target="../media/image88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microsoft.com/office/2007/relationships/hdphoto" Target="../media/hdphoto9.wdp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2CD5A9AB-E3A1-698E-71B0-CCE171F75D6F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1</a:t>
            </a:r>
            <a:endParaRPr lang="zh-CN" altLang="en-US" dirty="0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CFC6D477-8C8F-65AF-3F33-4D1B6BFB7EE1}"/>
              </a:ext>
            </a:extLst>
          </p:cNvPr>
          <p:cNvSpPr txBox="1"/>
          <p:nvPr/>
        </p:nvSpPr>
        <p:spPr>
          <a:xfrm>
            <a:off x="344550" y="708177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D35BDDA5-731E-BE6F-83CA-6AACB9881860}"/>
              </a:ext>
            </a:extLst>
          </p:cNvPr>
          <p:cNvGrpSpPr/>
          <p:nvPr/>
        </p:nvGrpSpPr>
        <p:grpSpPr>
          <a:xfrm>
            <a:off x="565564" y="870561"/>
            <a:ext cx="2301367" cy="1523446"/>
            <a:chOff x="2050629" y="3987210"/>
            <a:chExt cx="2301367" cy="1523446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AA86EC43-0109-6142-DDE7-23AC40D68324}"/>
                </a:ext>
              </a:extLst>
            </p:cNvPr>
            <p:cNvGrpSpPr/>
            <p:nvPr/>
          </p:nvGrpSpPr>
          <p:grpSpPr>
            <a:xfrm>
              <a:off x="2050629" y="3987210"/>
              <a:ext cx="2301367" cy="1523446"/>
              <a:chOff x="6721180" y="3116479"/>
              <a:chExt cx="2301367" cy="1523446"/>
            </a:xfrm>
          </p:grpSpPr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F9D5009B-19EC-CBDC-932D-9A5CF5507489}"/>
                  </a:ext>
                </a:extLst>
              </p:cNvPr>
              <p:cNvSpPr txBox="1"/>
              <p:nvPr/>
            </p:nvSpPr>
            <p:spPr>
              <a:xfrm rot="19385355">
                <a:off x="7281503" y="3152601"/>
                <a:ext cx="67398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NP69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DF6A45D-C956-238E-2931-9AF858DE55D8}"/>
                  </a:ext>
                </a:extLst>
              </p:cNvPr>
              <p:cNvSpPr txBox="1"/>
              <p:nvPr/>
            </p:nvSpPr>
            <p:spPr>
              <a:xfrm rot="19417449">
                <a:off x="7688163" y="3219291"/>
                <a:ext cx="3962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5-8F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848E687-1BAC-99F7-4E54-7D71D733CC33}"/>
                  </a:ext>
                </a:extLst>
              </p:cNvPr>
              <p:cNvSpPr txBox="1"/>
              <p:nvPr/>
            </p:nvSpPr>
            <p:spPr>
              <a:xfrm>
                <a:off x="6727983" y="3543668"/>
                <a:ext cx="47000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EGFR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5191C86D-38DA-2CED-ACFA-9CA40B5277E1}"/>
                  </a:ext>
                </a:extLst>
              </p:cNvPr>
              <p:cNvSpPr txBox="1"/>
              <p:nvPr/>
            </p:nvSpPr>
            <p:spPr>
              <a:xfrm>
                <a:off x="6721180" y="4147267"/>
                <a:ext cx="62709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SLC7A11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8696698-137C-8E76-71DB-43F12FD8C134}"/>
                  </a:ext>
                </a:extLst>
              </p:cNvPr>
              <p:cNvSpPr txBox="1"/>
              <p:nvPr/>
            </p:nvSpPr>
            <p:spPr>
              <a:xfrm rot="19385355">
                <a:off x="7948707" y="3116479"/>
                <a:ext cx="838556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6-10B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9022FB74-11D5-4E5E-0DE1-386659FA4E0D}"/>
                  </a:ext>
                </a:extLst>
              </p:cNvPr>
              <p:cNvSpPr txBox="1"/>
              <p:nvPr/>
            </p:nvSpPr>
            <p:spPr>
              <a:xfrm rot="19417449">
                <a:off x="8303660" y="3173177"/>
                <a:ext cx="71888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SUNE1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1855B00E-31DC-F501-5ED9-FF66AA2BC0D2}"/>
                  </a:ext>
                </a:extLst>
              </p:cNvPr>
              <p:cNvSpPr txBox="1"/>
              <p:nvPr/>
            </p:nvSpPr>
            <p:spPr>
              <a:xfrm>
                <a:off x="6732241" y="4424481"/>
                <a:ext cx="495649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β-actin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0A688C07-D38A-2AF8-902A-CDE75F50DEDE}"/>
                </a:ext>
              </a:extLst>
            </p:cNvPr>
            <p:cNvSpPr txBox="1"/>
            <p:nvPr/>
          </p:nvSpPr>
          <p:spPr>
            <a:xfrm>
              <a:off x="2065701" y="4733399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p-EGFR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31534971-B8AE-2D5D-7F14-04032EDCB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684543" y="5234836"/>
              <a:ext cx="1343337" cy="25904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6453E22E-190F-585E-A1BC-C72CBE551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84543" y="4673780"/>
              <a:ext cx="1343337" cy="24732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6FB07954-1BBA-0F68-B409-83D8A2205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81946" y="4380403"/>
              <a:ext cx="1343337" cy="23028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F5C9F1D4-C9CD-5884-2A01-C3B87BEE4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84544" y="4976747"/>
              <a:ext cx="1343338" cy="20301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968C6FDD-1220-9323-0403-8E4E30133FEB}"/>
              </a:ext>
            </a:extLst>
          </p:cNvPr>
          <p:cNvGrpSpPr/>
          <p:nvPr/>
        </p:nvGrpSpPr>
        <p:grpSpPr>
          <a:xfrm>
            <a:off x="3113383" y="357152"/>
            <a:ext cx="7774808" cy="2228462"/>
            <a:chOff x="3854643" y="716439"/>
            <a:chExt cx="7774808" cy="2228462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02BE3CF3-2FDC-4578-96FE-CF74A8C775C7}"/>
                </a:ext>
              </a:extLst>
            </p:cNvPr>
            <p:cNvSpPr txBox="1"/>
            <p:nvPr/>
          </p:nvSpPr>
          <p:spPr>
            <a:xfrm>
              <a:off x="4233228" y="716439"/>
              <a:ext cx="736291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 err="1"/>
                <a:t>pEGFR</a:t>
              </a:r>
              <a:r>
                <a:rPr lang="en-US" altLang="zh-CN" sz="1100" dirty="0"/>
                <a:t> </a:t>
              </a:r>
              <a:r>
                <a:rPr lang="zh-CN" altLang="en-US" sz="1100" dirty="0"/>
                <a:t>（</a:t>
              </a:r>
              <a:r>
                <a:rPr lang="en-US" altLang="zh-CN" sz="1100" dirty="0"/>
                <a:t>170kDa</a:t>
              </a:r>
              <a:r>
                <a:rPr lang="zh-CN" altLang="en-US" sz="1100" dirty="0"/>
                <a:t>）</a:t>
              </a:r>
              <a:r>
                <a:rPr lang="en-US" altLang="zh-CN" sz="1100" dirty="0"/>
                <a:t>                    EGFR</a:t>
              </a:r>
              <a:r>
                <a:rPr lang="zh-CN" altLang="en-US" sz="1100" dirty="0"/>
                <a:t> （</a:t>
              </a:r>
              <a:r>
                <a:rPr lang="en-US" altLang="zh-CN" sz="1100" dirty="0"/>
                <a:t>170kDa</a:t>
              </a:r>
              <a:r>
                <a:rPr lang="zh-CN" altLang="en-US" sz="1100" dirty="0"/>
                <a:t>）</a:t>
              </a:r>
              <a:r>
                <a:rPr lang="en-US" altLang="zh-CN" sz="1100" dirty="0"/>
                <a:t>                             SLC7A11</a:t>
              </a:r>
              <a:r>
                <a:rPr lang="zh-CN" altLang="en-US" sz="1100" dirty="0"/>
                <a:t>（</a:t>
              </a:r>
              <a:r>
                <a:rPr lang="en-US" altLang="zh-CN" sz="1100" dirty="0"/>
                <a:t>55kDa</a:t>
              </a:r>
              <a:r>
                <a:rPr lang="zh-CN" altLang="en-US" sz="1100" dirty="0"/>
                <a:t>）</a:t>
              </a:r>
              <a:r>
                <a:rPr lang="en-US" altLang="zh-CN" sz="1100" dirty="0"/>
                <a:t>                    β-actin</a:t>
              </a:r>
              <a:r>
                <a:rPr lang="zh-CN" altLang="en-US" sz="1100" dirty="0"/>
                <a:t>（</a:t>
              </a:r>
              <a:r>
                <a:rPr lang="en-US" altLang="zh-CN" sz="1100" dirty="0"/>
                <a:t>42kDa</a:t>
              </a:r>
              <a:r>
                <a:rPr lang="zh-CN" altLang="en-US" sz="1100" dirty="0"/>
                <a:t>）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46950637-05A7-3523-BBEA-E781FCE6C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284878" y="1070590"/>
              <a:ext cx="1344573" cy="1758289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6F17D707-1722-2EBD-7334-BC5FFE74B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37401" y="1070590"/>
              <a:ext cx="1354405" cy="169458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F5CBC09C-465D-1EBE-E2CC-5ECE4415C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20274" y="1052853"/>
              <a:ext cx="1590505" cy="1476387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2316F0B1-9033-6584-6796-B3D2C2D49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61115" y="1052853"/>
              <a:ext cx="1565745" cy="1463162"/>
            </a:xfrm>
            <a:prstGeom prst="rect">
              <a:avLst/>
            </a:prstGeom>
          </p:spPr>
        </p:pic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1A8FB853-ED02-257B-B8D3-37C501D4B4C8}"/>
                </a:ext>
              </a:extLst>
            </p:cNvPr>
            <p:cNvSpPr txBox="1"/>
            <p:nvPr/>
          </p:nvSpPr>
          <p:spPr>
            <a:xfrm>
              <a:off x="10031680" y="1052853"/>
              <a:ext cx="357790" cy="1877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  <a:p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14A44764-7941-E1DA-4073-1C12FDF90B49}"/>
                </a:ext>
              </a:extLst>
            </p:cNvPr>
            <p:cNvSpPr txBox="1"/>
            <p:nvPr/>
          </p:nvSpPr>
          <p:spPr>
            <a:xfrm>
              <a:off x="5709952" y="1013639"/>
              <a:ext cx="357790" cy="16927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  <a:p>
              <a:endParaRPr lang="en-US" altLang="zh-CN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</a:p>
            <a:p>
              <a:endParaRPr lang="en-US" altLang="zh-CN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  <a:p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EA375E7E-F848-6278-3413-A4F03629A4B1}"/>
                </a:ext>
              </a:extLst>
            </p:cNvPr>
            <p:cNvSpPr txBox="1"/>
            <p:nvPr/>
          </p:nvSpPr>
          <p:spPr>
            <a:xfrm>
              <a:off x="7856295" y="981672"/>
              <a:ext cx="357790" cy="16927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  <a:p>
              <a:endParaRPr lang="en-US" altLang="zh-CN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</a:p>
            <a:p>
              <a:endParaRPr lang="en-US" altLang="zh-CN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  <a:p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B9E33EB3-CABE-2F16-4FC9-8EAC10EED9E0}"/>
                </a:ext>
              </a:extLst>
            </p:cNvPr>
            <p:cNvSpPr txBox="1"/>
            <p:nvPr/>
          </p:nvSpPr>
          <p:spPr>
            <a:xfrm>
              <a:off x="3854643" y="1067464"/>
              <a:ext cx="357790" cy="1877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  <a:p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E01D7903-D407-78C5-3A1D-DBDE9582C474}"/>
              </a:ext>
            </a:extLst>
          </p:cNvPr>
          <p:cNvSpPr/>
          <p:nvPr/>
        </p:nvSpPr>
        <p:spPr>
          <a:xfrm>
            <a:off x="5566170" y="719832"/>
            <a:ext cx="1244045" cy="2961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498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8297121-5ED7-25D4-B02A-8E911DA0F0E2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4</a:t>
            </a:r>
            <a:endParaRPr lang="zh-CN" altLang="en-US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4699D99E-2B69-20EB-0BC1-52B76E883ABA}"/>
              </a:ext>
            </a:extLst>
          </p:cNvPr>
          <p:cNvGrpSpPr/>
          <p:nvPr/>
        </p:nvGrpSpPr>
        <p:grpSpPr>
          <a:xfrm>
            <a:off x="482276" y="4222638"/>
            <a:ext cx="1815314" cy="1415804"/>
            <a:chOff x="-110976" y="339850"/>
            <a:chExt cx="1815315" cy="1415804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54DA2219-748B-022F-F46D-E93F073975A8}"/>
                </a:ext>
              </a:extLst>
            </p:cNvPr>
            <p:cNvGrpSpPr/>
            <p:nvPr/>
          </p:nvGrpSpPr>
          <p:grpSpPr>
            <a:xfrm>
              <a:off x="-110976" y="339850"/>
              <a:ext cx="1815315" cy="1415804"/>
              <a:chOff x="1386239" y="1514693"/>
              <a:chExt cx="4013909" cy="3130539"/>
            </a:xfrm>
          </p:grpSpPr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92116C2-F45A-E403-587D-CC644AC7E763}"/>
                  </a:ext>
                </a:extLst>
              </p:cNvPr>
              <p:cNvSpPr txBox="1"/>
              <p:nvPr/>
            </p:nvSpPr>
            <p:spPr>
              <a:xfrm>
                <a:off x="3621569" y="1893216"/>
                <a:ext cx="1195193" cy="476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nucleus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6E12B82-C46B-6330-622F-FC7872BF4EF5}"/>
                  </a:ext>
                </a:extLst>
              </p:cNvPr>
              <p:cNvSpPr txBox="1"/>
              <p:nvPr/>
            </p:nvSpPr>
            <p:spPr>
              <a:xfrm>
                <a:off x="2591800" y="1889231"/>
                <a:ext cx="1319249" cy="476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cytoplam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0EDB2C2-0555-4BCF-8E9F-5DB89EF0338E}"/>
                  </a:ext>
                </a:extLst>
              </p:cNvPr>
              <p:cNvSpPr txBox="1"/>
              <p:nvPr/>
            </p:nvSpPr>
            <p:spPr>
              <a:xfrm rot="19385355">
                <a:off x="2729996" y="2602768"/>
                <a:ext cx="807304" cy="408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0876A99-B692-A49B-4D65-9AB1EC9E5443}"/>
                  </a:ext>
                </a:extLst>
              </p:cNvPr>
              <p:cNvSpPr txBox="1"/>
              <p:nvPr/>
            </p:nvSpPr>
            <p:spPr>
              <a:xfrm rot="19417449">
                <a:off x="3068711" y="2459068"/>
                <a:ext cx="1322793" cy="4083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siSLCA11-1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0" name="直接连接符 9">
                <a:extLst>
                  <a:ext uri="{FF2B5EF4-FFF2-40B4-BE49-F238E27FC236}">
                    <a16:creationId xmlns:a16="http://schemas.microsoft.com/office/drawing/2014/main" id="{092F2C43-084B-F474-BD92-1AB018A5A6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00723" y="2349765"/>
                <a:ext cx="8756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>
                <a:extLst>
                  <a:ext uri="{FF2B5EF4-FFF2-40B4-BE49-F238E27FC236}">
                    <a16:creationId xmlns:a16="http://schemas.microsoft.com/office/drawing/2014/main" id="{3476AD6D-5A0C-4DB7-66A3-A71F94A3BB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87710" y="2350471"/>
                <a:ext cx="8756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C64E11F-B556-BEEB-A955-923F148057C8}"/>
                  </a:ext>
                </a:extLst>
              </p:cNvPr>
              <p:cNvSpPr txBox="1"/>
              <p:nvPr/>
            </p:nvSpPr>
            <p:spPr>
              <a:xfrm>
                <a:off x="1386239" y="3063945"/>
                <a:ext cx="748589" cy="476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GR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481D654-01D2-7488-97EA-50317A26EFD8}"/>
                  </a:ext>
                </a:extLst>
              </p:cNvPr>
              <p:cNvSpPr txBox="1"/>
              <p:nvPr/>
            </p:nvSpPr>
            <p:spPr>
              <a:xfrm>
                <a:off x="1387747" y="3568836"/>
                <a:ext cx="1081768" cy="476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tubulin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35FEEF16-CA39-D1DB-A096-450DC4DB1C48}"/>
                  </a:ext>
                </a:extLst>
              </p:cNvPr>
              <p:cNvSpPr txBox="1"/>
              <p:nvPr/>
            </p:nvSpPr>
            <p:spPr>
              <a:xfrm>
                <a:off x="1387747" y="4168855"/>
                <a:ext cx="1535460" cy="476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Histone H3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07021A5-86A8-75DE-304E-C05EAD6285B8}"/>
                  </a:ext>
                </a:extLst>
              </p:cNvPr>
              <p:cNvSpPr txBox="1"/>
              <p:nvPr/>
            </p:nvSpPr>
            <p:spPr>
              <a:xfrm>
                <a:off x="3200148" y="1514693"/>
                <a:ext cx="1230637" cy="476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SUNE1 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A416B7F-D903-AA80-E815-01246F89A529}"/>
                  </a:ext>
                </a:extLst>
              </p:cNvPr>
              <p:cNvSpPr txBox="1"/>
              <p:nvPr/>
            </p:nvSpPr>
            <p:spPr>
              <a:xfrm rot="19385355">
                <a:off x="3671854" y="2627685"/>
                <a:ext cx="729335" cy="408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39AE6FB-68E0-77D8-B481-39D2131B43B0}"/>
                  </a:ext>
                </a:extLst>
              </p:cNvPr>
              <p:cNvSpPr txBox="1"/>
              <p:nvPr/>
            </p:nvSpPr>
            <p:spPr>
              <a:xfrm rot="19417449">
                <a:off x="4077355" y="2459238"/>
                <a:ext cx="1322793" cy="4083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siSLCA11-1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8" name="图片 17">
                <a:extLst>
                  <a:ext uri="{FF2B5EF4-FFF2-40B4-BE49-F238E27FC236}">
                    <a16:creationId xmlns:a16="http://schemas.microsoft.com/office/drawing/2014/main" id="{02F612A9-9930-8420-BD11-462612775853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20000" contrast="-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774897" y="3027641"/>
                <a:ext cx="1910422" cy="47760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9" name="图片 18">
                <a:extLst>
                  <a:ext uri="{FF2B5EF4-FFF2-40B4-BE49-F238E27FC236}">
                    <a16:creationId xmlns:a16="http://schemas.microsoft.com/office/drawing/2014/main" id="{86D7DF5E-0B4E-D5E4-2AF6-387EB0BEDDA9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20000" contrast="-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779118" y="4124580"/>
                <a:ext cx="1910422" cy="47760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E804AB44-AB05-5C5C-CFDC-4C4012146D1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691" y="1271475"/>
              <a:ext cx="864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6296579D-6821-2D02-13FF-6F2EEAF2F765}"/>
              </a:ext>
            </a:extLst>
          </p:cNvPr>
          <p:cNvGrpSpPr/>
          <p:nvPr/>
        </p:nvGrpSpPr>
        <p:grpSpPr>
          <a:xfrm>
            <a:off x="482276" y="1180031"/>
            <a:ext cx="1612659" cy="1407720"/>
            <a:chOff x="2778606" y="323791"/>
            <a:chExt cx="1612659" cy="1407721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DF9FB846-FCD2-B60D-9B08-BFA236E65E96}"/>
                </a:ext>
              </a:extLst>
            </p:cNvPr>
            <p:cNvGrpSpPr/>
            <p:nvPr/>
          </p:nvGrpSpPr>
          <p:grpSpPr>
            <a:xfrm>
              <a:off x="2778606" y="323791"/>
              <a:ext cx="1612659" cy="1407721"/>
              <a:chOff x="729965" y="1338890"/>
              <a:chExt cx="3409385" cy="2976117"/>
            </a:xfrm>
          </p:grpSpPr>
          <p:grpSp>
            <p:nvGrpSpPr>
              <p:cNvPr id="23" name="组合 22">
                <a:extLst>
                  <a:ext uri="{FF2B5EF4-FFF2-40B4-BE49-F238E27FC236}">
                    <a16:creationId xmlns:a16="http://schemas.microsoft.com/office/drawing/2014/main" id="{5CB4D54B-15F7-1DA7-DE8E-53354D1C44D0}"/>
                  </a:ext>
                </a:extLst>
              </p:cNvPr>
              <p:cNvGrpSpPr/>
              <p:nvPr/>
            </p:nvGrpSpPr>
            <p:grpSpPr>
              <a:xfrm>
                <a:off x="729965" y="1338890"/>
                <a:ext cx="3409385" cy="2976117"/>
                <a:chOff x="714796" y="1247282"/>
                <a:chExt cx="3409385" cy="2976117"/>
              </a:xfrm>
            </p:grpSpPr>
            <p:grpSp>
              <p:nvGrpSpPr>
                <p:cNvPr id="25" name="组合 24">
                  <a:extLst>
                    <a:ext uri="{FF2B5EF4-FFF2-40B4-BE49-F238E27FC236}">
                      <a16:creationId xmlns:a16="http://schemas.microsoft.com/office/drawing/2014/main" id="{92C8E182-EFBB-E7C8-5DA9-9A3EEA115992}"/>
                    </a:ext>
                  </a:extLst>
                </p:cNvPr>
                <p:cNvGrpSpPr/>
                <p:nvPr/>
              </p:nvGrpSpPr>
              <p:grpSpPr>
                <a:xfrm>
                  <a:off x="714796" y="1247282"/>
                  <a:ext cx="3409385" cy="2976117"/>
                  <a:chOff x="714796" y="1226734"/>
                  <a:chExt cx="3409385" cy="2976117"/>
                </a:xfrm>
              </p:grpSpPr>
              <p:sp>
                <p:nvSpPr>
                  <p:cNvPr id="27" name="文本框 26">
                    <a:extLst>
                      <a:ext uri="{FF2B5EF4-FFF2-40B4-BE49-F238E27FC236}">
                        <a16:creationId xmlns:a16="http://schemas.microsoft.com/office/drawing/2014/main" id="{EB609AB2-22F3-6C71-5896-A503A1B15879}"/>
                      </a:ext>
                    </a:extLst>
                  </p:cNvPr>
                  <p:cNvSpPr txBox="1"/>
                  <p:nvPr/>
                </p:nvSpPr>
                <p:spPr>
                  <a:xfrm>
                    <a:off x="2908862" y="1606812"/>
                    <a:ext cx="1142762" cy="45547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nucleus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" name="文本框 27">
                    <a:extLst>
                      <a:ext uri="{FF2B5EF4-FFF2-40B4-BE49-F238E27FC236}">
                        <a16:creationId xmlns:a16="http://schemas.microsoft.com/office/drawing/2014/main" id="{4AEE0222-A04C-E6FA-92F8-F2D9EFF6B57C}"/>
                      </a:ext>
                    </a:extLst>
                  </p:cNvPr>
                  <p:cNvSpPr txBox="1"/>
                  <p:nvPr/>
                </p:nvSpPr>
                <p:spPr>
                  <a:xfrm>
                    <a:off x="1826840" y="1588408"/>
                    <a:ext cx="1261376" cy="45547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cytoplam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" name="文本框 28">
                    <a:extLst>
                      <a:ext uri="{FF2B5EF4-FFF2-40B4-BE49-F238E27FC236}">
                        <a16:creationId xmlns:a16="http://schemas.microsoft.com/office/drawing/2014/main" id="{D938AFEC-F17F-1052-9E39-7961E2164C4B}"/>
                      </a:ext>
                    </a:extLst>
                  </p:cNvPr>
                  <p:cNvSpPr txBox="1"/>
                  <p:nvPr/>
                </p:nvSpPr>
                <p:spPr>
                  <a:xfrm rot="18680102">
                    <a:off x="1333814" y="2053870"/>
                    <a:ext cx="2027010" cy="5856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Glucose</a:t>
                    </a:r>
                  </a:p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(4.5g/L)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" name="文本框 29">
                    <a:extLst>
                      <a:ext uri="{FF2B5EF4-FFF2-40B4-BE49-F238E27FC236}">
                        <a16:creationId xmlns:a16="http://schemas.microsoft.com/office/drawing/2014/main" id="{2AA1BA47-1F5B-18A4-675F-BCC60DAF477E}"/>
                      </a:ext>
                    </a:extLst>
                  </p:cNvPr>
                  <p:cNvSpPr txBox="1"/>
                  <p:nvPr/>
                </p:nvSpPr>
                <p:spPr>
                  <a:xfrm rot="18660000">
                    <a:off x="1904401" y="2108493"/>
                    <a:ext cx="1886233" cy="5856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Glucose</a:t>
                    </a:r>
                  </a:p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(1g/L)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" name="文本框 30">
                    <a:extLst>
                      <a:ext uri="{FF2B5EF4-FFF2-40B4-BE49-F238E27FC236}">
                        <a16:creationId xmlns:a16="http://schemas.microsoft.com/office/drawing/2014/main" id="{A86962E9-8CF1-BCC5-1BA1-709A1EA417AF}"/>
                      </a:ext>
                    </a:extLst>
                  </p:cNvPr>
                  <p:cNvSpPr txBox="1"/>
                  <p:nvPr/>
                </p:nvSpPr>
                <p:spPr>
                  <a:xfrm rot="18660000">
                    <a:off x="2394122" y="2054893"/>
                    <a:ext cx="1894986" cy="5856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Glucose</a:t>
                    </a:r>
                  </a:p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(4.5g/L)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2" name="文本框 31">
                    <a:extLst>
                      <a:ext uri="{FF2B5EF4-FFF2-40B4-BE49-F238E27FC236}">
                        <a16:creationId xmlns:a16="http://schemas.microsoft.com/office/drawing/2014/main" id="{583406B8-E903-71D3-6D29-AE7B57F3A04F}"/>
                      </a:ext>
                    </a:extLst>
                  </p:cNvPr>
                  <p:cNvSpPr txBox="1"/>
                  <p:nvPr/>
                </p:nvSpPr>
                <p:spPr>
                  <a:xfrm rot="18660000">
                    <a:off x="3336244" y="2100768"/>
                    <a:ext cx="990259" cy="58561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Glucose</a:t>
                    </a:r>
                  </a:p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(1g/L)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33" name="直接连接符 32">
                    <a:extLst>
                      <a:ext uri="{FF2B5EF4-FFF2-40B4-BE49-F238E27FC236}">
                        <a16:creationId xmlns:a16="http://schemas.microsoft.com/office/drawing/2014/main" id="{A066BBE6-2AF6-E3C5-98AA-352275CF8DC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042365" y="2018999"/>
                    <a:ext cx="83720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直接连接符 33">
                    <a:extLst>
                      <a:ext uri="{FF2B5EF4-FFF2-40B4-BE49-F238E27FC236}">
                        <a16:creationId xmlns:a16="http://schemas.microsoft.com/office/drawing/2014/main" id="{3DC6F3C0-DA68-E11B-7EDF-22D5F79585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46233" y="2018999"/>
                    <a:ext cx="83720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5" name="文本框 34">
                    <a:extLst>
                      <a:ext uri="{FF2B5EF4-FFF2-40B4-BE49-F238E27FC236}">
                        <a16:creationId xmlns:a16="http://schemas.microsoft.com/office/drawing/2014/main" id="{CF54B201-F7DB-0116-5B20-803E04896E3C}"/>
                      </a:ext>
                    </a:extLst>
                  </p:cNvPr>
                  <p:cNvSpPr txBox="1"/>
                  <p:nvPr/>
                </p:nvSpPr>
                <p:spPr>
                  <a:xfrm>
                    <a:off x="722950" y="2741300"/>
                    <a:ext cx="715750" cy="45547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GR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" name="文本框 35">
                    <a:extLst>
                      <a:ext uri="{FF2B5EF4-FFF2-40B4-BE49-F238E27FC236}">
                        <a16:creationId xmlns:a16="http://schemas.microsoft.com/office/drawing/2014/main" id="{063CB8EA-EF49-CCE3-6616-8340A5F2DF49}"/>
                      </a:ext>
                    </a:extLst>
                  </p:cNvPr>
                  <p:cNvSpPr txBox="1"/>
                  <p:nvPr/>
                </p:nvSpPr>
                <p:spPr>
                  <a:xfrm>
                    <a:off x="714796" y="3254883"/>
                    <a:ext cx="1034313" cy="45547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tubulin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" name="文本框 36">
                    <a:extLst>
                      <a:ext uri="{FF2B5EF4-FFF2-40B4-BE49-F238E27FC236}">
                        <a16:creationId xmlns:a16="http://schemas.microsoft.com/office/drawing/2014/main" id="{84A93009-BFD2-E5AE-F52B-9E807B967C5C}"/>
                      </a:ext>
                    </a:extLst>
                  </p:cNvPr>
                  <p:cNvSpPr txBox="1"/>
                  <p:nvPr/>
                </p:nvSpPr>
                <p:spPr>
                  <a:xfrm>
                    <a:off x="722489" y="3747372"/>
                    <a:ext cx="1468102" cy="45547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Histone H3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" name="文本框 37">
                    <a:extLst>
                      <a:ext uri="{FF2B5EF4-FFF2-40B4-BE49-F238E27FC236}">
                        <a16:creationId xmlns:a16="http://schemas.microsoft.com/office/drawing/2014/main" id="{0A380CC0-653E-D3C6-D5CA-FA0A8D9E372F}"/>
                      </a:ext>
                    </a:extLst>
                  </p:cNvPr>
                  <p:cNvSpPr txBox="1"/>
                  <p:nvPr/>
                </p:nvSpPr>
                <p:spPr>
                  <a:xfrm>
                    <a:off x="2435472" y="1226734"/>
                    <a:ext cx="1115650" cy="45547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SUNE1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93A6406D-AE6B-CCF5-412F-C165319125E5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rightnessContrast bright="40000" contrast="-2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40769" y="2718378"/>
                  <a:ext cx="1826618" cy="456654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9A984E6A-7A47-5375-9C65-90B14C1A39EE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40000" contras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2056191" y="3856252"/>
                <a:ext cx="1826617" cy="45665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4323A7BC-4230-19ED-0C4B-FEC08EB97E0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403236" y="1265787"/>
              <a:ext cx="864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39" name="文本框 38">
            <a:extLst>
              <a:ext uri="{FF2B5EF4-FFF2-40B4-BE49-F238E27FC236}">
                <a16:creationId xmlns:a16="http://schemas.microsoft.com/office/drawing/2014/main" id="{FE661B37-5637-5696-CDD6-7831F4852432}"/>
              </a:ext>
            </a:extLst>
          </p:cNvPr>
          <p:cNvSpPr txBox="1"/>
          <p:nvPr/>
        </p:nvSpPr>
        <p:spPr>
          <a:xfrm>
            <a:off x="236235" y="8802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B297FB5B-1C18-C9E3-68F4-840100BCE665}"/>
              </a:ext>
            </a:extLst>
          </p:cNvPr>
          <p:cNvSpPr txBox="1"/>
          <p:nvPr/>
        </p:nvSpPr>
        <p:spPr>
          <a:xfrm>
            <a:off x="3972290" y="954494"/>
            <a:ext cx="62824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GR</a:t>
            </a:r>
            <a:r>
              <a:rPr lang="zh-CN" altLang="en-US" sz="1100" dirty="0"/>
              <a:t>（</a:t>
            </a:r>
            <a:r>
              <a:rPr lang="en-US" altLang="zh-CN" sz="1100" dirty="0"/>
              <a:t>94kDa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Histone H3</a:t>
            </a:r>
            <a:r>
              <a:rPr lang="zh-CN" altLang="en-US" sz="1100" dirty="0"/>
              <a:t>（</a:t>
            </a:r>
            <a:r>
              <a:rPr lang="en-US" altLang="zh-CN" sz="1100" dirty="0"/>
              <a:t>17kDa</a:t>
            </a:r>
            <a:r>
              <a:rPr lang="zh-CN" altLang="en-US" sz="1100" dirty="0"/>
              <a:t>）</a:t>
            </a: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49A5F0B7-44C7-002E-4095-E3343BA248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15687" y="1282102"/>
            <a:ext cx="1829173" cy="649061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158B51A3-E630-151A-B67D-9B9DE330AA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0" y="4020735"/>
            <a:ext cx="1684046" cy="78632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17EFDED1-02B3-2DE7-4EA7-DC9A772881B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22218" y="1256511"/>
            <a:ext cx="1636322" cy="698847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C8E166CA-C599-E318-E835-98E91A018B0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90746" y="4121509"/>
            <a:ext cx="1829173" cy="914587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9E0E2F66-6F33-F75A-CECD-C083EA82833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96301" y="4020735"/>
            <a:ext cx="1829173" cy="1295664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B321D2CF-D480-C103-5819-A6A107B1A82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96300" y="1287753"/>
            <a:ext cx="1829173" cy="645242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86F45778-2B70-F075-EF71-BD240EB399DB}"/>
              </a:ext>
            </a:extLst>
          </p:cNvPr>
          <p:cNvSpPr/>
          <p:nvPr/>
        </p:nvSpPr>
        <p:spPr>
          <a:xfrm>
            <a:off x="8603769" y="5015754"/>
            <a:ext cx="1379869" cy="252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86D9AEE9-9B33-4EDE-AD8A-439FAEC2D743}"/>
              </a:ext>
            </a:extLst>
          </p:cNvPr>
          <p:cNvSpPr/>
          <p:nvPr/>
        </p:nvSpPr>
        <p:spPr>
          <a:xfrm>
            <a:off x="3648411" y="4533660"/>
            <a:ext cx="1461721" cy="2733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4B4C77AC-ED77-AB34-1750-3B5DC4784F93}"/>
              </a:ext>
            </a:extLst>
          </p:cNvPr>
          <p:cNvSpPr txBox="1"/>
          <p:nvPr/>
        </p:nvSpPr>
        <p:spPr>
          <a:xfrm>
            <a:off x="3149178" y="1282866"/>
            <a:ext cx="357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A9B98AFA-3B70-E9CF-A382-D0C4A8C1CC38}"/>
              </a:ext>
            </a:extLst>
          </p:cNvPr>
          <p:cNvSpPr txBox="1"/>
          <p:nvPr/>
        </p:nvSpPr>
        <p:spPr>
          <a:xfrm>
            <a:off x="5774147" y="3960828"/>
            <a:ext cx="300082" cy="792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EAC1EE76-3C3E-C023-DC26-72C979729CE6}"/>
              </a:ext>
            </a:extLst>
          </p:cNvPr>
          <p:cNvSpPr txBox="1"/>
          <p:nvPr/>
        </p:nvSpPr>
        <p:spPr>
          <a:xfrm>
            <a:off x="8096218" y="1413257"/>
            <a:ext cx="300082" cy="546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87262376-38BB-1007-2A94-D50264866CF2}"/>
              </a:ext>
            </a:extLst>
          </p:cNvPr>
          <p:cNvSpPr txBox="1"/>
          <p:nvPr/>
        </p:nvSpPr>
        <p:spPr>
          <a:xfrm>
            <a:off x="3144153" y="4147796"/>
            <a:ext cx="357790" cy="685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16BECE35-94C1-B751-8D30-B5A137B6870B}"/>
              </a:ext>
            </a:extLst>
          </p:cNvPr>
          <p:cNvSpPr txBox="1"/>
          <p:nvPr/>
        </p:nvSpPr>
        <p:spPr>
          <a:xfrm>
            <a:off x="5774147" y="1178862"/>
            <a:ext cx="300082" cy="792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EEFEBE17-920A-8468-72C4-07AE35572F9B}"/>
              </a:ext>
            </a:extLst>
          </p:cNvPr>
          <p:cNvSpPr txBox="1"/>
          <p:nvPr/>
        </p:nvSpPr>
        <p:spPr>
          <a:xfrm>
            <a:off x="8096218" y="4047557"/>
            <a:ext cx="300082" cy="15314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F1760A04-0AFC-1923-A97A-F8EEE2CF789B}"/>
              </a:ext>
            </a:extLst>
          </p:cNvPr>
          <p:cNvSpPr txBox="1"/>
          <p:nvPr/>
        </p:nvSpPr>
        <p:spPr>
          <a:xfrm>
            <a:off x="3854396" y="3620666"/>
            <a:ext cx="62824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GR</a:t>
            </a:r>
            <a:r>
              <a:rPr lang="zh-CN" altLang="en-US" sz="1100" dirty="0"/>
              <a:t>（</a:t>
            </a:r>
            <a:r>
              <a:rPr lang="en-US" altLang="zh-CN" sz="1100" dirty="0"/>
              <a:t>94kDa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  Histone H3</a:t>
            </a:r>
            <a:r>
              <a:rPr lang="zh-CN" altLang="en-US" sz="1100" dirty="0"/>
              <a:t>（</a:t>
            </a:r>
            <a:r>
              <a:rPr lang="en-US" altLang="zh-CN" sz="1100" dirty="0"/>
              <a:t>17kDa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064251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30B576A-A5C7-2FE9-AB20-12DFCC8B8FD8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5</a:t>
            </a:r>
            <a:endParaRPr lang="zh-CN" altLang="en-US" dirty="0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F7C3226D-A604-027E-5181-2539C0C34636}"/>
              </a:ext>
            </a:extLst>
          </p:cNvPr>
          <p:cNvGrpSpPr/>
          <p:nvPr/>
        </p:nvGrpSpPr>
        <p:grpSpPr>
          <a:xfrm>
            <a:off x="565402" y="3979908"/>
            <a:ext cx="1697270" cy="1397175"/>
            <a:chOff x="4091522" y="1287650"/>
            <a:chExt cx="1369946" cy="1397175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B1FBEF9A-1CBD-BC8A-DFF1-135F3A35FEBF}"/>
                </a:ext>
              </a:extLst>
            </p:cNvPr>
            <p:cNvGrpSpPr/>
            <p:nvPr/>
          </p:nvGrpSpPr>
          <p:grpSpPr>
            <a:xfrm>
              <a:off x="4091522" y="1287650"/>
              <a:ext cx="1369946" cy="1397175"/>
              <a:chOff x="5689602" y="3468338"/>
              <a:chExt cx="2863277" cy="2920185"/>
            </a:xfrm>
          </p:grpSpPr>
          <p:pic>
            <p:nvPicPr>
              <p:cNvPr id="25" name="图片 24">
                <a:extLst>
                  <a:ext uri="{FF2B5EF4-FFF2-40B4-BE49-F238E27FC236}">
                    <a16:creationId xmlns:a16="http://schemas.microsoft.com/office/drawing/2014/main" id="{F0B0A294-2510-C1D5-AD25-85A311F15825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88000" y="5936392"/>
                <a:ext cx="902908" cy="45145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46837E6-995A-9384-6DBA-3ED62BCDE842}"/>
                  </a:ext>
                </a:extLst>
              </p:cNvPr>
              <p:cNvSpPr txBox="1"/>
              <p:nvPr/>
            </p:nvSpPr>
            <p:spPr>
              <a:xfrm>
                <a:off x="5703834" y="4938308"/>
                <a:ext cx="918676" cy="4535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FAF2</a:t>
                </a:r>
              </a:p>
            </p:txBody>
          </p: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7C1103B5-8BF0-2319-D363-1F46A94D12A7}"/>
                  </a:ext>
                </a:extLst>
              </p:cNvPr>
              <p:cNvSpPr txBox="1"/>
              <p:nvPr/>
            </p:nvSpPr>
            <p:spPr>
              <a:xfrm>
                <a:off x="5722994" y="5935016"/>
                <a:ext cx="1039289" cy="4535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β-actin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3EBDDBE0-8213-C256-5A08-39CB52898D5A}"/>
                  </a:ext>
                </a:extLst>
              </p:cNvPr>
              <p:cNvSpPr txBox="1"/>
              <p:nvPr/>
            </p:nvSpPr>
            <p:spPr>
              <a:xfrm rot="19500000">
                <a:off x="6835954" y="3815355"/>
                <a:ext cx="851668" cy="385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Vector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9B7FCF45-159A-7E3D-8F87-9509F94AC8D8}"/>
                  </a:ext>
                </a:extLst>
              </p:cNvPr>
              <p:cNvSpPr txBox="1"/>
              <p:nvPr/>
            </p:nvSpPr>
            <p:spPr>
              <a:xfrm rot="19500000">
                <a:off x="7262312" y="3688075"/>
                <a:ext cx="1290567" cy="385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oeSLC7A11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3684A225-9451-A15B-FD13-CDEAA12D60D1}"/>
                  </a:ext>
                </a:extLst>
              </p:cNvPr>
              <p:cNvSpPr txBox="1"/>
              <p:nvPr/>
            </p:nvSpPr>
            <p:spPr>
              <a:xfrm>
                <a:off x="5689602" y="4408022"/>
                <a:ext cx="1314020" cy="4535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SLC7A11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A3B2AB86-C55B-1291-7044-8092498DC42D}"/>
                  </a:ext>
                </a:extLst>
              </p:cNvPr>
              <p:cNvSpPr txBox="1"/>
              <p:nvPr/>
            </p:nvSpPr>
            <p:spPr>
              <a:xfrm>
                <a:off x="7006743" y="3468338"/>
                <a:ext cx="834914" cy="453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5-8F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2" name="图片 31">
                <a:extLst>
                  <a:ext uri="{FF2B5EF4-FFF2-40B4-BE49-F238E27FC236}">
                    <a16:creationId xmlns:a16="http://schemas.microsoft.com/office/drawing/2014/main" id="{022D7B10-F87B-9AFE-0687-6A7458CCE1C6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888000" y="4379098"/>
                <a:ext cx="902908" cy="45145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CC32676C-321D-75B7-D8B0-A0E0C09E48A9}"/>
                </a:ext>
              </a:extLst>
            </p:cNvPr>
            <p:cNvSpPr txBox="1"/>
            <p:nvPr/>
          </p:nvSpPr>
          <p:spPr>
            <a:xfrm>
              <a:off x="4105106" y="2238633"/>
              <a:ext cx="486030" cy="2169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MHC-I</a:t>
              </a:r>
            </a:p>
          </p:txBody>
        </p:sp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05091D24-7A86-D9B4-3E79-27D61208FE0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64851" y="1972508"/>
              <a:ext cx="432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19D9DF8A-B03D-EFD6-9D71-8761C37B3D7D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64902" y="2220308"/>
              <a:ext cx="432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33" name="文本框 32">
            <a:extLst>
              <a:ext uri="{FF2B5EF4-FFF2-40B4-BE49-F238E27FC236}">
                <a16:creationId xmlns:a16="http://schemas.microsoft.com/office/drawing/2014/main" id="{282CDCEF-F93D-E6D0-8DC5-FD3CFC0B608B}"/>
              </a:ext>
            </a:extLst>
          </p:cNvPr>
          <p:cNvSpPr txBox="1"/>
          <p:nvPr/>
        </p:nvSpPr>
        <p:spPr>
          <a:xfrm>
            <a:off x="236235" y="880291"/>
            <a:ext cx="27722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C3710363-4850-00E5-9C1F-E221B51857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42076" y="4302949"/>
            <a:ext cx="1348852" cy="1662634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344BA01D-ACAB-5023-CE09-198E417785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72740" y="4302949"/>
            <a:ext cx="1377085" cy="166263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72737F51-7B3F-D4EA-CE9A-C666C18C98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58793" y="863011"/>
            <a:ext cx="1348852" cy="1083654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EAEA95D4-F62A-AC7A-92F5-8E48763139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47487" y="4311552"/>
            <a:ext cx="1209684" cy="2219341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1A96D2D0-B786-DB40-0827-703A4168DF0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34870" y="4309097"/>
            <a:ext cx="1209684" cy="2219341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FDF164F6-43CF-6DAA-61DF-E64300616B3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27308" y="863011"/>
            <a:ext cx="1374510" cy="1052631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3CBFF9CA-D578-7B05-2B78-783DAB424F1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54914" y="861426"/>
            <a:ext cx="1374510" cy="107259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CB3DB512-A611-D09F-B9DA-4000D17F26B9}"/>
              </a:ext>
            </a:extLst>
          </p:cNvPr>
          <p:cNvSpPr txBox="1"/>
          <p:nvPr/>
        </p:nvSpPr>
        <p:spPr>
          <a:xfrm>
            <a:off x="6123500" y="4114430"/>
            <a:ext cx="35779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48A0A6-1A4A-6ADD-A3C1-C6C44876A5D6}"/>
              </a:ext>
            </a:extLst>
          </p:cNvPr>
          <p:cNvSpPr txBox="1"/>
          <p:nvPr/>
        </p:nvSpPr>
        <p:spPr>
          <a:xfrm>
            <a:off x="8093467" y="4172786"/>
            <a:ext cx="35779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14F9C74-3D28-68F2-D9BB-9D989D9E7B0B}"/>
              </a:ext>
            </a:extLst>
          </p:cNvPr>
          <p:cNvSpPr/>
          <p:nvPr/>
        </p:nvSpPr>
        <p:spPr>
          <a:xfrm>
            <a:off x="5028149" y="5014707"/>
            <a:ext cx="950100" cy="2359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FC5D0F8-729D-BDB7-6D7B-CA1BF6CBB7FF}"/>
              </a:ext>
            </a:extLst>
          </p:cNvPr>
          <p:cNvSpPr/>
          <p:nvPr/>
        </p:nvSpPr>
        <p:spPr>
          <a:xfrm>
            <a:off x="7041878" y="5326948"/>
            <a:ext cx="950100" cy="2359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F9AFC42-0B83-EEC1-D41F-D7801CD54FC1}"/>
              </a:ext>
            </a:extLst>
          </p:cNvPr>
          <p:cNvSpPr/>
          <p:nvPr/>
        </p:nvSpPr>
        <p:spPr>
          <a:xfrm>
            <a:off x="3277393" y="4311552"/>
            <a:ext cx="950100" cy="2359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D99AAF9B-3A33-954F-CD8C-6740058D4B55}"/>
              </a:ext>
            </a:extLst>
          </p:cNvPr>
          <p:cNvSpPr/>
          <p:nvPr/>
        </p:nvSpPr>
        <p:spPr>
          <a:xfrm>
            <a:off x="5036865" y="1077910"/>
            <a:ext cx="950100" cy="2359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165DCDCC-4202-C5CC-3669-E08352DD1114}"/>
              </a:ext>
            </a:extLst>
          </p:cNvPr>
          <p:cNvSpPr/>
          <p:nvPr/>
        </p:nvSpPr>
        <p:spPr>
          <a:xfrm>
            <a:off x="9198305" y="4694987"/>
            <a:ext cx="924124" cy="3197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DC74C8E6-FBDF-1304-6E60-8745C8BD0A9B}"/>
              </a:ext>
            </a:extLst>
          </p:cNvPr>
          <p:cNvSpPr txBox="1"/>
          <p:nvPr/>
        </p:nvSpPr>
        <p:spPr>
          <a:xfrm>
            <a:off x="2689525" y="4100663"/>
            <a:ext cx="30008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3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86A8AB26-A906-5E9B-584D-F8DEA730D392}"/>
              </a:ext>
            </a:extLst>
          </p:cNvPr>
          <p:cNvSpPr txBox="1"/>
          <p:nvPr/>
        </p:nvSpPr>
        <p:spPr>
          <a:xfrm>
            <a:off x="8627308" y="4209001"/>
            <a:ext cx="300082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6C5347D3-0E8F-62EF-7284-2E4D13A5E17E}"/>
              </a:ext>
            </a:extLst>
          </p:cNvPr>
          <p:cNvSpPr txBox="1"/>
          <p:nvPr/>
        </p:nvSpPr>
        <p:spPr>
          <a:xfrm>
            <a:off x="8337775" y="619963"/>
            <a:ext cx="30008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10B22D98-6C6C-36EF-74C6-80D0176A89D4}"/>
              </a:ext>
            </a:extLst>
          </p:cNvPr>
          <p:cNvSpPr txBox="1"/>
          <p:nvPr/>
        </p:nvSpPr>
        <p:spPr>
          <a:xfrm>
            <a:off x="7948944" y="669147"/>
            <a:ext cx="30008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A1A1315A-4433-7BFB-4711-0E2575EBC969}"/>
              </a:ext>
            </a:extLst>
          </p:cNvPr>
          <p:cNvSpPr txBox="1"/>
          <p:nvPr/>
        </p:nvSpPr>
        <p:spPr>
          <a:xfrm>
            <a:off x="6086656" y="807892"/>
            <a:ext cx="30008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A960A636-A0B3-F7F9-500A-3CFA3810C24A}"/>
              </a:ext>
            </a:extLst>
          </p:cNvPr>
          <p:cNvSpPr txBox="1"/>
          <p:nvPr/>
        </p:nvSpPr>
        <p:spPr>
          <a:xfrm>
            <a:off x="2825086" y="504765"/>
            <a:ext cx="73244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FAF2</a:t>
            </a:r>
            <a:r>
              <a:rPr lang="zh-CN" altLang="en-US" sz="1100" dirty="0"/>
              <a:t>（</a:t>
            </a:r>
            <a:r>
              <a:rPr lang="en-US" altLang="zh-CN" sz="1100" dirty="0"/>
              <a:t>53kDa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9E991481-E8AD-E9E6-7596-3D4C82921038}"/>
              </a:ext>
            </a:extLst>
          </p:cNvPr>
          <p:cNvSpPr txBox="1"/>
          <p:nvPr/>
        </p:nvSpPr>
        <p:spPr>
          <a:xfrm>
            <a:off x="2909082" y="3933842"/>
            <a:ext cx="73693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FAF2</a:t>
            </a:r>
            <a:r>
              <a:rPr lang="zh-CN" altLang="en-US" sz="1100" dirty="0"/>
              <a:t>（</a:t>
            </a:r>
            <a:r>
              <a:rPr lang="en-US" altLang="zh-CN" sz="1100" dirty="0"/>
              <a:t>53kDa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3A28F697-B7EC-C883-293D-6A93AD6957C8}"/>
              </a:ext>
            </a:extLst>
          </p:cNvPr>
          <p:cNvGrpSpPr/>
          <p:nvPr/>
        </p:nvGrpSpPr>
        <p:grpSpPr>
          <a:xfrm>
            <a:off x="542656" y="757882"/>
            <a:ext cx="1866989" cy="1415923"/>
            <a:chOff x="542656" y="757882"/>
            <a:chExt cx="1866989" cy="1415923"/>
          </a:xfrm>
        </p:grpSpPr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71B04257-AEA4-63D3-6963-630C300807F2}"/>
                </a:ext>
              </a:extLst>
            </p:cNvPr>
            <p:cNvGrpSpPr/>
            <p:nvPr/>
          </p:nvGrpSpPr>
          <p:grpSpPr>
            <a:xfrm>
              <a:off x="542656" y="757882"/>
              <a:ext cx="1866989" cy="1415923"/>
              <a:chOff x="542656" y="757882"/>
              <a:chExt cx="1866989" cy="1415923"/>
            </a:xfrm>
          </p:grpSpPr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CA6378D-66CD-98A6-340D-B61B280E0493}"/>
                  </a:ext>
                </a:extLst>
              </p:cNvPr>
              <p:cNvSpPr txBox="1"/>
              <p:nvPr/>
            </p:nvSpPr>
            <p:spPr>
              <a:xfrm>
                <a:off x="552611" y="1450742"/>
                <a:ext cx="500733" cy="2169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FAF2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C71EAD5C-2329-30DF-A85A-7F1D639F2CB4}"/>
                  </a:ext>
                </a:extLst>
              </p:cNvPr>
              <p:cNvSpPr txBox="1"/>
              <p:nvPr/>
            </p:nvSpPr>
            <p:spPr>
              <a:xfrm>
                <a:off x="560503" y="1956821"/>
                <a:ext cx="566475" cy="2169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β-actin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7FD7ECED-8673-6AEA-62CD-A48C87EAA646}"/>
                  </a:ext>
                </a:extLst>
              </p:cNvPr>
              <p:cNvSpPr txBox="1"/>
              <p:nvPr/>
            </p:nvSpPr>
            <p:spPr>
              <a:xfrm rot="19500000">
                <a:off x="1191281" y="1004718"/>
                <a:ext cx="338204" cy="1846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E947153-07EC-04C2-F641-56928592A24D}"/>
                  </a:ext>
                </a:extLst>
              </p:cNvPr>
              <p:cNvSpPr txBox="1"/>
              <p:nvPr/>
            </p:nvSpPr>
            <p:spPr>
              <a:xfrm rot="19500000">
                <a:off x="1372687" y="907066"/>
                <a:ext cx="730830" cy="1846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siSLC7A11-1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1EBD799-CD10-448B-2C1A-6CBE04411923}"/>
                  </a:ext>
                </a:extLst>
              </p:cNvPr>
              <p:cNvSpPr txBox="1"/>
              <p:nvPr/>
            </p:nvSpPr>
            <p:spPr>
              <a:xfrm rot="19500000">
                <a:off x="1678815" y="901665"/>
                <a:ext cx="730830" cy="1846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siSLC7A11-2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F392604-F727-E0A7-A926-102282D3B012}"/>
                  </a:ext>
                </a:extLst>
              </p:cNvPr>
              <p:cNvSpPr txBox="1"/>
              <p:nvPr/>
            </p:nvSpPr>
            <p:spPr>
              <a:xfrm>
                <a:off x="1313424" y="757882"/>
                <a:ext cx="604824" cy="216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SUNE1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8DA9375-77F2-1197-692A-1FE1C5DBF629}"/>
                  </a:ext>
                </a:extLst>
              </p:cNvPr>
              <p:cNvSpPr txBox="1"/>
              <p:nvPr/>
            </p:nvSpPr>
            <p:spPr>
              <a:xfrm>
                <a:off x="542656" y="1205322"/>
                <a:ext cx="716219" cy="2169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SLC7A11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D3C2CF05-F9F9-9617-3F65-4D0F0DD98B86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07305" y="1455100"/>
                <a:ext cx="738209" cy="21600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B24B320F-1F8C-DA67-CB2D-3BB90B5A4D3C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8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brightnessContrast bright="40000" contras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07306" y="1946665"/>
                <a:ext cx="738208" cy="21600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A521BA9-7D1E-25EC-41C2-D23870FFCCEB}"/>
                  </a:ext>
                </a:extLst>
              </p:cNvPr>
              <p:cNvSpPr txBox="1"/>
              <p:nvPr/>
            </p:nvSpPr>
            <p:spPr>
              <a:xfrm>
                <a:off x="556236" y="1700198"/>
                <a:ext cx="54638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MHC-I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" name="图片 4">
                <a:extLst>
                  <a:ext uri="{FF2B5EF4-FFF2-40B4-BE49-F238E27FC236}">
                    <a16:creationId xmlns:a16="http://schemas.microsoft.com/office/drawing/2014/main" id="{BE01964F-1B7D-B420-73DA-9D2B6B7BBE76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20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brightnessContrast bright="20000" contras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07306" y="1702228"/>
                <a:ext cx="738208" cy="21600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54" name="图片 53">
              <a:extLst>
                <a:ext uri="{FF2B5EF4-FFF2-40B4-BE49-F238E27FC236}">
                  <a16:creationId xmlns:a16="http://schemas.microsoft.com/office/drawing/2014/main" id="{7C599F47-19B2-45DB-74DC-C221CF3B9FA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207038" y="1207493"/>
              <a:ext cx="738000" cy="21600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895E02BA-BDDA-68F2-15FB-36A33B7458F6}"/>
              </a:ext>
            </a:extLst>
          </p:cNvPr>
          <p:cNvGrpSpPr/>
          <p:nvPr/>
        </p:nvGrpSpPr>
        <p:grpSpPr>
          <a:xfrm>
            <a:off x="2658588" y="902997"/>
            <a:ext cx="1931261" cy="990607"/>
            <a:chOff x="3002548" y="2507164"/>
            <a:chExt cx="1931261" cy="990607"/>
          </a:xfrm>
        </p:grpSpPr>
        <p:grpSp>
          <p:nvGrpSpPr>
            <p:cNvPr id="58" name="组合 57">
              <a:extLst>
                <a:ext uri="{FF2B5EF4-FFF2-40B4-BE49-F238E27FC236}">
                  <a16:creationId xmlns:a16="http://schemas.microsoft.com/office/drawing/2014/main" id="{CD166347-00BC-0741-C25B-9E8969EB08E0}"/>
                </a:ext>
              </a:extLst>
            </p:cNvPr>
            <p:cNvGrpSpPr/>
            <p:nvPr/>
          </p:nvGrpSpPr>
          <p:grpSpPr>
            <a:xfrm>
              <a:off x="3002548" y="2507164"/>
              <a:ext cx="1931261" cy="990607"/>
              <a:chOff x="3002548" y="2507164"/>
              <a:chExt cx="1931261" cy="990607"/>
            </a:xfrm>
          </p:grpSpPr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A77DC769-2CD4-BFE6-B8FD-939681CB4E55}"/>
                  </a:ext>
                </a:extLst>
              </p:cNvPr>
              <p:cNvSpPr txBox="1"/>
              <p:nvPr/>
            </p:nvSpPr>
            <p:spPr>
              <a:xfrm>
                <a:off x="4576019" y="2526737"/>
                <a:ext cx="357790" cy="8434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1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</a:p>
              <a:p>
                <a:pPr>
                  <a:lnSpc>
                    <a:spcPts val="11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140</a:t>
                </a:r>
              </a:p>
              <a:p>
                <a:pPr>
                  <a:lnSpc>
                    <a:spcPts val="11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</a:p>
              <a:p>
                <a:pPr>
                  <a:lnSpc>
                    <a:spcPts val="11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75</a:t>
                </a:r>
              </a:p>
              <a:p>
                <a:pPr>
                  <a:lnSpc>
                    <a:spcPts val="1700"/>
                  </a:lnSpc>
                </a:pP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</a:p>
            </p:txBody>
          </p:sp>
          <p:pic>
            <p:nvPicPr>
              <p:cNvPr id="36" name="图片 35">
                <a:extLst>
                  <a:ext uri="{FF2B5EF4-FFF2-40B4-BE49-F238E27FC236}">
                    <a16:creationId xmlns:a16="http://schemas.microsoft.com/office/drawing/2014/main" id="{DBC213F8-62E6-EEAC-E8F5-BD503B720E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002548" y="2507164"/>
                <a:ext cx="1628787" cy="990607"/>
              </a:xfrm>
              <a:prstGeom prst="rect">
                <a:avLst/>
              </a:prstGeom>
            </p:spPr>
          </p:pic>
        </p:grp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10FCED05-6F66-3A68-BC73-239CD0588A0D}"/>
                </a:ext>
              </a:extLst>
            </p:cNvPr>
            <p:cNvSpPr/>
            <p:nvPr/>
          </p:nvSpPr>
          <p:spPr>
            <a:xfrm>
              <a:off x="3426139" y="3167270"/>
              <a:ext cx="999480" cy="12942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620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56DFC12-7D2C-DF6A-6180-451D3A6613CB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5</a:t>
            </a:r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8BC3CFA-EDD0-7023-04BF-3678DC0DEE16}"/>
              </a:ext>
            </a:extLst>
          </p:cNvPr>
          <p:cNvSpPr txBox="1"/>
          <p:nvPr/>
        </p:nvSpPr>
        <p:spPr>
          <a:xfrm>
            <a:off x="412187" y="918405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BD86251F-C5E4-2804-6DB6-53FE6C736EF6}"/>
              </a:ext>
            </a:extLst>
          </p:cNvPr>
          <p:cNvGrpSpPr/>
          <p:nvPr/>
        </p:nvGrpSpPr>
        <p:grpSpPr>
          <a:xfrm>
            <a:off x="689416" y="867486"/>
            <a:ext cx="1794992" cy="1393494"/>
            <a:chOff x="934328" y="2460368"/>
            <a:chExt cx="1509957" cy="1393494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181B2586-A8FE-1627-8CB9-C95EA653C01D}"/>
                </a:ext>
              </a:extLst>
            </p:cNvPr>
            <p:cNvGrpSpPr/>
            <p:nvPr/>
          </p:nvGrpSpPr>
          <p:grpSpPr>
            <a:xfrm>
              <a:off x="934328" y="2460368"/>
              <a:ext cx="1509957" cy="1393494"/>
              <a:chOff x="934328" y="2460368"/>
              <a:chExt cx="1509957" cy="1393494"/>
            </a:xfrm>
          </p:grpSpPr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CEE6C865-6937-8156-32EC-03BB4F9C17A7}"/>
                  </a:ext>
                </a:extLst>
              </p:cNvPr>
              <p:cNvGrpSpPr/>
              <p:nvPr/>
            </p:nvGrpSpPr>
            <p:grpSpPr>
              <a:xfrm>
                <a:off x="940198" y="2460368"/>
                <a:ext cx="1504087" cy="1393494"/>
                <a:chOff x="9286700" y="1486703"/>
                <a:chExt cx="1911007" cy="1770492"/>
              </a:xfrm>
            </p:grpSpPr>
            <p:grpSp>
              <p:nvGrpSpPr>
                <p:cNvPr id="9" name="组合 8">
                  <a:extLst>
                    <a:ext uri="{FF2B5EF4-FFF2-40B4-BE49-F238E27FC236}">
                      <a16:creationId xmlns:a16="http://schemas.microsoft.com/office/drawing/2014/main" id="{7750EDA4-7A23-67A6-1E1A-7F5341089B97}"/>
                    </a:ext>
                  </a:extLst>
                </p:cNvPr>
                <p:cNvGrpSpPr/>
                <p:nvPr/>
              </p:nvGrpSpPr>
              <p:grpSpPr>
                <a:xfrm>
                  <a:off x="9286700" y="1486703"/>
                  <a:ext cx="1911007" cy="1770492"/>
                  <a:chOff x="1715577" y="6515589"/>
                  <a:chExt cx="1339854" cy="1241335"/>
                </a:xfrm>
              </p:grpSpPr>
              <p:grpSp>
                <p:nvGrpSpPr>
                  <p:cNvPr id="13" name="组合 12">
                    <a:extLst>
                      <a:ext uri="{FF2B5EF4-FFF2-40B4-BE49-F238E27FC236}">
                        <a16:creationId xmlns:a16="http://schemas.microsoft.com/office/drawing/2014/main" id="{ED497614-6751-A658-4A1B-D9404790D962}"/>
                      </a:ext>
                    </a:extLst>
                  </p:cNvPr>
                  <p:cNvGrpSpPr/>
                  <p:nvPr/>
                </p:nvGrpSpPr>
                <p:grpSpPr>
                  <a:xfrm>
                    <a:off x="1715577" y="6515589"/>
                    <a:ext cx="1082181" cy="1241335"/>
                    <a:chOff x="2745930" y="4027023"/>
                    <a:chExt cx="1082181" cy="1241335"/>
                  </a:xfrm>
                </p:grpSpPr>
                <p:sp>
                  <p:nvSpPr>
                    <p:cNvPr id="17" name="文本框 16">
                      <a:extLst>
                        <a:ext uri="{FF2B5EF4-FFF2-40B4-BE49-F238E27FC236}">
                          <a16:creationId xmlns:a16="http://schemas.microsoft.com/office/drawing/2014/main" id="{69D244B7-796B-F1DD-0023-18A4A97DE72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45930" y="4848375"/>
                      <a:ext cx="427248" cy="19191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MHC-I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8" name="文本框 17">
                      <a:extLst>
                        <a:ext uri="{FF2B5EF4-FFF2-40B4-BE49-F238E27FC236}">
                          <a16:creationId xmlns:a16="http://schemas.microsoft.com/office/drawing/2014/main" id="{08C9D7DE-4C1A-68BB-E8FB-292FF168187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358024" y="4027023"/>
                      <a:ext cx="470087" cy="19191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SUNE1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9" name="文本框 18">
                      <a:extLst>
                        <a:ext uri="{FF2B5EF4-FFF2-40B4-BE49-F238E27FC236}">
                          <a16:creationId xmlns:a16="http://schemas.microsoft.com/office/drawing/2014/main" id="{1AD95633-B963-973B-0462-95D8061B324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45930" y="5076439"/>
                      <a:ext cx="465804" cy="19191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Tubulin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0" name="文本框 19">
                      <a:extLst>
                        <a:ext uri="{FF2B5EF4-FFF2-40B4-BE49-F238E27FC236}">
                          <a16:creationId xmlns:a16="http://schemas.microsoft.com/office/drawing/2014/main" id="{BB238FC1-0B11-50AC-435E-3318EBFB9F1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49533" y="4623052"/>
                      <a:ext cx="388693" cy="19191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FAF2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1B746B14-F183-C032-1ECA-4DA8B0FB8FC4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2213702" y="6719376"/>
                    <a:ext cx="264460" cy="16450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NC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32DFD31A-02EF-35EB-27AC-B622506E5C4C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2402114" y="6671296"/>
                    <a:ext cx="442956" cy="16450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siFAF2-2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" name="文本框 15">
                    <a:extLst>
                      <a:ext uri="{FF2B5EF4-FFF2-40B4-BE49-F238E27FC236}">
                        <a16:creationId xmlns:a16="http://schemas.microsoft.com/office/drawing/2014/main" id="{835B02C8-FBA6-0EB3-DD9D-A3117685443F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2612475" y="6682375"/>
                    <a:ext cx="442956" cy="16450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siFAF2-3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10" name="图片 9">
                  <a:extLst>
                    <a:ext uri="{FF2B5EF4-FFF2-40B4-BE49-F238E27FC236}">
                      <a16:creationId xmlns:a16="http://schemas.microsoft.com/office/drawing/2014/main" id="{864AC9C4-8AF1-7965-8A2D-0935405F0097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0024333" y="2342091"/>
                  <a:ext cx="823312" cy="274437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1" name="图片 10">
                  <a:extLst>
                    <a:ext uri="{FF2B5EF4-FFF2-40B4-BE49-F238E27FC236}">
                      <a16:creationId xmlns:a16="http://schemas.microsoft.com/office/drawing/2014/main" id="{09BEFE05-2775-646B-E976-C1D6C59D566F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031685" y="2659592"/>
                  <a:ext cx="823312" cy="274437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2" name="图片 11">
                  <a:extLst>
                    <a:ext uri="{FF2B5EF4-FFF2-40B4-BE49-F238E27FC236}">
                      <a16:creationId xmlns:a16="http://schemas.microsoft.com/office/drawing/2014/main" id="{32DF63C5-9916-854B-4B8A-92FDB257CB2E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022525" y="2978198"/>
                  <a:ext cx="823312" cy="274437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CBDECFD-401B-1518-8CF5-AE4D77A7560D}"/>
                  </a:ext>
                </a:extLst>
              </p:cNvPr>
              <p:cNvSpPr txBox="1"/>
              <p:nvPr/>
            </p:nvSpPr>
            <p:spPr>
              <a:xfrm>
                <a:off x="934328" y="2881231"/>
                <a:ext cx="628698" cy="216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SLC7A11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096BC0CE-627E-4CA8-6C99-EB6FFECA249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20198" y="2884869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BE9C48EA-2D53-C80D-3929-8CE88F5FF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8627" y="951447"/>
            <a:ext cx="1504149" cy="210702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F4D545FD-5B4B-2679-4AC5-F58491361A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7076" y="918405"/>
            <a:ext cx="1510225" cy="2031829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BB1CE04-D63F-8BAE-6D6D-CCB723E3C3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6098" y="918405"/>
            <a:ext cx="1460056" cy="2107027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2CCA5737-848A-7681-B006-26737BD418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40136" y="918405"/>
            <a:ext cx="1479145" cy="2107027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7286F151-FFD1-6293-7F17-9BA15B37FA0D}"/>
              </a:ext>
            </a:extLst>
          </p:cNvPr>
          <p:cNvSpPr/>
          <p:nvPr/>
        </p:nvSpPr>
        <p:spPr>
          <a:xfrm>
            <a:off x="4928259" y="1917067"/>
            <a:ext cx="1078095" cy="1705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F3C10EB-F26B-73C6-BD7E-7C94BBE2A71A}"/>
              </a:ext>
            </a:extLst>
          </p:cNvPr>
          <p:cNvSpPr/>
          <p:nvPr/>
        </p:nvSpPr>
        <p:spPr>
          <a:xfrm>
            <a:off x="3027991" y="1789517"/>
            <a:ext cx="950100" cy="2067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515414B-8422-1DC1-621B-DE8DA46F2F46}"/>
              </a:ext>
            </a:extLst>
          </p:cNvPr>
          <p:cNvSpPr txBox="1"/>
          <p:nvPr/>
        </p:nvSpPr>
        <p:spPr>
          <a:xfrm>
            <a:off x="2571167" y="940866"/>
            <a:ext cx="35779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6A5D9F02-73E7-C0BF-238E-C603CDC36D4D}"/>
              </a:ext>
            </a:extLst>
          </p:cNvPr>
          <p:cNvSpPr txBox="1"/>
          <p:nvPr/>
        </p:nvSpPr>
        <p:spPr>
          <a:xfrm>
            <a:off x="4570469" y="965262"/>
            <a:ext cx="35779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7FAE286C-A642-5CDB-8DD4-E6C02308B24A}"/>
              </a:ext>
            </a:extLst>
          </p:cNvPr>
          <p:cNvSpPr txBox="1"/>
          <p:nvPr/>
        </p:nvSpPr>
        <p:spPr>
          <a:xfrm>
            <a:off x="6540336" y="1011738"/>
            <a:ext cx="35779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CEB0ED74-FDA3-5A6A-A3AD-67F508A539CD}"/>
              </a:ext>
            </a:extLst>
          </p:cNvPr>
          <p:cNvSpPr txBox="1"/>
          <p:nvPr/>
        </p:nvSpPr>
        <p:spPr>
          <a:xfrm>
            <a:off x="10228409" y="1035464"/>
            <a:ext cx="3785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6A10E222-A811-9F40-A0CC-2EEE74338DC4}"/>
              </a:ext>
            </a:extLst>
          </p:cNvPr>
          <p:cNvGrpSpPr/>
          <p:nvPr/>
        </p:nvGrpSpPr>
        <p:grpSpPr>
          <a:xfrm>
            <a:off x="134717" y="3851465"/>
            <a:ext cx="10472254" cy="2219963"/>
            <a:chOff x="236235" y="800177"/>
            <a:chExt cx="10472254" cy="2219963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A26C9376-FC02-36A0-69AB-E4058E01C421}"/>
                </a:ext>
              </a:extLst>
            </p:cNvPr>
            <p:cNvGrpSpPr/>
            <p:nvPr/>
          </p:nvGrpSpPr>
          <p:grpSpPr>
            <a:xfrm>
              <a:off x="731111" y="800177"/>
              <a:ext cx="2012089" cy="1456224"/>
              <a:chOff x="-32560" y="5152149"/>
              <a:chExt cx="1859045" cy="1456224"/>
            </a:xfrm>
          </p:grpSpPr>
          <p:grpSp>
            <p:nvGrpSpPr>
              <p:cNvPr id="45" name="组合 44">
                <a:extLst>
                  <a:ext uri="{FF2B5EF4-FFF2-40B4-BE49-F238E27FC236}">
                    <a16:creationId xmlns:a16="http://schemas.microsoft.com/office/drawing/2014/main" id="{84D9ECF0-E187-A7D4-1892-CAC216FAAD34}"/>
                  </a:ext>
                </a:extLst>
              </p:cNvPr>
              <p:cNvGrpSpPr/>
              <p:nvPr/>
            </p:nvGrpSpPr>
            <p:grpSpPr>
              <a:xfrm>
                <a:off x="-32560" y="5152149"/>
                <a:ext cx="1859045" cy="1456224"/>
                <a:chOff x="2386338" y="5181688"/>
                <a:chExt cx="2500535" cy="1924956"/>
              </a:xfrm>
            </p:grpSpPr>
            <p:grpSp>
              <p:nvGrpSpPr>
                <p:cNvPr id="49" name="组合 48">
                  <a:extLst>
                    <a:ext uri="{FF2B5EF4-FFF2-40B4-BE49-F238E27FC236}">
                      <a16:creationId xmlns:a16="http://schemas.microsoft.com/office/drawing/2014/main" id="{AA202850-F3CB-0335-5A54-99954C5D6C3C}"/>
                    </a:ext>
                  </a:extLst>
                </p:cNvPr>
                <p:cNvGrpSpPr/>
                <p:nvPr/>
              </p:nvGrpSpPr>
              <p:grpSpPr>
                <a:xfrm>
                  <a:off x="2386338" y="5386319"/>
                  <a:ext cx="2500535" cy="1720325"/>
                  <a:chOff x="476207" y="2607405"/>
                  <a:chExt cx="4343958" cy="2988589"/>
                </a:xfrm>
              </p:grpSpPr>
              <p:grpSp>
                <p:nvGrpSpPr>
                  <p:cNvPr id="52" name="组合 51">
                    <a:extLst>
                      <a:ext uri="{FF2B5EF4-FFF2-40B4-BE49-F238E27FC236}">
                        <a16:creationId xmlns:a16="http://schemas.microsoft.com/office/drawing/2014/main" id="{BC8D18EA-772B-6610-DDED-24C83B9CAF61}"/>
                      </a:ext>
                    </a:extLst>
                  </p:cNvPr>
                  <p:cNvGrpSpPr/>
                  <p:nvPr/>
                </p:nvGrpSpPr>
                <p:grpSpPr>
                  <a:xfrm>
                    <a:off x="476207" y="2607405"/>
                    <a:ext cx="4343958" cy="2988589"/>
                    <a:chOff x="6020616" y="2453978"/>
                    <a:chExt cx="4343958" cy="2988589"/>
                  </a:xfrm>
                </p:grpSpPr>
                <p:sp>
                  <p:nvSpPr>
                    <p:cNvPr id="54" name="文本框 53">
                      <a:extLst>
                        <a:ext uri="{FF2B5EF4-FFF2-40B4-BE49-F238E27FC236}">
                          <a16:creationId xmlns:a16="http://schemas.microsoft.com/office/drawing/2014/main" id="{368FE0ED-2AEB-0727-F284-CAFC6674CAEE}"/>
                        </a:ext>
                      </a:extLst>
                    </p:cNvPr>
                    <p:cNvSpPr txBox="1"/>
                    <p:nvPr/>
                  </p:nvSpPr>
                  <p:spPr>
                    <a:xfrm rot="19385355">
                      <a:off x="7388266" y="2727480"/>
                      <a:ext cx="800741" cy="42406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5" name="文本框 54">
                      <a:extLst>
                        <a:ext uri="{FF2B5EF4-FFF2-40B4-BE49-F238E27FC236}">
                          <a16:creationId xmlns:a16="http://schemas.microsoft.com/office/drawing/2014/main" id="{5EA893C8-8C2D-2CCE-449E-73BFDD44FD4F}"/>
                        </a:ext>
                      </a:extLst>
                    </p:cNvPr>
                    <p:cNvSpPr txBox="1"/>
                    <p:nvPr/>
                  </p:nvSpPr>
                  <p:spPr>
                    <a:xfrm rot="19417449">
                      <a:off x="7774175" y="2584515"/>
                      <a:ext cx="1409123" cy="42406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oeSLC7A11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6" name="文本框 55">
                      <a:extLst>
                        <a:ext uri="{FF2B5EF4-FFF2-40B4-BE49-F238E27FC236}">
                          <a16:creationId xmlns:a16="http://schemas.microsoft.com/office/drawing/2014/main" id="{72DE4EB3-FFCB-6175-88D3-5AD475C40FE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030067" y="3817648"/>
                      <a:ext cx="1019574" cy="49474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FAF2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7" name="文本框 56">
                      <a:extLst>
                        <a:ext uri="{FF2B5EF4-FFF2-40B4-BE49-F238E27FC236}">
                          <a16:creationId xmlns:a16="http://schemas.microsoft.com/office/drawing/2014/main" id="{FD49E1B3-1420-1F9B-3943-83C336AE745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030067" y="4353069"/>
                      <a:ext cx="1120705" cy="49474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MHC-I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8" name="文本框 57">
                      <a:extLst>
                        <a:ext uri="{FF2B5EF4-FFF2-40B4-BE49-F238E27FC236}">
                          <a16:creationId xmlns:a16="http://schemas.microsoft.com/office/drawing/2014/main" id="{E4BDD44D-62BE-4CBF-F090-AFB5855671DD}"/>
                        </a:ext>
                      </a:extLst>
                    </p:cNvPr>
                    <p:cNvSpPr txBox="1"/>
                    <p:nvPr/>
                  </p:nvSpPr>
                  <p:spPr>
                    <a:xfrm rot="19385355">
                      <a:off x="8357214" y="2582124"/>
                      <a:ext cx="1249831" cy="42406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siFAF2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9" name="文本框 58">
                      <a:extLst>
                        <a:ext uri="{FF2B5EF4-FFF2-40B4-BE49-F238E27FC236}">
                          <a16:creationId xmlns:a16="http://schemas.microsoft.com/office/drawing/2014/main" id="{3C55464E-9372-C458-E1A6-AF54249D1A1F}"/>
                        </a:ext>
                      </a:extLst>
                    </p:cNvPr>
                    <p:cNvSpPr txBox="1"/>
                    <p:nvPr/>
                  </p:nvSpPr>
                  <p:spPr>
                    <a:xfrm rot="19417449">
                      <a:off x="8764496" y="2453978"/>
                      <a:ext cx="1600078" cy="63610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oeSLC7A11</a:t>
                      </a:r>
                    </a:p>
                    <a:p>
                      <a:pPr algn="ctr"/>
                      <a:r>
                        <a:rPr lang="en-US" altLang="zh-CN" sz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+siFAF2</a:t>
                      </a:r>
                      <a:endParaRPr lang="zh-CN" alt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60" name="文本框 59">
                      <a:extLst>
                        <a:ext uri="{FF2B5EF4-FFF2-40B4-BE49-F238E27FC236}">
                          <a16:creationId xmlns:a16="http://schemas.microsoft.com/office/drawing/2014/main" id="{421EE5C0-FC8B-5D69-A2FF-20A2D65E600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020616" y="4947824"/>
                      <a:ext cx="1221840" cy="49474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Tubulin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pic>
                <p:nvPicPr>
                  <p:cNvPr id="53" name="图片 52">
                    <a:extLst>
                      <a:ext uri="{FF2B5EF4-FFF2-40B4-BE49-F238E27FC236}">
                        <a16:creationId xmlns:a16="http://schemas.microsoft.com/office/drawing/2014/main" id="{7BFB5263-538D-3B9A-A3A5-6F86D64D7268}"/>
                      </a:ext>
                    </a:extLst>
                  </p:cNvPr>
                  <p:cNvPicPr preferRelativeResize="0">
                    <a:picLocks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806089" y="5089623"/>
                    <a:ext cx="2018875" cy="496020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</p:grpSp>
            <p:sp>
              <p:nvSpPr>
                <p:cNvPr id="50" name="文本框 49">
                  <a:extLst>
                    <a:ext uri="{FF2B5EF4-FFF2-40B4-BE49-F238E27FC236}">
                      <a16:creationId xmlns:a16="http://schemas.microsoft.com/office/drawing/2014/main" id="{DC5CBE17-9035-019B-CEAA-D6FE66244292}"/>
                    </a:ext>
                  </a:extLst>
                </p:cNvPr>
                <p:cNvSpPr txBox="1"/>
                <p:nvPr/>
              </p:nvSpPr>
              <p:spPr>
                <a:xfrm>
                  <a:off x="2391778" y="5837895"/>
                  <a:ext cx="843483" cy="28479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SLC7A11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DF6F63F9-A50D-6A89-0AEE-75EB7B8B0A0A}"/>
                    </a:ext>
                  </a:extLst>
                </p:cNvPr>
                <p:cNvSpPr txBox="1"/>
                <p:nvPr/>
              </p:nvSpPr>
              <p:spPr>
                <a:xfrm>
                  <a:off x="3495584" y="5181688"/>
                  <a:ext cx="532998" cy="28479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5-8F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46" name="图片 45">
                <a:extLst>
                  <a:ext uri="{FF2B5EF4-FFF2-40B4-BE49-F238E27FC236}">
                    <a16:creationId xmlns:a16="http://schemas.microsoft.com/office/drawing/2014/main" id="{57AADE6A-FA26-3479-1F28-42FAAC89286C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bright="40000" contras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34159" y="6138797"/>
                <a:ext cx="864000" cy="21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47" name="图片 46">
                <a:extLst>
                  <a:ext uri="{FF2B5EF4-FFF2-40B4-BE49-F238E27FC236}">
                    <a16:creationId xmlns:a16="http://schemas.microsoft.com/office/drawing/2014/main" id="{7891FC30-0171-F778-2B42-056F6D18F0BE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37368" y="5891179"/>
                <a:ext cx="864000" cy="21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48" name="图片 47">
                <a:extLst>
                  <a:ext uri="{FF2B5EF4-FFF2-40B4-BE49-F238E27FC236}">
                    <a16:creationId xmlns:a16="http://schemas.microsoft.com/office/drawing/2014/main" id="{F8055D94-20BA-C8AC-9833-9207F9E41366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3560" y="5645708"/>
                <a:ext cx="864000" cy="21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941FDFBE-B090-CF09-59D7-007B85EC122D}"/>
                </a:ext>
              </a:extLst>
            </p:cNvPr>
            <p:cNvSpPr txBox="1"/>
            <p:nvPr/>
          </p:nvSpPr>
          <p:spPr>
            <a:xfrm>
              <a:off x="236235" y="880291"/>
              <a:ext cx="2772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07AE1086-C853-2B5F-3F6F-E13253068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971934" y="1188068"/>
              <a:ext cx="1578822" cy="1786709"/>
            </a:xfrm>
            <a:prstGeom prst="rect">
              <a:avLst/>
            </a:prstGeom>
          </p:spPr>
        </p:pic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69BF48F3-F27B-EB94-61F7-C9ED87B72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958992" y="1188068"/>
              <a:ext cx="1578822" cy="1791571"/>
            </a:xfrm>
            <a:prstGeom prst="rect">
              <a:avLst/>
            </a:prstGeom>
          </p:spPr>
        </p:pic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E2E2C395-693E-88BA-D53B-02F29AE82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946051" y="1188068"/>
              <a:ext cx="1582856" cy="1008792"/>
            </a:xfrm>
            <a:prstGeom prst="rect">
              <a:avLst/>
            </a:prstGeom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4AC2C4EB-3799-3A31-73BE-ABF107236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9220066" y="1188068"/>
              <a:ext cx="1488423" cy="1030447"/>
            </a:xfrm>
            <a:prstGeom prst="rect">
              <a:avLst/>
            </a:prstGeom>
          </p:spPr>
        </p:pic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16A08834-C90F-EAC9-9C64-9D0AF561AD96}"/>
                </a:ext>
              </a:extLst>
            </p:cNvPr>
            <p:cNvSpPr txBox="1"/>
            <p:nvPr/>
          </p:nvSpPr>
          <p:spPr>
            <a:xfrm>
              <a:off x="4473856" y="1104285"/>
              <a:ext cx="357790" cy="1877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140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</a:p>
            <a:p>
              <a:pPr>
                <a:lnSpc>
                  <a:spcPct val="20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45</a:t>
              </a:r>
            </a:p>
            <a:p>
              <a:pPr>
                <a:lnSpc>
                  <a:spcPct val="2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</a:p>
            <a:p>
              <a:pPr>
                <a:lnSpc>
                  <a:spcPct val="2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  <a:p>
              <a:endParaRPr lang="en-US" altLang="zh-CN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7E2B6670-04D4-27E7-06B7-7416AD8E3568}"/>
                </a:ext>
              </a:extLst>
            </p:cNvPr>
            <p:cNvSpPr txBox="1"/>
            <p:nvPr/>
          </p:nvSpPr>
          <p:spPr>
            <a:xfrm>
              <a:off x="6486265" y="1142703"/>
              <a:ext cx="357790" cy="1877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140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</a:p>
            <a:p>
              <a:pPr>
                <a:lnSpc>
                  <a:spcPct val="20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45</a:t>
              </a:r>
            </a:p>
            <a:p>
              <a:pPr>
                <a:lnSpc>
                  <a:spcPct val="2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</a:p>
            <a:p>
              <a:pPr>
                <a:lnSpc>
                  <a:spcPct val="2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  <a:p>
              <a:endParaRPr lang="en-US" altLang="zh-CN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01F1990D-2B26-9629-0EA8-10EDAA790873}"/>
                </a:ext>
              </a:extLst>
            </p:cNvPr>
            <p:cNvSpPr txBox="1"/>
            <p:nvPr/>
          </p:nvSpPr>
          <p:spPr>
            <a:xfrm>
              <a:off x="8480862" y="1004203"/>
              <a:ext cx="300082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45</a:t>
              </a:r>
            </a:p>
            <a:p>
              <a:pPr>
                <a:lnSpc>
                  <a:spcPct val="2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</a:p>
            <a:p>
              <a:pPr>
                <a:lnSpc>
                  <a:spcPct val="2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  <a:p>
              <a:endParaRPr lang="en-US" altLang="zh-CN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4127E9D1-42BF-141D-BB62-DEB6CD590DB4}"/>
                </a:ext>
              </a:extLst>
            </p:cNvPr>
            <p:cNvSpPr txBox="1"/>
            <p:nvPr/>
          </p:nvSpPr>
          <p:spPr>
            <a:xfrm>
              <a:off x="8913825" y="1279796"/>
              <a:ext cx="357790" cy="10390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140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</a:p>
            <a:p>
              <a:pPr>
                <a:lnSpc>
                  <a:spcPct val="20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45</a:t>
              </a: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337390DF-424B-CE9C-D790-6A595DD299CD}"/>
                </a:ext>
              </a:extLst>
            </p:cNvPr>
            <p:cNvSpPr/>
            <p:nvPr/>
          </p:nvSpPr>
          <p:spPr>
            <a:xfrm>
              <a:off x="3233363" y="1660305"/>
              <a:ext cx="1193828" cy="20789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文本框 60">
            <a:extLst>
              <a:ext uri="{FF2B5EF4-FFF2-40B4-BE49-F238E27FC236}">
                <a16:creationId xmlns:a16="http://schemas.microsoft.com/office/drawing/2014/main" id="{836847FD-7F63-C4F2-8967-09EDF6F663AD}"/>
              </a:ext>
            </a:extLst>
          </p:cNvPr>
          <p:cNvSpPr txBox="1"/>
          <p:nvPr/>
        </p:nvSpPr>
        <p:spPr>
          <a:xfrm>
            <a:off x="2922237" y="602263"/>
            <a:ext cx="73709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FAF2</a:t>
            </a:r>
            <a:r>
              <a:rPr lang="zh-CN" altLang="en-US" sz="1100" dirty="0"/>
              <a:t>（</a:t>
            </a:r>
            <a:r>
              <a:rPr lang="en-US" altLang="zh-CN" sz="1100" dirty="0"/>
              <a:t>53kDa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106BF758-7875-59FA-62C6-F37B0AB67108}"/>
              </a:ext>
            </a:extLst>
          </p:cNvPr>
          <p:cNvSpPr txBox="1"/>
          <p:nvPr/>
        </p:nvSpPr>
        <p:spPr>
          <a:xfrm>
            <a:off x="2928957" y="3891880"/>
            <a:ext cx="76402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FAF2</a:t>
            </a:r>
            <a:r>
              <a:rPr lang="zh-CN" altLang="en-US" sz="1100" dirty="0"/>
              <a:t>（</a:t>
            </a:r>
            <a:r>
              <a:rPr lang="en-US" altLang="zh-CN" sz="1100" dirty="0"/>
              <a:t>53kDa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139741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AB042F9-FCB5-C67F-4513-0D1554766F4F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5</a:t>
            </a:r>
            <a:endParaRPr lang="zh-CN" altLang="en-US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4A68E5A-824E-3C21-82EA-D1EFCD117404}"/>
              </a:ext>
            </a:extLst>
          </p:cNvPr>
          <p:cNvGrpSpPr/>
          <p:nvPr/>
        </p:nvGrpSpPr>
        <p:grpSpPr>
          <a:xfrm>
            <a:off x="870221" y="4228216"/>
            <a:ext cx="1476164" cy="1765266"/>
            <a:chOff x="4922922" y="4970526"/>
            <a:chExt cx="1220266" cy="1765266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FEE2A464-C1EC-FE3F-C85B-54800426F57D}"/>
                </a:ext>
              </a:extLst>
            </p:cNvPr>
            <p:cNvGrpSpPr/>
            <p:nvPr/>
          </p:nvGrpSpPr>
          <p:grpSpPr>
            <a:xfrm>
              <a:off x="4922922" y="4970526"/>
              <a:ext cx="1220266" cy="1761950"/>
              <a:chOff x="4922922" y="4970526"/>
              <a:chExt cx="1220266" cy="1761950"/>
            </a:xfrm>
          </p:grpSpPr>
          <p:grpSp>
            <p:nvGrpSpPr>
              <p:cNvPr id="6" name="组合 5">
                <a:extLst>
                  <a:ext uri="{FF2B5EF4-FFF2-40B4-BE49-F238E27FC236}">
                    <a16:creationId xmlns:a16="http://schemas.microsoft.com/office/drawing/2014/main" id="{A1A50809-0E1C-FFD5-EC58-DB32DEFBE2D0}"/>
                  </a:ext>
                </a:extLst>
              </p:cNvPr>
              <p:cNvGrpSpPr/>
              <p:nvPr/>
            </p:nvGrpSpPr>
            <p:grpSpPr>
              <a:xfrm>
                <a:off x="4922922" y="4970526"/>
                <a:ext cx="1220266" cy="1761950"/>
                <a:chOff x="4922922" y="4970526"/>
                <a:chExt cx="1220266" cy="1761950"/>
              </a:xfrm>
            </p:grpSpPr>
            <p:grpSp>
              <p:nvGrpSpPr>
                <p:cNvPr id="8" name="组合 7">
                  <a:extLst>
                    <a:ext uri="{FF2B5EF4-FFF2-40B4-BE49-F238E27FC236}">
                      <a16:creationId xmlns:a16="http://schemas.microsoft.com/office/drawing/2014/main" id="{382C0D3B-36E7-EEAD-BA47-91B7FB0A5CB1}"/>
                    </a:ext>
                  </a:extLst>
                </p:cNvPr>
                <p:cNvGrpSpPr/>
                <p:nvPr/>
              </p:nvGrpSpPr>
              <p:grpSpPr>
                <a:xfrm>
                  <a:off x="4922922" y="4970526"/>
                  <a:ext cx="1220266" cy="1761950"/>
                  <a:chOff x="168068" y="3989256"/>
                  <a:chExt cx="2027501" cy="2877070"/>
                </a:xfrm>
              </p:grpSpPr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BD00B2BA-3171-A4EA-9D52-FC0568CE360F}"/>
                      </a:ext>
                    </a:extLst>
                  </p:cNvPr>
                  <p:cNvSpPr txBox="1"/>
                  <p:nvPr/>
                </p:nvSpPr>
                <p:spPr>
                  <a:xfrm>
                    <a:off x="188536" y="5265375"/>
                    <a:ext cx="650410" cy="35430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OS9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" name="文本框 12">
                    <a:extLst>
                      <a:ext uri="{FF2B5EF4-FFF2-40B4-BE49-F238E27FC236}">
                        <a16:creationId xmlns:a16="http://schemas.microsoft.com/office/drawing/2014/main" id="{33BDB4CF-ECC2-144D-21FA-A22F800DB8F1}"/>
                      </a:ext>
                    </a:extLst>
                  </p:cNvPr>
                  <p:cNvSpPr txBox="1"/>
                  <p:nvPr/>
                </p:nvSpPr>
                <p:spPr>
                  <a:xfrm>
                    <a:off x="172104" y="6512018"/>
                    <a:ext cx="826196" cy="35430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β-actin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8A6732E8-1A8E-62F4-CC32-A694CB90DBAD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931905" y="4502691"/>
                    <a:ext cx="655737" cy="30153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vector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F16969BB-B621-CF33-0087-7F7091FF6B3B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1193587" y="4397149"/>
                    <a:ext cx="1001982" cy="30153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oeSLC7A11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" name="文本框 15">
                    <a:extLst>
                      <a:ext uri="{FF2B5EF4-FFF2-40B4-BE49-F238E27FC236}">
                        <a16:creationId xmlns:a16="http://schemas.microsoft.com/office/drawing/2014/main" id="{46ED500E-0C00-9A90-8E6C-0C0B75C2E825}"/>
                      </a:ext>
                    </a:extLst>
                  </p:cNvPr>
                  <p:cNvSpPr txBox="1"/>
                  <p:nvPr/>
                </p:nvSpPr>
                <p:spPr>
                  <a:xfrm>
                    <a:off x="1030852" y="3989256"/>
                    <a:ext cx="663726" cy="35430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5-8F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53404032-5E3A-03D8-5D21-5643C3610868}"/>
                      </a:ext>
                    </a:extLst>
                  </p:cNvPr>
                  <p:cNvSpPr txBox="1"/>
                  <p:nvPr/>
                </p:nvSpPr>
                <p:spPr>
                  <a:xfrm>
                    <a:off x="199838" y="4852673"/>
                    <a:ext cx="709005" cy="35430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VCP 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" name="文本框 17">
                    <a:extLst>
                      <a:ext uri="{FF2B5EF4-FFF2-40B4-BE49-F238E27FC236}">
                        <a16:creationId xmlns:a16="http://schemas.microsoft.com/office/drawing/2014/main" id="{E09F5DA2-59A1-64DC-E249-F721B7E2D585}"/>
                      </a:ext>
                    </a:extLst>
                  </p:cNvPr>
                  <p:cNvSpPr txBox="1"/>
                  <p:nvPr/>
                </p:nvSpPr>
                <p:spPr>
                  <a:xfrm>
                    <a:off x="172295" y="6103508"/>
                    <a:ext cx="786243" cy="35430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HERP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" name="文本框 18">
                    <a:extLst>
                      <a:ext uri="{FF2B5EF4-FFF2-40B4-BE49-F238E27FC236}">
                        <a16:creationId xmlns:a16="http://schemas.microsoft.com/office/drawing/2014/main" id="{E161E1FF-6234-8570-DEBE-350D6DD9AAA3}"/>
                      </a:ext>
                    </a:extLst>
                  </p:cNvPr>
                  <p:cNvSpPr txBox="1"/>
                  <p:nvPr/>
                </p:nvSpPr>
                <p:spPr>
                  <a:xfrm>
                    <a:off x="168068" y="5678518"/>
                    <a:ext cx="863484" cy="35430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SYVN1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9" name="图片 8">
                  <a:extLst>
                    <a:ext uri="{FF2B5EF4-FFF2-40B4-BE49-F238E27FC236}">
                      <a16:creationId xmlns:a16="http://schemas.microsoft.com/office/drawing/2014/main" id="{BD42AC60-DB5B-7687-170E-60369371621B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5390773" y="5500002"/>
                  <a:ext cx="432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0" name="图片 9">
                  <a:extLst>
                    <a:ext uri="{FF2B5EF4-FFF2-40B4-BE49-F238E27FC236}">
                      <a16:creationId xmlns:a16="http://schemas.microsoft.com/office/drawing/2014/main" id="{43A3092F-B908-867F-5451-5CF29CDD27E0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rightnessContrast bright="2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90118" y="6006980"/>
                  <a:ext cx="432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1" name="图片 10">
                  <a:extLst>
                    <a:ext uri="{FF2B5EF4-FFF2-40B4-BE49-F238E27FC236}">
                      <a16:creationId xmlns:a16="http://schemas.microsoft.com/office/drawing/2014/main" id="{895CD3ED-9B9D-78F3-EA72-420030922572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391905" y="6263430"/>
                  <a:ext cx="432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FA84B6AC-04EB-074D-EA70-5F989170FC1F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90118" y="5752063"/>
                <a:ext cx="432000" cy="21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A0C615D-A3D6-F3F9-0E2F-28893884951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90118" y="6519792"/>
              <a:ext cx="432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D3C826AA-7D0A-B447-25BD-BA37A381175D}"/>
              </a:ext>
            </a:extLst>
          </p:cNvPr>
          <p:cNvGrpSpPr/>
          <p:nvPr/>
        </p:nvGrpSpPr>
        <p:grpSpPr>
          <a:xfrm>
            <a:off x="768688" y="964845"/>
            <a:ext cx="1839770" cy="1794361"/>
            <a:chOff x="-54077" y="4111219"/>
            <a:chExt cx="2393651" cy="2929993"/>
          </a:xfrm>
        </p:grpSpPr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F5FBA283-58F4-7906-42C1-C498EDE05680}"/>
                </a:ext>
              </a:extLst>
            </p:cNvPr>
            <p:cNvGrpSpPr/>
            <p:nvPr/>
          </p:nvGrpSpPr>
          <p:grpSpPr>
            <a:xfrm>
              <a:off x="-54077" y="4111219"/>
              <a:ext cx="2393651" cy="2929993"/>
              <a:chOff x="-54077" y="4111219"/>
              <a:chExt cx="2393651" cy="2929993"/>
            </a:xfrm>
          </p:grpSpPr>
          <p:grpSp>
            <p:nvGrpSpPr>
              <p:cNvPr id="45" name="组合 44">
                <a:extLst>
                  <a:ext uri="{FF2B5EF4-FFF2-40B4-BE49-F238E27FC236}">
                    <a16:creationId xmlns:a16="http://schemas.microsoft.com/office/drawing/2014/main" id="{5C2B2F99-B59E-3286-09E4-A10E1B260310}"/>
                  </a:ext>
                </a:extLst>
              </p:cNvPr>
              <p:cNvGrpSpPr/>
              <p:nvPr/>
            </p:nvGrpSpPr>
            <p:grpSpPr>
              <a:xfrm>
                <a:off x="-54077" y="4111219"/>
                <a:ext cx="2393651" cy="2887470"/>
                <a:chOff x="114224" y="4159876"/>
                <a:chExt cx="2393651" cy="2887470"/>
              </a:xfrm>
            </p:grpSpPr>
            <p:grpSp>
              <p:nvGrpSpPr>
                <p:cNvPr id="48" name="组合 47">
                  <a:extLst>
                    <a:ext uri="{FF2B5EF4-FFF2-40B4-BE49-F238E27FC236}">
                      <a16:creationId xmlns:a16="http://schemas.microsoft.com/office/drawing/2014/main" id="{EB4DDA67-3F71-9A1C-2EA6-3AB60B356BEF}"/>
                    </a:ext>
                  </a:extLst>
                </p:cNvPr>
                <p:cNvGrpSpPr/>
                <p:nvPr/>
              </p:nvGrpSpPr>
              <p:grpSpPr>
                <a:xfrm>
                  <a:off x="114224" y="4159876"/>
                  <a:ext cx="2393651" cy="2887470"/>
                  <a:chOff x="189655" y="4037617"/>
                  <a:chExt cx="2393651" cy="2887470"/>
                </a:xfrm>
              </p:grpSpPr>
              <p:sp>
                <p:nvSpPr>
                  <p:cNvPr id="51" name="文本框 50">
                    <a:extLst>
                      <a:ext uri="{FF2B5EF4-FFF2-40B4-BE49-F238E27FC236}">
                        <a16:creationId xmlns:a16="http://schemas.microsoft.com/office/drawing/2014/main" id="{87CE395C-FD4F-34E6-40EB-3717FD9C3D3F}"/>
                      </a:ext>
                    </a:extLst>
                  </p:cNvPr>
                  <p:cNvSpPr txBox="1"/>
                  <p:nvPr/>
                </p:nvSpPr>
                <p:spPr>
                  <a:xfrm>
                    <a:off x="189655" y="5339116"/>
                    <a:ext cx="650410" cy="35430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OS9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2" name="文本框 51">
                    <a:extLst>
                      <a:ext uri="{FF2B5EF4-FFF2-40B4-BE49-F238E27FC236}">
                        <a16:creationId xmlns:a16="http://schemas.microsoft.com/office/drawing/2014/main" id="{24BBE673-B5B7-C6D3-6213-E2FC52D70011}"/>
                      </a:ext>
                    </a:extLst>
                  </p:cNvPr>
                  <p:cNvSpPr txBox="1"/>
                  <p:nvPr/>
                </p:nvSpPr>
                <p:spPr>
                  <a:xfrm>
                    <a:off x="198830" y="6570780"/>
                    <a:ext cx="826196" cy="3543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β-actin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3" name="文本框 52">
                    <a:extLst>
                      <a:ext uri="{FF2B5EF4-FFF2-40B4-BE49-F238E27FC236}">
                        <a16:creationId xmlns:a16="http://schemas.microsoft.com/office/drawing/2014/main" id="{DF8E1323-2118-A543-B512-5E0E31156B52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995690" y="4341108"/>
                    <a:ext cx="493266" cy="30153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NC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4" name="文本框 53">
                    <a:extLst>
                      <a:ext uri="{FF2B5EF4-FFF2-40B4-BE49-F238E27FC236}">
                        <a16:creationId xmlns:a16="http://schemas.microsoft.com/office/drawing/2014/main" id="{BB528061-F0FF-342C-86BD-4665875CF0A4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1031043" y="4428270"/>
                    <a:ext cx="1065903" cy="30153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siSLC7A11-1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" name="文本框 54">
                    <a:extLst>
                      <a:ext uri="{FF2B5EF4-FFF2-40B4-BE49-F238E27FC236}">
                        <a16:creationId xmlns:a16="http://schemas.microsoft.com/office/drawing/2014/main" id="{65F3E807-3847-7510-26C6-82677DD2895A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1517402" y="4427063"/>
                    <a:ext cx="1065904" cy="30153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siSLC7A11-2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" name="文本框 55">
                    <a:extLst>
                      <a:ext uri="{FF2B5EF4-FFF2-40B4-BE49-F238E27FC236}">
                        <a16:creationId xmlns:a16="http://schemas.microsoft.com/office/drawing/2014/main" id="{529B9B94-D04E-FDA5-E05F-B99364A5E8D3}"/>
                      </a:ext>
                    </a:extLst>
                  </p:cNvPr>
                  <p:cNvSpPr txBox="1"/>
                  <p:nvPr/>
                </p:nvSpPr>
                <p:spPr>
                  <a:xfrm>
                    <a:off x="1129479" y="4037617"/>
                    <a:ext cx="882127" cy="35430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SUNE1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" name="文本框 56">
                    <a:extLst>
                      <a:ext uri="{FF2B5EF4-FFF2-40B4-BE49-F238E27FC236}">
                        <a16:creationId xmlns:a16="http://schemas.microsoft.com/office/drawing/2014/main" id="{2DBFAC9C-F7B5-DF06-BE8E-C5923609ADE1}"/>
                      </a:ext>
                    </a:extLst>
                  </p:cNvPr>
                  <p:cNvSpPr txBox="1"/>
                  <p:nvPr/>
                </p:nvSpPr>
                <p:spPr>
                  <a:xfrm>
                    <a:off x="201452" y="4929455"/>
                    <a:ext cx="709005" cy="35430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VCP 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" name="文本框 57">
                    <a:extLst>
                      <a:ext uri="{FF2B5EF4-FFF2-40B4-BE49-F238E27FC236}">
                        <a16:creationId xmlns:a16="http://schemas.microsoft.com/office/drawing/2014/main" id="{7BF79B65-C22D-8EC6-F765-276909594BA6}"/>
                      </a:ext>
                    </a:extLst>
                  </p:cNvPr>
                  <p:cNvSpPr txBox="1"/>
                  <p:nvPr/>
                </p:nvSpPr>
                <p:spPr>
                  <a:xfrm>
                    <a:off x="192036" y="6169946"/>
                    <a:ext cx="786243" cy="35430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HERP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" name="文本框 58">
                    <a:extLst>
                      <a:ext uri="{FF2B5EF4-FFF2-40B4-BE49-F238E27FC236}">
                        <a16:creationId xmlns:a16="http://schemas.microsoft.com/office/drawing/2014/main" id="{5C996B24-2DD6-C2CB-762C-5C2BE064519C}"/>
                      </a:ext>
                    </a:extLst>
                  </p:cNvPr>
                  <p:cNvSpPr txBox="1"/>
                  <p:nvPr/>
                </p:nvSpPr>
                <p:spPr>
                  <a:xfrm>
                    <a:off x="192036" y="5775887"/>
                    <a:ext cx="871474" cy="35430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SYVN1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49" name="图片 48">
                  <a:extLst>
                    <a:ext uri="{FF2B5EF4-FFF2-40B4-BE49-F238E27FC236}">
                      <a16:creationId xmlns:a16="http://schemas.microsoft.com/office/drawing/2014/main" id="{5C0A3333-5FC0-71F0-83E3-42EABCE981E6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rightnessContrast bright="20000" contrast="2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15995" y="5057628"/>
                  <a:ext cx="1076667" cy="352704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50" name="图片 49">
                  <a:extLst>
                    <a:ext uri="{FF2B5EF4-FFF2-40B4-BE49-F238E27FC236}">
                      <a16:creationId xmlns:a16="http://schemas.microsoft.com/office/drawing/2014/main" id="{91C93001-59D6-88E7-F86F-BAC82A714C55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rightnessContrast bright="40000" contrast="2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0873" y="5484534"/>
                  <a:ext cx="1076667" cy="352704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pic>
            <p:nvPicPr>
              <p:cNvPr id="46" name="图片 45">
                <a:extLst>
                  <a:ext uri="{FF2B5EF4-FFF2-40B4-BE49-F238E27FC236}">
                    <a16:creationId xmlns:a16="http://schemas.microsoft.com/office/drawing/2014/main" id="{CB01FFCB-F62F-82F9-77C5-74B3509CE258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51737" y="6688508"/>
                <a:ext cx="1076667" cy="35270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47" name="图片 46">
                <a:extLst>
                  <a:ext uri="{FF2B5EF4-FFF2-40B4-BE49-F238E27FC236}">
                    <a16:creationId xmlns:a16="http://schemas.microsoft.com/office/drawing/2014/main" id="{EBFA418B-1A50-C717-039E-F975DF8F0AE1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rightnessContrast bright="40000" contras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52388" y="6263857"/>
                <a:ext cx="1076667" cy="35270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44" name="图片 43">
              <a:extLst>
                <a:ext uri="{FF2B5EF4-FFF2-40B4-BE49-F238E27FC236}">
                  <a16:creationId xmlns:a16="http://schemas.microsoft.com/office/drawing/2014/main" id="{05A40860-8A0F-8599-6AE9-6A365EFD634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52659" y="5847799"/>
              <a:ext cx="1076667" cy="35270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60" name="文本框 59">
            <a:extLst>
              <a:ext uri="{FF2B5EF4-FFF2-40B4-BE49-F238E27FC236}">
                <a16:creationId xmlns:a16="http://schemas.microsoft.com/office/drawing/2014/main" id="{9DB170D9-7D06-3596-92DE-B2254DE3C320}"/>
              </a:ext>
            </a:extLst>
          </p:cNvPr>
          <p:cNvSpPr txBox="1"/>
          <p:nvPr/>
        </p:nvSpPr>
        <p:spPr>
          <a:xfrm>
            <a:off x="412187" y="810956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A6606A0C-CF7C-844B-20FE-FACA8A2131E2}"/>
              </a:ext>
            </a:extLst>
          </p:cNvPr>
          <p:cNvSpPr txBox="1"/>
          <p:nvPr/>
        </p:nvSpPr>
        <p:spPr>
          <a:xfrm>
            <a:off x="3067852" y="703234"/>
            <a:ext cx="83263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VCP</a:t>
            </a:r>
            <a:r>
              <a:rPr lang="zh-CN" altLang="en-US" sz="1100" dirty="0"/>
              <a:t>（</a:t>
            </a:r>
            <a:r>
              <a:rPr lang="en-US" altLang="zh-CN" sz="1100" dirty="0"/>
              <a:t>89kDa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OS9</a:t>
            </a:r>
            <a:r>
              <a:rPr lang="zh-CN" altLang="en-US" sz="1100" dirty="0"/>
              <a:t>（</a:t>
            </a:r>
            <a:r>
              <a:rPr lang="en-US" altLang="zh-CN" sz="1100" dirty="0"/>
              <a:t>76kDa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SYVN1</a:t>
            </a:r>
            <a:r>
              <a:rPr lang="zh-CN" altLang="en-US" sz="1100" dirty="0"/>
              <a:t>（</a:t>
            </a:r>
            <a:r>
              <a:rPr lang="en-US" altLang="zh-CN" sz="1100" dirty="0"/>
              <a:t>68kDa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HERP</a:t>
            </a:r>
            <a:r>
              <a:rPr lang="zh-CN" altLang="en-US" sz="1100" dirty="0"/>
              <a:t>（</a:t>
            </a:r>
            <a:r>
              <a:rPr lang="en-US" altLang="zh-CN" sz="1100" dirty="0"/>
              <a:t>44-54kDa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C5BDBFC2-12E5-F0E6-4A3A-AABD3918B98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04117" y="1039573"/>
            <a:ext cx="1311310" cy="111128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B701E07-C2D5-52CE-B2D6-8B002C763B0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2513" y="1034387"/>
            <a:ext cx="1491763" cy="202453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6CC13028-F558-EFA1-2DBF-C7E8F3F53E2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95221" y="1034387"/>
            <a:ext cx="1427950" cy="123632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7337300-F9F5-E3B9-7B9D-34E24EEB4A7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35614" y="1056139"/>
            <a:ext cx="1491764" cy="92274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CDBE3B86-A903-3189-F2AC-BDC7EE187E8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29064" y="1053104"/>
            <a:ext cx="1491763" cy="840189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A54AA0AC-A8D7-D58B-65B5-EFCB42C7704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67663" y="4275847"/>
            <a:ext cx="1200159" cy="2190766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61061AF4-3D4C-74E9-E711-73A3F4AB799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99712" y="4275848"/>
            <a:ext cx="1186384" cy="219076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A375376-C9FC-6CCB-8A94-87A02E4ADA3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070223" y="4242059"/>
            <a:ext cx="1179098" cy="1352299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BA4FA0D4-EB18-A7A4-B578-C96F73B37BD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48293" y="4223551"/>
            <a:ext cx="1270397" cy="1002202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C1885BE-9685-95F0-3E8A-4AB14D6CB2F6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27537" y="4275847"/>
            <a:ext cx="1186384" cy="2087771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A9881A63-A25B-C351-B94F-8BA5E0E498DD}"/>
              </a:ext>
            </a:extLst>
          </p:cNvPr>
          <p:cNvSpPr txBox="1"/>
          <p:nvPr/>
        </p:nvSpPr>
        <p:spPr>
          <a:xfrm>
            <a:off x="3998131" y="4287034"/>
            <a:ext cx="357790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059F5A1-DFC8-0681-715D-2C95E84E4038}"/>
              </a:ext>
            </a:extLst>
          </p:cNvPr>
          <p:cNvSpPr txBox="1"/>
          <p:nvPr/>
        </p:nvSpPr>
        <p:spPr>
          <a:xfrm>
            <a:off x="5738625" y="4324020"/>
            <a:ext cx="357790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4C03D98A-B852-DBEB-0797-33B1294DA18C}"/>
              </a:ext>
            </a:extLst>
          </p:cNvPr>
          <p:cNvSpPr txBox="1"/>
          <p:nvPr/>
        </p:nvSpPr>
        <p:spPr>
          <a:xfrm>
            <a:off x="7676693" y="4242060"/>
            <a:ext cx="357790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9E3B4055-1813-F780-6A44-B515D0C09B4F}"/>
              </a:ext>
            </a:extLst>
          </p:cNvPr>
          <p:cNvSpPr txBox="1"/>
          <p:nvPr/>
        </p:nvSpPr>
        <p:spPr>
          <a:xfrm>
            <a:off x="8161034" y="4247372"/>
            <a:ext cx="3577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6CB9C7B0-B1C4-031D-43D9-0E3BDAD2AB13}"/>
              </a:ext>
            </a:extLst>
          </p:cNvPr>
          <p:cNvSpPr txBox="1"/>
          <p:nvPr/>
        </p:nvSpPr>
        <p:spPr>
          <a:xfrm>
            <a:off x="11242376" y="4109345"/>
            <a:ext cx="30008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3A3CE1C-FE7A-83B8-39F0-0FB74A9F0F16}"/>
              </a:ext>
            </a:extLst>
          </p:cNvPr>
          <p:cNvSpPr/>
          <p:nvPr/>
        </p:nvSpPr>
        <p:spPr>
          <a:xfrm>
            <a:off x="3040218" y="4607877"/>
            <a:ext cx="751267" cy="1941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C3C8C139-1147-F863-DF98-A46CFD0C71DF}"/>
              </a:ext>
            </a:extLst>
          </p:cNvPr>
          <p:cNvSpPr/>
          <p:nvPr/>
        </p:nvSpPr>
        <p:spPr>
          <a:xfrm>
            <a:off x="4802006" y="4740287"/>
            <a:ext cx="751267" cy="1941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FF8928E6-D5C4-410D-B0E0-57F82ED5DF0E}"/>
              </a:ext>
            </a:extLst>
          </p:cNvPr>
          <p:cNvSpPr txBox="1"/>
          <p:nvPr/>
        </p:nvSpPr>
        <p:spPr>
          <a:xfrm>
            <a:off x="2432749" y="1228819"/>
            <a:ext cx="3577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5BF7CC26-8E0C-CBA3-DB10-AF2C1B9A0921}"/>
              </a:ext>
            </a:extLst>
          </p:cNvPr>
          <p:cNvSpPr txBox="1"/>
          <p:nvPr/>
        </p:nvSpPr>
        <p:spPr>
          <a:xfrm>
            <a:off x="4238955" y="1224626"/>
            <a:ext cx="3577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645CD0AF-96BE-A7BA-05A3-0641D2B6DEE5}"/>
              </a:ext>
            </a:extLst>
          </p:cNvPr>
          <p:cNvSpPr txBox="1"/>
          <p:nvPr/>
        </p:nvSpPr>
        <p:spPr>
          <a:xfrm>
            <a:off x="6055559" y="1178960"/>
            <a:ext cx="357790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B9BCE556-6CD4-614D-F2C7-842AD4E39734}"/>
              </a:ext>
            </a:extLst>
          </p:cNvPr>
          <p:cNvSpPr txBox="1"/>
          <p:nvPr/>
        </p:nvSpPr>
        <p:spPr>
          <a:xfrm>
            <a:off x="7931189" y="840912"/>
            <a:ext cx="30008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138BF2F8-E1B3-FCE6-6566-F65956961E4A}"/>
              </a:ext>
            </a:extLst>
          </p:cNvPr>
          <p:cNvSpPr txBox="1"/>
          <p:nvPr/>
        </p:nvSpPr>
        <p:spPr>
          <a:xfrm>
            <a:off x="9756002" y="841877"/>
            <a:ext cx="30008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5FCCA5FB-E54A-1B29-B17B-B808B59145B4}"/>
              </a:ext>
            </a:extLst>
          </p:cNvPr>
          <p:cNvSpPr/>
          <p:nvPr/>
        </p:nvSpPr>
        <p:spPr>
          <a:xfrm>
            <a:off x="3039371" y="1578254"/>
            <a:ext cx="1066753" cy="197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CFF305BF-00ED-43F9-C800-E3B09EA1545A}"/>
              </a:ext>
            </a:extLst>
          </p:cNvPr>
          <p:cNvSpPr/>
          <p:nvPr/>
        </p:nvSpPr>
        <p:spPr>
          <a:xfrm>
            <a:off x="4712648" y="1623792"/>
            <a:ext cx="1025977" cy="215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BEA9B1ED-213A-7177-5873-46B1BE07DFE8}"/>
              </a:ext>
            </a:extLst>
          </p:cNvPr>
          <p:cNvSpPr/>
          <p:nvPr/>
        </p:nvSpPr>
        <p:spPr>
          <a:xfrm>
            <a:off x="8471497" y="1081878"/>
            <a:ext cx="1052065" cy="2235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52D69B41-9DCF-9FDB-EB18-5A22F1A3AA20}"/>
              </a:ext>
            </a:extLst>
          </p:cNvPr>
          <p:cNvSpPr/>
          <p:nvPr/>
        </p:nvSpPr>
        <p:spPr>
          <a:xfrm>
            <a:off x="10244948" y="1307042"/>
            <a:ext cx="982122" cy="2712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344EBCAC-26B9-E299-E49C-482C63F27D9A}"/>
              </a:ext>
            </a:extLst>
          </p:cNvPr>
          <p:cNvSpPr txBox="1"/>
          <p:nvPr/>
        </p:nvSpPr>
        <p:spPr>
          <a:xfrm>
            <a:off x="3039565" y="3920400"/>
            <a:ext cx="85571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VCP</a:t>
            </a:r>
            <a:r>
              <a:rPr lang="zh-CN" altLang="en-US" sz="1100" dirty="0"/>
              <a:t>（</a:t>
            </a:r>
            <a:r>
              <a:rPr lang="en-US" altLang="zh-CN" sz="1100" dirty="0"/>
              <a:t>89kDa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OS9</a:t>
            </a:r>
            <a:r>
              <a:rPr lang="zh-CN" altLang="en-US" sz="1100" dirty="0"/>
              <a:t>（</a:t>
            </a:r>
            <a:r>
              <a:rPr lang="en-US" altLang="zh-CN" sz="1100" dirty="0"/>
              <a:t>76kDa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SYVN1</a:t>
            </a:r>
            <a:r>
              <a:rPr lang="zh-CN" altLang="en-US" sz="1100" dirty="0"/>
              <a:t>（</a:t>
            </a:r>
            <a:r>
              <a:rPr lang="en-US" altLang="zh-CN" sz="1100" dirty="0"/>
              <a:t>68kDa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HERP</a:t>
            </a:r>
            <a:r>
              <a:rPr lang="zh-CN" altLang="en-US" sz="1100" dirty="0"/>
              <a:t>（</a:t>
            </a:r>
            <a:r>
              <a:rPr lang="en-US" altLang="zh-CN" sz="1100" dirty="0"/>
              <a:t>44-54kDa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046060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AB042F9-FCB5-C67F-4513-0D1554766F4F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5</a:t>
            </a:r>
            <a:endParaRPr lang="zh-CN" altLang="en-US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CAC7EBE-2716-E936-D9A3-9E6692144953}"/>
              </a:ext>
            </a:extLst>
          </p:cNvPr>
          <p:cNvGrpSpPr/>
          <p:nvPr/>
        </p:nvGrpSpPr>
        <p:grpSpPr>
          <a:xfrm>
            <a:off x="522638" y="805776"/>
            <a:ext cx="3147806" cy="1606745"/>
            <a:chOff x="-79787" y="6730775"/>
            <a:chExt cx="3147806" cy="1606745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AE8038BC-7275-69EA-BAF2-93CAFF6A7512}"/>
                </a:ext>
              </a:extLst>
            </p:cNvPr>
            <p:cNvGrpSpPr/>
            <p:nvPr/>
          </p:nvGrpSpPr>
          <p:grpSpPr>
            <a:xfrm>
              <a:off x="-79787" y="6730775"/>
              <a:ext cx="3147806" cy="1606745"/>
              <a:chOff x="53672" y="1769049"/>
              <a:chExt cx="3147806" cy="1606745"/>
            </a:xfrm>
          </p:grpSpPr>
          <p:grpSp>
            <p:nvGrpSpPr>
              <p:cNvPr id="6" name="组合 5">
                <a:extLst>
                  <a:ext uri="{FF2B5EF4-FFF2-40B4-BE49-F238E27FC236}">
                    <a16:creationId xmlns:a16="http://schemas.microsoft.com/office/drawing/2014/main" id="{ECC6FDC5-C14E-E109-DE0E-4002050021D8}"/>
                  </a:ext>
                </a:extLst>
              </p:cNvPr>
              <p:cNvGrpSpPr/>
              <p:nvPr/>
            </p:nvGrpSpPr>
            <p:grpSpPr>
              <a:xfrm>
                <a:off x="53672" y="1769049"/>
                <a:ext cx="3147806" cy="1606745"/>
                <a:chOff x="53672" y="1769049"/>
                <a:chExt cx="3147806" cy="1606745"/>
              </a:xfrm>
            </p:grpSpPr>
            <p:grpSp>
              <p:nvGrpSpPr>
                <p:cNvPr id="8" name="组合 7">
                  <a:extLst>
                    <a:ext uri="{FF2B5EF4-FFF2-40B4-BE49-F238E27FC236}">
                      <a16:creationId xmlns:a16="http://schemas.microsoft.com/office/drawing/2014/main" id="{58799D84-FAB8-6B1A-05EF-266960437B28}"/>
                    </a:ext>
                  </a:extLst>
                </p:cNvPr>
                <p:cNvGrpSpPr/>
                <p:nvPr/>
              </p:nvGrpSpPr>
              <p:grpSpPr>
                <a:xfrm>
                  <a:off x="53672" y="1769049"/>
                  <a:ext cx="3147806" cy="1606745"/>
                  <a:chOff x="3136342" y="7074131"/>
                  <a:chExt cx="3147806" cy="1606745"/>
                </a:xfrm>
              </p:grpSpPr>
              <p:grpSp>
                <p:nvGrpSpPr>
                  <p:cNvPr id="11" name="组合 10">
                    <a:extLst>
                      <a:ext uri="{FF2B5EF4-FFF2-40B4-BE49-F238E27FC236}">
                        <a16:creationId xmlns:a16="http://schemas.microsoft.com/office/drawing/2014/main" id="{E36B32B9-FE93-E90B-9CD5-913878E6D2FC}"/>
                      </a:ext>
                    </a:extLst>
                  </p:cNvPr>
                  <p:cNvGrpSpPr/>
                  <p:nvPr/>
                </p:nvGrpSpPr>
                <p:grpSpPr>
                  <a:xfrm>
                    <a:off x="3325584" y="7074131"/>
                    <a:ext cx="2844377" cy="1606745"/>
                    <a:chOff x="1266824" y="1430527"/>
                    <a:chExt cx="7386204" cy="4172353"/>
                  </a:xfrm>
                </p:grpSpPr>
                <p:sp>
                  <p:nvSpPr>
                    <p:cNvPr id="14" name="文本框 13">
                      <a:extLst>
                        <a:ext uri="{FF2B5EF4-FFF2-40B4-BE49-F238E27FC236}">
                          <a16:creationId xmlns:a16="http://schemas.microsoft.com/office/drawing/2014/main" id="{D348DA98-AEAC-C893-DBBE-37103188DE4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51480" y="2888888"/>
                      <a:ext cx="6001548" cy="56345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15" name="组合 14">
                      <a:extLst>
                        <a:ext uri="{FF2B5EF4-FFF2-40B4-BE49-F238E27FC236}">
                          <a16:creationId xmlns:a16="http://schemas.microsoft.com/office/drawing/2014/main" id="{744FE628-F7EF-C2A4-A1BF-CCB7EA206BF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66824" y="1430527"/>
                      <a:ext cx="6200639" cy="4172353"/>
                      <a:chOff x="1266824" y="1430527"/>
                      <a:chExt cx="6200639" cy="4172353"/>
                    </a:xfrm>
                  </p:grpSpPr>
                  <p:sp>
                    <p:nvSpPr>
                      <p:cNvPr id="16" name="文本框 15">
                        <a:extLst>
                          <a:ext uri="{FF2B5EF4-FFF2-40B4-BE49-F238E27FC236}">
                            <a16:creationId xmlns:a16="http://schemas.microsoft.com/office/drawing/2014/main" id="{0167AE5D-2F9E-0D8D-3925-F19C02CA566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282524" y="4350817"/>
                        <a:ext cx="1262110" cy="56345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MHC-I</a:t>
                        </a:r>
                        <a:endParaRPr lang="zh-CN" alt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7" name="文本框 16">
                        <a:extLst>
                          <a:ext uri="{FF2B5EF4-FFF2-40B4-BE49-F238E27FC236}">
                            <a16:creationId xmlns:a16="http://schemas.microsoft.com/office/drawing/2014/main" id="{BC129ED2-2FBD-B2D6-C4D6-485E7ECA1D7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270467" y="3670857"/>
                        <a:ext cx="1632587" cy="56345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SLC7A11</a:t>
                        </a:r>
                        <a:endParaRPr lang="zh-CN" alt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8" name="文本框 17">
                        <a:extLst>
                          <a:ext uri="{FF2B5EF4-FFF2-40B4-BE49-F238E27FC236}">
                            <a16:creationId xmlns:a16="http://schemas.microsoft.com/office/drawing/2014/main" id="{F061D949-FC44-5999-C9C4-E99105654D1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266824" y="5039427"/>
                        <a:ext cx="1362016" cy="56345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Tubulin</a:t>
                        </a:r>
                        <a:endParaRPr lang="zh-CN" alt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9" name="文本框 18">
                        <a:extLst>
                          <a:ext uri="{FF2B5EF4-FFF2-40B4-BE49-F238E27FC236}">
                            <a16:creationId xmlns:a16="http://schemas.microsoft.com/office/drawing/2014/main" id="{6A8AB07B-5FA9-06C5-B906-BB7E431744C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680935" y="1430527"/>
                        <a:ext cx="1378666" cy="56345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SUNE1</a:t>
                        </a:r>
                        <a:endParaRPr lang="zh-CN" alt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0" name="文本框 19">
                        <a:extLst>
                          <a:ext uri="{FF2B5EF4-FFF2-40B4-BE49-F238E27FC236}">
                            <a16:creationId xmlns:a16="http://schemas.microsoft.com/office/drawing/2014/main" id="{3D693AAE-5DB5-0200-63C0-9B529BF4492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280953" y="2831006"/>
                        <a:ext cx="6186510" cy="55945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8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siFAF2          </a:t>
                        </a:r>
                        <a:r>
                          <a:rPr lang="en-US" altLang="zh-CN" sz="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-       -      -      -      +     +     +      + </a:t>
                        </a:r>
                      </a:p>
                    </p:txBody>
                  </p:sp>
                </p:grpSp>
              </p:grpSp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A8C81B2D-5D9E-9167-0ED3-F300EB2EB17B}"/>
                      </a:ext>
                    </a:extLst>
                  </p:cNvPr>
                  <p:cNvSpPr txBox="1"/>
                  <p:nvPr/>
                </p:nvSpPr>
                <p:spPr>
                  <a:xfrm>
                    <a:off x="3330300" y="7294690"/>
                    <a:ext cx="2953848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CHX             +      +     +      +    +     +      +      + 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" name="文本框 12">
                    <a:extLst>
                      <a:ext uri="{FF2B5EF4-FFF2-40B4-BE49-F238E27FC236}">
                        <a16:creationId xmlns:a16="http://schemas.microsoft.com/office/drawing/2014/main" id="{C41E1D95-C04B-CB03-AFE4-DC1CC60A2818}"/>
                      </a:ext>
                    </a:extLst>
                  </p:cNvPr>
                  <p:cNvSpPr txBox="1"/>
                  <p:nvPr/>
                </p:nvSpPr>
                <p:spPr>
                  <a:xfrm>
                    <a:off x="3136342" y="7460367"/>
                    <a:ext cx="2521844" cy="2154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  NC               +      +     +      +     -      -      -       -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9" name="图片 8">
                  <a:extLst>
                    <a:ext uri="{FF2B5EF4-FFF2-40B4-BE49-F238E27FC236}">
                      <a16:creationId xmlns:a16="http://schemas.microsoft.com/office/drawing/2014/main" id="{DB3BD6FB-06C3-5DBE-6D48-3D7238E81F7D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823711" y="2644214"/>
                  <a:ext cx="1728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0" name="图片 9">
                  <a:extLst>
                    <a:ext uri="{FF2B5EF4-FFF2-40B4-BE49-F238E27FC236}">
                      <a16:creationId xmlns:a16="http://schemas.microsoft.com/office/drawing/2014/main" id="{58E99AA3-9527-F3D1-C3A3-09F3220E1B33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23780" y="3149394"/>
                  <a:ext cx="1728000" cy="2160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8B6EC15-6A6D-8410-60D7-5D45652B6504}"/>
                  </a:ext>
                </a:extLst>
              </p:cNvPr>
              <p:cNvSpPr txBox="1"/>
              <p:nvPr/>
            </p:nvSpPr>
            <p:spPr>
              <a:xfrm>
                <a:off x="241004" y="2443816"/>
                <a:ext cx="246413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Times (h)      0    12   24   36     0    12    24    36 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0B57B73-89C7-B0EE-10C7-B05B98BBD26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7956" y="7855458"/>
              <a:ext cx="172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43" name="文本框 42">
            <a:extLst>
              <a:ext uri="{FF2B5EF4-FFF2-40B4-BE49-F238E27FC236}">
                <a16:creationId xmlns:a16="http://schemas.microsoft.com/office/drawing/2014/main" id="{2F9FE044-27A8-D4C1-0534-9BB41B1A4A70}"/>
              </a:ext>
            </a:extLst>
          </p:cNvPr>
          <p:cNvSpPr txBox="1"/>
          <p:nvPr/>
        </p:nvSpPr>
        <p:spPr>
          <a:xfrm>
            <a:off x="342388" y="77051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图片 53">
            <a:extLst>
              <a:ext uri="{FF2B5EF4-FFF2-40B4-BE49-F238E27FC236}">
                <a16:creationId xmlns:a16="http://schemas.microsoft.com/office/drawing/2014/main" id="{3662AA77-AF5C-5DD4-7CB6-898EBCC67E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03877" y="1078288"/>
            <a:ext cx="2487437" cy="735928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7F005319-388B-75BB-31ED-D36D0CFE7B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4857" y="1078288"/>
            <a:ext cx="2535271" cy="1043342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AED86B2B-A3B2-91F4-1B33-4A43BB74B4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3671" y="1078288"/>
            <a:ext cx="2487437" cy="1674808"/>
          </a:xfrm>
          <a:prstGeom prst="rect">
            <a:avLst/>
          </a:prstGeom>
        </p:spPr>
      </p:pic>
      <p:sp>
        <p:nvSpPr>
          <p:cNvPr id="47" name="文本框 46">
            <a:extLst>
              <a:ext uri="{FF2B5EF4-FFF2-40B4-BE49-F238E27FC236}">
                <a16:creationId xmlns:a16="http://schemas.microsoft.com/office/drawing/2014/main" id="{24B6FDF8-8E6E-4C7E-91B4-75802DF96998}"/>
              </a:ext>
            </a:extLst>
          </p:cNvPr>
          <p:cNvSpPr txBox="1"/>
          <p:nvPr/>
        </p:nvSpPr>
        <p:spPr>
          <a:xfrm>
            <a:off x="8848582" y="1022758"/>
            <a:ext cx="3577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9BF9FEBA-C2B8-517F-536B-7B5B0372B3E3}"/>
              </a:ext>
            </a:extLst>
          </p:cNvPr>
          <p:cNvSpPr txBox="1"/>
          <p:nvPr/>
        </p:nvSpPr>
        <p:spPr>
          <a:xfrm>
            <a:off x="6043739" y="914267"/>
            <a:ext cx="3000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C8C6AD1A-9630-E1B8-3B03-D00E08EF130F}"/>
              </a:ext>
            </a:extLst>
          </p:cNvPr>
          <p:cNvSpPr txBox="1"/>
          <p:nvPr/>
        </p:nvSpPr>
        <p:spPr>
          <a:xfrm>
            <a:off x="3263335" y="1120355"/>
            <a:ext cx="357790" cy="15183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ts val="1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ts val="1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F55B31DD-677E-F34C-20E1-177C667C97DB}"/>
              </a:ext>
            </a:extLst>
          </p:cNvPr>
          <p:cNvSpPr txBox="1"/>
          <p:nvPr/>
        </p:nvSpPr>
        <p:spPr>
          <a:xfrm>
            <a:off x="4198123" y="680945"/>
            <a:ext cx="66527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                                               </a:t>
            </a:r>
            <a:r>
              <a:rPr lang="en-US" altLang="zh-CN" sz="1100" dirty="0"/>
              <a:t>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904878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AB042F9-FCB5-C67F-4513-0D1554766F4F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5</a:t>
            </a:r>
            <a:endParaRPr lang="zh-CN" altLang="en-US" dirty="0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8C305F39-83BC-7905-86D8-ED6F60456BE5}"/>
              </a:ext>
            </a:extLst>
          </p:cNvPr>
          <p:cNvGrpSpPr/>
          <p:nvPr/>
        </p:nvGrpSpPr>
        <p:grpSpPr>
          <a:xfrm>
            <a:off x="992054" y="4235541"/>
            <a:ext cx="1687101" cy="890653"/>
            <a:chOff x="1234409" y="8140150"/>
            <a:chExt cx="1452949" cy="890653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87931CAA-0A4C-4B07-0103-7BF9FA3A09A3}"/>
                </a:ext>
              </a:extLst>
            </p:cNvPr>
            <p:cNvGrpSpPr/>
            <p:nvPr/>
          </p:nvGrpSpPr>
          <p:grpSpPr>
            <a:xfrm>
              <a:off x="1234409" y="8140150"/>
              <a:ext cx="1452949" cy="880901"/>
              <a:chOff x="340955" y="3876409"/>
              <a:chExt cx="1710314" cy="1036938"/>
            </a:xfrm>
          </p:grpSpPr>
          <p:grpSp>
            <p:nvGrpSpPr>
              <p:cNvPr id="24" name="组合 23">
                <a:extLst>
                  <a:ext uri="{FF2B5EF4-FFF2-40B4-BE49-F238E27FC236}">
                    <a16:creationId xmlns:a16="http://schemas.microsoft.com/office/drawing/2014/main" id="{2E6F5178-7457-40A6-B786-0F507E7488BF}"/>
                  </a:ext>
                </a:extLst>
              </p:cNvPr>
              <p:cNvGrpSpPr/>
              <p:nvPr/>
            </p:nvGrpSpPr>
            <p:grpSpPr>
              <a:xfrm>
                <a:off x="340955" y="3876409"/>
                <a:ext cx="1257030" cy="1036938"/>
                <a:chOff x="1204446" y="1848291"/>
                <a:chExt cx="3264217" cy="2692694"/>
              </a:xfrm>
            </p:grpSpPr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56E6EBA2-0FFC-7969-C32F-B5163707BA63}"/>
                    </a:ext>
                  </a:extLst>
                </p:cNvPr>
                <p:cNvSpPr txBox="1"/>
                <p:nvPr/>
              </p:nvSpPr>
              <p:spPr>
                <a:xfrm>
                  <a:off x="1309305" y="3316784"/>
                  <a:ext cx="1485670" cy="6632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MHC-I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BBD5C3D1-A2EB-8066-8A0F-01AB22132219}"/>
                    </a:ext>
                  </a:extLst>
                </p:cNvPr>
                <p:cNvSpPr txBox="1"/>
                <p:nvPr/>
              </p:nvSpPr>
              <p:spPr>
                <a:xfrm>
                  <a:off x="1204446" y="3877725"/>
                  <a:ext cx="1603272" cy="6632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Tubulin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B6E3D828-7109-C042-87C0-A6A27ABDA72A}"/>
                    </a:ext>
                  </a:extLst>
                </p:cNvPr>
                <p:cNvSpPr txBox="1"/>
                <p:nvPr/>
              </p:nvSpPr>
              <p:spPr>
                <a:xfrm>
                  <a:off x="3056490" y="1848291"/>
                  <a:ext cx="1412173" cy="6632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6-10B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80EA78A3-A5D3-0D2E-7BD3-D47DBEFCC1DC}"/>
                  </a:ext>
                </a:extLst>
              </p:cNvPr>
              <p:cNvSpPr txBox="1"/>
              <p:nvPr/>
            </p:nvSpPr>
            <p:spPr>
              <a:xfrm rot="19500000">
                <a:off x="879435" y="4101397"/>
                <a:ext cx="349462" cy="217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1C105AFB-579D-C8A4-A429-7C3B79B5838D}"/>
                  </a:ext>
                </a:extLst>
              </p:cNvPr>
              <p:cNvSpPr txBox="1"/>
              <p:nvPr/>
            </p:nvSpPr>
            <p:spPr>
              <a:xfrm rot="19500000">
                <a:off x="1092988" y="4063844"/>
                <a:ext cx="515513" cy="217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MG132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FCA21D20-F113-6151-96BD-365A77BB9B85}"/>
                  </a:ext>
                </a:extLst>
              </p:cNvPr>
              <p:cNvSpPr txBox="1"/>
              <p:nvPr/>
            </p:nvSpPr>
            <p:spPr>
              <a:xfrm rot="19500000">
                <a:off x="1339512" y="4016102"/>
                <a:ext cx="711757" cy="217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Chloroquine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1E7D40F1-1535-D43C-72B9-34593F4ECBC2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5787" y="8557381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3ECA39D4-7146-F4FD-B6B5-4ED8A9152C2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95787" y="8814803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66F1B4B2-034A-5F00-E421-6B59424B7BA2}"/>
              </a:ext>
            </a:extLst>
          </p:cNvPr>
          <p:cNvGrpSpPr/>
          <p:nvPr/>
        </p:nvGrpSpPr>
        <p:grpSpPr>
          <a:xfrm>
            <a:off x="949666" y="1244043"/>
            <a:ext cx="1697090" cy="925920"/>
            <a:chOff x="-70856" y="8262280"/>
            <a:chExt cx="1474008" cy="925920"/>
          </a:xfrm>
        </p:grpSpPr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65741705-39EF-621E-A8FC-D985592A2BF7}"/>
                </a:ext>
              </a:extLst>
            </p:cNvPr>
            <p:cNvGrpSpPr/>
            <p:nvPr/>
          </p:nvGrpSpPr>
          <p:grpSpPr>
            <a:xfrm>
              <a:off x="-70856" y="8262280"/>
              <a:ext cx="1474008" cy="907679"/>
              <a:chOff x="332642" y="4049522"/>
              <a:chExt cx="1652270" cy="1017449"/>
            </a:xfrm>
          </p:grpSpPr>
          <p:grpSp>
            <p:nvGrpSpPr>
              <p:cNvPr id="35" name="组合 34">
                <a:extLst>
                  <a:ext uri="{FF2B5EF4-FFF2-40B4-BE49-F238E27FC236}">
                    <a16:creationId xmlns:a16="http://schemas.microsoft.com/office/drawing/2014/main" id="{2F46320C-A31F-80C2-442F-0112BC14266E}"/>
                  </a:ext>
                </a:extLst>
              </p:cNvPr>
              <p:cNvGrpSpPr/>
              <p:nvPr/>
            </p:nvGrpSpPr>
            <p:grpSpPr>
              <a:xfrm>
                <a:off x="332642" y="4049522"/>
                <a:ext cx="1191709" cy="1017449"/>
                <a:chOff x="1182852" y="2297827"/>
                <a:chExt cx="3094594" cy="2642085"/>
              </a:xfrm>
            </p:grpSpPr>
            <p:sp>
              <p:nvSpPr>
                <p:cNvPr id="39" name="文本框 38">
                  <a:extLst>
                    <a:ext uri="{FF2B5EF4-FFF2-40B4-BE49-F238E27FC236}">
                      <a16:creationId xmlns:a16="http://schemas.microsoft.com/office/drawing/2014/main" id="{862584B0-CF08-16C6-7131-EBD10A3645AF}"/>
                    </a:ext>
                  </a:extLst>
                </p:cNvPr>
                <p:cNvSpPr txBox="1"/>
                <p:nvPr/>
              </p:nvSpPr>
              <p:spPr>
                <a:xfrm>
                  <a:off x="1197377" y="3633559"/>
                  <a:ext cx="1414743" cy="6315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MHC-I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1653FEFB-7CA6-DEB6-D5C4-ED6A4914BDA5}"/>
                    </a:ext>
                  </a:extLst>
                </p:cNvPr>
                <p:cNvSpPr txBox="1"/>
                <p:nvPr/>
              </p:nvSpPr>
              <p:spPr>
                <a:xfrm>
                  <a:off x="1182852" y="4308318"/>
                  <a:ext cx="1526731" cy="6315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Tubulin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9FCB76AC-9152-8828-96A4-A57931A6C75D}"/>
                    </a:ext>
                  </a:extLst>
                </p:cNvPr>
                <p:cNvSpPr txBox="1"/>
                <p:nvPr/>
              </p:nvSpPr>
              <p:spPr>
                <a:xfrm>
                  <a:off x="2732051" y="2297827"/>
                  <a:ext cx="1545395" cy="63159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SUNE1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FD8D0B47-A5D1-BF7C-4D53-9F6B899DF4EC}"/>
                  </a:ext>
                </a:extLst>
              </p:cNvPr>
              <p:cNvSpPr txBox="1"/>
              <p:nvPr/>
            </p:nvSpPr>
            <p:spPr>
              <a:xfrm rot="19500000">
                <a:off x="840934" y="4300564"/>
                <a:ext cx="332779" cy="20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2A6842B0-7CBD-E6EC-0849-0AC0E7C0C643}"/>
                  </a:ext>
                </a:extLst>
              </p:cNvPr>
              <p:cNvSpPr txBox="1"/>
              <p:nvPr/>
            </p:nvSpPr>
            <p:spPr>
              <a:xfrm rot="19500000">
                <a:off x="1062982" y="4242159"/>
                <a:ext cx="490902" cy="20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MG132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2CF6E111-7952-A657-37E5-F8BA24636E58}"/>
                  </a:ext>
                </a:extLst>
              </p:cNvPr>
              <p:cNvSpPr txBox="1"/>
              <p:nvPr/>
            </p:nvSpPr>
            <p:spPr>
              <a:xfrm rot="19500000">
                <a:off x="1307136" y="4184197"/>
                <a:ext cx="677776" cy="20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Chloroquine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3E9E104D-104C-943F-4CBA-65E0E3CC8B5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8612" y="8717053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CFBD3C4A-C1D3-613F-B252-F4E98B1F781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8895" y="8972200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42" name="文本框 41">
            <a:extLst>
              <a:ext uri="{FF2B5EF4-FFF2-40B4-BE49-F238E27FC236}">
                <a16:creationId xmlns:a16="http://schemas.microsoft.com/office/drawing/2014/main" id="{6BD15B19-7BEE-47A9-9BE7-16344F4A683F}"/>
              </a:ext>
            </a:extLst>
          </p:cNvPr>
          <p:cNvSpPr txBox="1"/>
          <p:nvPr/>
        </p:nvSpPr>
        <p:spPr>
          <a:xfrm>
            <a:off x="550801" y="8118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6127B2DF-AA96-DDC2-1DAD-0297CDFD982A}"/>
              </a:ext>
            </a:extLst>
          </p:cNvPr>
          <p:cNvSpPr txBox="1"/>
          <p:nvPr/>
        </p:nvSpPr>
        <p:spPr>
          <a:xfrm>
            <a:off x="3566858" y="834974"/>
            <a:ext cx="34900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5A2BE69-3C1A-8504-68AB-562AE721D9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6719" y="1181235"/>
            <a:ext cx="1411327" cy="187204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D2E9499-8D9A-D0FD-46B7-9304629748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718" y="4370011"/>
            <a:ext cx="1411327" cy="188176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E2EC6CA-6828-6B34-244E-2851398BAA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7733" y="1181235"/>
            <a:ext cx="1411328" cy="83019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4878EAA-CDAD-D2CE-4631-8C1F17528A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79375" y="4370011"/>
            <a:ext cx="1429686" cy="95312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9A41AC-73EF-88B2-FB07-23CE017B44DF}"/>
              </a:ext>
            </a:extLst>
          </p:cNvPr>
          <p:cNvSpPr txBox="1"/>
          <p:nvPr/>
        </p:nvSpPr>
        <p:spPr>
          <a:xfrm>
            <a:off x="3150711" y="4300363"/>
            <a:ext cx="357790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FC34639-5D44-D194-7F2F-AD987500E4B4}"/>
              </a:ext>
            </a:extLst>
          </p:cNvPr>
          <p:cNvSpPr txBox="1"/>
          <p:nvPr/>
        </p:nvSpPr>
        <p:spPr>
          <a:xfrm>
            <a:off x="3162213" y="1072709"/>
            <a:ext cx="357790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2818A54-008C-EEE7-5D86-2ED8A63A6CD4}"/>
              </a:ext>
            </a:extLst>
          </p:cNvPr>
          <p:cNvSpPr txBox="1"/>
          <p:nvPr/>
        </p:nvSpPr>
        <p:spPr>
          <a:xfrm>
            <a:off x="6986166" y="1098651"/>
            <a:ext cx="3577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341FC02-6331-D0A7-5E18-6FEF9415A36C}"/>
              </a:ext>
            </a:extLst>
          </p:cNvPr>
          <p:cNvSpPr txBox="1"/>
          <p:nvPr/>
        </p:nvSpPr>
        <p:spPr>
          <a:xfrm>
            <a:off x="6986166" y="4370011"/>
            <a:ext cx="3577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90270D7-C411-F22D-9D80-CECDB113241C}"/>
              </a:ext>
            </a:extLst>
          </p:cNvPr>
          <p:cNvSpPr txBox="1"/>
          <p:nvPr/>
        </p:nvSpPr>
        <p:spPr>
          <a:xfrm>
            <a:off x="3602298" y="4004022"/>
            <a:ext cx="34900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706279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AB042F9-FCB5-C67F-4513-0D1554766F4F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5</a:t>
            </a:r>
            <a:endParaRPr lang="zh-CN" altLang="en-US" dirty="0"/>
          </a:p>
        </p:txBody>
      </p: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D0E305E9-7265-63F2-9FB0-B202C20A31CC}"/>
              </a:ext>
            </a:extLst>
          </p:cNvPr>
          <p:cNvGrpSpPr/>
          <p:nvPr/>
        </p:nvGrpSpPr>
        <p:grpSpPr>
          <a:xfrm>
            <a:off x="675119" y="1441797"/>
            <a:ext cx="9463396" cy="2662440"/>
            <a:chOff x="344919" y="3486497"/>
            <a:chExt cx="9463396" cy="2662440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EB6DA222-29BD-CFBE-0FD7-09DB59A41BC5}"/>
                </a:ext>
              </a:extLst>
            </p:cNvPr>
            <p:cNvGrpSpPr/>
            <p:nvPr/>
          </p:nvGrpSpPr>
          <p:grpSpPr>
            <a:xfrm>
              <a:off x="818641" y="3689638"/>
              <a:ext cx="1929837" cy="2459299"/>
              <a:chOff x="3679621" y="8436422"/>
              <a:chExt cx="1929837" cy="2459299"/>
            </a:xfrm>
          </p:grpSpPr>
          <p:grpSp>
            <p:nvGrpSpPr>
              <p:cNvPr id="22" name="组合 21">
                <a:extLst>
                  <a:ext uri="{FF2B5EF4-FFF2-40B4-BE49-F238E27FC236}">
                    <a16:creationId xmlns:a16="http://schemas.microsoft.com/office/drawing/2014/main" id="{8B9C5876-11B1-C3E6-3A69-798BD7CD2B6D}"/>
                  </a:ext>
                </a:extLst>
              </p:cNvPr>
              <p:cNvGrpSpPr/>
              <p:nvPr/>
            </p:nvGrpSpPr>
            <p:grpSpPr>
              <a:xfrm>
                <a:off x="3679621" y="8436422"/>
                <a:ext cx="1929837" cy="2459299"/>
                <a:chOff x="3679621" y="8436422"/>
                <a:chExt cx="1929837" cy="2459299"/>
              </a:xfrm>
            </p:grpSpPr>
            <p:grpSp>
              <p:nvGrpSpPr>
                <p:cNvPr id="24" name="组合 23">
                  <a:extLst>
                    <a:ext uri="{FF2B5EF4-FFF2-40B4-BE49-F238E27FC236}">
                      <a16:creationId xmlns:a16="http://schemas.microsoft.com/office/drawing/2014/main" id="{82A89D17-B583-7FD0-4E61-762753F43556}"/>
                    </a:ext>
                  </a:extLst>
                </p:cNvPr>
                <p:cNvGrpSpPr/>
                <p:nvPr/>
              </p:nvGrpSpPr>
              <p:grpSpPr>
                <a:xfrm>
                  <a:off x="3679621" y="8436422"/>
                  <a:ext cx="1929837" cy="2459299"/>
                  <a:chOff x="3660320" y="8628137"/>
                  <a:chExt cx="1929837" cy="2459299"/>
                </a:xfrm>
              </p:grpSpPr>
              <p:grpSp>
                <p:nvGrpSpPr>
                  <p:cNvPr id="27" name="组合 26">
                    <a:extLst>
                      <a:ext uri="{FF2B5EF4-FFF2-40B4-BE49-F238E27FC236}">
                        <a16:creationId xmlns:a16="http://schemas.microsoft.com/office/drawing/2014/main" id="{44A2A41C-7765-955A-FC69-488BF2F4A979}"/>
                      </a:ext>
                    </a:extLst>
                  </p:cNvPr>
                  <p:cNvGrpSpPr/>
                  <p:nvPr/>
                </p:nvGrpSpPr>
                <p:grpSpPr>
                  <a:xfrm>
                    <a:off x="3660320" y="8628137"/>
                    <a:ext cx="1929837" cy="2459299"/>
                    <a:chOff x="1777156" y="9155629"/>
                    <a:chExt cx="1929837" cy="2459299"/>
                  </a:xfrm>
                </p:grpSpPr>
                <p:grpSp>
                  <p:nvGrpSpPr>
                    <p:cNvPr id="30" name="组合 29">
                      <a:extLst>
                        <a:ext uri="{FF2B5EF4-FFF2-40B4-BE49-F238E27FC236}">
                          <a16:creationId xmlns:a16="http://schemas.microsoft.com/office/drawing/2014/main" id="{BE7297A4-E943-50EB-21B1-D186D32C2BB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7156" y="9155629"/>
                      <a:ext cx="1929837" cy="2459299"/>
                      <a:chOff x="-2280911" y="6757346"/>
                      <a:chExt cx="1929837" cy="2459299"/>
                    </a:xfrm>
                  </p:grpSpPr>
                  <p:grpSp>
                    <p:nvGrpSpPr>
                      <p:cNvPr id="32" name="组合 31">
                        <a:extLst>
                          <a:ext uri="{FF2B5EF4-FFF2-40B4-BE49-F238E27FC236}">
                            <a16:creationId xmlns:a16="http://schemas.microsoft.com/office/drawing/2014/main" id="{18D95EAD-FE71-3606-EA54-A16D65C38F0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-2280911" y="6757346"/>
                        <a:ext cx="1929837" cy="2416567"/>
                        <a:chOff x="-2352957" y="3331047"/>
                        <a:chExt cx="1929837" cy="2416567"/>
                      </a:xfrm>
                    </p:grpSpPr>
                    <p:grpSp>
                      <p:nvGrpSpPr>
                        <p:cNvPr id="34" name="组合 33">
                          <a:extLst>
                            <a:ext uri="{FF2B5EF4-FFF2-40B4-BE49-F238E27FC236}">
                              <a16:creationId xmlns:a16="http://schemas.microsoft.com/office/drawing/2014/main" id="{EBCBF6DD-A7BE-6847-5C9C-FCF8771C5CA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-2349046" y="3331047"/>
                          <a:ext cx="1925926" cy="2416567"/>
                          <a:chOff x="2302246" y="4406147"/>
                          <a:chExt cx="2149181" cy="3881461"/>
                        </a:xfrm>
                      </p:grpSpPr>
                      <p:grpSp>
                        <p:nvGrpSpPr>
                          <p:cNvPr id="36" name="组合 35">
                            <a:extLst>
                              <a:ext uri="{FF2B5EF4-FFF2-40B4-BE49-F238E27FC236}">
                                <a16:creationId xmlns:a16="http://schemas.microsoft.com/office/drawing/2014/main" id="{E95BE779-E0A5-D478-1F47-0AC32E6A5E4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304702" y="4406147"/>
                            <a:ext cx="1482681" cy="3832833"/>
                            <a:chOff x="11692" y="4293989"/>
                            <a:chExt cx="1831523" cy="4734607"/>
                          </a:xfrm>
                        </p:grpSpPr>
                        <p:sp>
                          <p:nvSpPr>
                            <p:cNvPr id="39" name="文本框 38">
                              <a:extLst>
                                <a:ext uri="{FF2B5EF4-FFF2-40B4-BE49-F238E27FC236}">
                                  <a16:creationId xmlns:a16="http://schemas.microsoft.com/office/drawing/2014/main" id="{7522159E-B7F4-8883-D58A-6CF8EB1295F4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 rot="19500000">
                              <a:off x="726214" y="8590484"/>
                              <a:ext cx="678819" cy="427459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altLang="zh-CN" sz="8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DMSO</a:t>
                              </a:r>
                              <a:endParaRPr lang="zh-CN" altLang="en-US" sz="8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" name="文本框 39">
                              <a:extLst>
                                <a:ext uri="{FF2B5EF4-FFF2-40B4-BE49-F238E27FC236}">
                                  <a16:creationId xmlns:a16="http://schemas.microsoft.com/office/drawing/2014/main" id="{77B7653D-21DF-5439-53AE-77AE870B2617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 rot="19500000">
                              <a:off x="1044138" y="8598085"/>
                              <a:ext cx="683239" cy="430511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altLang="zh-CN" sz="8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DMSO</a:t>
                              </a:r>
                              <a:endParaRPr lang="zh-CN" altLang="en-US" sz="8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1" name="文本框 40">
                              <a:extLst>
                                <a:ext uri="{FF2B5EF4-FFF2-40B4-BE49-F238E27FC236}">
                                  <a16:creationId xmlns:a16="http://schemas.microsoft.com/office/drawing/2014/main" id="{D3A16FC6-2C0E-F01E-1E20-6CF7EB88CD48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1292559" y="4293989"/>
                              <a:ext cx="550656" cy="430511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altLang="zh-CN" sz="8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5-8F</a:t>
                              </a:r>
                              <a:endParaRPr lang="zh-CN" altLang="en-US" sz="8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2" name="文本框 41">
                              <a:extLst>
                                <a:ext uri="{FF2B5EF4-FFF2-40B4-BE49-F238E27FC236}">
                                  <a16:creationId xmlns:a16="http://schemas.microsoft.com/office/drawing/2014/main" id="{781BA362-5EED-F335-60FE-2D0DC4256C71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11692" y="6243609"/>
                              <a:ext cx="477737" cy="430511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altLang="zh-CN" sz="800" dirty="0" err="1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Ub</a:t>
                              </a:r>
                              <a:r>
                                <a:rPr lang="en-US" altLang="zh-CN" sz="8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a:t> </a:t>
                              </a:r>
                              <a:endParaRPr lang="zh-CN" altLang="en-US" sz="8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7" name="文本框 36">
                            <a:extLst>
                              <a:ext uri="{FF2B5EF4-FFF2-40B4-BE49-F238E27FC236}">
                                <a16:creationId xmlns:a16="http://schemas.microsoft.com/office/drawing/2014/main" id="{F7D0632C-89C0-C451-AB27-44E22CDD00D6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 rot="19500000">
                            <a:off x="3311701" y="7939094"/>
                            <a:ext cx="696211" cy="348514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n-US" altLang="zh-CN" sz="8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NMS-873</a:t>
                            </a:r>
                            <a:endParaRPr lang="zh-CN" altLang="en-US" sz="800" dirty="0">
                              <a:latin typeface="Arial" panose="020B060402020202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38" name="文本框 37">
                            <a:extLst>
                              <a:ext uri="{FF2B5EF4-FFF2-40B4-BE49-F238E27FC236}">
                                <a16:creationId xmlns:a16="http://schemas.microsoft.com/office/drawing/2014/main" id="{3F6ED01D-00FD-A32E-9055-90DA55D165ED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2302246" y="4882359"/>
                            <a:ext cx="2149181" cy="346044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r>
                              <a:rPr lang="en-US" altLang="zh-CN" sz="8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a:t>oeSLC7A11        -     +     +      +          </a:t>
                            </a:r>
                            <a:endParaRPr lang="zh-CN" altLang="en-US" sz="800" dirty="0">
                              <a:latin typeface="Arial" panose="020B060402020202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35" name="文本框 34">
                          <a:extLst>
                            <a:ext uri="{FF2B5EF4-FFF2-40B4-BE49-F238E27FC236}">
                              <a16:creationId xmlns:a16="http://schemas.microsoft.com/office/drawing/2014/main" id="{D6ABDB6A-7D73-4DB5-09AE-CB45F869D0E6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-2352957" y="3457470"/>
                          <a:ext cx="1862852" cy="21544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zh-CN" sz="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Vector                +      -     -       -           </a:t>
                          </a:r>
                          <a:endParaRPr lang="zh-CN" altLang="en-US" sz="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33" name="文本框 32">
                        <a:extLst>
                          <a:ext uri="{FF2B5EF4-FFF2-40B4-BE49-F238E27FC236}">
                            <a16:creationId xmlns:a16="http://schemas.microsoft.com/office/drawing/2014/main" id="{69BFFAD3-DD25-490D-B28F-E808819FA547}"/>
                          </a:ext>
                        </a:extLst>
                      </p:cNvPr>
                      <p:cNvSpPr txBox="1"/>
                      <p:nvPr/>
                    </p:nvSpPr>
                    <p:spPr>
                      <a:xfrm rot="19500000">
                        <a:off x="-1289725" y="8999663"/>
                        <a:ext cx="817853" cy="21698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800" dirty="0" err="1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Eeyarestatin</a:t>
                        </a:r>
                        <a:r>
                          <a:rPr lang="en-US" altLang="zh-CN" sz="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 I</a:t>
                        </a:r>
                        <a:endParaRPr lang="zh-CN" alt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1" name="文本框 30">
                      <a:extLst>
                        <a:ext uri="{FF2B5EF4-FFF2-40B4-BE49-F238E27FC236}">
                          <a16:creationId xmlns:a16="http://schemas.microsoft.com/office/drawing/2014/main" id="{A38017CE-E638-E8BB-B7EE-C002E274D9B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779496" y="11024635"/>
                      <a:ext cx="895289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input:Tubulin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8" name="文本框 27">
                    <a:extLst>
                      <a:ext uri="{FF2B5EF4-FFF2-40B4-BE49-F238E27FC236}">
                        <a16:creationId xmlns:a16="http://schemas.microsoft.com/office/drawing/2014/main" id="{131502E4-9F08-6509-30D8-F0AB62793587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3654820" y="10136675"/>
                    <a:ext cx="307777" cy="92398"/>
                  </a:xfrm>
                  <a:prstGeom prst="rect">
                    <a:avLst/>
                  </a:prstGeom>
                  <a:noFill/>
                </p:spPr>
                <p:txBody>
                  <a:bodyPr vert="eaVert" wrap="none" rtlCol="0">
                    <a:spAutoFit/>
                  </a:bodyPr>
                  <a:lstStyle/>
                  <a:p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pic>
                <p:nvPicPr>
                  <p:cNvPr id="29" name="图片 28">
                    <a:extLst>
                      <a:ext uri="{FF2B5EF4-FFF2-40B4-BE49-F238E27FC236}">
                        <a16:creationId xmlns:a16="http://schemas.microsoft.com/office/drawing/2014/main" id="{11EECB14-F1E3-4545-1135-41584C1B27F0}"/>
                      </a:ext>
                    </a:extLst>
                  </p:cNvPr>
                  <p:cNvPicPr preferRelativeResize="0">
                    <a:picLocks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417977" y="10512140"/>
                    <a:ext cx="864000" cy="216000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</p:grpSp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858DCD3A-2C49-79C0-F75A-1123F489C414}"/>
                    </a:ext>
                  </a:extLst>
                </p:cNvPr>
                <p:cNvSpPr txBox="1"/>
                <p:nvPr/>
              </p:nvSpPr>
              <p:spPr>
                <a:xfrm>
                  <a:off x="3684240" y="10062464"/>
                  <a:ext cx="606256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IB:MHC-I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4200FBAB-D494-A8D8-0183-D27A3A37EFBF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442819" y="8930258"/>
                  <a:ext cx="864000" cy="1092382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</p:grpSp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10FA6A85-E198-D84C-787C-9A4029B091BE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42819" y="10064290"/>
                <a:ext cx="864000" cy="21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044B8B01-A1AC-AE58-DA7F-D7DFF6052E8B}"/>
                </a:ext>
              </a:extLst>
            </p:cNvPr>
            <p:cNvSpPr txBox="1"/>
            <p:nvPr/>
          </p:nvSpPr>
          <p:spPr>
            <a:xfrm>
              <a:off x="344919" y="3486497"/>
              <a:ext cx="2772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J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442C8B85-BE76-6148-6FF7-E20AFC664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51761" y="4183474"/>
              <a:ext cx="1291286" cy="1479795"/>
            </a:xfrm>
            <a:prstGeom prst="rect">
              <a:avLst/>
            </a:prstGeom>
          </p:spPr>
        </p:pic>
        <p:pic>
          <p:nvPicPr>
            <p:cNvPr id="50" name="图片 49">
              <a:extLst>
                <a:ext uri="{FF2B5EF4-FFF2-40B4-BE49-F238E27FC236}">
                  <a16:creationId xmlns:a16="http://schemas.microsoft.com/office/drawing/2014/main" id="{08AE56B4-5498-075F-6615-886FB1D95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43821" y="4183474"/>
              <a:ext cx="1305911" cy="1452060"/>
            </a:xfrm>
            <a:prstGeom prst="rect">
              <a:avLst/>
            </a:prstGeom>
          </p:spPr>
        </p:pic>
        <p:pic>
          <p:nvPicPr>
            <p:cNvPr id="52" name="图片 51">
              <a:extLst>
                <a:ext uri="{FF2B5EF4-FFF2-40B4-BE49-F238E27FC236}">
                  <a16:creationId xmlns:a16="http://schemas.microsoft.com/office/drawing/2014/main" id="{DD5D8D33-DAEE-333F-CD4D-FF9379BDD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15501" y="4187889"/>
              <a:ext cx="1291286" cy="1493752"/>
            </a:xfrm>
            <a:prstGeom prst="rect">
              <a:avLst/>
            </a:prstGeom>
          </p:spPr>
        </p:pic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06A96696-4567-89EE-CADD-366103F7F39B}"/>
                </a:ext>
              </a:extLst>
            </p:cNvPr>
            <p:cNvSpPr txBox="1"/>
            <p:nvPr/>
          </p:nvSpPr>
          <p:spPr>
            <a:xfrm>
              <a:off x="4157833" y="4104905"/>
              <a:ext cx="357790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140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</a:p>
            <a:p>
              <a:pPr>
                <a:lnSpc>
                  <a:spcPct val="20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45</a:t>
              </a:r>
            </a:p>
            <a:p>
              <a:pPr>
                <a:lnSpc>
                  <a:spcPct val="20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</a:p>
            <a:p>
              <a:pPr>
                <a:lnSpc>
                  <a:spcPct val="20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  <a:p>
              <a:endParaRPr lang="en-US" altLang="zh-CN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FE3A2748-E50C-9374-443F-214E362E6DE4}"/>
                </a:ext>
              </a:extLst>
            </p:cNvPr>
            <p:cNvSpPr txBox="1"/>
            <p:nvPr/>
          </p:nvSpPr>
          <p:spPr>
            <a:xfrm>
              <a:off x="6051269" y="4043593"/>
              <a:ext cx="357790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140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</a:p>
            <a:p>
              <a:pPr>
                <a:lnSpc>
                  <a:spcPct val="20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45</a:t>
              </a:r>
            </a:p>
            <a:p>
              <a:pPr>
                <a:lnSpc>
                  <a:spcPct val="20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</a:p>
            <a:p>
              <a:pPr>
                <a:lnSpc>
                  <a:spcPct val="20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  <a:p>
              <a:endParaRPr lang="en-US" altLang="zh-CN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9BB53E10-5D55-67DA-359E-469504E3ADF3}"/>
                </a:ext>
              </a:extLst>
            </p:cNvPr>
            <p:cNvSpPr txBox="1"/>
            <p:nvPr/>
          </p:nvSpPr>
          <p:spPr>
            <a:xfrm>
              <a:off x="9450525" y="4065874"/>
              <a:ext cx="357790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140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</a:p>
            <a:p>
              <a:pPr>
                <a:lnSpc>
                  <a:spcPct val="20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45</a:t>
              </a:r>
            </a:p>
            <a:p>
              <a:pPr>
                <a:lnSpc>
                  <a:spcPct val="20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</a:p>
            <a:p>
              <a:pPr>
                <a:lnSpc>
                  <a:spcPct val="20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  <a:p>
              <a:endParaRPr lang="en-US" altLang="zh-CN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1801AB06-0FBE-A5C5-DD8F-3CE5868E14A5}"/>
                </a:ext>
              </a:extLst>
            </p:cNvPr>
            <p:cNvSpPr/>
            <p:nvPr/>
          </p:nvSpPr>
          <p:spPr>
            <a:xfrm>
              <a:off x="4530507" y="4675129"/>
              <a:ext cx="1052065" cy="22358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3F4C1384-93BE-FC26-4EB4-3B5CFE9A3038}"/>
                </a:ext>
              </a:extLst>
            </p:cNvPr>
            <p:cNvSpPr/>
            <p:nvPr/>
          </p:nvSpPr>
          <p:spPr>
            <a:xfrm>
              <a:off x="8400185" y="4668965"/>
              <a:ext cx="1052065" cy="22358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C2B69EA3-236A-D9E3-ED40-E724E9F96FE2}"/>
                </a:ext>
              </a:extLst>
            </p:cNvPr>
            <p:cNvSpPr txBox="1"/>
            <p:nvPr/>
          </p:nvSpPr>
          <p:spPr>
            <a:xfrm>
              <a:off x="4994128" y="3851924"/>
              <a:ext cx="451117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 err="1"/>
                <a:t>Ub</a:t>
              </a:r>
              <a:r>
                <a:rPr lang="en-US" altLang="zh-CN" sz="1100" dirty="0"/>
                <a:t>                                 MHC-I</a:t>
              </a:r>
              <a:r>
                <a:rPr lang="zh-CN" altLang="en-US" sz="1100" dirty="0"/>
                <a:t>（</a:t>
              </a:r>
              <a:r>
                <a:rPr lang="en-US" altLang="zh-CN" sz="1100" dirty="0"/>
                <a:t>41kDa</a:t>
              </a:r>
              <a:r>
                <a:rPr lang="zh-CN" altLang="en-US" sz="1100" dirty="0"/>
                <a:t>）</a:t>
              </a:r>
              <a:r>
                <a:rPr lang="en-US" altLang="zh-CN" sz="1100" dirty="0"/>
                <a:t>                  Tubulin</a:t>
              </a:r>
              <a:r>
                <a:rPr lang="zh-CN" altLang="en-US" sz="1100" dirty="0"/>
                <a:t>（</a:t>
              </a:r>
              <a:r>
                <a:rPr lang="en-US" altLang="zh-CN" sz="1100" dirty="0"/>
                <a:t>50kDa</a:t>
              </a:r>
              <a:r>
                <a:rPr lang="zh-CN" altLang="en-US" sz="1100" dirty="0"/>
                <a:t>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0503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8297121-5ED7-25D4-B02A-8E911DA0F0E2}"/>
              </a:ext>
            </a:extLst>
          </p:cNvPr>
          <p:cNvSpPr txBox="1"/>
          <p:nvPr/>
        </p:nvSpPr>
        <p:spPr>
          <a:xfrm>
            <a:off x="195531" y="161026"/>
            <a:ext cx="2521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supplementary Figure 1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FE661B37-5637-5696-CDD6-7831F4852432}"/>
              </a:ext>
            </a:extLst>
          </p:cNvPr>
          <p:cNvSpPr txBox="1"/>
          <p:nvPr/>
        </p:nvSpPr>
        <p:spPr>
          <a:xfrm>
            <a:off x="305246" y="8802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467B227-1A9A-6063-9703-3360A1B533C2}"/>
              </a:ext>
            </a:extLst>
          </p:cNvPr>
          <p:cNvSpPr txBox="1"/>
          <p:nvPr/>
        </p:nvSpPr>
        <p:spPr>
          <a:xfrm>
            <a:off x="312012" y="4009208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E1AB8C12-BACE-4264-B0C1-CAD5D52B7FEE}"/>
              </a:ext>
            </a:extLst>
          </p:cNvPr>
          <p:cNvGrpSpPr/>
          <p:nvPr/>
        </p:nvGrpSpPr>
        <p:grpSpPr>
          <a:xfrm>
            <a:off x="582475" y="4189232"/>
            <a:ext cx="3362280" cy="1854384"/>
            <a:chOff x="208195" y="428990"/>
            <a:chExt cx="3362280" cy="1854384"/>
          </a:xfrm>
        </p:grpSpPr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1E29FD5E-D2B0-7A85-9565-05A6BD715C23}"/>
                </a:ext>
              </a:extLst>
            </p:cNvPr>
            <p:cNvGrpSpPr/>
            <p:nvPr/>
          </p:nvGrpSpPr>
          <p:grpSpPr>
            <a:xfrm>
              <a:off x="208195" y="428990"/>
              <a:ext cx="3236372" cy="1854384"/>
              <a:chOff x="44865" y="971884"/>
              <a:chExt cx="3815040" cy="2185950"/>
            </a:xfrm>
          </p:grpSpPr>
          <p:grpSp>
            <p:nvGrpSpPr>
              <p:cNvPr id="48" name="组合 47">
                <a:extLst>
                  <a:ext uri="{FF2B5EF4-FFF2-40B4-BE49-F238E27FC236}">
                    <a16:creationId xmlns:a16="http://schemas.microsoft.com/office/drawing/2014/main" id="{AA4DDB52-0568-F191-4A80-3A1B27CAE0EB}"/>
                  </a:ext>
                </a:extLst>
              </p:cNvPr>
              <p:cNvGrpSpPr/>
              <p:nvPr/>
            </p:nvGrpSpPr>
            <p:grpSpPr>
              <a:xfrm>
                <a:off x="44865" y="971884"/>
                <a:ext cx="3815040" cy="2168255"/>
                <a:chOff x="1552188" y="1229486"/>
                <a:chExt cx="7100839" cy="4035718"/>
              </a:xfrm>
            </p:grpSpPr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C6D00073-0EF3-31C3-9B3D-0DBE4B63439B}"/>
                    </a:ext>
                  </a:extLst>
                </p:cNvPr>
                <p:cNvSpPr txBox="1"/>
                <p:nvPr/>
              </p:nvSpPr>
              <p:spPr>
                <a:xfrm>
                  <a:off x="2651478" y="2888887"/>
                  <a:ext cx="6001549" cy="4727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3" name="组合 52">
                  <a:extLst>
                    <a:ext uri="{FF2B5EF4-FFF2-40B4-BE49-F238E27FC236}">
                      <a16:creationId xmlns:a16="http://schemas.microsoft.com/office/drawing/2014/main" id="{EE9F0378-FE36-95BE-CD91-EAABD6293017}"/>
                    </a:ext>
                  </a:extLst>
                </p:cNvPr>
                <p:cNvGrpSpPr/>
                <p:nvPr/>
              </p:nvGrpSpPr>
              <p:grpSpPr>
                <a:xfrm>
                  <a:off x="1552188" y="1229486"/>
                  <a:ext cx="3597781" cy="4035718"/>
                  <a:chOff x="1552188" y="1229486"/>
                  <a:chExt cx="3597781" cy="4035718"/>
                </a:xfrm>
              </p:grpSpPr>
              <p:sp>
                <p:nvSpPr>
                  <p:cNvPr id="54" name="文本框 53">
                    <a:extLst>
                      <a:ext uri="{FF2B5EF4-FFF2-40B4-BE49-F238E27FC236}">
                        <a16:creationId xmlns:a16="http://schemas.microsoft.com/office/drawing/2014/main" id="{D35FDC7C-B36A-0D32-FFDB-04526699ABB1}"/>
                      </a:ext>
                    </a:extLst>
                  </p:cNvPr>
                  <p:cNvSpPr txBox="1"/>
                  <p:nvPr/>
                </p:nvSpPr>
                <p:spPr>
                  <a:xfrm>
                    <a:off x="1552188" y="4265415"/>
                    <a:ext cx="1375892" cy="47270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SLC7A11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" name="文本框 54">
                    <a:extLst>
                      <a:ext uri="{FF2B5EF4-FFF2-40B4-BE49-F238E27FC236}">
                        <a16:creationId xmlns:a16="http://schemas.microsoft.com/office/drawing/2014/main" id="{9F62BEAD-BC5E-4B29-16B5-C638AA0F493D}"/>
                      </a:ext>
                    </a:extLst>
                  </p:cNvPr>
                  <p:cNvSpPr txBox="1"/>
                  <p:nvPr/>
                </p:nvSpPr>
                <p:spPr>
                  <a:xfrm>
                    <a:off x="1568262" y="3689669"/>
                    <a:ext cx="1031215" cy="47270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EGFR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" name="文本框 55">
                    <a:extLst>
                      <a:ext uri="{FF2B5EF4-FFF2-40B4-BE49-F238E27FC236}">
                        <a16:creationId xmlns:a16="http://schemas.microsoft.com/office/drawing/2014/main" id="{9E217022-CF10-811D-2985-0444660A8EA1}"/>
                      </a:ext>
                    </a:extLst>
                  </p:cNvPr>
                  <p:cNvSpPr txBox="1"/>
                  <p:nvPr/>
                </p:nvSpPr>
                <p:spPr>
                  <a:xfrm>
                    <a:off x="1575741" y="4792504"/>
                    <a:ext cx="1087490" cy="47270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β-actin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" name="文本框 56">
                    <a:extLst>
                      <a:ext uri="{FF2B5EF4-FFF2-40B4-BE49-F238E27FC236}">
                        <a16:creationId xmlns:a16="http://schemas.microsoft.com/office/drawing/2014/main" id="{C1863F3C-FC04-1FF5-CAD0-368FD81F1263}"/>
                      </a:ext>
                    </a:extLst>
                  </p:cNvPr>
                  <p:cNvSpPr txBox="1"/>
                  <p:nvPr/>
                </p:nvSpPr>
                <p:spPr>
                  <a:xfrm>
                    <a:off x="4076549" y="1229486"/>
                    <a:ext cx="1073420" cy="47270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6-10B 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pic>
            <p:nvPicPr>
              <p:cNvPr id="49" name="图片 48">
                <a:extLst>
                  <a:ext uri="{FF2B5EF4-FFF2-40B4-BE49-F238E27FC236}">
                    <a16:creationId xmlns:a16="http://schemas.microsoft.com/office/drawing/2014/main" id="{C60C40D6-D4FA-A9C2-864F-CB8D441E3AA0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1637" y="2903213"/>
                <a:ext cx="2036968" cy="254621"/>
              </a:xfrm>
              <a:prstGeom prst="rect">
                <a:avLst/>
              </a:prstGeom>
              <a:ln w="6350" cap="sq">
                <a:solidFill>
                  <a:srgbClr val="000000"/>
                </a:solidFill>
                <a:prstDash val="solid"/>
                <a:miter lim="800000"/>
              </a:ln>
              <a:effectLst/>
            </p:spPr>
          </p:pic>
          <p:pic>
            <p:nvPicPr>
              <p:cNvPr id="50" name="图片 49">
                <a:extLst>
                  <a:ext uri="{FF2B5EF4-FFF2-40B4-BE49-F238E27FC236}">
                    <a16:creationId xmlns:a16="http://schemas.microsoft.com/office/drawing/2014/main" id="{06329F67-0235-9055-6466-E220579DAFE9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1643" y="2300791"/>
                <a:ext cx="2036968" cy="254826"/>
              </a:xfrm>
              <a:prstGeom prst="rect">
                <a:avLst/>
              </a:prstGeom>
              <a:ln w="6350" cap="sq">
                <a:solidFill>
                  <a:srgbClr val="000000"/>
                </a:solidFill>
                <a:prstDash val="solid"/>
                <a:miter lim="800000"/>
              </a:ln>
              <a:effectLst/>
            </p:spPr>
          </p:pic>
          <p:pic>
            <p:nvPicPr>
              <p:cNvPr id="51" name="图片 50">
                <a:extLst>
                  <a:ext uri="{FF2B5EF4-FFF2-40B4-BE49-F238E27FC236}">
                    <a16:creationId xmlns:a16="http://schemas.microsoft.com/office/drawing/2014/main" id="{7E7F2D91-2968-754E-1FF5-9C2880E0AC02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1355" y="2605411"/>
                <a:ext cx="2036968" cy="254621"/>
              </a:xfrm>
              <a:prstGeom prst="rect">
                <a:avLst/>
              </a:prstGeom>
              <a:ln w="6350" cap="sq">
                <a:solidFill>
                  <a:srgbClr val="000000"/>
                </a:solidFill>
                <a:prstDash val="solid"/>
                <a:miter lim="800000"/>
              </a:ln>
              <a:effectLst/>
            </p:spPr>
          </p:pic>
        </p:grp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C3206C6C-6D9C-F14E-5C83-BA958FC7ABD5}"/>
                </a:ext>
              </a:extLst>
            </p:cNvPr>
            <p:cNvSpPr txBox="1"/>
            <p:nvPr/>
          </p:nvSpPr>
          <p:spPr>
            <a:xfrm>
              <a:off x="218016" y="1129068"/>
              <a:ext cx="335245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siEGFR</a:t>
              </a: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  -      -      -      -      +     +      +      + </a:t>
              </a: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8BDBD7F2-2D54-6821-1115-EBF5D35971BC}"/>
                </a:ext>
              </a:extLst>
            </p:cNvPr>
            <p:cNvSpPr txBox="1"/>
            <p:nvPr/>
          </p:nvSpPr>
          <p:spPr>
            <a:xfrm>
              <a:off x="215389" y="742380"/>
              <a:ext cx="326596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CHX             +     +     +     +     +     +      +      + 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BD007CC9-5936-C14E-9C2F-AF09AEEC4EA8}"/>
                </a:ext>
              </a:extLst>
            </p:cNvPr>
            <p:cNvSpPr txBox="1"/>
            <p:nvPr/>
          </p:nvSpPr>
          <p:spPr>
            <a:xfrm>
              <a:off x="224631" y="932120"/>
              <a:ext cx="327340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NC               +     +     +     +      -      -      -       -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CA898782-3D68-2D47-1A97-0F6464DC5BF4}"/>
                </a:ext>
              </a:extLst>
            </p:cNvPr>
            <p:cNvSpPr txBox="1"/>
            <p:nvPr/>
          </p:nvSpPr>
          <p:spPr>
            <a:xfrm>
              <a:off x="214961" y="1322665"/>
              <a:ext cx="24641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Times (h)     0     24   36  48     0     24    36   48 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2B24CEE8-67E6-EAA1-FED4-2F028966F619}"/>
              </a:ext>
            </a:extLst>
          </p:cNvPr>
          <p:cNvGrpSpPr/>
          <p:nvPr/>
        </p:nvGrpSpPr>
        <p:grpSpPr>
          <a:xfrm>
            <a:off x="527249" y="957932"/>
            <a:ext cx="3472260" cy="1818157"/>
            <a:chOff x="795297" y="2006230"/>
            <a:chExt cx="3472260" cy="1818157"/>
          </a:xfrm>
        </p:grpSpPr>
        <p:grpSp>
          <p:nvGrpSpPr>
            <p:cNvPr id="59" name="组合 58">
              <a:extLst>
                <a:ext uri="{FF2B5EF4-FFF2-40B4-BE49-F238E27FC236}">
                  <a16:creationId xmlns:a16="http://schemas.microsoft.com/office/drawing/2014/main" id="{B6E0E194-F20E-FB16-8122-57F704816300}"/>
                </a:ext>
              </a:extLst>
            </p:cNvPr>
            <p:cNvGrpSpPr/>
            <p:nvPr/>
          </p:nvGrpSpPr>
          <p:grpSpPr>
            <a:xfrm>
              <a:off x="795297" y="2006230"/>
              <a:ext cx="3472260" cy="1818157"/>
              <a:chOff x="1237291" y="1621923"/>
              <a:chExt cx="7431194" cy="3891152"/>
            </a:xfrm>
          </p:grpSpPr>
          <p:grpSp>
            <p:nvGrpSpPr>
              <p:cNvPr id="64" name="组合 63">
                <a:extLst>
                  <a:ext uri="{FF2B5EF4-FFF2-40B4-BE49-F238E27FC236}">
                    <a16:creationId xmlns:a16="http://schemas.microsoft.com/office/drawing/2014/main" id="{1662D454-8F0E-A216-F759-D56CAED17FC9}"/>
                  </a:ext>
                </a:extLst>
              </p:cNvPr>
              <p:cNvGrpSpPr/>
              <p:nvPr/>
            </p:nvGrpSpPr>
            <p:grpSpPr>
              <a:xfrm>
                <a:off x="2531460" y="2415894"/>
                <a:ext cx="6137025" cy="883157"/>
                <a:chOff x="2531460" y="2415894"/>
                <a:chExt cx="6137025" cy="883157"/>
              </a:xfrm>
            </p:grpSpPr>
            <p:sp>
              <p:nvSpPr>
                <p:cNvPr id="77" name="文本框 76">
                  <a:extLst>
                    <a:ext uri="{FF2B5EF4-FFF2-40B4-BE49-F238E27FC236}">
                      <a16:creationId xmlns:a16="http://schemas.microsoft.com/office/drawing/2014/main" id="{474451A7-EF8D-F1DE-BCF7-2730C55F5DC6}"/>
                    </a:ext>
                  </a:extLst>
                </p:cNvPr>
                <p:cNvSpPr txBox="1"/>
                <p:nvPr/>
              </p:nvSpPr>
              <p:spPr>
                <a:xfrm>
                  <a:off x="2531460" y="2837966"/>
                  <a:ext cx="6017005" cy="4610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Ctrl     -  1μM 2μM    -  1μM  2μM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文本框 77">
                  <a:extLst>
                    <a:ext uri="{FF2B5EF4-FFF2-40B4-BE49-F238E27FC236}">
                      <a16:creationId xmlns:a16="http://schemas.microsoft.com/office/drawing/2014/main" id="{8B5A9BF5-922F-F1D7-02A7-96C7295DD479}"/>
                    </a:ext>
                  </a:extLst>
                </p:cNvPr>
                <p:cNvSpPr txBox="1"/>
                <p:nvPr/>
              </p:nvSpPr>
              <p:spPr>
                <a:xfrm>
                  <a:off x="2651480" y="2415894"/>
                  <a:ext cx="6017005" cy="4610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-      +    +      +      +     +      +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5" name="组合 64">
                <a:extLst>
                  <a:ext uri="{FF2B5EF4-FFF2-40B4-BE49-F238E27FC236}">
                    <a16:creationId xmlns:a16="http://schemas.microsoft.com/office/drawing/2014/main" id="{EDA1C827-565C-280B-00B4-8B6BA9A21B9A}"/>
                  </a:ext>
                </a:extLst>
              </p:cNvPr>
              <p:cNvGrpSpPr/>
              <p:nvPr/>
            </p:nvGrpSpPr>
            <p:grpSpPr>
              <a:xfrm>
                <a:off x="1237291" y="1621923"/>
                <a:ext cx="4517005" cy="3891152"/>
                <a:chOff x="1237291" y="1621923"/>
                <a:chExt cx="4517005" cy="3891152"/>
              </a:xfrm>
            </p:grpSpPr>
            <p:sp>
              <p:nvSpPr>
                <p:cNvPr id="66" name="文本框 65">
                  <a:extLst>
                    <a:ext uri="{FF2B5EF4-FFF2-40B4-BE49-F238E27FC236}">
                      <a16:creationId xmlns:a16="http://schemas.microsoft.com/office/drawing/2014/main" id="{F1850E64-35D1-060C-0A23-511352B1202C}"/>
                    </a:ext>
                  </a:extLst>
                </p:cNvPr>
                <p:cNvSpPr txBox="1"/>
                <p:nvPr/>
              </p:nvSpPr>
              <p:spPr>
                <a:xfrm>
                  <a:off x="1237291" y="3805696"/>
                  <a:ext cx="1005876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EGFR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2C4F4FD0-7730-9632-E767-66B3B787EB1A}"/>
                    </a:ext>
                  </a:extLst>
                </p:cNvPr>
                <p:cNvSpPr txBox="1"/>
                <p:nvPr/>
              </p:nvSpPr>
              <p:spPr>
                <a:xfrm>
                  <a:off x="1248343" y="3266484"/>
                  <a:ext cx="1342084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SLC7A11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文本框 67">
                  <a:extLst>
                    <a:ext uri="{FF2B5EF4-FFF2-40B4-BE49-F238E27FC236}">
                      <a16:creationId xmlns:a16="http://schemas.microsoft.com/office/drawing/2014/main" id="{8FC2FF0B-A4A1-54A4-7769-2707EE08D97B}"/>
                    </a:ext>
                  </a:extLst>
                </p:cNvPr>
                <p:cNvSpPr txBox="1"/>
                <p:nvPr/>
              </p:nvSpPr>
              <p:spPr>
                <a:xfrm>
                  <a:off x="1254849" y="5051990"/>
                  <a:ext cx="1060769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β-actin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文本框 68">
                  <a:extLst>
                    <a:ext uri="{FF2B5EF4-FFF2-40B4-BE49-F238E27FC236}">
                      <a16:creationId xmlns:a16="http://schemas.microsoft.com/office/drawing/2014/main" id="{F8D7004C-686C-885E-6DF3-DD3433E8AB9C}"/>
                    </a:ext>
                  </a:extLst>
                </p:cNvPr>
                <p:cNvSpPr txBox="1"/>
                <p:nvPr/>
              </p:nvSpPr>
              <p:spPr>
                <a:xfrm>
                  <a:off x="3974618" y="1621923"/>
                  <a:ext cx="985291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6-10B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文本框 69">
                  <a:extLst>
                    <a:ext uri="{FF2B5EF4-FFF2-40B4-BE49-F238E27FC236}">
                      <a16:creationId xmlns:a16="http://schemas.microsoft.com/office/drawing/2014/main" id="{BC4512DB-177F-766D-0992-C2BD1F20DB14}"/>
                    </a:ext>
                  </a:extLst>
                </p:cNvPr>
                <p:cNvSpPr txBox="1"/>
                <p:nvPr/>
              </p:nvSpPr>
              <p:spPr>
                <a:xfrm>
                  <a:off x="1245907" y="4470418"/>
                  <a:ext cx="1201426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p-EGFR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文本框 70">
                  <a:extLst>
                    <a:ext uri="{FF2B5EF4-FFF2-40B4-BE49-F238E27FC236}">
                      <a16:creationId xmlns:a16="http://schemas.microsoft.com/office/drawing/2014/main" id="{BB794996-DE8A-7B0B-F46A-9C65D123CB0B}"/>
                    </a:ext>
                  </a:extLst>
                </p:cNvPr>
                <p:cNvSpPr txBox="1"/>
                <p:nvPr/>
              </p:nvSpPr>
              <p:spPr>
                <a:xfrm>
                  <a:off x="1248343" y="2857191"/>
                  <a:ext cx="1204857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Gefitinib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" name="文本框 71">
                  <a:extLst>
                    <a:ext uri="{FF2B5EF4-FFF2-40B4-BE49-F238E27FC236}">
                      <a16:creationId xmlns:a16="http://schemas.microsoft.com/office/drawing/2014/main" id="{9D3516D3-0E3B-8C59-4E9F-48ED3B97ECDC}"/>
                    </a:ext>
                  </a:extLst>
                </p:cNvPr>
                <p:cNvSpPr txBox="1"/>
                <p:nvPr/>
              </p:nvSpPr>
              <p:spPr>
                <a:xfrm>
                  <a:off x="1270068" y="2421244"/>
                  <a:ext cx="848064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EGF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73" name="直接连接符 72">
                  <a:extLst>
                    <a:ext uri="{FF2B5EF4-FFF2-40B4-BE49-F238E27FC236}">
                      <a16:creationId xmlns:a16="http://schemas.microsoft.com/office/drawing/2014/main" id="{A4533EEF-7D80-C117-CF8C-697693F4880A}"/>
                    </a:ext>
                  </a:extLst>
                </p:cNvPr>
                <p:cNvCxnSpPr/>
                <p:nvPr/>
              </p:nvCxnSpPr>
              <p:spPr>
                <a:xfrm>
                  <a:off x="3089737" y="2405818"/>
                  <a:ext cx="1232733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>
                  <a:extLst>
                    <a:ext uri="{FF2B5EF4-FFF2-40B4-BE49-F238E27FC236}">
                      <a16:creationId xmlns:a16="http://schemas.microsoft.com/office/drawing/2014/main" id="{F0FAE187-4D35-E719-E14C-E6876B034727}"/>
                    </a:ext>
                  </a:extLst>
                </p:cNvPr>
                <p:cNvCxnSpPr/>
                <p:nvPr/>
              </p:nvCxnSpPr>
              <p:spPr>
                <a:xfrm>
                  <a:off x="4521563" y="2404277"/>
                  <a:ext cx="1232733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5" name="文本框 74">
                  <a:extLst>
                    <a:ext uri="{FF2B5EF4-FFF2-40B4-BE49-F238E27FC236}">
                      <a16:creationId xmlns:a16="http://schemas.microsoft.com/office/drawing/2014/main" id="{FC7CFF15-9FD5-F057-0D45-D52607C76FF1}"/>
                    </a:ext>
                  </a:extLst>
                </p:cNvPr>
                <p:cNvSpPr txBox="1"/>
                <p:nvPr/>
              </p:nvSpPr>
              <p:spPr>
                <a:xfrm>
                  <a:off x="3375532" y="2019972"/>
                  <a:ext cx="765728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48h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文本框 75">
                  <a:extLst>
                    <a:ext uri="{FF2B5EF4-FFF2-40B4-BE49-F238E27FC236}">
                      <a16:creationId xmlns:a16="http://schemas.microsoft.com/office/drawing/2014/main" id="{ED757AD3-E5BE-8579-B49B-8E8064D7F9BF}"/>
                    </a:ext>
                  </a:extLst>
                </p:cNvPr>
                <p:cNvSpPr txBox="1"/>
                <p:nvPr/>
              </p:nvSpPr>
              <p:spPr>
                <a:xfrm>
                  <a:off x="4838257" y="2020342"/>
                  <a:ext cx="765728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72h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id="{EF82D06E-4533-E0FA-0267-4A9529F3AE92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50460" y="2817304"/>
              <a:ext cx="1512000" cy="216000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pic>
          <p:nvPicPr>
            <p:cNvPr id="61" name="图片 60">
              <a:extLst>
                <a:ext uri="{FF2B5EF4-FFF2-40B4-BE49-F238E27FC236}">
                  <a16:creationId xmlns:a16="http://schemas.microsoft.com/office/drawing/2014/main" id="{22F9F990-E302-296F-C78E-737CE3A26EC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49550" y="3069707"/>
              <a:ext cx="1512000" cy="216000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pic>
          <p:nvPicPr>
            <p:cNvPr id="62" name="图片 61">
              <a:extLst>
                <a:ext uri="{FF2B5EF4-FFF2-40B4-BE49-F238E27FC236}">
                  <a16:creationId xmlns:a16="http://schemas.microsoft.com/office/drawing/2014/main" id="{36137E8A-A259-AF0D-76A7-C815B4EB5D9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47598" y="3322110"/>
              <a:ext cx="1512000" cy="216000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pic>
          <p:nvPicPr>
            <p:cNvPr id="63" name="图片 62">
              <a:extLst>
                <a:ext uri="{FF2B5EF4-FFF2-40B4-BE49-F238E27FC236}">
                  <a16:creationId xmlns:a16="http://schemas.microsoft.com/office/drawing/2014/main" id="{88995C45-9ED3-5249-7DD6-9513640C541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42118" y="3574513"/>
              <a:ext cx="1512000" cy="216000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1B0643B2-E3F8-FDEF-5067-2A5FD85E1E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8204" y="1106479"/>
            <a:ext cx="1921319" cy="43344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7764303-3F7D-B909-3C3D-568B608CA6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63871" y="1100499"/>
            <a:ext cx="1921319" cy="146442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1453C9B-920E-7CC8-00BC-EB4B944F6F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47085" y="1106479"/>
            <a:ext cx="1921319" cy="148983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811D2E8-A8AC-45CC-AE0E-DBC46BA396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89323" y="1106479"/>
            <a:ext cx="1921319" cy="141973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984E8A2-C568-8875-A58F-3FD7C15A7A0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13921" y="4392529"/>
            <a:ext cx="1921319" cy="74718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9A5C27CC-D0EB-3683-DACD-20E64316C04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35620" y="4368581"/>
            <a:ext cx="1918863" cy="121745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CBB1998A-EBAC-9D11-AEC1-6C5A2E81AE0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83344" y="4393532"/>
            <a:ext cx="1918863" cy="27476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23A064D-CCC1-2522-2501-D0C35B8A9B79}"/>
              </a:ext>
            </a:extLst>
          </p:cNvPr>
          <p:cNvSpPr txBox="1"/>
          <p:nvPr/>
        </p:nvSpPr>
        <p:spPr>
          <a:xfrm>
            <a:off x="3462663" y="4295199"/>
            <a:ext cx="35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D37CBDA-545D-0A51-747A-00AE144152B1}"/>
              </a:ext>
            </a:extLst>
          </p:cNvPr>
          <p:cNvSpPr txBox="1"/>
          <p:nvPr/>
        </p:nvSpPr>
        <p:spPr>
          <a:xfrm>
            <a:off x="2907339" y="1119352"/>
            <a:ext cx="35779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68335B2-119D-1876-B1EB-695C03F42D12}"/>
              </a:ext>
            </a:extLst>
          </p:cNvPr>
          <p:cNvSpPr txBox="1"/>
          <p:nvPr/>
        </p:nvSpPr>
        <p:spPr>
          <a:xfrm>
            <a:off x="9776391" y="994790"/>
            <a:ext cx="357790" cy="12390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9043571-FA43-9DA3-9801-1ADA4CAA5BA3}"/>
              </a:ext>
            </a:extLst>
          </p:cNvPr>
          <p:cNvSpPr txBox="1"/>
          <p:nvPr/>
        </p:nvSpPr>
        <p:spPr>
          <a:xfrm>
            <a:off x="5194035" y="1049098"/>
            <a:ext cx="357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A811070-0C6A-F051-0134-D0F338CB65C8}"/>
              </a:ext>
            </a:extLst>
          </p:cNvPr>
          <p:cNvSpPr txBox="1"/>
          <p:nvPr/>
        </p:nvSpPr>
        <p:spPr>
          <a:xfrm>
            <a:off x="5853892" y="4331765"/>
            <a:ext cx="314510" cy="9312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6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D50BF42-8BC2-0C29-1906-34E359733CA8}"/>
              </a:ext>
            </a:extLst>
          </p:cNvPr>
          <p:cNvSpPr txBox="1"/>
          <p:nvPr/>
        </p:nvSpPr>
        <p:spPr>
          <a:xfrm>
            <a:off x="7465884" y="1009051"/>
            <a:ext cx="357790" cy="12390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40943CA-CD3C-CC75-D2D5-D025F3C5AF36}"/>
              </a:ext>
            </a:extLst>
          </p:cNvPr>
          <p:cNvSpPr txBox="1"/>
          <p:nvPr/>
        </p:nvSpPr>
        <p:spPr>
          <a:xfrm>
            <a:off x="8327289" y="4310025"/>
            <a:ext cx="300082" cy="7312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5661C52-8D96-0C8C-4923-0044FF6856DB}"/>
              </a:ext>
            </a:extLst>
          </p:cNvPr>
          <p:cNvSpPr txBox="1"/>
          <p:nvPr/>
        </p:nvSpPr>
        <p:spPr>
          <a:xfrm>
            <a:off x="4302777" y="4030061"/>
            <a:ext cx="59218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EGFR</a:t>
            </a:r>
            <a:r>
              <a:rPr lang="zh-CN" altLang="en-US" sz="1100" dirty="0"/>
              <a:t> （</a:t>
            </a:r>
            <a:r>
              <a:rPr lang="en-US" altLang="zh-CN" sz="1100" dirty="0"/>
              <a:t>170kDa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BB2F56A-7F75-03B2-5696-6D4C0B30C2FA}"/>
              </a:ext>
            </a:extLst>
          </p:cNvPr>
          <p:cNvSpPr txBox="1"/>
          <p:nvPr/>
        </p:nvSpPr>
        <p:spPr>
          <a:xfrm>
            <a:off x="3402714" y="762678"/>
            <a:ext cx="83118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 </a:t>
            </a:r>
            <a:r>
              <a:rPr lang="zh-CN" altLang="en-US" sz="1100" dirty="0"/>
              <a:t>）     </a:t>
            </a:r>
            <a:r>
              <a:rPr lang="en-US" altLang="zh-CN" sz="1100" dirty="0"/>
              <a:t>                          EGFR</a:t>
            </a:r>
            <a:r>
              <a:rPr lang="zh-CN" altLang="en-US" sz="1100" dirty="0"/>
              <a:t> （</a:t>
            </a:r>
            <a:r>
              <a:rPr lang="en-US" altLang="zh-CN" sz="1100" dirty="0"/>
              <a:t>170kDa</a:t>
            </a:r>
            <a:r>
              <a:rPr lang="zh-CN" altLang="en-US" sz="1100" dirty="0"/>
              <a:t>）                             </a:t>
            </a:r>
            <a:r>
              <a:rPr lang="en-US" altLang="zh-CN" sz="1100" dirty="0"/>
              <a:t> p-EGFR </a:t>
            </a:r>
            <a:r>
              <a:rPr lang="zh-CN" altLang="en-US" sz="1100" dirty="0"/>
              <a:t>（</a:t>
            </a:r>
            <a:r>
              <a:rPr lang="en-US" altLang="zh-CN" sz="1100" dirty="0"/>
              <a:t>170kDa 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635391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8297121-5ED7-25D4-B02A-8E911DA0F0E2}"/>
              </a:ext>
            </a:extLst>
          </p:cNvPr>
          <p:cNvSpPr txBox="1"/>
          <p:nvPr/>
        </p:nvSpPr>
        <p:spPr>
          <a:xfrm>
            <a:off x="195531" y="161026"/>
            <a:ext cx="2521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supplementary Figure 3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FE661B37-5637-5696-CDD6-7831F4852432}"/>
              </a:ext>
            </a:extLst>
          </p:cNvPr>
          <p:cNvSpPr txBox="1"/>
          <p:nvPr/>
        </p:nvSpPr>
        <p:spPr>
          <a:xfrm>
            <a:off x="305246" y="8802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467B227-1A9A-6063-9703-3360A1B533C2}"/>
              </a:ext>
            </a:extLst>
          </p:cNvPr>
          <p:cNvSpPr txBox="1"/>
          <p:nvPr/>
        </p:nvSpPr>
        <p:spPr>
          <a:xfrm>
            <a:off x="312012" y="4009208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2102ADFB-F9B3-5B74-AF65-A3E3AA1B7163}"/>
              </a:ext>
            </a:extLst>
          </p:cNvPr>
          <p:cNvGrpSpPr/>
          <p:nvPr/>
        </p:nvGrpSpPr>
        <p:grpSpPr>
          <a:xfrm>
            <a:off x="621772" y="4257520"/>
            <a:ext cx="1649714" cy="1417415"/>
            <a:chOff x="3211471" y="1903014"/>
            <a:chExt cx="1649715" cy="1417415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C2415E87-C098-D654-1A38-60BCA0A70946}"/>
                </a:ext>
              </a:extLst>
            </p:cNvPr>
            <p:cNvGrpSpPr/>
            <p:nvPr/>
          </p:nvGrpSpPr>
          <p:grpSpPr>
            <a:xfrm>
              <a:off x="3211471" y="1903014"/>
              <a:ext cx="1511476" cy="1403006"/>
              <a:chOff x="-284122" y="6526432"/>
              <a:chExt cx="1511476" cy="1403006"/>
            </a:xfrm>
          </p:grpSpPr>
          <p:grpSp>
            <p:nvGrpSpPr>
              <p:cNvPr id="30" name="组合 29">
                <a:extLst>
                  <a:ext uri="{FF2B5EF4-FFF2-40B4-BE49-F238E27FC236}">
                    <a16:creationId xmlns:a16="http://schemas.microsoft.com/office/drawing/2014/main" id="{70D59834-43D5-5010-4043-5461EE8D3432}"/>
                  </a:ext>
                </a:extLst>
              </p:cNvPr>
              <p:cNvGrpSpPr/>
              <p:nvPr/>
            </p:nvGrpSpPr>
            <p:grpSpPr>
              <a:xfrm>
                <a:off x="-284122" y="6526432"/>
                <a:ext cx="1511476" cy="1403006"/>
                <a:chOff x="2416106" y="3526763"/>
                <a:chExt cx="1968179" cy="1826941"/>
              </a:xfrm>
            </p:grpSpPr>
            <p:sp>
              <p:nvSpPr>
                <p:cNvPr id="32" name="文本框 31">
                  <a:extLst>
                    <a:ext uri="{FF2B5EF4-FFF2-40B4-BE49-F238E27FC236}">
                      <a16:creationId xmlns:a16="http://schemas.microsoft.com/office/drawing/2014/main" id="{CB8216D9-D37D-E9A7-9075-43A7CB0B88F9}"/>
                    </a:ext>
                  </a:extLst>
                </p:cNvPr>
                <p:cNvSpPr txBox="1"/>
                <p:nvPr/>
              </p:nvSpPr>
              <p:spPr>
                <a:xfrm>
                  <a:off x="2427947" y="4743294"/>
                  <a:ext cx="807247" cy="280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MHC-I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文本框 32">
                  <a:extLst>
                    <a:ext uri="{FF2B5EF4-FFF2-40B4-BE49-F238E27FC236}">
                      <a16:creationId xmlns:a16="http://schemas.microsoft.com/office/drawing/2014/main" id="{ECBD90E2-C9F7-65A5-7938-42C44ADFE1D8}"/>
                    </a:ext>
                  </a:extLst>
                </p:cNvPr>
                <p:cNvSpPr txBox="1"/>
                <p:nvPr/>
              </p:nvSpPr>
              <p:spPr>
                <a:xfrm rot="19500000">
                  <a:off x="3128813" y="3854097"/>
                  <a:ext cx="386579" cy="240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NC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文本框 33">
                  <a:extLst>
                    <a:ext uri="{FF2B5EF4-FFF2-40B4-BE49-F238E27FC236}">
                      <a16:creationId xmlns:a16="http://schemas.microsoft.com/office/drawing/2014/main" id="{5E796866-0175-DCCE-E0D9-724294056C81}"/>
                    </a:ext>
                  </a:extLst>
                </p:cNvPr>
                <p:cNvSpPr txBox="1"/>
                <p:nvPr/>
              </p:nvSpPr>
              <p:spPr>
                <a:xfrm rot="19500000">
                  <a:off x="3405341" y="3773469"/>
                  <a:ext cx="653763" cy="240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siTAP1-1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DEBB2A0E-171D-1A21-42AE-388FB6EB8B1B}"/>
                    </a:ext>
                  </a:extLst>
                </p:cNvPr>
                <p:cNvSpPr txBox="1"/>
                <p:nvPr/>
              </p:nvSpPr>
              <p:spPr>
                <a:xfrm rot="19500000">
                  <a:off x="3730522" y="3780968"/>
                  <a:ext cx="653763" cy="2404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siTAP1-2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文本框 35">
                  <a:extLst>
                    <a:ext uri="{FF2B5EF4-FFF2-40B4-BE49-F238E27FC236}">
                      <a16:creationId xmlns:a16="http://schemas.microsoft.com/office/drawing/2014/main" id="{371A3660-135E-1C0C-7E2C-1DDBDCB8A781}"/>
                    </a:ext>
                  </a:extLst>
                </p:cNvPr>
                <p:cNvSpPr txBox="1"/>
                <p:nvPr/>
              </p:nvSpPr>
              <p:spPr>
                <a:xfrm>
                  <a:off x="3347987" y="3526763"/>
                  <a:ext cx="599490" cy="2805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6-10B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CC88B078-1E10-E504-D7E3-D3C3B146D928}"/>
                    </a:ext>
                  </a:extLst>
                </p:cNvPr>
                <p:cNvSpPr txBox="1"/>
                <p:nvPr/>
              </p:nvSpPr>
              <p:spPr>
                <a:xfrm>
                  <a:off x="2416106" y="5073161"/>
                  <a:ext cx="782833" cy="280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Tubulin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6147181A-281F-D93B-7C15-9839CE2B895E}"/>
                    </a:ext>
                  </a:extLst>
                </p:cNvPr>
                <p:cNvSpPr txBox="1"/>
                <p:nvPr/>
              </p:nvSpPr>
              <p:spPr>
                <a:xfrm>
                  <a:off x="2425371" y="4450383"/>
                  <a:ext cx="576530" cy="2805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TAP1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1568B3EB-FFD8-4268-BC8E-6CCE43F2B44F}"/>
                  </a:ext>
                </a:extLst>
              </p:cNvPr>
              <p:cNvSpPr txBox="1"/>
              <p:nvPr/>
            </p:nvSpPr>
            <p:spPr>
              <a:xfrm>
                <a:off x="-270920" y="6956670"/>
                <a:ext cx="62709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SLC7A11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B17A6538-F2D4-3278-CFE2-9CFE8733158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37636" y="2346709"/>
              <a:ext cx="101992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D892DE91-8C2D-5555-2029-86F296F72EA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841640" y="2597727"/>
              <a:ext cx="1015916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B1574C40-78AB-4BA8-2643-1B2BCECB7CA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40493" y="2854158"/>
              <a:ext cx="1020693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89C13347-5249-CB60-3167-1FBA7177929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45699" y="3104429"/>
              <a:ext cx="1015487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45" name="图片 44">
            <a:extLst>
              <a:ext uri="{FF2B5EF4-FFF2-40B4-BE49-F238E27FC236}">
                <a16:creationId xmlns:a16="http://schemas.microsoft.com/office/drawing/2014/main" id="{57BABFFD-CB0E-A0D6-CE6E-6504EECF8A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9323" y="1034179"/>
            <a:ext cx="1219872" cy="1766899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DCADDDC6-ECB9-588C-4BB8-8F35A158A8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8646" y="1034179"/>
            <a:ext cx="1281899" cy="1779187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3574DECB-3BB5-34A4-4EB3-94562ADD6C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1107" y="1034179"/>
            <a:ext cx="1281899" cy="1687002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DC07DCBA-0E1C-6991-CB0D-ED5F66CFC7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32051" y="4216732"/>
            <a:ext cx="1161622" cy="1687002"/>
          </a:xfrm>
          <a:prstGeom prst="rect">
            <a:avLst/>
          </a:prstGeom>
        </p:spPr>
      </p:pic>
      <p:pic>
        <p:nvPicPr>
          <p:cNvPr id="59" name="图片 58">
            <a:extLst>
              <a:ext uri="{FF2B5EF4-FFF2-40B4-BE49-F238E27FC236}">
                <a16:creationId xmlns:a16="http://schemas.microsoft.com/office/drawing/2014/main" id="{AF9EDD05-5291-820A-35A6-7433285D67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33714" y="4257520"/>
            <a:ext cx="1162608" cy="1034484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DF3B7508-C032-C192-C0E3-527FC35EAF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6064" y="4287654"/>
            <a:ext cx="1161622" cy="614136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22474962-2C2B-BE96-25B4-504F238CC8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10903" y="4257520"/>
            <a:ext cx="1168203" cy="771848"/>
          </a:xfrm>
          <a:prstGeom prst="rect">
            <a:avLst/>
          </a:prstGeom>
        </p:spPr>
      </p:pic>
      <p:sp>
        <p:nvSpPr>
          <p:cNvPr id="65" name="矩形 64">
            <a:extLst>
              <a:ext uri="{FF2B5EF4-FFF2-40B4-BE49-F238E27FC236}">
                <a16:creationId xmlns:a16="http://schemas.microsoft.com/office/drawing/2014/main" id="{63F308C6-773C-B045-F260-1317A90A631D}"/>
              </a:ext>
            </a:extLst>
          </p:cNvPr>
          <p:cNvSpPr/>
          <p:nvPr/>
        </p:nvSpPr>
        <p:spPr>
          <a:xfrm>
            <a:off x="4991840" y="1582614"/>
            <a:ext cx="1101166" cy="2125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62240562-B5AC-249F-9DDD-5BDBE4E148F5}"/>
              </a:ext>
            </a:extLst>
          </p:cNvPr>
          <p:cNvSpPr/>
          <p:nvPr/>
        </p:nvSpPr>
        <p:spPr>
          <a:xfrm>
            <a:off x="6704516" y="2019249"/>
            <a:ext cx="1023652" cy="2708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986B1D4F-CA9E-9B6E-4ABD-D4311CD3DE67}"/>
              </a:ext>
            </a:extLst>
          </p:cNvPr>
          <p:cNvSpPr/>
          <p:nvPr/>
        </p:nvSpPr>
        <p:spPr>
          <a:xfrm>
            <a:off x="8333602" y="1895196"/>
            <a:ext cx="1101166" cy="2125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30E2BBE2-3380-C698-29A4-DCA3E98E32A1}"/>
              </a:ext>
            </a:extLst>
          </p:cNvPr>
          <p:cNvSpPr/>
          <p:nvPr/>
        </p:nvSpPr>
        <p:spPr>
          <a:xfrm>
            <a:off x="3402092" y="4758933"/>
            <a:ext cx="882361" cy="1428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BCD24BD4-E60B-F0C5-B948-C2B16E800BAD}"/>
              </a:ext>
            </a:extLst>
          </p:cNvPr>
          <p:cNvSpPr txBox="1"/>
          <p:nvPr/>
        </p:nvSpPr>
        <p:spPr>
          <a:xfrm>
            <a:off x="7862873" y="1143630"/>
            <a:ext cx="357790" cy="15776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EA6C4D1C-4847-6D22-502E-243F4BD73B20}"/>
              </a:ext>
            </a:extLst>
          </p:cNvPr>
          <p:cNvSpPr txBox="1"/>
          <p:nvPr/>
        </p:nvSpPr>
        <p:spPr>
          <a:xfrm>
            <a:off x="9469047" y="1188068"/>
            <a:ext cx="357790" cy="15776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A6C3A846-DD48-2E88-6FEC-1F13AAA3E2A6}"/>
              </a:ext>
            </a:extLst>
          </p:cNvPr>
          <p:cNvSpPr txBox="1"/>
          <p:nvPr/>
        </p:nvSpPr>
        <p:spPr>
          <a:xfrm>
            <a:off x="4553552" y="1107152"/>
            <a:ext cx="357790" cy="15160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0D369417-2834-BCF3-8082-604281157E1A}"/>
              </a:ext>
            </a:extLst>
          </p:cNvPr>
          <p:cNvSpPr txBox="1"/>
          <p:nvPr/>
        </p:nvSpPr>
        <p:spPr>
          <a:xfrm>
            <a:off x="9645301" y="4124547"/>
            <a:ext cx="357790" cy="15776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BEF97521-7F50-1672-67B3-3C1AD7F24FEE}"/>
              </a:ext>
            </a:extLst>
          </p:cNvPr>
          <p:cNvSpPr txBox="1"/>
          <p:nvPr/>
        </p:nvSpPr>
        <p:spPr>
          <a:xfrm>
            <a:off x="7913161" y="4100956"/>
            <a:ext cx="300082" cy="962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8C080B5B-EF9B-B49E-F7D1-CF74F0ADD45E}"/>
              </a:ext>
            </a:extLst>
          </p:cNvPr>
          <p:cNvSpPr txBox="1"/>
          <p:nvPr/>
        </p:nvSpPr>
        <p:spPr>
          <a:xfrm>
            <a:off x="4698607" y="4316985"/>
            <a:ext cx="357790" cy="808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55D96D46-31C2-1A8E-1A60-613DF7DB910A}"/>
              </a:ext>
            </a:extLst>
          </p:cNvPr>
          <p:cNvSpPr txBox="1"/>
          <p:nvPr/>
        </p:nvSpPr>
        <p:spPr>
          <a:xfrm>
            <a:off x="2996124" y="4227922"/>
            <a:ext cx="357790" cy="7466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0A6FFB88-35AB-00B7-541E-5CD3870D8720}"/>
              </a:ext>
            </a:extLst>
          </p:cNvPr>
          <p:cNvSpPr txBox="1"/>
          <p:nvPr/>
        </p:nvSpPr>
        <p:spPr>
          <a:xfrm>
            <a:off x="3059767" y="3931678"/>
            <a:ext cx="67345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TAP1</a:t>
            </a:r>
            <a:r>
              <a:rPr lang="zh-CN" altLang="en-US" sz="1100" dirty="0"/>
              <a:t>（</a:t>
            </a:r>
            <a:r>
              <a:rPr lang="en-US" altLang="zh-CN" sz="1100" dirty="0"/>
              <a:t>70-81kDa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79495235-F19E-3039-C7B3-6C41AAD2B53D}"/>
              </a:ext>
            </a:extLst>
          </p:cNvPr>
          <p:cNvSpPr txBox="1"/>
          <p:nvPr/>
        </p:nvSpPr>
        <p:spPr>
          <a:xfrm>
            <a:off x="2717375" y="676115"/>
            <a:ext cx="70423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TAP1</a:t>
            </a:r>
            <a:r>
              <a:rPr lang="zh-CN" altLang="en-US" sz="1100" dirty="0"/>
              <a:t>（</a:t>
            </a:r>
            <a:r>
              <a:rPr lang="en-US" altLang="zh-CN" sz="1100" dirty="0"/>
              <a:t>70-81kDa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B34D207D-BC9E-CDDC-B6FE-4F9E6887D5A7}"/>
              </a:ext>
            </a:extLst>
          </p:cNvPr>
          <p:cNvGrpSpPr/>
          <p:nvPr/>
        </p:nvGrpSpPr>
        <p:grpSpPr>
          <a:xfrm>
            <a:off x="712436" y="1011089"/>
            <a:ext cx="1653272" cy="1516428"/>
            <a:chOff x="712436" y="1011089"/>
            <a:chExt cx="1653272" cy="1516428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C516F962-9F00-4918-8579-C6563D809E62}"/>
                </a:ext>
              </a:extLst>
            </p:cNvPr>
            <p:cNvGrpSpPr/>
            <p:nvPr/>
          </p:nvGrpSpPr>
          <p:grpSpPr>
            <a:xfrm>
              <a:off x="712436" y="1011089"/>
              <a:ext cx="1653272" cy="1516428"/>
              <a:chOff x="4571458" y="95990"/>
              <a:chExt cx="1653272" cy="1516429"/>
            </a:xfrm>
          </p:grpSpPr>
          <p:grpSp>
            <p:nvGrpSpPr>
              <p:cNvPr id="4" name="组合 3">
                <a:extLst>
                  <a:ext uri="{FF2B5EF4-FFF2-40B4-BE49-F238E27FC236}">
                    <a16:creationId xmlns:a16="http://schemas.microsoft.com/office/drawing/2014/main" id="{11542657-EDA0-BCC4-7533-219CFA1622B8}"/>
                  </a:ext>
                </a:extLst>
              </p:cNvPr>
              <p:cNvGrpSpPr/>
              <p:nvPr/>
            </p:nvGrpSpPr>
            <p:grpSpPr>
              <a:xfrm>
                <a:off x="4571458" y="95990"/>
                <a:ext cx="1653272" cy="1511382"/>
                <a:chOff x="248309" y="2492408"/>
                <a:chExt cx="1401565" cy="1247795"/>
              </a:xfrm>
            </p:grpSpPr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2723D37A-FAEB-8471-B43B-3B8355752F77}"/>
                    </a:ext>
                  </a:extLst>
                </p:cNvPr>
                <p:cNvSpPr txBox="1"/>
                <p:nvPr/>
              </p:nvSpPr>
              <p:spPr>
                <a:xfrm>
                  <a:off x="817639" y="2492408"/>
                  <a:ext cx="390290" cy="17787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6-10B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1" name="组合 10">
                  <a:extLst>
                    <a:ext uri="{FF2B5EF4-FFF2-40B4-BE49-F238E27FC236}">
                      <a16:creationId xmlns:a16="http://schemas.microsoft.com/office/drawing/2014/main" id="{5A9A0E03-524C-4C36-3CBC-E2DE54F922D9}"/>
                    </a:ext>
                  </a:extLst>
                </p:cNvPr>
                <p:cNvGrpSpPr/>
                <p:nvPr/>
              </p:nvGrpSpPr>
              <p:grpSpPr>
                <a:xfrm>
                  <a:off x="248309" y="2646990"/>
                  <a:ext cx="1401565" cy="1093213"/>
                  <a:chOff x="248309" y="2646990"/>
                  <a:chExt cx="1401565" cy="1093213"/>
                </a:xfrm>
              </p:grpSpPr>
              <p:grpSp>
                <p:nvGrpSpPr>
                  <p:cNvPr id="12" name="组合 11">
                    <a:extLst>
                      <a:ext uri="{FF2B5EF4-FFF2-40B4-BE49-F238E27FC236}">
                        <a16:creationId xmlns:a16="http://schemas.microsoft.com/office/drawing/2014/main" id="{CE108A38-B71C-09A0-E3B2-67E554BFD920}"/>
                      </a:ext>
                    </a:extLst>
                  </p:cNvPr>
                  <p:cNvGrpSpPr/>
                  <p:nvPr/>
                </p:nvGrpSpPr>
                <p:grpSpPr>
                  <a:xfrm>
                    <a:off x="248309" y="2941682"/>
                    <a:ext cx="531621" cy="798521"/>
                    <a:chOff x="267527" y="2939757"/>
                    <a:chExt cx="531621" cy="798521"/>
                  </a:xfrm>
                </p:grpSpPr>
                <p:grpSp>
                  <p:nvGrpSpPr>
                    <p:cNvPr id="21" name="组合 20">
                      <a:extLst>
                        <a:ext uri="{FF2B5EF4-FFF2-40B4-BE49-F238E27FC236}">
                          <a16:creationId xmlns:a16="http://schemas.microsoft.com/office/drawing/2014/main" id="{44226FB0-9151-5AED-2D88-B522DD6DAAB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67527" y="2939757"/>
                      <a:ext cx="531621" cy="389310"/>
                      <a:chOff x="362716" y="2978521"/>
                      <a:chExt cx="531621" cy="389310"/>
                    </a:xfrm>
                  </p:grpSpPr>
                  <p:sp>
                    <p:nvSpPr>
                      <p:cNvPr id="22" name="文本框 21">
                        <a:extLst>
                          <a:ext uri="{FF2B5EF4-FFF2-40B4-BE49-F238E27FC236}">
                            <a16:creationId xmlns:a16="http://schemas.microsoft.com/office/drawing/2014/main" id="{70577A9A-242F-3B9A-EDDE-635BD222D69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68671" y="3189961"/>
                        <a:ext cx="375342" cy="17787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TAP1</a:t>
                        </a:r>
                        <a:endParaRPr lang="zh-CN" alt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3" name="文本框 22">
                        <a:extLst>
                          <a:ext uri="{FF2B5EF4-FFF2-40B4-BE49-F238E27FC236}">
                            <a16:creationId xmlns:a16="http://schemas.microsoft.com/office/drawing/2014/main" id="{5F11448E-A5B0-A9B4-8973-BEAB38C9E5F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62716" y="2978521"/>
                        <a:ext cx="531621" cy="17787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altLang="zh-CN" sz="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SLC7A11</a:t>
                        </a:r>
                        <a:endParaRPr lang="zh-CN" alt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18" name="文本框 17">
                      <a:extLst>
                        <a:ext uri="{FF2B5EF4-FFF2-40B4-BE49-F238E27FC236}">
                          <a16:creationId xmlns:a16="http://schemas.microsoft.com/office/drawing/2014/main" id="{759B41D1-DA76-D8B9-38BD-D51438B6834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9563" y="3355001"/>
                      <a:ext cx="406597" cy="17787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MHC-I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9" name="文本框 18">
                      <a:extLst>
                        <a:ext uri="{FF2B5EF4-FFF2-40B4-BE49-F238E27FC236}">
                          <a16:creationId xmlns:a16="http://schemas.microsoft.com/office/drawing/2014/main" id="{EA4BF647-9EE3-61C7-7CF4-A9AE57AFC9E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6845" y="3560408"/>
                      <a:ext cx="443289" cy="17787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Tubulin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13" name="组合 12">
                    <a:extLst>
                      <a:ext uri="{FF2B5EF4-FFF2-40B4-BE49-F238E27FC236}">
                        <a16:creationId xmlns:a16="http://schemas.microsoft.com/office/drawing/2014/main" id="{E3CACD90-17DD-D572-A225-23174F72BA45}"/>
                      </a:ext>
                    </a:extLst>
                  </p:cNvPr>
                  <p:cNvGrpSpPr/>
                  <p:nvPr/>
                </p:nvGrpSpPr>
                <p:grpSpPr>
                  <a:xfrm>
                    <a:off x="705252" y="2646990"/>
                    <a:ext cx="944622" cy="248875"/>
                    <a:chOff x="814100" y="2576454"/>
                    <a:chExt cx="944622" cy="248875"/>
                  </a:xfrm>
                </p:grpSpPr>
                <p:sp>
                  <p:nvSpPr>
                    <p:cNvPr id="14" name="文本框 13">
                      <a:extLst>
                        <a:ext uri="{FF2B5EF4-FFF2-40B4-BE49-F238E27FC236}">
                          <a16:creationId xmlns:a16="http://schemas.microsoft.com/office/drawing/2014/main" id="{2F2BCC6F-6394-D2F9-B3AF-6DB46A218764}"/>
                        </a:ext>
                      </a:extLst>
                    </p:cNvPr>
                    <p:cNvSpPr txBox="1"/>
                    <p:nvPr/>
                  </p:nvSpPr>
                  <p:spPr>
                    <a:xfrm rot="19500000">
                      <a:off x="814100" y="2647459"/>
                      <a:ext cx="281574" cy="17787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5" name="文本框 14">
                      <a:extLst>
                        <a:ext uri="{FF2B5EF4-FFF2-40B4-BE49-F238E27FC236}">
                          <a16:creationId xmlns:a16="http://schemas.microsoft.com/office/drawing/2014/main" id="{25F645CD-8108-0619-18BE-44EF91201E8C}"/>
                        </a:ext>
                      </a:extLst>
                    </p:cNvPr>
                    <p:cNvSpPr txBox="1"/>
                    <p:nvPr/>
                  </p:nvSpPr>
                  <p:spPr>
                    <a:xfrm rot="19500000">
                      <a:off x="898869" y="2576454"/>
                      <a:ext cx="671593" cy="17787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siSLC7A11-1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6" name="文本框 15">
                      <a:extLst>
                        <a:ext uri="{FF2B5EF4-FFF2-40B4-BE49-F238E27FC236}">
                          <a16:creationId xmlns:a16="http://schemas.microsoft.com/office/drawing/2014/main" id="{4EF51339-859E-B577-DEC0-B9F15FAE625D}"/>
                        </a:ext>
                      </a:extLst>
                    </p:cNvPr>
                    <p:cNvSpPr txBox="1"/>
                    <p:nvPr/>
                  </p:nvSpPr>
                  <p:spPr>
                    <a:xfrm rot="19500000">
                      <a:off x="1087129" y="2578475"/>
                      <a:ext cx="671593" cy="17787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siSLC7A11-2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</p:grpSp>
          <p:pic>
            <p:nvPicPr>
              <p:cNvPr id="5" name="图片 4">
                <a:extLst>
                  <a:ext uri="{FF2B5EF4-FFF2-40B4-BE49-F238E27FC236}">
                    <a16:creationId xmlns:a16="http://schemas.microsoft.com/office/drawing/2014/main" id="{9037DADF-5087-B005-5573-C865138478A8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20000" contras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120889" y="902366"/>
                <a:ext cx="934223" cy="21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F1DBCDCE-205E-F9F0-C206-4DDA33705C7F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126851" y="1396419"/>
                <a:ext cx="939739" cy="21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944D236E-6E6B-73A9-DCA2-04B8E6DC1939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7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rightnessContrast bright="20000" contrast="-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126205" y="1153168"/>
                <a:ext cx="932733" cy="21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A0F7E71-2BD4-5FA5-89EB-6459DB7FE7A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268928" y="1560471"/>
              <a:ext cx="9216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D1176D52-4E30-1001-30A6-7CE197AB6878}"/>
              </a:ext>
            </a:extLst>
          </p:cNvPr>
          <p:cNvGrpSpPr/>
          <p:nvPr/>
        </p:nvGrpSpPr>
        <p:grpSpPr>
          <a:xfrm>
            <a:off x="2574719" y="1042289"/>
            <a:ext cx="1958139" cy="1080649"/>
            <a:chOff x="2574719" y="1042289"/>
            <a:chExt cx="1958139" cy="1080649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BAC0F634-711F-F5AC-1703-C704D4E6C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574719" y="1042289"/>
              <a:ext cx="1663187" cy="1080649"/>
            </a:xfrm>
            <a:prstGeom prst="rect">
              <a:avLst/>
            </a:prstGeom>
          </p:spPr>
        </p:pic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84FC9724-8E38-DE92-943F-67F6E6F94BB5}"/>
                </a:ext>
              </a:extLst>
            </p:cNvPr>
            <p:cNvSpPr/>
            <p:nvPr/>
          </p:nvSpPr>
          <p:spPr>
            <a:xfrm>
              <a:off x="2753667" y="1757647"/>
              <a:ext cx="1121283" cy="19753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C101F61A-6C99-8F87-B206-2793A1EE080D}"/>
                </a:ext>
              </a:extLst>
            </p:cNvPr>
            <p:cNvSpPr txBox="1"/>
            <p:nvPr/>
          </p:nvSpPr>
          <p:spPr>
            <a:xfrm>
              <a:off x="4175068" y="1112027"/>
              <a:ext cx="357790" cy="9005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180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140</a:t>
              </a:r>
            </a:p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</a:p>
            <a:p>
              <a:pPr>
                <a:lnSpc>
                  <a:spcPct val="250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3982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8297121-5ED7-25D4-B02A-8E911DA0F0E2}"/>
              </a:ext>
            </a:extLst>
          </p:cNvPr>
          <p:cNvSpPr txBox="1"/>
          <p:nvPr/>
        </p:nvSpPr>
        <p:spPr>
          <a:xfrm>
            <a:off x="195531" y="161026"/>
            <a:ext cx="2521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supplementary Figure 3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FE661B37-5637-5696-CDD6-7831F4852432}"/>
              </a:ext>
            </a:extLst>
          </p:cNvPr>
          <p:cNvSpPr txBox="1"/>
          <p:nvPr/>
        </p:nvSpPr>
        <p:spPr>
          <a:xfrm>
            <a:off x="305246" y="8802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467B227-1A9A-6063-9703-3360A1B533C2}"/>
              </a:ext>
            </a:extLst>
          </p:cNvPr>
          <p:cNvSpPr txBox="1"/>
          <p:nvPr/>
        </p:nvSpPr>
        <p:spPr>
          <a:xfrm>
            <a:off x="312012" y="4009208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48CE7C9-3700-0FB3-2ECD-96AF6A44F59E}"/>
              </a:ext>
            </a:extLst>
          </p:cNvPr>
          <p:cNvGrpSpPr/>
          <p:nvPr/>
        </p:nvGrpSpPr>
        <p:grpSpPr>
          <a:xfrm>
            <a:off x="589241" y="1034179"/>
            <a:ext cx="2063666" cy="1551612"/>
            <a:chOff x="1726508" y="2210255"/>
            <a:chExt cx="2063666" cy="1504046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919ACD64-FB00-B1A9-B29F-6BF5695E2BC4}"/>
                </a:ext>
              </a:extLst>
            </p:cNvPr>
            <p:cNvGrpSpPr/>
            <p:nvPr/>
          </p:nvGrpSpPr>
          <p:grpSpPr>
            <a:xfrm>
              <a:off x="1726508" y="2210255"/>
              <a:ext cx="2063666" cy="1504046"/>
              <a:chOff x="23843" y="7353561"/>
              <a:chExt cx="2457621" cy="1544624"/>
            </a:xfrm>
          </p:grpSpPr>
          <p:grpSp>
            <p:nvGrpSpPr>
              <p:cNvPr id="9" name="组合 8">
                <a:extLst>
                  <a:ext uri="{FF2B5EF4-FFF2-40B4-BE49-F238E27FC236}">
                    <a16:creationId xmlns:a16="http://schemas.microsoft.com/office/drawing/2014/main" id="{8367ABF7-1C0F-5BBF-3C2F-68E0E031F209}"/>
                  </a:ext>
                </a:extLst>
              </p:cNvPr>
              <p:cNvGrpSpPr/>
              <p:nvPr/>
            </p:nvGrpSpPr>
            <p:grpSpPr>
              <a:xfrm>
                <a:off x="31835" y="7353561"/>
                <a:ext cx="2449629" cy="1544624"/>
                <a:chOff x="1163141" y="2992616"/>
                <a:chExt cx="3641300" cy="2296036"/>
              </a:xfrm>
            </p:grpSpPr>
            <p:grpSp>
              <p:nvGrpSpPr>
                <p:cNvPr id="11" name="组合 10">
                  <a:extLst>
                    <a:ext uri="{FF2B5EF4-FFF2-40B4-BE49-F238E27FC236}">
                      <a16:creationId xmlns:a16="http://schemas.microsoft.com/office/drawing/2014/main" id="{F725DA5E-1337-2FC2-9B7B-1EBEDBBFF4E5}"/>
                    </a:ext>
                  </a:extLst>
                </p:cNvPr>
                <p:cNvGrpSpPr/>
                <p:nvPr/>
              </p:nvGrpSpPr>
              <p:grpSpPr>
                <a:xfrm>
                  <a:off x="1163141" y="3254515"/>
                  <a:ext cx="3641300" cy="2034137"/>
                  <a:chOff x="6707550" y="3101088"/>
                  <a:chExt cx="3641300" cy="2034138"/>
                </a:xfrm>
              </p:grpSpPr>
              <p:sp>
                <p:nvSpPr>
                  <p:cNvPr id="13" name="文本框 12">
                    <a:extLst>
                      <a:ext uri="{FF2B5EF4-FFF2-40B4-BE49-F238E27FC236}">
                        <a16:creationId xmlns:a16="http://schemas.microsoft.com/office/drawing/2014/main" id="{E24A5FDC-AE09-C845-8FD7-09DBFB116BBC}"/>
                      </a:ext>
                    </a:extLst>
                  </p:cNvPr>
                  <p:cNvSpPr txBox="1"/>
                  <p:nvPr/>
                </p:nvSpPr>
                <p:spPr>
                  <a:xfrm rot="19385355">
                    <a:off x="7796864" y="3268161"/>
                    <a:ext cx="684824" cy="2732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NC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C68B0A57-C100-27C9-7D49-272E42027C88}"/>
                      </a:ext>
                    </a:extLst>
                  </p:cNvPr>
                  <p:cNvSpPr txBox="1"/>
                  <p:nvPr/>
                </p:nvSpPr>
                <p:spPr>
                  <a:xfrm rot="19417449">
                    <a:off x="8125890" y="3193960"/>
                    <a:ext cx="1013626" cy="27326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siSLC7A11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9245C426-1486-CC45-D9CC-B77D5EB1A544}"/>
                      </a:ext>
                    </a:extLst>
                  </p:cNvPr>
                  <p:cNvSpPr txBox="1"/>
                  <p:nvPr/>
                </p:nvSpPr>
                <p:spPr>
                  <a:xfrm>
                    <a:off x="6707550" y="4009677"/>
                    <a:ext cx="783773" cy="31880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TAP1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" name="文本框 15">
                    <a:extLst>
                      <a:ext uri="{FF2B5EF4-FFF2-40B4-BE49-F238E27FC236}">
                        <a16:creationId xmlns:a16="http://schemas.microsoft.com/office/drawing/2014/main" id="{2CC013DC-4EC0-F6BC-32BB-D99024A47679}"/>
                      </a:ext>
                    </a:extLst>
                  </p:cNvPr>
                  <p:cNvSpPr txBox="1"/>
                  <p:nvPr/>
                </p:nvSpPr>
                <p:spPr>
                  <a:xfrm>
                    <a:off x="6732822" y="4408847"/>
                    <a:ext cx="849038" cy="31880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MHC-I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FE4BFC4D-1493-1C71-6880-07F69A20B4C4}"/>
                      </a:ext>
                    </a:extLst>
                  </p:cNvPr>
                  <p:cNvSpPr txBox="1"/>
                  <p:nvPr/>
                </p:nvSpPr>
                <p:spPr>
                  <a:xfrm rot="19385355">
                    <a:off x="8556649" y="3131978"/>
                    <a:ext cx="1114011" cy="2732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siTAP1-1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" name="文本框 17">
                    <a:extLst>
                      <a:ext uri="{FF2B5EF4-FFF2-40B4-BE49-F238E27FC236}">
                        <a16:creationId xmlns:a16="http://schemas.microsoft.com/office/drawing/2014/main" id="{7B34AF8A-897D-F83E-4233-A5F5DAE85F91}"/>
                      </a:ext>
                    </a:extLst>
                  </p:cNvPr>
                  <p:cNvSpPr txBox="1"/>
                  <p:nvPr/>
                </p:nvSpPr>
                <p:spPr>
                  <a:xfrm rot="19417449">
                    <a:off x="8648579" y="3101088"/>
                    <a:ext cx="1700271" cy="4098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siSLC7A11+</a:t>
                    </a:r>
                  </a:p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siTAP1-1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" name="文本框 18">
                    <a:extLst>
                      <a:ext uri="{FF2B5EF4-FFF2-40B4-BE49-F238E27FC236}">
                        <a16:creationId xmlns:a16="http://schemas.microsoft.com/office/drawing/2014/main" id="{9AC43820-467C-959E-EE19-2D6446D6F2B8}"/>
                      </a:ext>
                    </a:extLst>
                  </p:cNvPr>
                  <p:cNvSpPr txBox="1"/>
                  <p:nvPr/>
                </p:nvSpPr>
                <p:spPr>
                  <a:xfrm>
                    <a:off x="6725644" y="4816417"/>
                    <a:ext cx="925657" cy="31880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Tubulin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F27287DF-BAD9-E756-E7E7-2309019FE548}"/>
                    </a:ext>
                  </a:extLst>
                </p:cNvPr>
                <p:cNvSpPr txBox="1"/>
                <p:nvPr/>
              </p:nvSpPr>
              <p:spPr>
                <a:xfrm>
                  <a:off x="2697537" y="2992616"/>
                  <a:ext cx="814986" cy="3188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6-10B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1EA75B7-3881-CEF7-92D6-DC9C1B2E876B}"/>
                  </a:ext>
                </a:extLst>
              </p:cNvPr>
              <p:cNvSpPr txBox="1"/>
              <p:nvPr/>
            </p:nvSpPr>
            <p:spPr>
              <a:xfrm>
                <a:off x="23843" y="7887255"/>
                <a:ext cx="746808" cy="2144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SLC7A11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3F739E37-F66C-2972-95D3-2ADFC21F2F1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8199" y="3229273"/>
              <a:ext cx="864000" cy="2165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04E2D4D5-C304-9F66-24A3-5FA1DE0F247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11716" y="2974494"/>
              <a:ext cx="864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D85DCC1-5C89-7339-FC4E-E8463CB42DBA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11716" y="3488431"/>
              <a:ext cx="864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4E3BEE18-BF5D-7C81-8FE6-0A07F090C43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14411" y="2720962"/>
              <a:ext cx="864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7063728F-1128-FDB7-DBC0-47650FAA0C97}"/>
              </a:ext>
            </a:extLst>
          </p:cNvPr>
          <p:cNvGrpSpPr/>
          <p:nvPr/>
        </p:nvGrpSpPr>
        <p:grpSpPr>
          <a:xfrm>
            <a:off x="954314" y="4163096"/>
            <a:ext cx="1387595" cy="1211791"/>
            <a:chOff x="-989047" y="5785909"/>
            <a:chExt cx="1294740" cy="1197653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5ED02469-B464-6BE2-9120-6A0C5A6F13E3}"/>
                </a:ext>
              </a:extLst>
            </p:cNvPr>
            <p:cNvGrpSpPr/>
            <p:nvPr/>
          </p:nvGrpSpPr>
          <p:grpSpPr>
            <a:xfrm>
              <a:off x="-989047" y="5785909"/>
              <a:ext cx="1294740" cy="1178500"/>
              <a:chOff x="6421229" y="976482"/>
              <a:chExt cx="2562292" cy="3026027"/>
            </a:xfrm>
          </p:grpSpPr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30F29FC1-17FE-A546-3F3F-AB7E34C2BB6C}"/>
                  </a:ext>
                </a:extLst>
              </p:cNvPr>
              <p:cNvSpPr txBox="1"/>
              <p:nvPr/>
            </p:nvSpPr>
            <p:spPr>
              <a:xfrm>
                <a:off x="6421229" y="2875157"/>
                <a:ext cx="817569" cy="546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TAP1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AE23DCB-AFFA-D013-E499-A2958DF74BB2}"/>
                  </a:ext>
                </a:extLst>
              </p:cNvPr>
              <p:cNvSpPr txBox="1"/>
              <p:nvPr/>
            </p:nvSpPr>
            <p:spPr>
              <a:xfrm rot="19500000">
                <a:off x="7314302" y="1529949"/>
                <a:ext cx="613324" cy="546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6B267D32-1C66-90F1-532E-D499179E7230}"/>
                  </a:ext>
                </a:extLst>
              </p:cNvPr>
              <p:cNvSpPr txBox="1"/>
              <p:nvPr/>
            </p:nvSpPr>
            <p:spPr>
              <a:xfrm rot="19500000">
                <a:off x="7584009" y="1503121"/>
                <a:ext cx="930051" cy="546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siGR-2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EE908B08-44BF-050B-A269-6AE351D7642E}"/>
                  </a:ext>
                </a:extLst>
              </p:cNvPr>
              <p:cNvSpPr txBox="1"/>
              <p:nvPr/>
            </p:nvSpPr>
            <p:spPr>
              <a:xfrm rot="19500000">
                <a:off x="8053470" y="1485222"/>
                <a:ext cx="930051" cy="546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siGR-3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BE50C539-009C-EF88-48BB-0103FF57B5EB}"/>
                  </a:ext>
                </a:extLst>
              </p:cNvPr>
              <p:cNvSpPr txBox="1"/>
              <p:nvPr/>
            </p:nvSpPr>
            <p:spPr>
              <a:xfrm>
                <a:off x="7450797" y="976482"/>
                <a:ext cx="850128" cy="546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6-10B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C76365D5-E6B6-C4FB-8A48-A2A47C5BBCAA}"/>
                  </a:ext>
                </a:extLst>
              </p:cNvPr>
              <p:cNvSpPr txBox="1"/>
              <p:nvPr/>
            </p:nvSpPr>
            <p:spPr>
              <a:xfrm>
                <a:off x="6431836" y="3455769"/>
                <a:ext cx="915251" cy="546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β-actin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7E502C75-0122-4B6E-6DE5-EE6FD047BEDD}"/>
                  </a:ext>
                </a:extLst>
              </p:cNvPr>
              <p:cNvSpPr txBox="1"/>
              <p:nvPr/>
            </p:nvSpPr>
            <p:spPr>
              <a:xfrm>
                <a:off x="6432711" y="2217950"/>
                <a:ext cx="625164" cy="546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GR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AE188B2E-5AAC-ED9B-6C27-D28DA74A1EB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555132" y="6526932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CB14D850-EAAF-9E41-E0EC-4CF0DF3486E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555131" y="6283276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277565A4-0338-9DE2-DA21-DB665B890C22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553819" y="6767562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35" name="图片 34">
            <a:extLst>
              <a:ext uri="{FF2B5EF4-FFF2-40B4-BE49-F238E27FC236}">
                <a16:creationId xmlns:a16="http://schemas.microsoft.com/office/drawing/2014/main" id="{D1F54773-A8EB-3CB0-6925-65176D8977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56051" y="1260999"/>
            <a:ext cx="1548087" cy="1681084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D63E32C-E589-C430-E103-9FB7035DB9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98744" y="1244120"/>
            <a:ext cx="1478928" cy="77670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488D5C54-874B-0E0A-FE3D-16C8EEF239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46748" y="1226409"/>
            <a:ext cx="1521488" cy="973540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4A531E1C-0CE2-6A20-F159-FC08AA83ED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81049" y="1215429"/>
            <a:ext cx="1473608" cy="792663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543A5E91-5690-754F-97F5-F75233F447D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88079" y="4293949"/>
            <a:ext cx="1389593" cy="878479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4F926A4A-5F98-D50F-C448-5A60FE2EAA6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48240" y="4293949"/>
            <a:ext cx="1389593" cy="1175198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11008F8E-2A88-F11A-9A89-BC886FA2EAE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34215" y="4307200"/>
            <a:ext cx="1389593" cy="1182104"/>
          </a:xfrm>
          <a:prstGeom prst="rect">
            <a:avLst/>
          </a:prstGeom>
        </p:spPr>
      </p:pic>
      <p:sp>
        <p:nvSpPr>
          <p:cNvPr id="52" name="矩形 51">
            <a:extLst>
              <a:ext uri="{FF2B5EF4-FFF2-40B4-BE49-F238E27FC236}">
                <a16:creationId xmlns:a16="http://schemas.microsoft.com/office/drawing/2014/main" id="{B103D639-A915-64FB-20B2-7482D3804C14}"/>
              </a:ext>
            </a:extLst>
          </p:cNvPr>
          <p:cNvSpPr/>
          <p:nvPr/>
        </p:nvSpPr>
        <p:spPr>
          <a:xfrm>
            <a:off x="3824989" y="4954794"/>
            <a:ext cx="1115071" cy="2176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EEF7CF97-C945-0D45-DE9E-A7CB10EF1015}"/>
              </a:ext>
            </a:extLst>
          </p:cNvPr>
          <p:cNvSpPr txBox="1"/>
          <p:nvPr/>
        </p:nvSpPr>
        <p:spPr>
          <a:xfrm>
            <a:off x="2870096" y="1260999"/>
            <a:ext cx="357790" cy="14237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CD2FB826-9A1A-A695-682D-F8855CB6F6B7}"/>
              </a:ext>
            </a:extLst>
          </p:cNvPr>
          <p:cNvSpPr txBox="1"/>
          <p:nvPr/>
        </p:nvSpPr>
        <p:spPr>
          <a:xfrm>
            <a:off x="5002479" y="1188068"/>
            <a:ext cx="357790" cy="685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FABE81DE-034F-396A-DB09-CBC68CFF8581}"/>
              </a:ext>
            </a:extLst>
          </p:cNvPr>
          <p:cNvSpPr txBox="1"/>
          <p:nvPr/>
        </p:nvSpPr>
        <p:spPr>
          <a:xfrm>
            <a:off x="7085386" y="654232"/>
            <a:ext cx="300082" cy="12698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212035B7-F082-AAF3-8063-2366E535368C}"/>
              </a:ext>
            </a:extLst>
          </p:cNvPr>
          <p:cNvSpPr txBox="1"/>
          <p:nvPr/>
        </p:nvSpPr>
        <p:spPr>
          <a:xfrm>
            <a:off x="10914856" y="1188068"/>
            <a:ext cx="357790" cy="8697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EE9A1CF5-E529-05CB-FCC5-0B2269909DFB}"/>
              </a:ext>
            </a:extLst>
          </p:cNvPr>
          <p:cNvSpPr txBox="1"/>
          <p:nvPr/>
        </p:nvSpPr>
        <p:spPr>
          <a:xfrm>
            <a:off x="3316710" y="4599422"/>
            <a:ext cx="357790" cy="685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E643E434-8344-A730-7C27-98DFBA193205}"/>
              </a:ext>
            </a:extLst>
          </p:cNvPr>
          <p:cNvSpPr txBox="1"/>
          <p:nvPr/>
        </p:nvSpPr>
        <p:spPr>
          <a:xfrm>
            <a:off x="5087100" y="4584132"/>
            <a:ext cx="357790" cy="685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E8DEB730-C363-A4FF-8886-5C0544FDDF0D}"/>
              </a:ext>
            </a:extLst>
          </p:cNvPr>
          <p:cNvSpPr txBox="1"/>
          <p:nvPr/>
        </p:nvSpPr>
        <p:spPr>
          <a:xfrm>
            <a:off x="7106645" y="4098270"/>
            <a:ext cx="300082" cy="962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F8C7CA7F-E50B-8379-E966-E18D17BA308E}"/>
              </a:ext>
            </a:extLst>
          </p:cNvPr>
          <p:cNvSpPr/>
          <p:nvPr/>
        </p:nvSpPr>
        <p:spPr>
          <a:xfrm>
            <a:off x="9660317" y="1817821"/>
            <a:ext cx="1254539" cy="1902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6C98DC66-26B7-4ADB-60DB-79886CE7A416}"/>
              </a:ext>
            </a:extLst>
          </p:cNvPr>
          <p:cNvSpPr txBox="1"/>
          <p:nvPr/>
        </p:nvSpPr>
        <p:spPr>
          <a:xfrm>
            <a:off x="3729731" y="3941386"/>
            <a:ext cx="52453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GR</a:t>
            </a:r>
            <a:r>
              <a:rPr lang="zh-CN" altLang="en-US" sz="1100" dirty="0"/>
              <a:t>（</a:t>
            </a:r>
            <a:r>
              <a:rPr lang="en-US" altLang="zh-CN" sz="1100" dirty="0"/>
              <a:t>94kDa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TAP1</a:t>
            </a:r>
            <a:r>
              <a:rPr lang="zh-CN" altLang="en-US" sz="1100" dirty="0"/>
              <a:t>（</a:t>
            </a:r>
            <a:r>
              <a:rPr lang="en-US" altLang="zh-CN" sz="1100" dirty="0"/>
              <a:t>70-81kDa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0CB5A4BB-E2E3-3A7A-161F-121B019622B3}"/>
              </a:ext>
            </a:extLst>
          </p:cNvPr>
          <p:cNvSpPr txBox="1"/>
          <p:nvPr/>
        </p:nvSpPr>
        <p:spPr>
          <a:xfrm>
            <a:off x="3156051" y="912172"/>
            <a:ext cx="78886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TAP1</a:t>
            </a:r>
            <a:r>
              <a:rPr lang="zh-CN" altLang="en-US" sz="1100" dirty="0"/>
              <a:t>（</a:t>
            </a:r>
            <a:r>
              <a:rPr lang="en-US" altLang="zh-CN" sz="1100" dirty="0"/>
              <a:t>70-81kDa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51732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2CD5A9AB-E3A1-698E-71B0-CCE171F75D6F}"/>
              </a:ext>
            </a:extLst>
          </p:cNvPr>
          <p:cNvSpPr txBox="1"/>
          <p:nvPr/>
        </p:nvSpPr>
        <p:spPr>
          <a:xfrm>
            <a:off x="176206" y="184030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1</a:t>
            </a:r>
            <a:endParaRPr lang="zh-CN" altLang="en-US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DD34DA8D-7CA9-5FC5-970D-484C9C182DC1}"/>
              </a:ext>
            </a:extLst>
          </p:cNvPr>
          <p:cNvSpPr txBox="1"/>
          <p:nvPr/>
        </p:nvSpPr>
        <p:spPr>
          <a:xfrm>
            <a:off x="730439" y="965326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19F867F0-9489-B786-AB09-3A7032F8F76B}"/>
              </a:ext>
            </a:extLst>
          </p:cNvPr>
          <p:cNvSpPr txBox="1"/>
          <p:nvPr/>
        </p:nvSpPr>
        <p:spPr>
          <a:xfrm>
            <a:off x="7108029" y="1865790"/>
            <a:ext cx="24416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SLC7A11-Flag</a:t>
            </a:r>
            <a:r>
              <a:rPr lang="zh-CN" altLang="en-US" sz="800" dirty="0"/>
              <a:t> （</a:t>
            </a:r>
            <a:r>
              <a:rPr lang="en-US" altLang="zh-CN" sz="800" dirty="0"/>
              <a:t>35-55 </a:t>
            </a:r>
            <a:r>
              <a:rPr lang="en-US" altLang="zh-CN" sz="800" dirty="0" err="1"/>
              <a:t>kDa</a:t>
            </a:r>
            <a:r>
              <a:rPr lang="en-US" altLang="zh-CN" sz="800" dirty="0"/>
              <a:t>, ab175186, Abcam</a:t>
            </a:r>
            <a:r>
              <a:rPr lang="zh-CN" altLang="en-US" sz="800" dirty="0"/>
              <a:t>）</a:t>
            </a: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85388CAF-6124-C608-C535-B8A542295C33}"/>
              </a:ext>
            </a:extLst>
          </p:cNvPr>
          <p:cNvSpPr txBox="1"/>
          <p:nvPr/>
        </p:nvSpPr>
        <p:spPr>
          <a:xfrm>
            <a:off x="3981278" y="571280"/>
            <a:ext cx="10663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EGFR</a:t>
            </a:r>
            <a:r>
              <a:rPr lang="zh-CN" altLang="en-US" sz="800" dirty="0"/>
              <a:t> （</a:t>
            </a:r>
            <a:r>
              <a:rPr lang="en-US" altLang="zh-CN" sz="800" dirty="0"/>
              <a:t>170kDa</a:t>
            </a:r>
            <a:r>
              <a:rPr lang="zh-CN" altLang="en-US" sz="800" dirty="0"/>
              <a:t>）</a:t>
            </a:r>
            <a:r>
              <a:rPr lang="en-US" altLang="zh-CN" sz="800" dirty="0"/>
              <a:t> </a:t>
            </a: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BE466B58-C118-F24C-B79F-36538EECA591}"/>
              </a:ext>
            </a:extLst>
          </p:cNvPr>
          <p:cNvSpPr txBox="1"/>
          <p:nvPr/>
        </p:nvSpPr>
        <p:spPr>
          <a:xfrm>
            <a:off x="7108029" y="2110317"/>
            <a:ext cx="9734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r>
              <a:rPr lang="zh-CN" altLang="en-US" sz="800" dirty="0"/>
              <a:t>（</a:t>
            </a:r>
            <a:r>
              <a:rPr lang="en-US" altLang="zh-CN" sz="800" dirty="0"/>
              <a:t>37kDa</a:t>
            </a:r>
            <a:r>
              <a:rPr lang="zh-CN" altLang="en-US" sz="800" dirty="0"/>
              <a:t>）</a:t>
            </a: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3495F321-9FD9-FFD7-5D3F-C4987DAD0940}"/>
              </a:ext>
            </a:extLst>
          </p:cNvPr>
          <p:cNvSpPr txBox="1"/>
          <p:nvPr/>
        </p:nvSpPr>
        <p:spPr>
          <a:xfrm>
            <a:off x="3913928" y="4301936"/>
            <a:ext cx="10663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EGFR</a:t>
            </a:r>
            <a:r>
              <a:rPr lang="zh-CN" altLang="en-US" sz="800" dirty="0"/>
              <a:t> （</a:t>
            </a:r>
            <a:r>
              <a:rPr lang="en-US" altLang="zh-CN" sz="800" dirty="0"/>
              <a:t>170kDa</a:t>
            </a:r>
            <a:r>
              <a:rPr lang="zh-CN" altLang="en-US" sz="800" dirty="0"/>
              <a:t>）</a:t>
            </a:r>
            <a:r>
              <a:rPr lang="en-US" altLang="zh-CN" sz="800" dirty="0"/>
              <a:t> </a:t>
            </a: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DBBCCDD8-8D9D-0EFC-65C6-B707BBF406A4}"/>
              </a:ext>
            </a:extLst>
          </p:cNvPr>
          <p:cNvGrpSpPr/>
          <p:nvPr/>
        </p:nvGrpSpPr>
        <p:grpSpPr>
          <a:xfrm>
            <a:off x="746628" y="4624528"/>
            <a:ext cx="1954558" cy="1118249"/>
            <a:chOff x="8036359" y="3887176"/>
            <a:chExt cx="4172832" cy="2226822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AD5C0CFA-7669-9C87-9CF5-8ECC4E6ABEB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50346" y="5066458"/>
              <a:ext cx="1844574" cy="100363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7FEBB3E7-5BCB-7F08-3297-E31B3807EA0B}"/>
                </a:ext>
              </a:extLst>
            </p:cNvPr>
            <p:cNvSpPr txBox="1"/>
            <p:nvPr/>
          </p:nvSpPr>
          <p:spPr>
            <a:xfrm rot="19380000">
              <a:off x="9898376" y="3930709"/>
              <a:ext cx="887057" cy="4290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Input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856E6797-F817-3B8F-1C0F-9639BBF48546}"/>
                </a:ext>
              </a:extLst>
            </p:cNvPr>
            <p:cNvSpPr txBox="1"/>
            <p:nvPr/>
          </p:nvSpPr>
          <p:spPr>
            <a:xfrm rot="19380000">
              <a:off x="10657964" y="3946217"/>
              <a:ext cx="750165" cy="4290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IgG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9317CFDC-83DC-7E0F-9641-49ACD9F1C9B9}"/>
                </a:ext>
              </a:extLst>
            </p:cNvPr>
            <p:cNvSpPr txBox="1"/>
            <p:nvPr/>
          </p:nvSpPr>
          <p:spPr>
            <a:xfrm rot="19380000">
              <a:off x="11205777" y="3887176"/>
              <a:ext cx="1003414" cy="4290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EGFR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E627BE47-5A93-7BB2-E4C6-3CFCE768782D}"/>
                </a:ext>
              </a:extLst>
            </p:cNvPr>
            <p:cNvSpPr txBox="1"/>
            <p:nvPr/>
          </p:nvSpPr>
          <p:spPr>
            <a:xfrm>
              <a:off x="8036359" y="5195218"/>
              <a:ext cx="2307519" cy="4290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SLC7A 11-Flag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2EC33052-A850-BFEC-F9E7-D789D4A7FA0A}"/>
                </a:ext>
              </a:extLst>
            </p:cNvPr>
            <p:cNvSpPr txBox="1"/>
            <p:nvPr/>
          </p:nvSpPr>
          <p:spPr>
            <a:xfrm>
              <a:off x="8927367" y="4544757"/>
              <a:ext cx="1003414" cy="4290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EGFR</a:t>
              </a: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219BF90D-8AF6-7819-8299-1206B22D9131}"/>
                </a:ext>
              </a:extLst>
            </p:cNvPr>
            <p:cNvSpPr txBox="1"/>
            <p:nvPr/>
          </p:nvSpPr>
          <p:spPr>
            <a:xfrm>
              <a:off x="8711734" y="5684974"/>
              <a:ext cx="1236131" cy="4290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 </a:t>
              </a:r>
            </a:p>
          </p:txBody>
        </p: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F8C0B1F4-ACC4-EAA2-0B8A-6C343F67914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41979" y="4554466"/>
              <a:ext cx="1844574" cy="4301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7D7D0C1A-73EF-AB61-E2A0-FC26713BB069}"/>
                </a:ext>
              </a:extLst>
            </p:cNvPr>
            <p:cNvCxnSpPr/>
            <p:nvPr/>
          </p:nvCxnSpPr>
          <p:spPr>
            <a:xfrm>
              <a:off x="9782031" y="4752665"/>
              <a:ext cx="23597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>
              <a:extLst>
                <a:ext uri="{FF2B5EF4-FFF2-40B4-BE49-F238E27FC236}">
                  <a16:creationId xmlns:a16="http://schemas.microsoft.com/office/drawing/2014/main" id="{6F0259D7-D95E-B27F-4710-2729DE817006}"/>
                </a:ext>
              </a:extLst>
            </p:cNvPr>
            <p:cNvCxnSpPr>
              <a:cxnSpLocks/>
            </p:cNvCxnSpPr>
            <p:nvPr/>
          </p:nvCxnSpPr>
          <p:spPr>
            <a:xfrm>
              <a:off x="9775858" y="5405763"/>
              <a:ext cx="23597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>
              <a:extLst>
                <a:ext uri="{FF2B5EF4-FFF2-40B4-BE49-F238E27FC236}">
                  <a16:creationId xmlns:a16="http://schemas.microsoft.com/office/drawing/2014/main" id="{E649075F-D5C3-6D0C-1347-871F2445FC82}"/>
                </a:ext>
              </a:extLst>
            </p:cNvPr>
            <p:cNvCxnSpPr>
              <a:cxnSpLocks/>
            </p:cNvCxnSpPr>
            <p:nvPr/>
          </p:nvCxnSpPr>
          <p:spPr>
            <a:xfrm>
              <a:off x="9774148" y="5886931"/>
              <a:ext cx="23597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78232F13-7908-46F0-BE5E-0682BA2E1336}"/>
              </a:ext>
            </a:extLst>
          </p:cNvPr>
          <p:cNvGrpSpPr/>
          <p:nvPr/>
        </p:nvGrpSpPr>
        <p:grpSpPr>
          <a:xfrm>
            <a:off x="792767" y="919324"/>
            <a:ext cx="2174492" cy="1569107"/>
            <a:chOff x="5245902" y="3797389"/>
            <a:chExt cx="4162842" cy="3021645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DC2834D2-CB3E-1337-F70B-FD3F8D7C81B2}"/>
                </a:ext>
              </a:extLst>
            </p:cNvPr>
            <p:cNvGrpSpPr/>
            <p:nvPr/>
          </p:nvGrpSpPr>
          <p:grpSpPr>
            <a:xfrm>
              <a:off x="5245902" y="3797389"/>
              <a:ext cx="4162842" cy="3021645"/>
              <a:chOff x="5217570" y="3785893"/>
              <a:chExt cx="4162842" cy="3021645"/>
            </a:xfrm>
          </p:grpSpPr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180A8902-A83F-D3D8-FA69-48BAA6F51706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12486" y="5064035"/>
                <a:ext cx="1654039" cy="97055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33FFAFBE-4907-5354-E3DE-CADE0AC12339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917341" y="4567454"/>
                <a:ext cx="1654039" cy="41595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reflection stA="45000" endPos="3000" dist="50800" dir="5400000" sy="-100000" algn="bl" rotWithShape="0"/>
              </a:effectLst>
            </p:spPr>
          </p:pic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622BFD4F-C909-7CD8-CBF4-078086BC25B8}"/>
                  </a:ext>
                </a:extLst>
              </p:cNvPr>
              <p:cNvSpPr txBox="1"/>
              <p:nvPr/>
            </p:nvSpPr>
            <p:spPr>
              <a:xfrm rot="19380000">
                <a:off x="6910542" y="4017509"/>
                <a:ext cx="795429" cy="414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Input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7B466594-3D43-95C5-7ACC-C299C7BC6D29}"/>
                  </a:ext>
                </a:extLst>
              </p:cNvPr>
              <p:cNvSpPr txBox="1"/>
              <p:nvPr/>
            </p:nvSpPr>
            <p:spPr>
              <a:xfrm rot="19380000">
                <a:off x="7600078" y="4063438"/>
                <a:ext cx="672678" cy="414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IgG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034F5095-7B9D-A2B8-1366-45CBE722AE32}"/>
                  </a:ext>
                </a:extLst>
              </p:cNvPr>
              <p:cNvSpPr txBox="1"/>
              <p:nvPr/>
            </p:nvSpPr>
            <p:spPr>
              <a:xfrm rot="19380000">
                <a:off x="8124664" y="3785893"/>
                <a:ext cx="1255748" cy="6519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SLC7A 11</a:t>
                </a:r>
              </a:p>
              <a:p>
                <a:pPr algn="ctr"/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-Flag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FF5CFC1B-0198-A142-71E8-F4F0AB60EA0D}"/>
                  </a:ext>
                </a:extLst>
              </p:cNvPr>
              <p:cNvSpPr txBox="1"/>
              <p:nvPr/>
            </p:nvSpPr>
            <p:spPr>
              <a:xfrm>
                <a:off x="8694219" y="6392655"/>
                <a:ext cx="353649" cy="414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FD8CC75A-FEE4-CAE8-A061-2087A38C9783}"/>
                  </a:ext>
                </a:extLst>
              </p:cNvPr>
              <p:cNvSpPr txBox="1"/>
              <p:nvPr/>
            </p:nvSpPr>
            <p:spPr>
              <a:xfrm>
                <a:off x="5217570" y="5224341"/>
                <a:ext cx="1648551" cy="414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SLC7A11-Flag</a:t>
                </a:r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F4373C4B-BB15-8F61-FDEB-EB5C2C7F1F02}"/>
                  </a:ext>
                </a:extLst>
              </p:cNvPr>
              <p:cNvSpPr txBox="1"/>
              <p:nvPr/>
            </p:nvSpPr>
            <p:spPr>
              <a:xfrm>
                <a:off x="5979037" y="4552909"/>
                <a:ext cx="899767" cy="414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EGFR</a:t>
                </a:r>
              </a:p>
            </p:txBody>
          </p:sp>
          <p:cxnSp>
            <p:nvCxnSpPr>
              <p:cNvPr id="34" name="直接箭头连接符 33">
                <a:extLst>
                  <a:ext uri="{FF2B5EF4-FFF2-40B4-BE49-F238E27FC236}">
                    <a16:creationId xmlns:a16="http://schemas.microsoft.com/office/drawing/2014/main" id="{2FA59668-999E-D3D9-8EF6-73064B9F7947}"/>
                  </a:ext>
                </a:extLst>
              </p:cNvPr>
              <p:cNvCxnSpPr/>
              <p:nvPr/>
            </p:nvCxnSpPr>
            <p:spPr>
              <a:xfrm>
                <a:off x="6741343" y="4761092"/>
                <a:ext cx="235975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箭头连接符 34">
                <a:extLst>
                  <a:ext uri="{FF2B5EF4-FFF2-40B4-BE49-F238E27FC236}">
                    <a16:creationId xmlns:a16="http://schemas.microsoft.com/office/drawing/2014/main" id="{D62FDA3D-AA2A-36A6-E341-CDA44B638C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35171" y="5506552"/>
                <a:ext cx="235975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381B38B8-0908-1AEA-32E5-16B15A74226B}"/>
                </a:ext>
              </a:extLst>
            </p:cNvPr>
            <p:cNvSpPr txBox="1"/>
            <p:nvPr/>
          </p:nvSpPr>
          <p:spPr>
            <a:xfrm>
              <a:off x="5802679" y="5676015"/>
              <a:ext cx="1108446" cy="4148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 </a:t>
              </a:r>
            </a:p>
          </p:txBody>
        </p:sp>
        <p:cxnSp>
          <p:nvCxnSpPr>
            <p:cNvPr id="25" name="直接箭头连接符 24">
              <a:extLst>
                <a:ext uri="{FF2B5EF4-FFF2-40B4-BE49-F238E27FC236}">
                  <a16:creationId xmlns:a16="http://schemas.microsoft.com/office/drawing/2014/main" id="{4F066BF7-AF44-A50F-136E-878628012EF7}"/>
                </a:ext>
              </a:extLst>
            </p:cNvPr>
            <p:cNvCxnSpPr>
              <a:cxnSpLocks/>
            </p:cNvCxnSpPr>
            <p:nvPr/>
          </p:nvCxnSpPr>
          <p:spPr>
            <a:xfrm>
              <a:off x="6761793" y="5875928"/>
              <a:ext cx="235975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40DAF6D1-3E7F-1DE8-97BE-E5B5946594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2583" y="837208"/>
            <a:ext cx="1214101" cy="165978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01F015D-5175-1FEC-83BD-8B94E1A19E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80636" y="852761"/>
            <a:ext cx="1229469" cy="16597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4F6AD1D-C497-3B39-FFF0-7554D94473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80636" y="4627314"/>
            <a:ext cx="1229469" cy="1659406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08C6C5D4-9965-AADC-FBDB-EA667D1419DE}"/>
              </a:ext>
            </a:extLst>
          </p:cNvPr>
          <p:cNvSpPr txBox="1"/>
          <p:nvPr/>
        </p:nvSpPr>
        <p:spPr>
          <a:xfrm>
            <a:off x="3368104" y="866075"/>
            <a:ext cx="35779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DF6BD852-81D5-71E5-556F-D3AAECE392CC}"/>
              </a:ext>
            </a:extLst>
          </p:cNvPr>
          <p:cNvSpPr txBox="1"/>
          <p:nvPr/>
        </p:nvSpPr>
        <p:spPr>
          <a:xfrm>
            <a:off x="5511983" y="927108"/>
            <a:ext cx="35779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C8D9CCA4-FEE9-2E58-6FC0-F79486A6ECB4}"/>
              </a:ext>
            </a:extLst>
          </p:cNvPr>
          <p:cNvSpPr txBox="1"/>
          <p:nvPr/>
        </p:nvSpPr>
        <p:spPr>
          <a:xfrm>
            <a:off x="4881742" y="4627314"/>
            <a:ext cx="35779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7ECD3AA-F457-33C8-DFAA-EBEEF1FD9341}"/>
              </a:ext>
            </a:extLst>
          </p:cNvPr>
          <p:cNvSpPr/>
          <p:nvPr/>
        </p:nvSpPr>
        <p:spPr>
          <a:xfrm>
            <a:off x="3866212" y="912431"/>
            <a:ext cx="902188" cy="1802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5C3FD30-2794-AD64-E449-B2E9BC30A4D3}"/>
              </a:ext>
            </a:extLst>
          </p:cNvPr>
          <p:cNvSpPr/>
          <p:nvPr/>
        </p:nvSpPr>
        <p:spPr>
          <a:xfrm>
            <a:off x="3790739" y="4670324"/>
            <a:ext cx="966613" cy="2833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4C0EE65-C909-C075-1567-F977A5422271}"/>
              </a:ext>
            </a:extLst>
          </p:cNvPr>
          <p:cNvSpPr/>
          <p:nvPr/>
        </p:nvSpPr>
        <p:spPr>
          <a:xfrm>
            <a:off x="6002791" y="1822864"/>
            <a:ext cx="950100" cy="2874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E47338A0-2B5A-81E0-7B14-9C4EDD040069}"/>
              </a:ext>
            </a:extLst>
          </p:cNvPr>
          <p:cNvGrpSpPr/>
          <p:nvPr/>
        </p:nvGrpSpPr>
        <p:grpSpPr>
          <a:xfrm>
            <a:off x="5593754" y="4570136"/>
            <a:ext cx="4002025" cy="1917438"/>
            <a:chOff x="6232257" y="4603885"/>
            <a:chExt cx="4002025" cy="1917438"/>
          </a:xfrm>
        </p:grpSpPr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3889516D-BD03-005E-05A3-87EDE68641B7}"/>
                </a:ext>
              </a:extLst>
            </p:cNvPr>
            <p:cNvGrpSpPr/>
            <p:nvPr/>
          </p:nvGrpSpPr>
          <p:grpSpPr>
            <a:xfrm>
              <a:off x="6232257" y="4603885"/>
              <a:ext cx="4002025" cy="1917438"/>
              <a:chOff x="6232257" y="4603885"/>
              <a:chExt cx="4002025" cy="1917438"/>
            </a:xfrm>
          </p:grpSpPr>
          <p:sp>
            <p:nvSpPr>
              <p:cNvPr id="103" name="文本框 102">
                <a:extLst>
                  <a:ext uri="{FF2B5EF4-FFF2-40B4-BE49-F238E27FC236}">
                    <a16:creationId xmlns:a16="http://schemas.microsoft.com/office/drawing/2014/main" id="{591DF605-1FDF-7CED-63BD-67044E7F6BFF}"/>
                  </a:ext>
                </a:extLst>
              </p:cNvPr>
              <p:cNvSpPr txBox="1"/>
              <p:nvPr/>
            </p:nvSpPr>
            <p:spPr>
              <a:xfrm>
                <a:off x="7791296" y="5852242"/>
                <a:ext cx="113949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GAPDH</a:t>
                </a:r>
                <a:r>
                  <a:rPr lang="zh-CN" altLang="en-US" sz="800" dirty="0"/>
                  <a:t> （</a:t>
                </a:r>
                <a:r>
                  <a:rPr lang="en-US" altLang="zh-CN" sz="800" dirty="0"/>
                  <a:t>37kDa</a:t>
                </a:r>
                <a:r>
                  <a:rPr lang="zh-CN" altLang="en-US" sz="800" dirty="0"/>
                  <a:t>）</a:t>
                </a:r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7E223B0B-48BC-9514-EE5B-908C3347A3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31231" y="4603885"/>
                <a:ext cx="1214101" cy="1682835"/>
              </a:xfrm>
              <a:prstGeom prst="rect">
                <a:avLst/>
              </a:prstGeom>
            </p:spPr>
          </p:pic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B0BB0B3D-DE05-EA20-10EF-98CE1C66220A}"/>
                  </a:ext>
                </a:extLst>
              </p:cNvPr>
              <p:cNvSpPr txBox="1"/>
              <p:nvPr/>
            </p:nvSpPr>
            <p:spPr>
              <a:xfrm>
                <a:off x="6232257" y="4705441"/>
                <a:ext cx="357790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</a:p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140</a:t>
                </a:r>
              </a:p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</a:p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75</a:t>
                </a:r>
              </a:p>
              <a:p>
                <a:endPara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</a:p>
              <a:p>
                <a:endPara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45</a:t>
                </a:r>
              </a:p>
              <a:p>
                <a:endPara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35</a:t>
                </a:r>
              </a:p>
              <a:p>
                <a:endPara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E48D27D4-A72E-939D-C1B7-839D4E257458}"/>
                  </a:ext>
                </a:extLst>
              </p:cNvPr>
              <p:cNvSpPr txBox="1"/>
              <p:nvPr/>
            </p:nvSpPr>
            <p:spPr>
              <a:xfrm>
                <a:off x="7792588" y="5637638"/>
                <a:ext cx="244169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SLC7A11-Flag</a:t>
                </a:r>
                <a:r>
                  <a:rPr lang="zh-CN" altLang="en-US" sz="800" dirty="0"/>
                  <a:t> （</a:t>
                </a:r>
                <a:r>
                  <a:rPr lang="en-US" altLang="zh-CN" sz="800" dirty="0"/>
                  <a:t>35-55 </a:t>
                </a:r>
                <a:r>
                  <a:rPr lang="en-US" altLang="zh-CN" sz="800" dirty="0" err="1"/>
                  <a:t>kDa</a:t>
                </a:r>
                <a:r>
                  <a:rPr lang="en-US" altLang="zh-CN" sz="800" dirty="0"/>
                  <a:t>, ab175186, Abcam</a:t>
                </a:r>
                <a:r>
                  <a:rPr lang="zh-CN" altLang="en-US" sz="800" dirty="0"/>
                  <a:t>） </a:t>
                </a:r>
                <a:endPara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D7F01B6F-8FC7-7DF4-633F-2E178668B616}"/>
                </a:ext>
              </a:extLst>
            </p:cNvPr>
            <p:cNvSpPr/>
            <p:nvPr/>
          </p:nvSpPr>
          <p:spPr>
            <a:xfrm>
              <a:off x="6658102" y="5614067"/>
              <a:ext cx="879860" cy="2949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9673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8297121-5ED7-25D4-B02A-8E911DA0F0E2}"/>
              </a:ext>
            </a:extLst>
          </p:cNvPr>
          <p:cNvSpPr txBox="1"/>
          <p:nvPr/>
        </p:nvSpPr>
        <p:spPr>
          <a:xfrm>
            <a:off x="195531" y="161026"/>
            <a:ext cx="2521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supplementary Figure 3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FE661B37-5637-5696-CDD6-7831F4852432}"/>
              </a:ext>
            </a:extLst>
          </p:cNvPr>
          <p:cNvSpPr txBox="1"/>
          <p:nvPr/>
        </p:nvSpPr>
        <p:spPr>
          <a:xfrm>
            <a:off x="305246" y="8802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6AEB7CEB-3029-BB7D-6446-5B47186797D2}"/>
              </a:ext>
            </a:extLst>
          </p:cNvPr>
          <p:cNvGrpSpPr/>
          <p:nvPr/>
        </p:nvGrpSpPr>
        <p:grpSpPr>
          <a:xfrm>
            <a:off x="775439" y="972397"/>
            <a:ext cx="2454779" cy="1360142"/>
            <a:chOff x="1117247" y="4519364"/>
            <a:chExt cx="2454780" cy="1360142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620F6FD4-51B4-DA97-CA7B-594E5D2D5832}"/>
                </a:ext>
              </a:extLst>
            </p:cNvPr>
            <p:cNvGrpSpPr/>
            <p:nvPr/>
          </p:nvGrpSpPr>
          <p:grpSpPr>
            <a:xfrm>
              <a:off x="1117247" y="4519364"/>
              <a:ext cx="2454780" cy="1360142"/>
              <a:chOff x="3078249" y="243538"/>
              <a:chExt cx="3745947" cy="2075544"/>
            </a:xfrm>
          </p:grpSpPr>
          <p:grpSp>
            <p:nvGrpSpPr>
              <p:cNvPr id="8" name="组合 7">
                <a:extLst>
                  <a:ext uri="{FF2B5EF4-FFF2-40B4-BE49-F238E27FC236}">
                    <a16:creationId xmlns:a16="http://schemas.microsoft.com/office/drawing/2014/main" id="{FB54AE8E-699B-C30C-9A67-AAED46697363}"/>
                  </a:ext>
                </a:extLst>
              </p:cNvPr>
              <p:cNvGrpSpPr/>
              <p:nvPr/>
            </p:nvGrpSpPr>
            <p:grpSpPr>
              <a:xfrm>
                <a:off x="3078249" y="416452"/>
                <a:ext cx="3745947" cy="1902630"/>
                <a:chOff x="3116972" y="461611"/>
                <a:chExt cx="3745947" cy="1902630"/>
              </a:xfrm>
            </p:grpSpPr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117EFE70-B18A-EBDB-D0BE-372FEB17ECAC}"/>
                    </a:ext>
                  </a:extLst>
                </p:cNvPr>
                <p:cNvSpPr txBox="1"/>
                <p:nvPr/>
              </p:nvSpPr>
              <p:spPr>
                <a:xfrm>
                  <a:off x="3116972" y="2035479"/>
                  <a:ext cx="797936" cy="32876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Tubulin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0C47A225-7D76-F4A7-B4A3-CEDB3B810DA8}"/>
                    </a:ext>
                  </a:extLst>
                </p:cNvPr>
                <p:cNvSpPr txBox="1"/>
                <p:nvPr/>
              </p:nvSpPr>
              <p:spPr>
                <a:xfrm>
                  <a:off x="3121107" y="1692972"/>
                  <a:ext cx="731888" cy="32876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MHC-I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F67E92AA-30A6-C62C-B9C8-5937959F1DEA}"/>
                    </a:ext>
                  </a:extLst>
                </p:cNvPr>
                <p:cNvSpPr txBox="1"/>
                <p:nvPr/>
              </p:nvSpPr>
              <p:spPr>
                <a:xfrm rot="18742608">
                  <a:off x="3846947" y="941771"/>
                  <a:ext cx="453026" cy="2817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NC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313B63EF-59E2-3CD1-E9DE-79BAFD1ED9C7}"/>
                    </a:ext>
                  </a:extLst>
                </p:cNvPr>
                <p:cNvSpPr txBox="1"/>
                <p:nvPr/>
              </p:nvSpPr>
              <p:spPr>
                <a:xfrm rot="18742608">
                  <a:off x="4130272" y="906413"/>
                  <a:ext cx="648717" cy="2817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siGR-2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CC88EF50-689E-007C-5DC7-8B62A37C5A89}"/>
                    </a:ext>
                  </a:extLst>
                </p:cNvPr>
                <p:cNvSpPr txBox="1"/>
                <p:nvPr/>
              </p:nvSpPr>
              <p:spPr>
                <a:xfrm rot="18742608">
                  <a:off x="4449941" y="905145"/>
                  <a:ext cx="648717" cy="2817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siGR-3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5" name="直接连接符 14">
                  <a:extLst>
                    <a:ext uri="{FF2B5EF4-FFF2-40B4-BE49-F238E27FC236}">
                      <a16:creationId xmlns:a16="http://schemas.microsoft.com/office/drawing/2014/main" id="{650EB755-9171-0890-3805-481BFEDCF8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90812" y="798289"/>
                  <a:ext cx="824029" cy="706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>
                  <a:extLst>
                    <a:ext uri="{FF2B5EF4-FFF2-40B4-BE49-F238E27FC236}">
                      <a16:creationId xmlns:a16="http://schemas.microsoft.com/office/drawing/2014/main" id="{99D9BA64-EDB7-81AB-6BDB-721FF4D193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908178" y="791808"/>
                  <a:ext cx="824029" cy="10613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接连接符 16">
                  <a:extLst>
                    <a:ext uri="{FF2B5EF4-FFF2-40B4-BE49-F238E27FC236}">
                      <a16:creationId xmlns:a16="http://schemas.microsoft.com/office/drawing/2014/main" id="{8E8AE0E0-F47C-0C01-09AC-BAC9B69C17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881380" y="797111"/>
                  <a:ext cx="824029" cy="444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4AB3C599-3DEC-865D-3772-222542615E6C}"/>
                    </a:ext>
                  </a:extLst>
                </p:cNvPr>
                <p:cNvSpPr txBox="1"/>
                <p:nvPr/>
              </p:nvSpPr>
              <p:spPr>
                <a:xfrm>
                  <a:off x="4078893" y="470768"/>
                  <a:ext cx="557298" cy="3287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48h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A724CD53-7B22-7F2E-B9C8-8C3B26DDDFCB}"/>
                    </a:ext>
                  </a:extLst>
                </p:cNvPr>
                <p:cNvSpPr txBox="1"/>
                <p:nvPr/>
              </p:nvSpPr>
              <p:spPr>
                <a:xfrm>
                  <a:off x="5095750" y="472477"/>
                  <a:ext cx="567187" cy="3287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72h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98CEAC63-DFEC-6F68-3271-B179A1F61A2F}"/>
                    </a:ext>
                  </a:extLst>
                </p:cNvPr>
                <p:cNvSpPr txBox="1"/>
                <p:nvPr/>
              </p:nvSpPr>
              <p:spPr>
                <a:xfrm>
                  <a:off x="6031514" y="461611"/>
                  <a:ext cx="616805" cy="3287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96h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00715DC4-732F-329C-A1FC-8C3323905233}"/>
                    </a:ext>
                  </a:extLst>
                </p:cNvPr>
                <p:cNvSpPr txBox="1"/>
                <p:nvPr/>
              </p:nvSpPr>
              <p:spPr>
                <a:xfrm>
                  <a:off x="3121234" y="1337334"/>
                  <a:ext cx="516627" cy="32876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GR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93E6DC65-5B45-045A-5BD0-8E608B6BEEA6}"/>
                    </a:ext>
                  </a:extLst>
                </p:cNvPr>
                <p:cNvSpPr txBox="1"/>
                <p:nvPr/>
              </p:nvSpPr>
              <p:spPr>
                <a:xfrm rot="18742608">
                  <a:off x="4808319" y="957805"/>
                  <a:ext cx="453026" cy="2817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NC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E7E0816E-C14E-A63E-1922-2CF49A1B02CB}"/>
                    </a:ext>
                  </a:extLst>
                </p:cNvPr>
                <p:cNvSpPr txBox="1"/>
                <p:nvPr/>
              </p:nvSpPr>
              <p:spPr>
                <a:xfrm rot="18742608">
                  <a:off x="5078930" y="907815"/>
                  <a:ext cx="648717" cy="2817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siGR-2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B921E7F6-AC50-4972-A319-90E548AB1868}"/>
                    </a:ext>
                  </a:extLst>
                </p:cNvPr>
                <p:cNvSpPr txBox="1"/>
                <p:nvPr/>
              </p:nvSpPr>
              <p:spPr>
                <a:xfrm rot="18742608">
                  <a:off x="5407569" y="912042"/>
                  <a:ext cx="648717" cy="2817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siGR-3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7805D0C1-26A0-7071-432B-48CBED217195}"/>
                    </a:ext>
                  </a:extLst>
                </p:cNvPr>
                <p:cNvSpPr txBox="1"/>
                <p:nvPr/>
              </p:nvSpPr>
              <p:spPr>
                <a:xfrm rot="18742608">
                  <a:off x="5799657" y="948080"/>
                  <a:ext cx="453026" cy="2817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NC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文本框 25">
                  <a:extLst>
                    <a:ext uri="{FF2B5EF4-FFF2-40B4-BE49-F238E27FC236}">
                      <a16:creationId xmlns:a16="http://schemas.microsoft.com/office/drawing/2014/main" id="{028FB42E-E231-D1F6-F8FC-E1C395FB6CEC}"/>
                    </a:ext>
                  </a:extLst>
                </p:cNvPr>
                <p:cNvSpPr txBox="1"/>
                <p:nvPr/>
              </p:nvSpPr>
              <p:spPr>
                <a:xfrm rot="18742608">
                  <a:off x="6080818" y="918166"/>
                  <a:ext cx="648717" cy="2817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siGR-2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46D9F360-F84F-7219-4424-3AE1B8CA171F}"/>
                    </a:ext>
                  </a:extLst>
                </p:cNvPr>
                <p:cNvSpPr txBox="1"/>
                <p:nvPr/>
              </p:nvSpPr>
              <p:spPr>
                <a:xfrm rot="18742608">
                  <a:off x="6397662" y="912042"/>
                  <a:ext cx="648717" cy="2817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siGR-3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E83316C-3D20-FDC7-F7F8-F4C097113582}"/>
                  </a:ext>
                </a:extLst>
              </p:cNvPr>
              <p:cNvSpPr txBox="1"/>
              <p:nvPr/>
            </p:nvSpPr>
            <p:spPr>
              <a:xfrm>
                <a:off x="4923939" y="243538"/>
                <a:ext cx="702534" cy="328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6-10B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049D041-CFDC-62BD-E284-3939C3A6D2B2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10130" y="5420884"/>
              <a:ext cx="1944000" cy="2016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7B285324-0BB9-A874-4C01-222364369F9A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1457" y="5177879"/>
              <a:ext cx="1943999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FBF28417-1CEE-530C-E4F3-27BB2297608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10982" y="5651545"/>
              <a:ext cx="1944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43D9CDA1-EF8C-F84D-5E80-96FF99AE3F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598" y="1376952"/>
            <a:ext cx="2252690" cy="1266859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22F3C7B-B431-1D60-12E8-FE50FD6F7B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8887" y="1376952"/>
            <a:ext cx="2168690" cy="1266859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16213A77-CBCA-0C77-5962-74B943AF3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4926" y="1376952"/>
            <a:ext cx="2180660" cy="1266859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9C506567-9C71-E324-BD2F-54EE5A12A1B5}"/>
              </a:ext>
            </a:extLst>
          </p:cNvPr>
          <p:cNvSpPr/>
          <p:nvPr/>
        </p:nvSpPr>
        <p:spPr>
          <a:xfrm>
            <a:off x="4192438" y="1703109"/>
            <a:ext cx="2127850" cy="1895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1B9D75BF-193C-7B05-C90B-989625002D5F}"/>
              </a:ext>
            </a:extLst>
          </p:cNvPr>
          <p:cNvSpPr txBox="1"/>
          <p:nvPr/>
        </p:nvSpPr>
        <p:spPr>
          <a:xfrm>
            <a:off x="3735089" y="1466359"/>
            <a:ext cx="357790" cy="11775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16E503D8-9BE0-4CC6-8980-06555920BB92}"/>
              </a:ext>
            </a:extLst>
          </p:cNvPr>
          <p:cNvSpPr txBox="1"/>
          <p:nvPr/>
        </p:nvSpPr>
        <p:spPr>
          <a:xfrm>
            <a:off x="6521172" y="1466309"/>
            <a:ext cx="357790" cy="11775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041A22A4-5D13-C8D7-138A-89DA5710F3E0}"/>
              </a:ext>
            </a:extLst>
          </p:cNvPr>
          <p:cNvSpPr txBox="1"/>
          <p:nvPr/>
        </p:nvSpPr>
        <p:spPr>
          <a:xfrm>
            <a:off x="9189859" y="1411615"/>
            <a:ext cx="357790" cy="11775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1846216A-F1A3-9F03-E420-F65E55525406}"/>
              </a:ext>
            </a:extLst>
          </p:cNvPr>
          <p:cNvSpPr txBox="1"/>
          <p:nvPr/>
        </p:nvSpPr>
        <p:spPr>
          <a:xfrm>
            <a:off x="4647235" y="1046666"/>
            <a:ext cx="66399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GR</a:t>
            </a:r>
            <a:r>
              <a:rPr lang="zh-CN" altLang="en-US" sz="1100" dirty="0"/>
              <a:t>（</a:t>
            </a:r>
            <a:r>
              <a:rPr lang="en-US" altLang="zh-CN" sz="1100" dirty="0"/>
              <a:t>94kDa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609323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8297121-5ED7-25D4-B02A-8E911DA0F0E2}"/>
              </a:ext>
            </a:extLst>
          </p:cNvPr>
          <p:cNvSpPr txBox="1"/>
          <p:nvPr/>
        </p:nvSpPr>
        <p:spPr>
          <a:xfrm>
            <a:off x="195531" y="161026"/>
            <a:ext cx="2521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supplementary Figure 3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FE661B37-5637-5696-CDD6-7831F4852432}"/>
              </a:ext>
            </a:extLst>
          </p:cNvPr>
          <p:cNvSpPr txBox="1"/>
          <p:nvPr/>
        </p:nvSpPr>
        <p:spPr>
          <a:xfrm>
            <a:off x="305246" y="8802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467B227-1A9A-6063-9703-3360A1B533C2}"/>
              </a:ext>
            </a:extLst>
          </p:cNvPr>
          <p:cNvSpPr txBox="1"/>
          <p:nvPr/>
        </p:nvSpPr>
        <p:spPr>
          <a:xfrm>
            <a:off x="312012" y="4009208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C2E76DBD-8482-20B9-3E1C-90D315F0C5D0}"/>
              </a:ext>
            </a:extLst>
          </p:cNvPr>
          <p:cNvGrpSpPr/>
          <p:nvPr/>
        </p:nvGrpSpPr>
        <p:grpSpPr>
          <a:xfrm>
            <a:off x="650546" y="896764"/>
            <a:ext cx="1599955" cy="1408277"/>
            <a:chOff x="2468801" y="8910707"/>
            <a:chExt cx="1599956" cy="1408277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7BD6EC4C-B039-2269-D2BE-E31E27D98F44}"/>
                </a:ext>
              </a:extLst>
            </p:cNvPr>
            <p:cNvGrpSpPr/>
            <p:nvPr/>
          </p:nvGrpSpPr>
          <p:grpSpPr>
            <a:xfrm>
              <a:off x="2468801" y="8910707"/>
              <a:ext cx="1599956" cy="1407721"/>
              <a:chOff x="741645" y="1226734"/>
              <a:chExt cx="3382531" cy="2976116"/>
            </a:xfrm>
          </p:grpSpPr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4B223BD4-FE77-80DC-C672-59C02AE1E232}"/>
                  </a:ext>
                </a:extLst>
              </p:cNvPr>
              <p:cNvSpPr txBox="1"/>
              <p:nvPr/>
            </p:nvSpPr>
            <p:spPr>
              <a:xfrm>
                <a:off x="2908859" y="1606812"/>
                <a:ext cx="1142763" cy="4554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nucleus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7979918-1CED-D3C9-5279-0690CB6924F6}"/>
                  </a:ext>
                </a:extLst>
              </p:cNvPr>
              <p:cNvSpPr txBox="1"/>
              <p:nvPr/>
            </p:nvSpPr>
            <p:spPr>
              <a:xfrm>
                <a:off x="1826840" y="1588410"/>
                <a:ext cx="1261377" cy="4554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cytoplam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0A50275E-B122-5602-70C7-85AF97226B02}"/>
                  </a:ext>
                </a:extLst>
              </p:cNvPr>
              <p:cNvSpPr txBox="1"/>
              <p:nvPr/>
            </p:nvSpPr>
            <p:spPr>
              <a:xfrm rot="18680102">
                <a:off x="1333811" y="2053869"/>
                <a:ext cx="2027010" cy="585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Glucose</a:t>
                </a:r>
              </a:p>
              <a:p>
                <a:pPr algn="ctr"/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(4.5g/L)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5874E72E-60D7-5DB8-53FD-953E78ECE0D4}"/>
                  </a:ext>
                </a:extLst>
              </p:cNvPr>
              <p:cNvSpPr txBox="1"/>
              <p:nvPr/>
            </p:nvSpPr>
            <p:spPr>
              <a:xfrm rot="18660000">
                <a:off x="1904401" y="2108492"/>
                <a:ext cx="1886236" cy="585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Glucose</a:t>
                </a:r>
              </a:p>
              <a:p>
                <a:pPr algn="ctr"/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(1g/L)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BC3A8A33-B771-DF3C-5088-DD975A16F7B2}"/>
                  </a:ext>
                </a:extLst>
              </p:cNvPr>
              <p:cNvSpPr txBox="1"/>
              <p:nvPr/>
            </p:nvSpPr>
            <p:spPr>
              <a:xfrm rot="18660000">
                <a:off x="2394124" y="2054892"/>
                <a:ext cx="1894986" cy="585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Glucose</a:t>
                </a:r>
              </a:p>
              <a:p>
                <a:pPr algn="ctr"/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(4.5g/L)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24ED6B19-3CC6-1C4D-CB60-622EA08FE15B}"/>
                  </a:ext>
                </a:extLst>
              </p:cNvPr>
              <p:cNvSpPr txBox="1"/>
              <p:nvPr/>
            </p:nvSpPr>
            <p:spPr>
              <a:xfrm rot="18660000">
                <a:off x="3336240" y="2100767"/>
                <a:ext cx="990258" cy="585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Glucose</a:t>
                </a:r>
              </a:p>
              <a:p>
                <a:pPr algn="ctr"/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(1g/L)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0" name="直接连接符 39">
                <a:extLst>
                  <a:ext uri="{FF2B5EF4-FFF2-40B4-BE49-F238E27FC236}">
                    <a16:creationId xmlns:a16="http://schemas.microsoft.com/office/drawing/2014/main" id="{23CB269E-870F-7B07-A269-5B82194281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42365" y="2018999"/>
                <a:ext cx="8372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>
                <a:extLst>
                  <a:ext uri="{FF2B5EF4-FFF2-40B4-BE49-F238E27FC236}">
                    <a16:creationId xmlns:a16="http://schemas.microsoft.com/office/drawing/2014/main" id="{1638C8EE-9436-E242-C639-E056F89FE6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6233" y="2018999"/>
                <a:ext cx="8372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B8AA3CEC-34AE-295A-607F-299107F9BEF0}"/>
                  </a:ext>
                </a:extLst>
              </p:cNvPr>
              <p:cNvSpPr txBox="1"/>
              <p:nvPr/>
            </p:nvSpPr>
            <p:spPr>
              <a:xfrm>
                <a:off x="749797" y="2741298"/>
                <a:ext cx="715751" cy="4554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GR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8137C5E1-CFA2-59AC-76DA-AB10F12B0608}"/>
                  </a:ext>
                </a:extLst>
              </p:cNvPr>
              <p:cNvSpPr txBox="1"/>
              <p:nvPr/>
            </p:nvSpPr>
            <p:spPr>
              <a:xfrm>
                <a:off x="741645" y="3254883"/>
                <a:ext cx="1034314" cy="4554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tubulin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1B4AC35A-1D6A-BFA7-CDC1-8755D1B2CED2}"/>
                  </a:ext>
                </a:extLst>
              </p:cNvPr>
              <p:cNvSpPr txBox="1"/>
              <p:nvPr/>
            </p:nvSpPr>
            <p:spPr>
              <a:xfrm>
                <a:off x="749338" y="3747372"/>
                <a:ext cx="1468104" cy="4554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Histone H3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8862F7CC-76F1-230E-E543-4D3F6B278DD3}"/>
                  </a:ext>
                </a:extLst>
              </p:cNvPr>
              <p:cNvSpPr txBox="1"/>
              <p:nvPr/>
            </p:nvSpPr>
            <p:spPr>
              <a:xfrm>
                <a:off x="2435474" y="1226734"/>
                <a:ext cx="973313" cy="4554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6-10B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DF5315CE-36E8-B2F5-C6DB-E403A5795C4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81789" y="10102984"/>
              <a:ext cx="864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1AB8391B-DB6C-5234-4D66-042072B34DB3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081789" y="9620477"/>
              <a:ext cx="864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66018187-0268-4009-7A6A-9E28C303B46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79741" y="9861221"/>
              <a:ext cx="864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3D4132F1-5AA4-3A51-AC6E-C679DAFBEB77}"/>
              </a:ext>
            </a:extLst>
          </p:cNvPr>
          <p:cNvGrpSpPr/>
          <p:nvPr/>
        </p:nvGrpSpPr>
        <p:grpSpPr>
          <a:xfrm>
            <a:off x="660247" y="4163096"/>
            <a:ext cx="1815316" cy="1420062"/>
            <a:chOff x="4141743" y="8921098"/>
            <a:chExt cx="1815316" cy="1420062"/>
          </a:xfrm>
        </p:grpSpPr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7CAFC7BB-CD18-4739-F785-9CB6FF7F21EC}"/>
                </a:ext>
              </a:extLst>
            </p:cNvPr>
            <p:cNvGrpSpPr/>
            <p:nvPr/>
          </p:nvGrpSpPr>
          <p:grpSpPr>
            <a:xfrm>
              <a:off x="4141743" y="8921098"/>
              <a:ext cx="1815316" cy="1415804"/>
              <a:chOff x="1386239" y="1514693"/>
              <a:chExt cx="4013911" cy="3130540"/>
            </a:xfrm>
          </p:grpSpPr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34BAD76F-3865-E2F4-8A01-9F6CD1073573}"/>
                  </a:ext>
                </a:extLst>
              </p:cNvPr>
              <p:cNvSpPr txBox="1"/>
              <p:nvPr/>
            </p:nvSpPr>
            <p:spPr>
              <a:xfrm>
                <a:off x="3621570" y="1893216"/>
                <a:ext cx="1195192" cy="476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nucleus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1DF50913-EDD9-C79D-523A-1C451CD21BD2}"/>
                  </a:ext>
                </a:extLst>
              </p:cNvPr>
              <p:cNvSpPr txBox="1"/>
              <p:nvPr/>
            </p:nvSpPr>
            <p:spPr>
              <a:xfrm>
                <a:off x="2591797" y="1889233"/>
                <a:ext cx="1319248" cy="476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cytoplam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996F6A47-3C8F-87C1-D83A-76413747CCBA}"/>
                  </a:ext>
                </a:extLst>
              </p:cNvPr>
              <p:cNvSpPr txBox="1"/>
              <p:nvPr/>
            </p:nvSpPr>
            <p:spPr>
              <a:xfrm rot="19385355">
                <a:off x="2729997" y="2602772"/>
                <a:ext cx="807304" cy="408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44FFC2C1-7C91-6FDB-D54B-AC69A564F133}"/>
                  </a:ext>
                </a:extLst>
              </p:cNvPr>
              <p:cNvSpPr txBox="1"/>
              <p:nvPr/>
            </p:nvSpPr>
            <p:spPr>
              <a:xfrm rot="19417449">
                <a:off x="3068715" y="2459068"/>
                <a:ext cx="1322792" cy="4083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siSLCA11-1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6" name="直接连接符 55">
                <a:extLst>
                  <a:ext uri="{FF2B5EF4-FFF2-40B4-BE49-F238E27FC236}">
                    <a16:creationId xmlns:a16="http://schemas.microsoft.com/office/drawing/2014/main" id="{42DE3655-89D1-7363-7E87-3C78E87CCE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00723" y="2349765"/>
                <a:ext cx="8756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>
                <a:extLst>
                  <a:ext uri="{FF2B5EF4-FFF2-40B4-BE49-F238E27FC236}">
                    <a16:creationId xmlns:a16="http://schemas.microsoft.com/office/drawing/2014/main" id="{3DF305C2-D2E2-678F-AAC8-C71D80C29A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87710" y="2350471"/>
                <a:ext cx="8756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8" name="文本框 57">
                <a:extLst>
                  <a:ext uri="{FF2B5EF4-FFF2-40B4-BE49-F238E27FC236}">
                    <a16:creationId xmlns:a16="http://schemas.microsoft.com/office/drawing/2014/main" id="{CEF419A2-4635-7513-B7E9-A515552200AB}"/>
                  </a:ext>
                </a:extLst>
              </p:cNvPr>
              <p:cNvSpPr txBox="1"/>
              <p:nvPr/>
            </p:nvSpPr>
            <p:spPr>
              <a:xfrm>
                <a:off x="1386239" y="3063943"/>
                <a:ext cx="748589" cy="476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GR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454C009E-ED37-BFB3-D6BD-E69BE1AFF2CB}"/>
                  </a:ext>
                </a:extLst>
              </p:cNvPr>
              <p:cNvSpPr txBox="1"/>
              <p:nvPr/>
            </p:nvSpPr>
            <p:spPr>
              <a:xfrm>
                <a:off x="1387747" y="3568839"/>
                <a:ext cx="1081768" cy="476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tubulin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CF177053-2D9C-C8D2-9DFF-B151399248CD}"/>
                  </a:ext>
                </a:extLst>
              </p:cNvPr>
              <p:cNvSpPr txBox="1"/>
              <p:nvPr/>
            </p:nvSpPr>
            <p:spPr>
              <a:xfrm>
                <a:off x="1387747" y="4168856"/>
                <a:ext cx="1535460" cy="476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Histone H3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B05B435E-14CA-F6B5-9CE0-75DA8BCB727D}"/>
                  </a:ext>
                </a:extLst>
              </p:cNvPr>
              <p:cNvSpPr txBox="1"/>
              <p:nvPr/>
            </p:nvSpPr>
            <p:spPr>
              <a:xfrm>
                <a:off x="3200149" y="1514693"/>
                <a:ext cx="1081768" cy="476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6-10B 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072F3099-A554-F87B-A7E1-B871B5F28401}"/>
                  </a:ext>
                </a:extLst>
              </p:cNvPr>
              <p:cNvSpPr txBox="1"/>
              <p:nvPr/>
            </p:nvSpPr>
            <p:spPr>
              <a:xfrm rot="19385355">
                <a:off x="3671855" y="2627683"/>
                <a:ext cx="729335" cy="408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052CA5D8-F007-D431-5CD4-A4887B5250E0}"/>
                  </a:ext>
                </a:extLst>
              </p:cNvPr>
              <p:cNvSpPr txBox="1"/>
              <p:nvPr/>
            </p:nvSpPr>
            <p:spPr>
              <a:xfrm rot="19417449">
                <a:off x="4077358" y="2459239"/>
                <a:ext cx="1322792" cy="4083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siSLCA11-1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9" name="图片 48">
              <a:extLst>
                <a:ext uri="{FF2B5EF4-FFF2-40B4-BE49-F238E27FC236}">
                  <a16:creationId xmlns:a16="http://schemas.microsoft.com/office/drawing/2014/main" id="{8652012E-2C00-83DB-CD5F-E99BEF544D7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72372" y="9626742"/>
              <a:ext cx="864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0" name="图片 49">
              <a:extLst>
                <a:ext uri="{FF2B5EF4-FFF2-40B4-BE49-F238E27FC236}">
                  <a16:creationId xmlns:a16="http://schemas.microsoft.com/office/drawing/2014/main" id="{B8E6FA94-7FFE-534D-99FF-4E020AF8265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77102" y="10125160"/>
              <a:ext cx="864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id="{69445694-BB00-CDF9-536C-5D72F1A8DA5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775792" y="9876397"/>
              <a:ext cx="864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DBD22AA3-2F99-E728-EA6B-C487764F21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8904" y="1231785"/>
            <a:ext cx="1693645" cy="754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E1A35C0-B7B4-F24A-0FA0-CE16C57244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25878" y="1231233"/>
            <a:ext cx="1693645" cy="69590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3A8F70B-7157-A9AC-2C54-48F92FA5D4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26853" y="4061100"/>
            <a:ext cx="1491696" cy="75821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DEA3F3A-D131-90A3-4BEE-0EBAAC9351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48904" y="4163097"/>
            <a:ext cx="1525957" cy="76297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4529505-CEF9-4DC4-ECB6-B212334070E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41407" y="4108134"/>
            <a:ext cx="1723405" cy="66414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AA65A970-5780-00BE-1571-89B171B5D8D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47396" y="1231785"/>
            <a:ext cx="1817416" cy="58541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38DF628-8C3B-EBE3-F2A0-3C1F620F32E4}"/>
              </a:ext>
            </a:extLst>
          </p:cNvPr>
          <p:cNvSpPr txBox="1"/>
          <p:nvPr/>
        </p:nvSpPr>
        <p:spPr>
          <a:xfrm>
            <a:off x="3165112" y="4344572"/>
            <a:ext cx="357790" cy="6235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DAB5507-13B8-AF58-5A0B-6122177CDB38}"/>
              </a:ext>
            </a:extLst>
          </p:cNvPr>
          <p:cNvSpPr txBox="1"/>
          <p:nvPr/>
        </p:nvSpPr>
        <p:spPr>
          <a:xfrm>
            <a:off x="3116594" y="1420558"/>
            <a:ext cx="357790" cy="6235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ACDFA5E-4DA1-139A-589F-1C425BB85D35}"/>
              </a:ext>
            </a:extLst>
          </p:cNvPr>
          <p:cNvSpPr txBox="1"/>
          <p:nvPr/>
        </p:nvSpPr>
        <p:spPr>
          <a:xfrm>
            <a:off x="5558821" y="1185018"/>
            <a:ext cx="300082" cy="808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06E6BA3-166B-5FED-F146-608557930DD3}"/>
              </a:ext>
            </a:extLst>
          </p:cNvPr>
          <p:cNvSpPr txBox="1"/>
          <p:nvPr/>
        </p:nvSpPr>
        <p:spPr>
          <a:xfrm>
            <a:off x="5645727" y="3975240"/>
            <a:ext cx="300082" cy="9928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B51965C-0558-A443-5822-497F80C7725C}"/>
              </a:ext>
            </a:extLst>
          </p:cNvPr>
          <p:cNvSpPr txBox="1"/>
          <p:nvPr/>
        </p:nvSpPr>
        <p:spPr>
          <a:xfrm>
            <a:off x="8027083" y="1303633"/>
            <a:ext cx="300082" cy="6235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CFC3E03-1F44-2557-6361-8969E34AE9F4}"/>
              </a:ext>
            </a:extLst>
          </p:cNvPr>
          <p:cNvSpPr txBox="1"/>
          <p:nvPr/>
        </p:nvSpPr>
        <p:spPr>
          <a:xfrm>
            <a:off x="8068634" y="4270818"/>
            <a:ext cx="300082" cy="6235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94BB5B1-43F9-5001-7A26-8C7F59CDF54F}"/>
              </a:ext>
            </a:extLst>
          </p:cNvPr>
          <p:cNvSpPr txBox="1"/>
          <p:nvPr/>
        </p:nvSpPr>
        <p:spPr>
          <a:xfrm>
            <a:off x="3969485" y="918904"/>
            <a:ext cx="62824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GR</a:t>
            </a:r>
            <a:r>
              <a:rPr lang="zh-CN" altLang="en-US" sz="1100" dirty="0"/>
              <a:t>（</a:t>
            </a:r>
            <a:r>
              <a:rPr lang="en-US" altLang="zh-CN" sz="1100" dirty="0"/>
              <a:t>94kDa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                            </a:t>
            </a:r>
            <a:r>
              <a:rPr lang="en-US" altLang="zh-CN" sz="1100" dirty="0"/>
              <a:t>Histone</a:t>
            </a:r>
            <a:r>
              <a:rPr lang="zh-CN" altLang="en-US" sz="1100" dirty="0"/>
              <a:t> </a:t>
            </a:r>
            <a:r>
              <a:rPr lang="en-US" altLang="zh-CN" sz="1100" dirty="0"/>
              <a:t>H3</a:t>
            </a:r>
            <a:r>
              <a:rPr lang="zh-CN" altLang="en-US" sz="1100" dirty="0"/>
              <a:t>（</a:t>
            </a:r>
            <a:r>
              <a:rPr lang="en-US" altLang="zh-CN" sz="1100" dirty="0"/>
              <a:t>17kDa</a:t>
            </a:r>
            <a:r>
              <a:rPr lang="zh-CN" altLang="en-US" sz="1100" dirty="0"/>
              <a:t>）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D885A9A-A57E-6AF7-06D2-783125DB9157}"/>
              </a:ext>
            </a:extLst>
          </p:cNvPr>
          <p:cNvSpPr txBox="1"/>
          <p:nvPr/>
        </p:nvSpPr>
        <p:spPr>
          <a:xfrm>
            <a:off x="3840089" y="3747598"/>
            <a:ext cx="62824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GR</a:t>
            </a:r>
            <a:r>
              <a:rPr lang="zh-CN" altLang="en-US" sz="1100" dirty="0"/>
              <a:t>（</a:t>
            </a:r>
            <a:r>
              <a:rPr lang="en-US" altLang="zh-CN" sz="1100" dirty="0"/>
              <a:t>94kDa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                             </a:t>
            </a:r>
            <a:r>
              <a:rPr lang="en-US" altLang="zh-CN" sz="1100" dirty="0"/>
              <a:t>Histone H3</a:t>
            </a:r>
            <a:r>
              <a:rPr lang="zh-CN" altLang="en-US" sz="1100" dirty="0"/>
              <a:t>（</a:t>
            </a:r>
            <a:r>
              <a:rPr lang="en-US" altLang="zh-CN" sz="1100" dirty="0"/>
              <a:t>17kDa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000749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347AE7F0-1251-2678-B3F0-D70A91B1C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158" y="1302584"/>
            <a:ext cx="1492646" cy="995098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8297121-5ED7-25D4-B02A-8E911DA0F0E2}"/>
              </a:ext>
            </a:extLst>
          </p:cNvPr>
          <p:cNvSpPr txBox="1"/>
          <p:nvPr/>
        </p:nvSpPr>
        <p:spPr>
          <a:xfrm>
            <a:off x="195531" y="161026"/>
            <a:ext cx="2521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supplementary Figure 4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FE661B37-5637-5696-CDD6-7831F4852432}"/>
              </a:ext>
            </a:extLst>
          </p:cNvPr>
          <p:cNvSpPr txBox="1"/>
          <p:nvPr/>
        </p:nvSpPr>
        <p:spPr>
          <a:xfrm>
            <a:off x="305246" y="8802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467B227-1A9A-6063-9703-3360A1B533C2}"/>
              </a:ext>
            </a:extLst>
          </p:cNvPr>
          <p:cNvSpPr txBox="1"/>
          <p:nvPr/>
        </p:nvSpPr>
        <p:spPr>
          <a:xfrm>
            <a:off x="312012" y="4009208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9E96D091-9B80-6C82-E841-81EAAC3DBAE8}"/>
              </a:ext>
            </a:extLst>
          </p:cNvPr>
          <p:cNvGrpSpPr/>
          <p:nvPr/>
        </p:nvGrpSpPr>
        <p:grpSpPr>
          <a:xfrm>
            <a:off x="748100" y="4316985"/>
            <a:ext cx="1509957" cy="1419552"/>
            <a:chOff x="1830552" y="2043751"/>
            <a:chExt cx="1509957" cy="1419552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33EDFB48-E5E4-A71B-59EC-ED971A25A785}"/>
                </a:ext>
              </a:extLst>
            </p:cNvPr>
            <p:cNvGrpSpPr/>
            <p:nvPr/>
          </p:nvGrpSpPr>
          <p:grpSpPr>
            <a:xfrm>
              <a:off x="1830552" y="2043751"/>
              <a:ext cx="1509957" cy="1388603"/>
              <a:chOff x="934328" y="2465259"/>
              <a:chExt cx="1509957" cy="1388603"/>
            </a:xfrm>
          </p:grpSpPr>
          <p:grpSp>
            <p:nvGrpSpPr>
              <p:cNvPr id="24" name="组合 23">
                <a:extLst>
                  <a:ext uri="{FF2B5EF4-FFF2-40B4-BE49-F238E27FC236}">
                    <a16:creationId xmlns:a16="http://schemas.microsoft.com/office/drawing/2014/main" id="{769D86C9-275F-6C39-7EA5-B3145BFB7E17}"/>
                  </a:ext>
                </a:extLst>
              </p:cNvPr>
              <p:cNvGrpSpPr/>
              <p:nvPr/>
            </p:nvGrpSpPr>
            <p:grpSpPr>
              <a:xfrm>
                <a:off x="940198" y="2465259"/>
                <a:ext cx="1504087" cy="1388603"/>
                <a:chOff x="1715577" y="6519946"/>
                <a:chExt cx="1339854" cy="1236978"/>
              </a:xfrm>
            </p:grpSpPr>
            <p:grpSp>
              <p:nvGrpSpPr>
                <p:cNvPr id="26" name="组合 25">
                  <a:extLst>
                    <a:ext uri="{FF2B5EF4-FFF2-40B4-BE49-F238E27FC236}">
                      <a16:creationId xmlns:a16="http://schemas.microsoft.com/office/drawing/2014/main" id="{370EB34F-D9B1-E664-EA90-27F1ABD81403}"/>
                    </a:ext>
                  </a:extLst>
                </p:cNvPr>
                <p:cNvGrpSpPr/>
                <p:nvPr/>
              </p:nvGrpSpPr>
              <p:grpSpPr>
                <a:xfrm>
                  <a:off x="1715577" y="6519946"/>
                  <a:ext cx="1075214" cy="1236978"/>
                  <a:chOff x="2745930" y="4031380"/>
                  <a:chExt cx="1075214" cy="1236978"/>
                </a:xfrm>
              </p:grpSpPr>
              <p:sp>
                <p:nvSpPr>
                  <p:cNvPr id="66" name="文本框 65">
                    <a:extLst>
                      <a:ext uri="{FF2B5EF4-FFF2-40B4-BE49-F238E27FC236}">
                        <a16:creationId xmlns:a16="http://schemas.microsoft.com/office/drawing/2014/main" id="{B973CE52-9CCF-E9E4-5EDE-F6EBDFB2AB4D}"/>
                      </a:ext>
                    </a:extLst>
                  </p:cNvPr>
                  <p:cNvSpPr txBox="1"/>
                  <p:nvPr/>
                </p:nvSpPr>
                <p:spPr>
                  <a:xfrm>
                    <a:off x="2745930" y="4848375"/>
                    <a:ext cx="427248" cy="19191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MHC-I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" name="文本框 66">
                    <a:extLst>
                      <a:ext uri="{FF2B5EF4-FFF2-40B4-BE49-F238E27FC236}">
                        <a16:creationId xmlns:a16="http://schemas.microsoft.com/office/drawing/2014/main" id="{F35AC15C-1387-072C-CA84-9E036AB97F15}"/>
                      </a:ext>
                    </a:extLst>
                  </p:cNvPr>
                  <p:cNvSpPr txBox="1"/>
                  <p:nvPr/>
                </p:nvSpPr>
                <p:spPr>
                  <a:xfrm>
                    <a:off x="3411032" y="4031380"/>
                    <a:ext cx="410112" cy="19191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6-10B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" name="文本框 67">
                    <a:extLst>
                      <a:ext uri="{FF2B5EF4-FFF2-40B4-BE49-F238E27FC236}">
                        <a16:creationId xmlns:a16="http://schemas.microsoft.com/office/drawing/2014/main" id="{531335A7-7610-D92D-7351-7D64839A3E0B}"/>
                      </a:ext>
                    </a:extLst>
                  </p:cNvPr>
                  <p:cNvSpPr txBox="1"/>
                  <p:nvPr/>
                </p:nvSpPr>
                <p:spPr>
                  <a:xfrm>
                    <a:off x="2745930" y="5076439"/>
                    <a:ext cx="465804" cy="19191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Tubulin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" name="文本框 68">
                    <a:extLst>
                      <a:ext uri="{FF2B5EF4-FFF2-40B4-BE49-F238E27FC236}">
                        <a16:creationId xmlns:a16="http://schemas.microsoft.com/office/drawing/2014/main" id="{8E018CF5-8AE5-ECB3-4B5B-CF233FD34E3D}"/>
                      </a:ext>
                    </a:extLst>
                  </p:cNvPr>
                  <p:cNvSpPr txBox="1"/>
                  <p:nvPr/>
                </p:nvSpPr>
                <p:spPr>
                  <a:xfrm>
                    <a:off x="2749533" y="4623052"/>
                    <a:ext cx="388693" cy="19191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FAF2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EF288B82-4173-5B95-F70C-2618A1D87EF4}"/>
                    </a:ext>
                  </a:extLst>
                </p:cNvPr>
                <p:cNvSpPr txBox="1"/>
                <p:nvPr/>
              </p:nvSpPr>
              <p:spPr>
                <a:xfrm rot="19500000">
                  <a:off x="2213702" y="6719376"/>
                  <a:ext cx="264460" cy="1645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NC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文本框 63">
                  <a:extLst>
                    <a:ext uri="{FF2B5EF4-FFF2-40B4-BE49-F238E27FC236}">
                      <a16:creationId xmlns:a16="http://schemas.microsoft.com/office/drawing/2014/main" id="{ECD58AEA-B905-8C09-AE09-2625909FBCCB}"/>
                    </a:ext>
                  </a:extLst>
                </p:cNvPr>
                <p:cNvSpPr txBox="1"/>
                <p:nvPr/>
              </p:nvSpPr>
              <p:spPr>
                <a:xfrm rot="19500000">
                  <a:off x="2402114" y="6671296"/>
                  <a:ext cx="442956" cy="1645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siFAF2-2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文本框 64">
                  <a:extLst>
                    <a:ext uri="{FF2B5EF4-FFF2-40B4-BE49-F238E27FC236}">
                      <a16:creationId xmlns:a16="http://schemas.microsoft.com/office/drawing/2014/main" id="{87246AB0-E9ED-E653-92A6-62D4A9E93ECC}"/>
                    </a:ext>
                  </a:extLst>
                </p:cNvPr>
                <p:cNvSpPr txBox="1"/>
                <p:nvPr/>
              </p:nvSpPr>
              <p:spPr>
                <a:xfrm rot="19500000">
                  <a:off x="2612475" y="6682375"/>
                  <a:ext cx="442956" cy="1645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siFAF2-3</a:t>
                  </a:r>
                  <a:endParaRPr lang="zh-CN" altLang="en-US" sz="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99D54AF-83D7-BC59-B474-1AB2A8860224}"/>
                  </a:ext>
                </a:extLst>
              </p:cNvPr>
              <p:cNvSpPr txBox="1"/>
              <p:nvPr/>
            </p:nvSpPr>
            <p:spPr>
              <a:xfrm>
                <a:off x="934328" y="2881231"/>
                <a:ext cx="628698" cy="216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SLC7A11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65EFDAF7-4587-1C00-F1E4-1ECC22DC8BB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58884" y="2751265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A6F420CD-11B7-BD16-376E-2B7236AA36D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56090" y="3000452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E22AB380-F2A3-94DB-EEC3-D27BE44F028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57704" y="3247303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45F7091C-FD76-C02F-D65E-E251C70FB95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57704" y="2496121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810E351D-2807-EF66-E4C3-B2A8C3CF32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7727" y="4364405"/>
            <a:ext cx="1443676" cy="2090443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4D07E382-43B5-2BD8-8B22-76C5B9FC00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6148" y="4377452"/>
            <a:ext cx="1526287" cy="209157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67B648F4-D668-158B-A921-63F79709DF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5624" y="4373416"/>
            <a:ext cx="1485958" cy="2091578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6EFFAA77-678D-B49A-94E9-921A432564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40313" y="4368058"/>
            <a:ext cx="1425980" cy="2093843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CF99A566-AA2A-85C7-25A1-65CE54F739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47310" y="1227030"/>
            <a:ext cx="1293698" cy="1965969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6482C560-EF0D-BE34-3DDA-ABF19ECF7AA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30513" y="1208348"/>
            <a:ext cx="1282164" cy="961623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976E8F7F-4EC3-C766-8B3F-6D071A6CC07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40313" y="1218060"/>
            <a:ext cx="1387327" cy="1114816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441BB215-347B-0736-A6D5-D55682964001}"/>
              </a:ext>
            </a:extLst>
          </p:cNvPr>
          <p:cNvSpPr txBox="1"/>
          <p:nvPr/>
        </p:nvSpPr>
        <p:spPr>
          <a:xfrm>
            <a:off x="6710295" y="4896734"/>
            <a:ext cx="300082" cy="1669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777AEC3A-CA53-017F-81A8-052348F53488}"/>
              </a:ext>
            </a:extLst>
          </p:cNvPr>
          <p:cNvSpPr txBox="1"/>
          <p:nvPr/>
        </p:nvSpPr>
        <p:spPr>
          <a:xfrm>
            <a:off x="4772864" y="4896734"/>
            <a:ext cx="300082" cy="1669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2E8A8278-BFD8-07E3-8CBB-DDADF8E23888}"/>
              </a:ext>
            </a:extLst>
          </p:cNvPr>
          <p:cNvSpPr txBox="1"/>
          <p:nvPr/>
        </p:nvSpPr>
        <p:spPr>
          <a:xfrm>
            <a:off x="10665527" y="4864999"/>
            <a:ext cx="300082" cy="1669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728E36DC-F27B-9BD7-C759-B45B8F67E634}"/>
              </a:ext>
            </a:extLst>
          </p:cNvPr>
          <p:cNvSpPr txBox="1"/>
          <p:nvPr/>
        </p:nvSpPr>
        <p:spPr>
          <a:xfrm>
            <a:off x="8724999" y="4949939"/>
            <a:ext cx="300082" cy="16699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D6A5443E-0BD1-424E-5563-10D519175B0A}"/>
              </a:ext>
            </a:extLst>
          </p:cNvPr>
          <p:cNvSpPr/>
          <p:nvPr/>
        </p:nvSpPr>
        <p:spPr>
          <a:xfrm>
            <a:off x="5510663" y="1427704"/>
            <a:ext cx="971909" cy="1982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809CB080-3155-25D4-0506-D8FC312B71ED}"/>
              </a:ext>
            </a:extLst>
          </p:cNvPr>
          <p:cNvSpPr/>
          <p:nvPr/>
        </p:nvSpPr>
        <p:spPr>
          <a:xfrm>
            <a:off x="7456543" y="2160376"/>
            <a:ext cx="916832" cy="2581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B62D29FA-202E-5800-F7D6-81D9E2069F15}"/>
              </a:ext>
            </a:extLst>
          </p:cNvPr>
          <p:cNvSpPr/>
          <p:nvPr/>
        </p:nvSpPr>
        <p:spPr>
          <a:xfrm>
            <a:off x="5487488" y="5416716"/>
            <a:ext cx="971909" cy="1982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642FA26C-1C15-D9A2-BCA9-63B8BE4F30B2}"/>
              </a:ext>
            </a:extLst>
          </p:cNvPr>
          <p:cNvSpPr/>
          <p:nvPr/>
        </p:nvSpPr>
        <p:spPr>
          <a:xfrm>
            <a:off x="3511093" y="5218439"/>
            <a:ext cx="971909" cy="1982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682035B0-8011-CE4B-4EF7-1862F9F4F621}"/>
              </a:ext>
            </a:extLst>
          </p:cNvPr>
          <p:cNvSpPr txBox="1"/>
          <p:nvPr/>
        </p:nvSpPr>
        <p:spPr>
          <a:xfrm>
            <a:off x="8582594" y="1582675"/>
            <a:ext cx="300082" cy="14852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3A15F0D1-2E9A-2074-3A46-8EBF5C081267}"/>
              </a:ext>
            </a:extLst>
          </p:cNvPr>
          <p:cNvSpPr txBox="1"/>
          <p:nvPr/>
        </p:nvSpPr>
        <p:spPr>
          <a:xfrm>
            <a:off x="6699966" y="1087330"/>
            <a:ext cx="300082" cy="173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6716ABBF-8579-4396-B6AC-C6ABB3AA0E12}"/>
              </a:ext>
            </a:extLst>
          </p:cNvPr>
          <p:cNvSpPr txBox="1"/>
          <p:nvPr/>
        </p:nvSpPr>
        <p:spPr>
          <a:xfrm>
            <a:off x="10453799" y="1265237"/>
            <a:ext cx="300082" cy="11159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28085EED-C545-B57E-0708-EFA099CEB7A0}"/>
              </a:ext>
            </a:extLst>
          </p:cNvPr>
          <p:cNvSpPr/>
          <p:nvPr/>
        </p:nvSpPr>
        <p:spPr>
          <a:xfrm>
            <a:off x="3606940" y="1915449"/>
            <a:ext cx="956433" cy="2144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CC7ED4B6-3E50-F26A-A4EB-D59C95083A30}"/>
              </a:ext>
            </a:extLst>
          </p:cNvPr>
          <p:cNvSpPr txBox="1"/>
          <p:nvPr/>
        </p:nvSpPr>
        <p:spPr>
          <a:xfrm>
            <a:off x="3548423" y="913576"/>
            <a:ext cx="72619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FAF2</a:t>
            </a:r>
            <a:r>
              <a:rPr lang="zh-CN" altLang="en-US" sz="1100" dirty="0"/>
              <a:t>（</a:t>
            </a:r>
            <a:r>
              <a:rPr lang="en-US" altLang="zh-CN" sz="1100" dirty="0"/>
              <a:t>53kDa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E99993D5-A8AF-7928-87BE-73B72ADECB69}"/>
              </a:ext>
            </a:extLst>
          </p:cNvPr>
          <p:cNvSpPr txBox="1"/>
          <p:nvPr/>
        </p:nvSpPr>
        <p:spPr>
          <a:xfrm>
            <a:off x="3495533" y="4022700"/>
            <a:ext cx="72619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FAF2</a:t>
            </a:r>
            <a:r>
              <a:rPr lang="zh-CN" altLang="en-US" sz="1100" dirty="0"/>
              <a:t>（</a:t>
            </a:r>
            <a:r>
              <a:rPr lang="en-US" altLang="zh-CN" sz="1100" dirty="0"/>
              <a:t>53kDa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96900C36-0404-7490-F5A7-24AEA0699286}"/>
              </a:ext>
            </a:extLst>
          </p:cNvPr>
          <p:cNvGrpSpPr/>
          <p:nvPr/>
        </p:nvGrpSpPr>
        <p:grpSpPr>
          <a:xfrm>
            <a:off x="676953" y="1002616"/>
            <a:ext cx="1638845" cy="1430509"/>
            <a:chOff x="676953" y="1002616"/>
            <a:chExt cx="1638845" cy="1430509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DB0DFC41-BD0A-03A6-EDAD-98301B731518}"/>
                </a:ext>
              </a:extLst>
            </p:cNvPr>
            <p:cNvGrpSpPr/>
            <p:nvPr/>
          </p:nvGrpSpPr>
          <p:grpSpPr>
            <a:xfrm>
              <a:off x="676953" y="1002616"/>
              <a:ext cx="1638845" cy="1430509"/>
              <a:chOff x="83311" y="1780402"/>
              <a:chExt cx="1638845" cy="1430509"/>
            </a:xfrm>
          </p:grpSpPr>
          <p:grpSp>
            <p:nvGrpSpPr>
              <p:cNvPr id="4" name="组合 3">
                <a:extLst>
                  <a:ext uri="{FF2B5EF4-FFF2-40B4-BE49-F238E27FC236}">
                    <a16:creationId xmlns:a16="http://schemas.microsoft.com/office/drawing/2014/main" id="{913FF290-D10D-AC68-C4A2-9C7B4C8CCE61}"/>
                  </a:ext>
                </a:extLst>
              </p:cNvPr>
              <p:cNvGrpSpPr/>
              <p:nvPr/>
            </p:nvGrpSpPr>
            <p:grpSpPr>
              <a:xfrm>
                <a:off x="83311" y="1780402"/>
                <a:ext cx="1638845" cy="1415923"/>
                <a:chOff x="-53055" y="1237080"/>
                <a:chExt cx="1823989" cy="1479164"/>
              </a:xfrm>
            </p:grpSpPr>
            <p:grpSp>
              <p:nvGrpSpPr>
                <p:cNvPr id="9" name="组合 8">
                  <a:extLst>
                    <a:ext uri="{FF2B5EF4-FFF2-40B4-BE49-F238E27FC236}">
                      <a16:creationId xmlns:a16="http://schemas.microsoft.com/office/drawing/2014/main" id="{35CE9CE0-FC71-2837-9502-D8EBAE27C3CA}"/>
                    </a:ext>
                  </a:extLst>
                </p:cNvPr>
                <p:cNvGrpSpPr/>
                <p:nvPr/>
              </p:nvGrpSpPr>
              <p:grpSpPr>
                <a:xfrm>
                  <a:off x="-53055" y="1237080"/>
                  <a:ext cx="1823989" cy="1479164"/>
                  <a:chOff x="3899608" y="732852"/>
                  <a:chExt cx="4400668" cy="3568700"/>
                </a:xfrm>
              </p:grpSpPr>
              <p:sp>
                <p:nvSpPr>
                  <p:cNvPr id="11" name="文本框 10">
                    <a:extLst>
                      <a:ext uri="{FF2B5EF4-FFF2-40B4-BE49-F238E27FC236}">
                        <a16:creationId xmlns:a16="http://schemas.microsoft.com/office/drawing/2014/main" id="{564F6BE2-CAA5-3B40-0494-6058DE5D24CB}"/>
                      </a:ext>
                    </a:extLst>
                  </p:cNvPr>
                  <p:cNvSpPr txBox="1"/>
                  <p:nvPr/>
                </p:nvSpPr>
                <p:spPr>
                  <a:xfrm>
                    <a:off x="3923074" y="2479141"/>
                    <a:ext cx="1180275" cy="54688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FAF2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29464145-551D-A8D2-52F4-8DA7D4C18B7D}"/>
                      </a:ext>
                    </a:extLst>
                  </p:cNvPr>
                  <p:cNvSpPr txBox="1"/>
                  <p:nvPr/>
                </p:nvSpPr>
                <p:spPr>
                  <a:xfrm>
                    <a:off x="3941675" y="3754665"/>
                    <a:ext cx="1335234" cy="54688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β-actin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" name="文本框 12">
                    <a:extLst>
                      <a:ext uri="{FF2B5EF4-FFF2-40B4-BE49-F238E27FC236}">
                        <a16:creationId xmlns:a16="http://schemas.microsoft.com/office/drawing/2014/main" id="{8DCB7DDC-F311-7E16-0864-B9B086E74931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5428479" y="1421780"/>
                    <a:ext cx="797179" cy="46543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NC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7ED13D9A-0863-BAA1-F0DE-3427A9D71CEB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5856068" y="1175658"/>
                    <a:ext cx="1722634" cy="46543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siSLC7A11-1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51CC30D5-A5BF-FD33-3DCE-D046C70F5F0D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6577642" y="1162045"/>
                    <a:ext cx="1722634" cy="46543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siSLC7A11-2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" name="文本框 15">
                    <a:extLst>
                      <a:ext uri="{FF2B5EF4-FFF2-40B4-BE49-F238E27FC236}">
                        <a16:creationId xmlns:a16="http://schemas.microsoft.com/office/drawing/2014/main" id="{5608BD28-CA98-B065-966E-1D1606E5016A}"/>
                      </a:ext>
                    </a:extLst>
                  </p:cNvPr>
                  <p:cNvSpPr txBox="1"/>
                  <p:nvPr/>
                </p:nvSpPr>
                <p:spPr>
                  <a:xfrm>
                    <a:off x="5716380" y="732852"/>
                    <a:ext cx="1236229" cy="54300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6-10B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605E60E4-518A-D547-C504-FA41338A53DC}"/>
                      </a:ext>
                    </a:extLst>
                  </p:cNvPr>
                  <p:cNvSpPr txBox="1"/>
                  <p:nvPr/>
                </p:nvSpPr>
                <p:spPr>
                  <a:xfrm>
                    <a:off x="3899608" y="1860581"/>
                    <a:ext cx="1688196" cy="54688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SLC7A11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908157EF-18BF-6F1D-6260-7EE8CB058608}"/>
                    </a:ext>
                  </a:extLst>
                </p:cNvPr>
                <p:cNvSpPr txBox="1"/>
                <p:nvPr/>
              </p:nvSpPr>
              <p:spPr>
                <a:xfrm>
                  <a:off x="-39788" y="2221484"/>
                  <a:ext cx="533802" cy="22506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MHC-I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5" name="图片 4">
                <a:extLst>
                  <a:ext uri="{FF2B5EF4-FFF2-40B4-BE49-F238E27FC236}">
                    <a16:creationId xmlns:a16="http://schemas.microsoft.com/office/drawing/2014/main" id="{DE7B1736-10AD-2E04-2785-90E9DDDD864D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19320" y="2499755"/>
                <a:ext cx="648000" cy="21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C27BC89F-7DBA-BD6A-6439-E666B8940999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7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rightnessContrast bright="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22758" y="2994911"/>
                <a:ext cx="648000" cy="21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C13172F4-3BDD-C3E1-8BCB-BA7A774F96B8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21677" y="2748381"/>
                <a:ext cx="648000" cy="21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91BBC1C9-078C-3948-D936-94B65C372B1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316431" y="1475487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56" name="文本框 55">
            <a:extLst>
              <a:ext uri="{FF2B5EF4-FFF2-40B4-BE49-F238E27FC236}">
                <a16:creationId xmlns:a16="http://schemas.microsoft.com/office/drawing/2014/main" id="{6D22510B-8CDA-2555-3F17-B736B5E1D073}"/>
              </a:ext>
            </a:extLst>
          </p:cNvPr>
          <p:cNvSpPr txBox="1"/>
          <p:nvPr/>
        </p:nvSpPr>
        <p:spPr>
          <a:xfrm>
            <a:off x="4823142" y="1337358"/>
            <a:ext cx="357790" cy="8216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ts val="15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ts val="15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1699483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8297121-5ED7-25D4-B02A-8E911DA0F0E2}"/>
              </a:ext>
            </a:extLst>
          </p:cNvPr>
          <p:cNvSpPr txBox="1"/>
          <p:nvPr/>
        </p:nvSpPr>
        <p:spPr>
          <a:xfrm>
            <a:off x="195531" y="161026"/>
            <a:ext cx="2521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supplementary Figure 4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FE661B37-5637-5696-CDD6-7831F4852432}"/>
              </a:ext>
            </a:extLst>
          </p:cNvPr>
          <p:cNvSpPr txBox="1"/>
          <p:nvPr/>
        </p:nvSpPr>
        <p:spPr>
          <a:xfrm>
            <a:off x="305246" y="8802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467B227-1A9A-6063-9703-3360A1B533C2}"/>
              </a:ext>
            </a:extLst>
          </p:cNvPr>
          <p:cNvSpPr txBox="1"/>
          <p:nvPr/>
        </p:nvSpPr>
        <p:spPr>
          <a:xfrm>
            <a:off x="305246" y="402646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BF25260-EEEF-FDD9-A196-6A590B3193F2}"/>
              </a:ext>
            </a:extLst>
          </p:cNvPr>
          <p:cNvGrpSpPr/>
          <p:nvPr/>
        </p:nvGrpSpPr>
        <p:grpSpPr>
          <a:xfrm>
            <a:off x="727809" y="964844"/>
            <a:ext cx="1440637" cy="1793584"/>
            <a:chOff x="-126819" y="3214605"/>
            <a:chExt cx="1440637" cy="1793584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482F2293-8854-9362-D18A-4E372A2D63C0}"/>
                </a:ext>
              </a:extLst>
            </p:cNvPr>
            <p:cNvGrpSpPr/>
            <p:nvPr/>
          </p:nvGrpSpPr>
          <p:grpSpPr>
            <a:xfrm>
              <a:off x="-126819" y="3214605"/>
              <a:ext cx="1440637" cy="1768319"/>
              <a:chOff x="189655" y="4037617"/>
              <a:chExt cx="2393651" cy="2887470"/>
            </a:xfrm>
          </p:grpSpPr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622B4C5-1944-905E-24B0-B97B49FEFD45}"/>
                  </a:ext>
                </a:extLst>
              </p:cNvPr>
              <p:cNvSpPr txBox="1"/>
              <p:nvPr/>
            </p:nvSpPr>
            <p:spPr>
              <a:xfrm>
                <a:off x="189655" y="5339116"/>
                <a:ext cx="650410" cy="3543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OS9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DDAE3DDF-2DC3-82B8-8D8E-1FB66A0D352C}"/>
                  </a:ext>
                </a:extLst>
              </p:cNvPr>
              <p:cNvSpPr txBox="1"/>
              <p:nvPr/>
            </p:nvSpPr>
            <p:spPr>
              <a:xfrm>
                <a:off x="198830" y="6570780"/>
                <a:ext cx="826196" cy="3543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β-actin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BFE8160-31FE-F42C-6733-5577EFA4ED77}"/>
                  </a:ext>
                </a:extLst>
              </p:cNvPr>
              <p:cNvSpPr txBox="1"/>
              <p:nvPr/>
            </p:nvSpPr>
            <p:spPr>
              <a:xfrm rot="19500000">
                <a:off x="995690" y="4341108"/>
                <a:ext cx="493266" cy="3015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CC181E7-46AF-95AF-0ACC-218A669FDD73}"/>
                  </a:ext>
                </a:extLst>
              </p:cNvPr>
              <p:cNvSpPr txBox="1"/>
              <p:nvPr/>
            </p:nvSpPr>
            <p:spPr>
              <a:xfrm rot="19500000">
                <a:off x="1031043" y="4428270"/>
                <a:ext cx="1065903" cy="3015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siSLC7A11-1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EF470F22-EED8-198A-FF81-90374904798A}"/>
                  </a:ext>
                </a:extLst>
              </p:cNvPr>
              <p:cNvSpPr txBox="1"/>
              <p:nvPr/>
            </p:nvSpPr>
            <p:spPr>
              <a:xfrm rot="19500000">
                <a:off x="1517402" y="4427063"/>
                <a:ext cx="1065904" cy="3015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siSLC7A11-2</a:t>
                </a:r>
                <a:endParaRPr lang="zh-CN" alt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EA5F7B82-1DCB-06E3-5D5E-725137D0D8B3}"/>
                  </a:ext>
                </a:extLst>
              </p:cNvPr>
              <p:cNvSpPr txBox="1"/>
              <p:nvPr/>
            </p:nvSpPr>
            <p:spPr>
              <a:xfrm>
                <a:off x="1129479" y="4037617"/>
                <a:ext cx="764935" cy="3517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6-10B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818B3C24-3184-5D14-7269-6146E3C94D04}"/>
                  </a:ext>
                </a:extLst>
              </p:cNvPr>
              <p:cNvSpPr txBox="1"/>
              <p:nvPr/>
            </p:nvSpPr>
            <p:spPr>
              <a:xfrm>
                <a:off x="201452" y="4929455"/>
                <a:ext cx="709005" cy="3543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VCP 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6DF31DFA-053A-6D82-85DE-EE4BA71FF524}"/>
                  </a:ext>
                </a:extLst>
              </p:cNvPr>
              <p:cNvSpPr txBox="1"/>
              <p:nvPr/>
            </p:nvSpPr>
            <p:spPr>
              <a:xfrm>
                <a:off x="192036" y="6169946"/>
                <a:ext cx="786243" cy="3543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HERP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D0177B61-0CAD-2DF7-C6FA-3A87AB2DFF4A}"/>
                  </a:ext>
                </a:extLst>
              </p:cNvPr>
              <p:cNvSpPr txBox="1"/>
              <p:nvPr/>
            </p:nvSpPr>
            <p:spPr>
              <a:xfrm>
                <a:off x="192036" y="5775887"/>
                <a:ext cx="871474" cy="3543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SYVN1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CBCF148-85FF-2B71-EF09-EDF90C3780F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2735" y="3788803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BDB2FF02-EA52-0D49-3B74-8361721BE9A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4179" y="4040155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EF2A51A-E2ED-D0F2-FDC1-C28AFA6A9232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4179" y="4792189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B3E24A6-8D0A-26CD-EC6F-8D12A9C6331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4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5736" y="4543587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AFB554C-8E78-28E2-BA0F-B2DFD792476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67900" y="4296024"/>
              <a:ext cx="64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D920D688-4DFC-C6B1-8D16-FFEB0C4DBF06}"/>
              </a:ext>
            </a:extLst>
          </p:cNvPr>
          <p:cNvGrpSpPr/>
          <p:nvPr/>
        </p:nvGrpSpPr>
        <p:grpSpPr>
          <a:xfrm>
            <a:off x="486790" y="4190080"/>
            <a:ext cx="3147806" cy="1606745"/>
            <a:chOff x="2285902" y="4800634"/>
            <a:chExt cx="3147806" cy="1606745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C10B4188-C73A-94C5-6C73-EF08E4C1839E}"/>
                </a:ext>
              </a:extLst>
            </p:cNvPr>
            <p:cNvGrpSpPr/>
            <p:nvPr/>
          </p:nvGrpSpPr>
          <p:grpSpPr>
            <a:xfrm>
              <a:off x="2285902" y="4800634"/>
              <a:ext cx="3147806" cy="1606745"/>
              <a:chOff x="53672" y="1769049"/>
              <a:chExt cx="3147806" cy="1606745"/>
            </a:xfrm>
          </p:grpSpPr>
          <p:grpSp>
            <p:nvGrpSpPr>
              <p:cNvPr id="24" name="组合 23">
                <a:extLst>
                  <a:ext uri="{FF2B5EF4-FFF2-40B4-BE49-F238E27FC236}">
                    <a16:creationId xmlns:a16="http://schemas.microsoft.com/office/drawing/2014/main" id="{307E2765-C5B6-DC56-478B-471885C9C934}"/>
                  </a:ext>
                </a:extLst>
              </p:cNvPr>
              <p:cNvGrpSpPr/>
              <p:nvPr/>
            </p:nvGrpSpPr>
            <p:grpSpPr>
              <a:xfrm>
                <a:off x="53672" y="1769049"/>
                <a:ext cx="3147806" cy="1606745"/>
                <a:chOff x="3136342" y="7074131"/>
                <a:chExt cx="3147806" cy="1606745"/>
              </a:xfrm>
            </p:grpSpPr>
            <p:grpSp>
              <p:nvGrpSpPr>
                <p:cNvPr id="26" name="组合 25">
                  <a:extLst>
                    <a:ext uri="{FF2B5EF4-FFF2-40B4-BE49-F238E27FC236}">
                      <a16:creationId xmlns:a16="http://schemas.microsoft.com/office/drawing/2014/main" id="{83ECE7E2-B71E-C1D4-081F-52D03D576C62}"/>
                    </a:ext>
                  </a:extLst>
                </p:cNvPr>
                <p:cNvGrpSpPr/>
                <p:nvPr/>
              </p:nvGrpSpPr>
              <p:grpSpPr>
                <a:xfrm>
                  <a:off x="3325584" y="7074131"/>
                  <a:ext cx="2844377" cy="1606745"/>
                  <a:chOff x="1266824" y="1430527"/>
                  <a:chExt cx="7386204" cy="4172353"/>
                </a:xfrm>
              </p:grpSpPr>
              <p:sp>
                <p:nvSpPr>
                  <p:cNvPr id="29" name="文本框 28">
                    <a:extLst>
                      <a:ext uri="{FF2B5EF4-FFF2-40B4-BE49-F238E27FC236}">
                        <a16:creationId xmlns:a16="http://schemas.microsoft.com/office/drawing/2014/main" id="{87FC01ED-046A-A0F4-BC97-72152333C637}"/>
                      </a:ext>
                    </a:extLst>
                  </p:cNvPr>
                  <p:cNvSpPr txBox="1"/>
                  <p:nvPr/>
                </p:nvSpPr>
                <p:spPr>
                  <a:xfrm>
                    <a:off x="2651480" y="2888888"/>
                    <a:ext cx="6001548" cy="56345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30" name="组合 29">
                    <a:extLst>
                      <a:ext uri="{FF2B5EF4-FFF2-40B4-BE49-F238E27FC236}">
                        <a16:creationId xmlns:a16="http://schemas.microsoft.com/office/drawing/2014/main" id="{EE8AF7C5-ED5F-86F1-E023-04A397D8669A}"/>
                      </a:ext>
                    </a:extLst>
                  </p:cNvPr>
                  <p:cNvGrpSpPr/>
                  <p:nvPr/>
                </p:nvGrpSpPr>
                <p:grpSpPr>
                  <a:xfrm>
                    <a:off x="1266824" y="1430527"/>
                    <a:ext cx="6200639" cy="4172353"/>
                    <a:chOff x="1266824" y="1430527"/>
                    <a:chExt cx="6200639" cy="4172353"/>
                  </a:xfrm>
                </p:grpSpPr>
                <p:sp>
                  <p:nvSpPr>
                    <p:cNvPr id="31" name="文本框 30">
                      <a:extLst>
                        <a:ext uri="{FF2B5EF4-FFF2-40B4-BE49-F238E27FC236}">
                          <a16:creationId xmlns:a16="http://schemas.microsoft.com/office/drawing/2014/main" id="{EA22194F-6852-2816-F08D-8C26CE3896E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82524" y="4350817"/>
                      <a:ext cx="1262110" cy="56345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MHC-I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2" name="文本框 31">
                      <a:extLst>
                        <a:ext uri="{FF2B5EF4-FFF2-40B4-BE49-F238E27FC236}">
                          <a16:creationId xmlns:a16="http://schemas.microsoft.com/office/drawing/2014/main" id="{F9DE0EF3-A702-F788-58C1-B0845D82FE2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70467" y="3670857"/>
                      <a:ext cx="1632587" cy="56345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SLC7A11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3" name="文本框 32">
                      <a:extLst>
                        <a:ext uri="{FF2B5EF4-FFF2-40B4-BE49-F238E27FC236}">
                          <a16:creationId xmlns:a16="http://schemas.microsoft.com/office/drawing/2014/main" id="{CEF991D4-635A-301C-C17B-54B638D2D1A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66824" y="5039427"/>
                      <a:ext cx="1362016" cy="56345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Tubulin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" name="文本框 33">
                      <a:extLst>
                        <a:ext uri="{FF2B5EF4-FFF2-40B4-BE49-F238E27FC236}">
                          <a16:creationId xmlns:a16="http://schemas.microsoft.com/office/drawing/2014/main" id="{F5C4AE18-7E64-C9A7-DB76-B3EEE92086A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680935" y="1430527"/>
                      <a:ext cx="1195508" cy="55945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6-10B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5" name="文本框 34">
                      <a:extLst>
                        <a:ext uri="{FF2B5EF4-FFF2-40B4-BE49-F238E27FC236}">
                          <a16:creationId xmlns:a16="http://schemas.microsoft.com/office/drawing/2014/main" id="{50E2412E-D781-7FAC-8673-3B9AEB9028F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80953" y="2831006"/>
                      <a:ext cx="6186510" cy="55945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siFAF2          </a:t>
                      </a:r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      -      -      -      +     +     +      + </a:t>
                      </a:r>
                    </a:p>
                  </p:txBody>
                </p:sp>
              </p:grpSp>
            </p:grpSp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2BE40C0E-4A4F-2DDB-F34A-88CB7A91D03E}"/>
                    </a:ext>
                  </a:extLst>
                </p:cNvPr>
                <p:cNvSpPr txBox="1"/>
                <p:nvPr/>
              </p:nvSpPr>
              <p:spPr>
                <a:xfrm>
                  <a:off x="3330300" y="7294690"/>
                  <a:ext cx="295384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CHX             +      +     +      +    +     +      +      + 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DD48E7F9-C3CC-CCB3-67A8-C3A4195E6B2D}"/>
                    </a:ext>
                  </a:extLst>
                </p:cNvPr>
                <p:cNvSpPr txBox="1"/>
                <p:nvPr/>
              </p:nvSpPr>
              <p:spPr>
                <a:xfrm>
                  <a:off x="3136342" y="7460367"/>
                  <a:ext cx="2521844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  NC               +      +     +      +     -      -      -       -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BCD76C71-455C-8640-1359-9B125A9509FA}"/>
                  </a:ext>
                </a:extLst>
              </p:cNvPr>
              <p:cNvSpPr txBox="1"/>
              <p:nvPr/>
            </p:nvSpPr>
            <p:spPr>
              <a:xfrm>
                <a:off x="241004" y="2443816"/>
                <a:ext cx="246413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Times (h)      0    12   24   36     0    12    24    36 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5A276B84-941B-033C-CC79-378A3F2556D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062015" y="5928037"/>
              <a:ext cx="172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CE7BA696-BA62-7095-6F20-8E89F277800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063155" y="6173432"/>
              <a:ext cx="172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48AA54C4-0C79-764C-E70E-70406D1CFC2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63155" y="5677706"/>
              <a:ext cx="1728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43" name="图片 42">
            <a:extLst>
              <a:ext uri="{FF2B5EF4-FFF2-40B4-BE49-F238E27FC236}">
                <a16:creationId xmlns:a16="http://schemas.microsoft.com/office/drawing/2014/main" id="{A7058A80-125D-6F48-8B0E-1C17513EF1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83803" y="4356643"/>
            <a:ext cx="2022945" cy="1289912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C33A6D13-A0B7-997D-10F0-33E044D831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08377" y="4351040"/>
            <a:ext cx="2028627" cy="590972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E66E2D6E-8A8C-C4E9-59E0-AB8871CC6D2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62377" y="4351669"/>
            <a:ext cx="2051356" cy="562560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8F1D49BA-B025-F496-14A5-67726CC99DBA}"/>
              </a:ext>
            </a:extLst>
          </p:cNvPr>
          <p:cNvSpPr/>
          <p:nvPr/>
        </p:nvSpPr>
        <p:spPr>
          <a:xfrm>
            <a:off x="9633442" y="4813612"/>
            <a:ext cx="1903562" cy="128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A8D20819-D502-67CD-88B3-539090BF11D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03910" y="1049339"/>
            <a:ext cx="1433094" cy="2021478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7E6BB78C-4E28-E0D2-E7D5-EE43F3EC328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22700" y="1082262"/>
            <a:ext cx="1481395" cy="124364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5089EB8A-A98E-B7D7-9181-4FD7D303E1A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06440" y="1093789"/>
            <a:ext cx="1430408" cy="804605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04B362A9-7692-708E-D147-0A3DF9DE05D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41490" y="1093789"/>
            <a:ext cx="1481395" cy="2054035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71E008D0-8F76-84C6-52C8-D3857FB7E19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02362" y="1083939"/>
            <a:ext cx="1430409" cy="824304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893A9A01-7C63-44AF-9E52-5C7F632AEED4}"/>
              </a:ext>
            </a:extLst>
          </p:cNvPr>
          <p:cNvSpPr/>
          <p:nvPr/>
        </p:nvSpPr>
        <p:spPr>
          <a:xfrm>
            <a:off x="8425327" y="1113956"/>
            <a:ext cx="1028099" cy="2087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E646B560-F996-41AC-14A8-4F18F05366F4}"/>
              </a:ext>
            </a:extLst>
          </p:cNvPr>
          <p:cNvSpPr/>
          <p:nvPr/>
        </p:nvSpPr>
        <p:spPr>
          <a:xfrm>
            <a:off x="10251501" y="2150812"/>
            <a:ext cx="1083608" cy="224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FABCECC1-F594-00AB-03DE-8239FAAE42DF}"/>
              </a:ext>
            </a:extLst>
          </p:cNvPr>
          <p:cNvSpPr/>
          <p:nvPr/>
        </p:nvSpPr>
        <p:spPr>
          <a:xfrm>
            <a:off x="4766334" y="1620055"/>
            <a:ext cx="1024865" cy="2032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402C0301-37BB-1868-937F-98EE37E62667}"/>
              </a:ext>
            </a:extLst>
          </p:cNvPr>
          <p:cNvSpPr txBox="1"/>
          <p:nvPr/>
        </p:nvSpPr>
        <p:spPr>
          <a:xfrm>
            <a:off x="2431835" y="1343630"/>
            <a:ext cx="357790" cy="6235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DD6AD837-A3A1-77F7-2B8E-93C2F5032ABD}"/>
              </a:ext>
            </a:extLst>
          </p:cNvPr>
          <p:cNvSpPr txBox="1"/>
          <p:nvPr/>
        </p:nvSpPr>
        <p:spPr>
          <a:xfrm>
            <a:off x="4232558" y="1345772"/>
            <a:ext cx="357790" cy="6235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A0847549-4B9F-EA33-5A9E-569F236FA284}"/>
              </a:ext>
            </a:extLst>
          </p:cNvPr>
          <p:cNvSpPr txBox="1"/>
          <p:nvPr/>
        </p:nvSpPr>
        <p:spPr>
          <a:xfrm>
            <a:off x="6026391" y="1349892"/>
            <a:ext cx="357790" cy="16083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0028B17F-CF79-7A5E-BF54-5C97273D12D0}"/>
              </a:ext>
            </a:extLst>
          </p:cNvPr>
          <p:cNvSpPr txBox="1"/>
          <p:nvPr/>
        </p:nvSpPr>
        <p:spPr>
          <a:xfrm>
            <a:off x="11490518" y="1255883"/>
            <a:ext cx="357790" cy="16083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D3F2159F-5616-F03A-912F-72C55ED76C16}"/>
              </a:ext>
            </a:extLst>
          </p:cNvPr>
          <p:cNvSpPr txBox="1"/>
          <p:nvPr/>
        </p:nvSpPr>
        <p:spPr>
          <a:xfrm>
            <a:off x="9642565" y="868761"/>
            <a:ext cx="300082" cy="11775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8F67153B-F1F3-3CA6-47CC-5A8DD4F38BE2}"/>
              </a:ext>
            </a:extLst>
          </p:cNvPr>
          <p:cNvSpPr txBox="1"/>
          <p:nvPr/>
        </p:nvSpPr>
        <p:spPr>
          <a:xfrm>
            <a:off x="6597826" y="4271746"/>
            <a:ext cx="357790" cy="11159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C3EB635E-EB72-1904-03A2-FE635B5B44A9}"/>
              </a:ext>
            </a:extLst>
          </p:cNvPr>
          <p:cNvSpPr txBox="1"/>
          <p:nvPr/>
        </p:nvSpPr>
        <p:spPr>
          <a:xfrm>
            <a:off x="9213120" y="4307208"/>
            <a:ext cx="357790" cy="7466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80719CF2-0AC0-9EDB-1100-72B4311B33FE}"/>
              </a:ext>
            </a:extLst>
          </p:cNvPr>
          <p:cNvSpPr txBox="1"/>
          <p:nvPr/>
        </p:nvSpPr>
        <p:spPr>
          <a:xfrm>
            <a:off x="3902125" y="4280787"/>
            <a:ext cx="357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BE7F30D1-95A3-EBE2-68D8-46CD7481CC0C}"/>
              </a:ext>
            </a:extLst>
          </p:cNvPr>
          <p:cNvSpPr txBox="1"/>
          <p:nvPr/>
        </p:nvSpPr>
        <p:spPr>
          <a:xfrm>
            <a:off x="3117468" y="703234"/>
            <a:ext cx="85571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VCP</a:t>
            </a:r>
            <a:r>
              <a:rPr lang="zh-CN" altLang="en-US" sz="1100" dirty="0"/>
              <a:t>（</a:t>
            </a:r>
            <a:r>
              <a:rPr lang="en-US" altLang="zh-CN" sz="1100" dirty="0"/>
              <a:t>89kDa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OS9</a:t>
            </a:r>
            <a:r>
              <a:rPr lang="zh-CN" altLang="en-US" sz="1100" dirty="0"/>
              <a:t>（</a:t>
            </a:r>
            <a:r>
              <a:rPr lang="en-US" altLang="zh-CN" sz="1100" dirty="0"/>
              <a:t>76kDa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SYVN1</a:t>
            </a:r>
            <a:r>
              <a:rPr lang="zh-CN" altLang="en-US" sz="1100" dirty="0"/>
              <a:t>（</a:t>
            </a:r>
            <a:r>
              <a:rPr lang="en-US" altLang="zh-CN" sz="1100" dirty="0"/>
              <a:t>68kDa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HERP</a:t>
            </a:r>
            <a:r>
              <a:rPr lang="zh-CN" altLang="en-US" sz="1100" dirty="0"/>
              <a:t>（</a:t>
            </a:r>
            <a:r>
              <a:rPr lang="en-US" altLang="zh-CN" sz="1100" dirty="0"/>
              <a:t>44-54kDa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41F410CB-B66A-F6BD-4B02-FE11CF2A893C}"/>
              </a:ext>
            </a:extLst>
          </p:cNvPr>
          <p:cNvSpPr txBox="1"/>
          <p:nvPr/>
        </p:nvSpPr>
        <p:spPr>
          <a:xfrm>
            <a:off x="4483020" y="4029026"/>
            <a:ext cx="66527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04376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2CD5A9AB-E3A1-698E-71B0-CCE171F75D6F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1</a:t>
            </a:r>
            <a:endParaRPr lang="zh-CN" altLang="en-US" dirty="0"/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F4826B15-CB4F-53DE-732C-62D214DE52CF}"/>
              </a:ext>
            </a:extLst>
          </p:cNvPr>
          <p:cNvSpPr txBox="1"/>
          <p:nvPr/>
        </p:nvSpPr>
        <p:spPr>
          <a:xfrm>
            <a:off x="769476" y="706060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11C722C6-9962-1C83-2CA6-0EB000A7DAF4}"/>
              </a:ext>
            </a:extLst>
          </p:cNvPr>
          <p:cNvGrpSpPr/>
          <p:nvPr/>
        </p:nvGrpSpPr>
        <p:grpSpPr>
          <a:xfrm>
            <a:off x="917719" y="3324694"/>
            <a:ext cx="2384953" cy="2100344"/>
            <a:chOff x="305756" y="4029724"/>
            <a:chExt cx="2384953" cy="2100344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625839A0-1DFC-B414-1BC7-300C17BE7326}"/>
                </a:ext>
              </a:extLst>
            </p:cNvPr>
            <p:cNvGrpSpPr/>
            <p:nvPr/>
          </p:nvGrpSpPr>
          <p:grpSpPr>
            <a:xfrm>
              <a:off x="305756" y="4029724"/>
              <a:ext cx="2384953" cy="2100344"/>
              <a:chOff x="80970" y="414953"/>
              <a:chExt cx="2384953" cy="2100344"/>
            </a:xfrm>
          </p:grpSpPr>
          <p:grpSp>
            <p:nvGrpSpPr>
              <p:cNvPr id="15" name="组合 14">
                <a:extLst>
                  <a:ext uri="{FF2B5EF4-FFF2-40B4-BE49-F238E27FC236}">
                    <a16:creationId xmlns:a16="http://schemas.microsoft.com/office/drawing/2014/main" id="{F2506A5D-3302-DCB3-66BE-CB2F110AA909}"/>
                  </a:ext>
                </a:extLst>
              </p:cNvPr>
              <p:cNvGrpSpPr/>
              <p:nvPr/>
            </p:nvGrpSpPr>
            <p:grpSpPr>
              <a:xfrm>
                <a:off x="89716" y="414953"/>
                <a:ext cx="2376207" cy="2100344"/>
                <a:chOff x="8327311" y="3068374"/>
                <a:chExt cx="2667920" cy="2358193"/>
              </a:xfrm>
            </p:grpSpPr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78F77359-7954-B97C-FF3A-DEFE3F4F1013}"/>
                    </a:ext>
                  </a:extLst>
                </p:cNvPr>
                <p:cNvSpPr txBox="1"/>
                <p:nvPr/>
              </p:nvSpPr>
              <p:spPr>
                <a:xfrm rot="19500000">
                  <a:off x="9151333" y="3449786"/>
                  <a:ext cx="372917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NC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4167EE38-8655-F81C-9292-21E912FF126C}"/>
                    </a:ext>
                  </a:extLst>
                </p:cNvPr>
                <p:cNvSpPr txBox="1"/>
                <p:nvPr/>
              </p:nvSpPr>
              <p:spPr>
                <a:xfrm rot="19500000">
                  <a:off x="9566993" y="3411856"/>
                  <a:ext cx="713079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siEGFR-1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CC5C60F3-C899-8918-8DE0-6F98DB4DB4D2}"/>
                    </a:ext>
                  </a:extLst>
                </p:cNvPr>
                <p:cNvSpPr txBox="1"/>
                <p:nvPr/>
              </p:nvSpPr>
              <p:spPr>
                <a:xfrm rot="19500000">
                  <a:off x="10282152" y="3394679"/>
                  <a:ext cx="713079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siEGFR-2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D9B894ED-31F9-9B70-8F94-903B81230549}"/>
                    </a:ext>
                  </a:extLst>
                </p:cNvPr>
                <p:cNvSpPr txBox="1"/>
                <p:nvPr/>
              </p:nvSpPr>
              <p:spPr>
                <a:xfrm>
                  <a:off x="8327311" y="3958148"/>
                  <a:ext cx="527699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EGFR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36320B8B-0ECB-CAB6-8248-123A32D18C40}"/>
                    </a:ext>
                  </a:extLst>
                </p:cNvPr>
                <p:cNvSpPr txBox="1"/>
                <p:nvPr/>
              </p:nvSpPr>
              <p:spPr>
                <a:xfrm>
                  <a:off x="8337429" y="5184674"/>
                  <a:ext cx="556497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β-actin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AEAE6FA1-1E89-C25A-FE62-33C5B308F2E2}"/>
                    </a:ext>
                  </a:extLst>
                </p:cNvPr>
                <p:cNvSpPr txBox="1"/>
                <p:nvPr/>
              </p:nvSpPr>
              <p:spPr>
                <a:xfrm>
                  <a:off x="8327311" y="4826818"/>
                  <a:ext cx="704080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SLC7A11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21F29A1F-1158-322F-7F68-8043587365A9}"/>
                    </a:ext>
                  </a:extLst>
                </p:cNvPr>
                <p:cNvSpPr txBox="1"/>
                <p:nvPr/>
              </p:nvSpPr>
              <p:spPr>
                <a:xfrm>
                  <a:off x="9712274" y="3068374"/>
                  <a:ext cx="516900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6-10B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AE4C9DA-7A85-CD12-D62B-9A2195A81348}"/>
                  </a:ext>
                </a:extLst>
              </p:cNvPr>
              <p:cNvSpPr txBox="1"/>
              <p:nvPr/>
            </p:nvSpPr>
            <p:spPr>
              <a:xfrm>
                <a:off x="80970" y="1618063"/>
                <a:ext cx="56137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p-EGFR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616B43A-B191-1AA5-3CB7-8C22CAB12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92347" y="5165371"/>
              <a:ext cx="1528012" cy="29883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F95F3538-3318-CC39-20BA-66EC8FEFC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1091" y="5550755"/>
              <a:ext cx="1525283" cy="26611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A4B90C78-7DC2-8900-FA3C-0D8F1C6772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96165" y="4710776"/>
              <a:ext cx="1525283" cy="3866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50335DE3-DC27-E85D-36E0-6A1B116CB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5539" y="5903416"/>
              <a:ext cx="1520833" cy="21595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51BE5B7-3AB4-FEE6-E3C8-F7C2C550D01A}"/>
              </a:ext>
            </a:extLst>
          </p:cNvPr>
          <p:cNvGrpSpPr/>
          <p:nvPr/>
        </p:nvGrpSpPr>
        <p:grpSpPr>
          <a:xfrm>
            <a:off x="848590" y="362207"/>
            <a:ext cx="2367261" cy="2019988"/>
            <a:chOff x="174105" y="865337"/>
            <a:chExt cx="2367261" cy="2019988"/>
          </a:xfrm>
        </p:grpSpPr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C533EF7B-6189-BE61-C312-DC52D5B3C8A6}"/>
                </a:ext>
              </a:extLst>
            </p:cNvPr>
            <p:cNvGrpSpPr/>
            <p:nvPr/>
          </p:nvGrpSpPr>
          <p:grpSpPr>
            <a:xfrm>
              <a:off x="174105" y="865337"/>
              <a:ext cx="2367261" cy="2019988"/>
              <a:chOff x="43955" y="463607"/>
              <a:chExt cx="2367261" cy="2019988"/>
            </a:xfrm>
          </p:grpSpPr>
          <p:grpSp>
            <p:nvGrpSpPr>
              <p:cNvPr id="31" name="组合 30">
                <a:extLst>
                  <a:ext uri="{FF2B5EF4-FFF2-40B4-BE49-F238E27FC236}">
                    <a16:creationId xmlns:a16="http://schemas.microsoft.com/office/drawing/2014/main" id="{20B0FCDE-5A64-36AA-7BFA-C46BEA03A1AE}"/>
                  </a:ext>
                </a:extLst>
              </p:cNvPr>
              <p:cNvGrpSpPr/>
              <p:nvPr/>
            </p:nvGrpSpPr>
            <p:grpSpPr>
              <a:xfrm>
                <a:off x="43955" y="463607"/>
                <a:ext cx="2367261" cy="2019988"/>
                <a:chOff x="8275936" y="3123002"/>
                <a:chExt cx="2657877" cy="2267972"/>
              </a:xfrm>
            </p:grpSpPr>
            <p:sp>
              <p:nvSpPr>
                <p:cNvPr id="33" name="文本框 32">
                  <a:extLst>
                    <a:ext uri="{FF2B5EF4-FFF2-40B4-BE49-F238E27FC236}">
                      <a16:creationId xmlns:a16="http://schemas.microsoft.com/office/drawing/2014/main" id="{DC5AA07D-0B53-70C0-8FF5-2A9AD5FE1476}"/>
                    </a:ext>
                  </a:extLst>
                </p:cNvPr>
                <p:cNvSpPr txBox="1"/>
                <p:nvPr/>
              </p:nvSpPr>
              <p:spPr>
                <a:xfrm rot="19500000">
                  <a:off x="9135564" y="3478182"/>
                  <a:ext cx="372917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NC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文本框 33">
                  <a:extLst>
                    <a:ext uri="{FF2B5EF4-FFF2-40B4-BE49-F238E27FC236}">
                      <a16:creationId xmlns:a16="http://schemas.microsoft.com/office/drawing/2014/main" id="{E902A900-5B17-EEAE-CDDF-47C3C6EBA173}"/>
                    </a:ext>
                  </a:extLst>
                </p:cNvPr>
                <p:cNvSpPr txBox="1"/>
                <p:nvPr/>
              </p:nvSpPr>
              <p:spPr>
                <a:xfrm rot="19500000">
                  <a:off x="9576447" y="3451507"/>
                  <a:ext cx="713079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siEGFR-1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E2D2FC5B-A080-D888-ECEB-DF1CC3F73F45}"/>
                    </a:ext>
                  </a:extLst>
                </p:cNvPr>
                <p:cNvSpPr txBox="1"/>
                <p:nvPr/>
              </p:nvSpPr>
              <p:spPr>
                <a:xfrm rot="19500000">
                  <a:off x="10220734" y="3431660"/>
                  <a:ext cx="713079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siEGFR-2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文本框 35">
                  <a:extLst>
                    <a:ext uri="{FF2B5EF4-FFF2-40B4-BE49-F238E27FC236}">
                      <a16:creationId xmlns:a16="http://schemas.microsoft.com/office/drawing/2014/main" id="{252A3F65-F790-C2DE-930D-76942C1F3077}"/>
                    </a:ext>
                  </a:extLst>
                </p:cNvPr>
                <p:cNvSpPr txBox="1"/>
                <p:nvPr/>
              </p:nvSpPr>
              <p:spPr>
                <a:xfrm>
                  <a:off x="8285907" y="3899775"/>
                  <a:ext cx="527699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EGFR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1C1674D0-159A-5102-BBC5-5404E4D732AC}"/>
                    </a:ext>
                  </a:extLst>
                </p:cNvPr>
                <p:cNvSpPr txBox="1"/>
                <p:nvPr/>
              </p:nvSpPr>
              <p:spPr>
                <a:xfrm>
                  <a:off x="8295030" y="5149081"/>
                  <a:ext cx="556497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β-actin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BBF22E08-7D26-1995-ACC2-3D2916532B6A}"/>
                    </a:ext>
                  </a:extLst>
                </p:cNvPr>
                <p:cNvSpPr txBox="1"/>
                <p:nvPr/>
              </p:nvSpPr>
              <p:spPr>
                <a:xfrm>
                  <a:off x="8275936" y="4747267"/>
                  <a:ext cx="704080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SLC7A11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文本框 38">
                  <a:extLst>
                    <a:ext uri="{FF2B5EF4-FFF2-40B4-BE49-F238E27FC236}">
                      <a16:creationId xmlns:a16="http://schemas.microsoft.com/office/drawing/2014/main" id="{392F2A5D-9348-727D-3679-A17FD9D22FC8}"/>
                    </a:ext>
                  </a:extLst>
                </p:cNvPr>
                <p:cNvSpPr txBox="1"/>
                <p:nvPr/>
              </p:nvSpPr>
              <p:spPr>
                <a:xfrm>
                  <a:off x="9705170" y="3123002"/>
                  <a:ext cx="592493" cy="2418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SUNE1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42D17648-F758-6E93-B242-78FEA0018143}"/>
                  </a:ext>
                </a:extLst>
              </p:cNvPr>
              <p:cNvSpPr txBox="1"/>
              <p:nvPr/>
            </p:nvSpPr>
            <p:spPr>
              <a:xfrm>
                <a:off x="53508" y="1564178"/>
                <a:ext cx="56137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p-EGFR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DB32C9A1-9959-317C-1F84-FE8415EB7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3392" y="1890884"/>
              <a:ext cx="1528012" cy="29829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70451D54-015D-6F3E-3F84-10C88DDA8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87580" y="2260813"/>
              <a:ext cx="1528012" cy="29657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E1E7577C-BEF8-69EB-84DD-96344A9C5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93392" y="1466566"/>
              <a:ext cx="1528012" cy="3460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8346F9A2-1759-64B1-4C47-5F2CAF71D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90529" y="2644025"/>
              <a:ext cx="1520084" cy="20856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50" name="图片 49">
            <a:extLst>
              <a:ext uri="{FF2B5EF4-FFF2-40B4-BE49-F238E27FC236}">
                <a16:creationId xmlns:a16="http://schemas.microsoft.com/office/drawing/2014/main" id="{82EC2B95-0852-CFAC-A298-A0BB4ACC09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85037" y="3723042"/>
            <a:ext cx="1637295" cy="1806089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865930D5-A1C7-F33A-0183-C0BA7B1889B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75447" y="712378"/>
            <a:ext cx="1414679" cy="1762286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6CF023D5-19F5-007A-DEB2-C2AFC454EAF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05300" y="3725125"/>
            <a:ext cx="1558048" cy="1760919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082EC131-9086-AD20-9FEC-B64B831F489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20433" y="742888"/>
            <a:ext cx="1435042" cy="1712267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277577FC-DC2F-B4B0-6CB3-2A86E46CA05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39569" y="3723044"/>
            <a:ext cx="1566927" cy="180609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A7550419-7E0D-D71D-B3EA-DEEDA8AFFB5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44863" y="718090"/>
            <a:ext cx="1519527" cy="1740104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4DCD34FB-A478-F74C-1D92-05C0E9968DE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30170" y="694518"/>
            <a:ext cx="1401347" cy="1743460"/>
          </a:xfrm>
          <a:prstGeom prst="rect">
            <a:avLst/>
          </a:prstGeom>
        </p:spPr>
      </p:pic>
      <p:pic>
        <p:nvPicPr>
          <p:cNvPr id="59" name="图片 58">
            <a:extLst>
              <a:ext uri="{FF2B5EF4-FFF2-40B4-BE49-F238E27FC236}">
                <a16:creationId xmlns:a16="http://schemas.microsoft.com/office/drawing/2014/main" id="{5DB16270-5043-47DD-573A-F32759A2F04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41038" y="3745627"/>
            <a:ext cx="1480773" cy="1760918"/>
          </a:xfrm>
          <a:prstGeom prst="rect">
            <a:avLst/>
          </a:prstGeom>
        </p:spPr>
      </p:pic>
      <p:sp>
        <p:nvSpPr>
          <p:cNvPr id="61" name="矩形 60">
            <a:extLst>
              <a:ext uri="{FF2B5EF4-FFF2-40B4-BE49-F238E27FC236}">
                <a16:creationId xmlns:a16="http://schemas.microsoft.com/office/drawing/2014/main" id="{9C9900E3-F287-9C44-E6BE-D01D9644F488}"/>
              </a:ext>
            </a:extLst>
          </p:cNvPr>
          <p:cNvSpPr/>
          <p:nvPr/>
        </p:nvSpPr>
        <p:spPr>
          <a:xfrm>
            <a:off x="10174186" y="1347021"/>
            <a:ext cx="981610" cy="2023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9E91992F-456B-32BD-73D1-E79BE511CEFB}"/>
              </a:ext>
            </a:extLst>
          </p:cNvPr>
          <p:cNvSpPr/>
          <p:nvPr/>
        </p:nvSpPr>
        <p:spPr>
          <a:xfrm>
            <a:off x="10045525" y="4409716"/>
            <a:ext cx="999307" cy="1875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4F7A0B39-B7AA-AB4A-F492-81FB9AF6DE1B}"/>
              </a:ext>
            </a:extLst>
          </p:cNvPr>
          <p:cNvSpPr txBox="1"/>
          <p:nvPr/>
        </p:nvSpPr>
        <p:spPr>
          <a:xfrm>
            <a:off x="7728492" y="3592591"/>
            <a:ext cx="357790" cy="2043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135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C04ED766-416F-0AEA-B0C3-C5A6BF571836}"/>
              </a:ext>
            </a:extLst>
          </p:cNvPr>
          <p:cNvSpPr txBox="1"/>
          <p:nvPr/>
        </p:nvSpPr>
        <p:spPr>
          <a:xfrm>
            <a:off x="5756070" y="3672885"/>
            <a:ext cx="357790" cy="20805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135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91A2414F-72E9-91E9-1FBE-61E354A0A5F7}"/>
              </a:ext>
            </a:extLst>
          </p:cNvPr>
          <p:cNvSpPr txBox="1"/>
          <p:nvPr/>
        </p:nvSpPr>
        <p:spPr>
          <a:xfrm>
            <a:off x="9509788" y="3678356"/>
            <a:ext cx="357790" cy="2043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135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C0F17829-6397-EECF-E405-00E076396A0D}"/>
              </a:ext>
            </a:extLst>
          </p:cNvPr>
          <p:cNvSpPr txBox="1"/>
          <p:nvPr/>
        </p:nvSpPr>
        <p:spPr>
          <a:xfrm>
            <a:off x="11295271" y="3618826"/>
            <a:ext cx="357790" cy="2043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135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398858BE-AF62-74B9-EE7E-7B309FE5BF12}"/>
              </a:ext>
            </a:extLst>
          </p:cNvPr>
          <p:cNvSpPr txBox="1"/>
          <p:nvPr/>
        </p:nvSpPr>
        <p:spPr>
          <a:xfrm>
            <a:off x="4089558" y="594119"/>
            <a:ext cx="357790" cy="2043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135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AF70C63F-257B-16A6-CC46-605A24376194}"/>
              </a:ext>
            </a:extLst>
          </p:cNvPr>
          <p:cNvSpPr txBox="1"/>
          <p:nvPr/>
        </p:nvSpPr>
        <p:spPr>
          <a:xfrm>
            <a:off x="5866303" y="641351"/>
            <a:ext cx="357790" cy="2043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135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D715CA76-3B96-3DB9-C289-324BB929A47B}"/>
              </a:ext>
            </a:extLst>
          </p:cNvPr>
          <p:cNvSpPr txBox="1"/>
          <p:nvPr/>
        </p:nvSpPr>
        <p:spPr>
          <a:xfrm>
            <a:off x="7723708" y="667075"/>
            <a:ext cx="357790" cy="2043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135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FD2273DC-6196-72E3-E724-59FB9833AC34}"/>
              </a:ext>
            </a:extLst>
          </p:cNvPr>
          <p:cNvSpPr txBox="1"/>
          <p:nvPr/>
        </p:nvSpPr>
        <p:spPr>
          <a:xfrm>
            <a:off x="9550507" y="589518"/>
            <a:ext cx="357790" cy="2043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135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5DC318A-B263-BC0B-2F23-D98E9BD753B7}"/>
              </a:ext>
            </a:extLst>
          </p:cNvPr>
          <p:cNvSpPr txBox="1"/>
          <p:nvPr/>
        </p:nvSpPr>
        <p:spPr>
          <a:xfrm>
            <a:off x="4468293" y="426570"/>
            <a:ext cx="67794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p-EGFR </a:t>
            </a:r>
            <a:r>
              <a:rPr lang="zh-CN" altLang="en-US" sz="1100" dirty="0"/>
              <a:t>（</a:t>
            </a:r>
            <a:r>
              <a:rPr lang="en-US" altLang="zh-CN" sz="1100" dirty="0"/>
              <a:t>170kDa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EGFR</a:t>
            </a:r>
            <a:r>
              <a:rPr lang="zh-CN" altLang="en-US" sz="1100" dirty="0"/>
              <a:t> （</a:t>
            </a:r>
            <a:r>
              <a:rPr lang="en-US" altLang="zh-CN" sz="1100" dirty="0"/>
              <a:t>170kDa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2E13FE5-E6F9-1831-8E30-80634906525F}"/>
              </a:ext>
            </a:extLst>
          </p:cNvPr>
          <p:cNvSpPr txBox="1"/>
          <p:nvPr/>
        </p:nvSpPr>
        <p:spPr>
          <a:xfrm>
            <a:off x="4375447" y="3425876"/>
            <a:ext cx="69589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p-EGFR </a:t>
            </a:r>
            <a:r>
              <a:rPr lang="zh-CN" altLang="en-US" sz="1100" dirty="0"/>
              <a:t>（</a:t>
            </a:r>
            <a:r>
              <a:rPr lang="en-US" altLang="zh-CN" sz="1100" dirty="0"/>
              <a:t>170kDa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EGFR</a:t>
            </a:r>
            <a:r>
              <a:rPr lang="zh-CN" altLang="en-US" sz="1100" dirty="0"/>
              <a:t> （</a:t>
            </a:r>
            <a:r>
              <a:rPr lang="en-US" altLang="zh-CN" sz="1100" dirty="0"/>
              <a:t>170kDa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600706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2CD5A9AB-E3A1-698E-71B0-CCE171F75D6F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1</a:t>
            </a:r>
            <a:endParaRPr lang="zh-CN" altLang="en-US" dirty="0"/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F4826B15-CB4F-53DE-732C-62D214DE52CF}"/>
              </a:ext>
            </a:extLst>
          </p:cNvPr>
          <p:cNvSpPr txBox="1"/>
          <p:nvPr/>
        </p:nvSpPr>
        <p:spPr>
          <a:xfrm>
            <a:off x="769476" y="706060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7D29DA1-AD70-9398-DB1F-7069C0C1F9CD}"/>
              </a:ext>
            </a:extLst>
          </p:cNvPr>
          <p:cNvGrpSpPr/>
          <p:nvPr/>
        </p:nvGrpSpPr>
        <p:grpSpPr>
          <a:xfrm>
            <a:off x="1026310" y="567424"/>
            <a:ext cx="9410725" cy="2156146"/>
            <a:chOff x="489665" y="1489571"/>
            <a:chExt cx="9410725" cy="2156146"/>
          </a:xfrm>
        </p:grpSpPr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73219C16-B3AB-E00C-9A43-84492EAAFEF6}"/>
                </a:ext>
              </a:extLst>
            </p:cNvPr>
            <p:cNvSpPr txBox="1"/>
            <p:nvPr/>
          </p:nvSpPr>
          <p:spPr>
            <a:xfrm>
              <a:off x="502923" y="255292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p-EGFR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F8EB81E9-42B1-BC7C-AB66-83BA82118017}"/>
                </a:ext>
              </a:extLst>
            </p:cNvPr>
            <p:cNvSpPr txBox="1"/>
            <p:nvPr/>
          </p:nvSpPr>
          <p:spPr>
            <a:xfrm>
              <a:off x="506798" y="3173663"/>
              <a:ext cx="49564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95C77202-C110-943B-CF09-675EDEF05754}"/>
                </a:ext>
              </a:extLst>
            </p:cNvPr>
            <p:cNvSpPr txBox="1"/>
            <p:nvPr/>
          </p:nvSpPr>
          <p:spPr>
            <a:xfrm>
              <a:off x="509441" y="2255709"/>
              <a:ext cx="47000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EGFR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A5CB657D-FF94-6654-FE38-DDE68B602854}"/>
                </a:ext>
              </a:extLst>
            </p:cNvPr>
            <p:cNvSpPr txBox="1"/>
            <p:nvPr/>
          </p:nvSpPr>
          <p:spPr>
            <a:xfrm rot="19500000">
              <a:off x="1321744" y="1858857"/>
              <a:ext cx="48282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Vector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A5854E72-0253-99DA-5E69-846D82904B6D}"/>
                </a:ext>
              </a:extLst>
            </p:cNvPr>
            <p:cNvSpPr txBox="1"/>
            <p:nvPr/>
          </p:nvSpPr>
          <p:spPr>
            <a:xfrm rot="19500000">
              <a:off x="1715610" y="1899412"/>
              <a:ext cx="61908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OEEGFR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1E4FB755-5140-AA71-8910-9DD21452E99B}"/>
                </a:ext>
              </a:extLst>
            </p:cNvPr>
            <p:cNvSpPr txBox="1"/>
            <p:nvPr/>
          </p:nvSpPr>
          <p:spPr>
            <a:xfrm>
              <a:off x="1599607" y="1489571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5-8F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6D5F612C-E018-857F-6ECC-C882BB860A2A}"/>
                </a:ext>
              </a:extLst>
            </p:cNvPr>
            <p:cNvSpPr txBox="1"/>
            <p:nvPr/>
          </p:nvSpPr>
          <p:spPr>
            <a:xfrm>
              <a:off x="489665" y="2844345"/>
              <a:ext cx="6270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SLC7A11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4" name="图片 53">
              <a:extLst>
                <a:ext uri="{FF2B5EF4-FFF2-40B4-BE49-F238E27FC236}">
                  <a16:creationId xmlns:a16="http://schemas.microsoft.com/office/drawing/2014/main" id="{8E07D21B-6157-C708-55C2-49852CAAC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5315" y="3149875"/>
              <a:ext cx="1106016" cy="2392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5" name="图片 54">
              <a:extLst>
                <a:ext uri="{FF2B5EF4-FFF2-40B4-BE49-F238E27FC236}">
                  <a16:creationId xmlns:a16="http://schemas.microsoft.com/office/drawing/2014/main" id="{F68E5821-309C-6C29-D1FF-3875B677E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39000" y="1804674"/>
              <a:ext cx="1284591" cy="1779956"/>
            </a:xfrm>
            <a:prstGeom prst="rect">
              <a:avLst/>
            </a:prstGeom>
          </p:spPr>
        </p:pic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id="{4CFFBFAB-1CAB-DC74-2225-4AFAA4B9F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3956" y="2225509"/>
              <a:ext cx="1106016" cy="28141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3" name="图片 62">
              <a:extLst>
                <a:ext uri="{FF2B5EF4-FFF2-40B4-BE49-F238E27FC236}">
                  <a16:creationId xmlns:a16="http://schemas.microsoft.com/office/drawing/2014/main" id="{A7F8717F-5CF2-F6AF-3751-3605C0558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481" y="2820554"/>
              <a:ext cx="1106016" cy="27271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7" name="图片 76">
              <a:extLst>
                <a:ext uri="{FF2B5EF4-FFF2-40B4-BE49-F238E27FC236}">
                  <a16:creationId xmlns:a16="http://schemas.microsoft.com/office/drawing/2014/main" id="{0D8FE684-64EC-CFAC-1FB5-43A0299D0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13354" y="1804674"/>
              <a:ext cx="1217318" cy="1808334"/>
            </a:xfrm>
            <a:prstGeom prst="rect">
              <a:avLst/>
            </a:prstGeom>
          </p:spPr>
        </p:pic>
        <p:pic>
          <p:nvPicPr>
            <p:cNvPr id="78" name="图片 77">
              <a:extLst>
                <a:ext uri="{FF2B5EF4-FFF2-40B4-BE49-F238E27FC236}">
                  <a16:creationId xmlns:a16="http://schemas.microsoft.com/office/drawing/2014/main" id="{97A9461B-6540-9A20-DF43-98C120FEB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40368" y="2550279"/>
              <a:ext cx="1106016" cy="2180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9" name="文本框 78">
              <a:extLst>
                <a:ext uri="{FF2B5EF4-FFF2-40B4-BE49-F238E27FC236}">
                  <a16:creationId xmlns:a16="http://schemas.microsoft.com/office/drawing/2014/main" id="{2B74F933-4C57-B953-2BFD-B4F6D4903B7E}"/>
                </a:ext>
              </a:extLst>
            </p:cNvPr>
            <p:cNvSpPr txBox="1"/>
            <p:nvPr/>
          </p:nvSpPr>
          <p:spPr>
            <a:xfrm>
              <a:off x="9542600" y="1602081"/>
              <a:ext cx="357790" cy="20436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  <a:p>
              <a:pPr>
                <a:lnSpc>
                  <a:spcPct val="135000"/>
                </a:lnSpc>
              </a:pPr>
              <a:endParaRPr lang="en-US" altLang="zh-CN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</a:p>
            <a:p>
              <a:pPr>
                <a:lnSpc>
                  <a:spcPct val="135000"/>
                </a:lnSpc>
              </a:pP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  <a:p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0" name="组合 79">
              <a:extLst>
                <a:ext uri="{FF2B5EF4-FFF2-40B4-BE49-F238E27FC236}">
                  <a16:creationId xmlns:a16="http://schemas.microsoft.com/office/drawing/2014/main" id="{4DFE204C-1D40-1567-79A2-E48450EFDC4F}"/>
                </a:ext>
              </a:extLst>
            </p:cNvPr>
            <p:cNvGrpSpPr/>
            <p:nvPr/>
          </p:nvGrpSpPr>
          <p:grpSpPr>
            <a:xfrm>
              <a:off x="8341162" y="1765297"/>
              <a:ext cx="1259402" cy="1830332"/>
              <a:chOff x="8306217" y="1468096"/>
              <a:chExt cx="1259402" cy="1830332"/>
            </a:xfrm>
          </p:grpSpPr>
          <p:pic>
            <p:nvPicPr>
              <p:cNvPr id="84" name="图片 83">
                <a:extLst>
                  <a:ext uri="{FF2B5EF4-FFF2-40B4-BE49-F238E27FC236}">
                    <a16:creationId xmlns:a16="http://schemas.microsoft.com/office/drawing/2014/main" id="{F9002C23-E4BA-EEE2-10B8-A991862BE5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306217" y="1468096"/>
                <a:ext cx="1259402" cy="1830332"/>
              </a:xfrm>
              <a:prstGeom prst="rect">
                <a:avLst/>
              </a:prstGeom>
            </p:spPr>
          </p:pic>
          <p:sp>
            <p:nvSpPr>
              <p:cNvPr id="85" name="矩形 84">
                <a:extLst>
                  <a:ext uri="{FF2B5EF4-FFF2-40B4-BE49-F238E27FC236}">
                    <a16:creationId xmlns:a16="http://schemas.microsoft.com/office/drawing/2014/main" id="{9FDF0EF0-21F0-03F5-7861-7E7F15487FD3}"/>
                  </a:ext>
                </a:extLst>
              </p:cNvPr>
              <p:cNvSpPr/>
              <p:nvPr/>
            </p:nvSpPr>
            <p:spPr>
              <a:xfrm>
                <a:off x="8496162" y="2098888"/>
                <a:ext cx="716377" cy="17472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1" name="组合 80">
              <a:extLst>
                <a:ext uri="{FF2B5EF4-FFF2-40B4-BE49-F238E27FC236}">
                  <a16:creationId xmlns:a16="http://schemas.microsoft.com/office/drawing/2014/main" id="{025644A6-DC2E-D126-04D0-FDFAD4C1FE21}"/>
                </a:ext>
              </a:extLst>
            </p:cNvPr>
            <p:cNvGrpSpPr/>
            <p:nvPr/>
          </p:nvGrpSpPr>
          <p:grpSpPr>
            <a:xfrm>
              <a:off x="6604871" y="1765297"/>
              <a:ext cx="1284591" cy="1858710"/>
              <a:chOff x="6569926" y="1468096"/>
              <a:chExt cx="1284591" cy="1858710"/>
            </a:xfrm>
          </p:grpSpPr>
          <p:pic>
            <p:nvPicPr>
              <p:cNvPr id="82" name="图片 81">
                <a:extLst>
                  <a:ext uri="{FF2B5EF4-FFF2-40B4-BE49-F238E27FC236}">
                    <a16:creationId xmlns:a16="http://schemas.microsoft.com/office/drawing/2014/main" id="{9A65AD93-2E4A-5A15-B18B-67B0D1B736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69926" y="1468096"/>
                <a:ext cx="1284591" cy="1858710"/>
              </a:xfrm>
              <a:prstGeom prst="rect">
                <a:avLst/>
              </a:prstGeom>
            </p:spPr>
          </p:pic>
          <p:sp>
            <p:nvSpPr>
              <p:cNvPr id="83" name="矩形 82">
                <a:extLst>
                  <a:ext uri="{FF2B5EF4-FFF2-40B4-BE49-F238E27FC236}">
                    <a16:creationId xmlns:a16="http://schemas.microsoft.com/office/drawing/2014/main" id="{43563B9B-915A-714C-2DA9-7C4DCD899294}"/>
                  </a:ext>
                </a:extLst>
              </p:cNvPr>
              <p:cNvSpPr/>
              <p:nvPr/>
            </p:nvSpPr>
            <p:spPr>
              <a:xfrm>
                <a:off x="6823563" y="1921414"/>
                <a:ext cx="632143" cy="15645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6" name="文本框 85">
            <a:extLst>
              <a:ext uri="{FF2B5EF4-FFF2-40B4-BE49-F238E27FC236}">
                <a16:creationId xmlns:a16="http://schemas.microsoft.com/office/drawing/2014/main" id="{675132FF-214F-0C99-49FE-60FA9EE95EE9}"/>
              </a:ext>
            </a:extLst>
          </p:cNvPr>
          <p:cNvSpPr txBox="1"/>
          <p:nvPr/>
        </p:nvSpPr>
        <p:spPr>
          <a:xfrm>
            <a:off x="8352114" y="658738"/>
            <a:ext cx="357790" cy="2043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>
              <a:lnSpc>
                <a:spcPct val="135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569349CD-3EB3-F2D6-644F-6B8F93E167F7}"/>
              </a:ext>
            </a:extLst>
          </p:cNvPr>
          <p:cNvSpPr txBox="1"/>
          <p:nvPr/>
        </p:nvSpPr>
        <p:spPr>
          <a:xfrm>
            <a:off x="6687096" y="681929"/>
            <a:ext cx="357790" cy="2043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>
              <a:lnSpc>
                <a:spcPct val="135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A1E9B7E9-8399-412D-9614-4920E6D3135F}"/>
              </a:ext>
            </a:extLst>
          </p:cNvPr>
          <p:cNvSpPr txBox="1"/>
          <p:nvPr/>
        </p:nvSpPr>
        <p:spPr>
          <a:xfrm>
            <a:off x="4985635" y="715302"/>
            <a:ext cx="357790" cy="2043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>
              <a:lnSpc>
                <a:spcPct val="135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0B66EC54-EBDD-593E-8AA0-063B8AB5386D}"/>
              </a:ext>
            </a:extLst>
          </p:cNvPr>
          <p:cNvSpPr txBox="1"/>
          <p:nvPr/>
        </p:nvSpPr>
        <p:spPr>
          <a:xfrm>
            <a:off x="736157" y="3666521"/>
            <a:ext cx="171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0" name="组合 89">
            <a:extLst>
              <a:ext uri="{FF2B5EF4-FFF2-40B4-BE49-F238E27FC236}">
                <a16:creationId xmlns:a16="http://schemas.microsoft.com/office/drawing/2014/main" id="{2487E5E6-2F67-834F-914F-283E03978D98}"/>
              </a:ext>
            </a:extLst>
          </p:cNvPr>
          <p:cNvGrpSpPr/>
          <p:nvPr/>
        </p:nvGrpSpPr>
        <p:grpSpPr>
          <a:xfrm>
            <a:off x="709661" y="4105430"/>
            <a:ext cx="3472260" cy="1818157"/>
            <a:chOff x="22664" y="1976087"/>
            <a:chExt cx="2861704" cy="1498456"/>
          </a:xfrm>
        </p:grpSpPr>
        <p:grpSp>
          <p:nvGrpSpPr>
            <p:cNvPr id="91" name="组合 90">
              <a:extLst>
                <a:ext uri="{FF2B5EF4-FFF2-40B4-BE49-F238E27FC236}">
                  <a16:creationId xmlns:a16="http://schemas.microsoft.com/office/drawing/2014/main" id="{BDA61A05-E23E-5D79-504C-609E824502FB}"/>
                </a:ext>
              </a:extLst>
            </p:cNvPr>
            <p:cNvGrpSpPr/>
            <p:nvPr/>
          </p:nvGrpSpPr>
          <p:grpSpPr>
            <a:xfrm>
              <a:off x="22664" y="1976087"/>
              <a:ext cx="2861704" cy="1498456"/>
              <a:chOff x="1237291" y="1621923"/>
              <a:chExt cx="7431194" cy="3891152"/>
            </a:xfrm>
          </p:grpSpPr>
          <p:grpSp>
            <p:nvGrpSpPr>
              <p:cNvPr id="94" name="组合 93">
                <a:extLst>
                  <a:ext uri="{FF2B5EF4-FFF2-40B4-BE49-F238E27FC236}">
                    <a16:creationId xmlns:a16="http://schemas.microsoft.com/office/drawing/2014/main" id="{8A771016-6A79-CE2A-902A-58A5015DA3FF}"/>
                  </a:ext>
                </a:extLst>
              </p:cNvPr>
              <p:cNvGrpSpPr/>
              <p:nvPr/>
            </p:nvGrpSpPr>
            <p:grpSpPr>
              <a:xfrm>
                <a:off x="2531460" y="2415894"/>
                <a:ext cx="6137025" cy="883157"/>
                <a:chOff x="2531460" y="2415894"/>
                <a:chExt cx="6137025" cy="883157"/>
              </a:xfrm>
            </p:grpSpPr>
            <p:sp>
              <p:nvSpPr>
                <p:cNvPr id="109" name="文本框 108">
                  <a:extLst>
                    <a:ext uri="{FF2B5EF4-FFF2-40B4-BE49-F238E27FC236}">
                      <a16:creationId xmlns:a16="http://schemas.microsoft.com/office/drawing/2014/main" id="{4ACAEC8A-6762-DB5A-865B-ACC29D3BBC26}"/>
                    </a:ext>
                  </a:extLst>
                </p:cNvPr>
                <p:cNvSpPr txBox="1"/>
                <p:nvPr/>
              </p:nvSpPr>
              <p:spPr>
                <a:xfrm>
                  <a:off x="2531460" y="2837966"/>
                  <a:ext cx="6017005" cy="4610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Ctrl     -  1μM 2μM    -  1μM  2μM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" name="文本框 109">
                  <a:extLst>
                    <a:ext uri="{FF2B5EF4-FFF2-40B4-BE49-F238E27FC236}">
                      <a16:creationId xmlns:a16="http://schemas.microsoft.com/office/drawing/2014/main" id="{D14CED7D-818F-36FB-DE88-881D7EC19F34}"/>
                    </a:ext>
                  </a:extLst>
                </p:cNvPr>
                <p:cNvSpPr txBox="1"/>
                <p:nvPr/>
              </p:nvSpPr>
              <p:spPr>
                <a:xfrm>
                  <a:off x="2651480" y="2415894"/>
                  <a:ext cx="6017005" cy="4610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-      +    +      +      +     +      +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5" name="组合 94">
                <a:extLst>
                  <a:ext uri="{FF2B5EF4-FFF2-40B4-BE49-F238E27FC236}">
                    <a16:creationId xmlns:a16="http://schemas.microsoft.com/office/drawing/2014/main" id="{17C760A5-A952-E10F-D9EA-85D16CFA7F39}"/>
                  </a:ext>
                </a:extLst>
              </p:cNvPr>
              <p:cNvGrpSpPr/>
              <p:nvPr/>
            </p:nvGrpSpPr>
            <p:grpSpPr>
              <a:xfrm>
                <a:off x="1237291" y="1621923"/>
                <a:ext cx="4671096" cy="3891152"/>
                <a:chOff x="1237291" y="1621923"/>
                <a:chExt cx="4671096" cy="3891152"/>
              </a:xfrm>
            </p:grpSpPr>
            <p:sp>
              <p:nvSpPr>
                <p:cNvPr id="96" name="文本框 95">
                  <a:extLst>
                    <a:ext uri="{FF2B5EF4-FFF2-40B4-BE49-F238E27FC236}">
                      <a16:creationId xmlns:a16="http://schemas.microsoft.com/office/drawing/2014/main" id="{918E6320-A931-E96D-F13F-8E57CA11F0E2}"/>
                    </a:ext>
                  </a:extLst>
                </p:cNvPr>
                <p:cNvSpPr txBox="1"/>
                <p:nvPr/>
              </p:nvSpPr>
              <p:spPr>
                <a:xfrm>
                  <a:off x="1237291" y="3805696"/>
                  <a:ext cx="1005876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EGFR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文本框 96">
                  <a:extLst>
                    <a:ext uri="{FF2B5EF4-FFF2-40B4-BE49-F238E27FC236}">
                      <a16:creationId xmlns:a16="http://schemas.microsoft.com/office/drawing/2014/main" id="{C52F6AAB-CD10-F92D-FDE7-54E53CB3762F}"/>
                    </a:ext>
                  </a:extLst>
                </p:cNvPr>
                <p:cNvSpPr txBox="1"/>
                <p:nvPr/>
              </p:nvSpPr>
              <p:spPr>
                <a:xfrm>
                  <a:off x="1248343" y="3266484"/>
                  <a:ext cx="1342084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SLC7A11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" name="文本框 97">
                  <a:extLst>
                    <a:ext uri="{FF2B5EF4-FFF2-40B4-BE49-F238E27FC236}">
                      <a16:creationId xmlns:a16="http://schemas.microsoft.com/office/drawing/2014/main" id="{DC7E9004-3752-730E-518A-5FCBA299EF68}"/>
                    </a:ext>
                  </a:extLst>
                </p:cNvPr>
                <p:cNvSpPr txBox="1"/>
                <p:nvPr/>
              </p:nvSpPr>
              <p:spPr>
                <a:xfrm>
                  <a:off x="1254849" y="5051990"/>
                  <a:ext cx="1060769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β-actin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文本框 98">
                  <a:extLst>
                    <a:ext uri="{FF2B5EF4-FFF2-40B4-BE49-F238E27FC236}">
                      <a16:creationId xmlns:a16="http://schemas.microsoft.com/office/drawing/2014/main" id="{C9E658BC-56DD-20F8-4745-258BD53BA040}"/>
                    </a:ext>
                  </a:extLst>
                </p:cNvPr>
                <p:cNvSpPr txBox="1"/>
                <p:nvPr/>
              </p:nvSpPr>
              <p:spPr>
                <a:xfrm>
                  <a:off x="3974619" y="1621923"/>
                  <a:ext cx="1129382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SUNE1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" name="文本框 99">
                  <a:extLst>
                    <a:ext uri="{FF2B5EF4-FFF2-40B4-BE49-F238E27FC236}">
                      <a16:creationId xmlns:a16="http://schemas.microsoft.com/office/drawing/2014/main" id="{7D1D1526-9B26-5B34-62CB-67DB7D012E06}"/>
                    </a:ext>
                  </a:extLst>
                </p:cNvPr>
                <p:cNvSpPr txBox="1"/>
                <p:nvPr/>
              </p:nvSpPr>
              <p:spPr>
                <a:xfrm>
                  <a:off x="1245907" y="4470418"/>
                  <a:ext cx="1201426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p-EGFR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文本框 100">
                  <a:extLst>
                    <a:ext uri="{FF2B5EF4-FFF2-40B4-BE49-F238E27FC236}">
                      <a16:creationId xmlns:a16="http://schemas.microsoft.com/office/drawing/2014/main" id="{6BC64E66-F160-57CE-8ACB-828481621347}"/>
                    </a:ext>
                  </a:extLst>
                </p:cNvPr>
                <p:cNvSpPr txBox="1"/>
                <p:nvPr/>
              </p:nvSpPr>
              <p:spPr>
                <a:xfrm>
                  <a:off x="1248343" y="2857191"/>
                  <a:ext cx="1204857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Gefitinib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" name="文本框 101">
                  <a:extLst>
                    <a:ext uri="{FF2B5EF4-FFF2-40B4-BE49-F238E27FC236}">
                      <a16:creationId xmlns:a16="http://schemas.microsoft.com/office/drawing/2014/main" id="{6F79D080-F0C9-DA5A-B91F-1D700207ED56}"/>
                    </a:ext>
                  </a:extLst>
                </p:cNvPr>
                <p:cNvSpPr txBox="1"/>
                <p:nvPr/>
              </p:nvSpPr>
              <p:spPr>
                <a:xfrm>
                  <a:off x="1270068" y="2421244"/>
                  <a:ext cx="848064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EGF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03" name="直接连接符 102">
                  <a:extLst>
                    <a:ext uri="{FF2B5EF4-FFF2-40B4-BE49-F238E27FC236}">
                      <a16:creationId xmlns:a16="http://schemas.microsoft.com/office/drawing/2014/main" id="{81BCEC80-AD4E-41B9-6985-C6C0E01D8647}"/>
                    </a:ext>
                  </a:extLst>
                </p:cNvPr>
                <p:cNvCxnSpPr/>
                <p:nvPr/>
              </p:nvCxnSpPr>
              <p:spPr>
                <a:xfrm>
                  <a:off x="3089737" y="2405818"/>
                  <a:ext cx="1232733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直接连接符 103">
                  <a:extLst>
                    <a:ext uri="{FF2B5EF4-FFF2-40B4-BE49-F238E27FC236}">
                      <a16:creationId xmlns:a16="http://schemas.microsoft.com/office/drawing/2014/main" id="{ECC0C4D0-A16D-2243-178A-DB65F8FC7C7D}"/>
                    </a:ext>
                  </a:extLst>
                </p:cNvPr>
                <p:cNvCxnSpPr/>
                <p:nvPr/>
              </p:nvCxnSpPr>
              <p:spPr>
                <a:xfrm>
                  <a:off x="4521563" y="2404277"/>
                  <a:ext cx="1232733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05" name="文本框 104">
                  <a:extLst>
                    <a:ext uri="{FF2B5EF4-FFF2-40B4-BE49-F238E27FC236}">
                      <a16:creationId xmlns:a16="http://schemas.microsoft.com/office/drawing/2014/main" id="{7344AC4E-87C7-3699-071E-4383D22212A9}"/>
                    </a:ext>
                  </a:extLst>
                </p:cNvPr>
                <p:cNvSpPr txBox="1"/>
                <p:nvPr/>
              </p:nvSpPr>
              <p:spPr>
                <a:xfrm>
                  <a:off x="3375532" y="2019972"/>
                  <a:ext cx="765728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48h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" name="文本框 105">
                  <a:extLst>
                    <a:ext uri="{FF2B5EF4-FFF2-40B4-BE49-F238E27FC236}">
                      <a16:creationId xmlns:a16="http://schemas.microsoft.com/office/drawing/2014/main" id="{0D0E8F00-AD1B-ED8E-00C2-92FCD85EE070}"/>
                    </a:ext>
                  </a:extLst>
                </p:cNvPr>
                <p:cNvSpPr txBox="1"/>
                <p:nvPr/>
              </p:nvSpPr>
              <p:spPr>
                <a:xfrm>
                  <a:off x="4838257" y="2020342"/>
                  <a:ext cx="765728" cy="461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72h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107" name="图片 106">
                  <a:extLst>
                    <a:ext uri="{FF2B5EF4-FFF2-40B4-BE49-F238E27FC236}">
                      <a16:creationId xmlns:a16="http://schemas.microsoft.com/office/drawing/2014/main" id="{49B01AFF-1566-AD55-39CD-366BE5BDA05A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672464" y="5040724"/>
                  <a:ext cx="3235923" cy="462275"/>
                </a:xfrm>
                <a:prstGeom prst="rect">
                  <a:avLst/>
                </a:prstGeom>
                <a:ln w="6350">
                  <a:solidFill>
                    <a:schemeClr val="tx1"/>
                  </a:solidFill>
                </a:ln>
              </p:spPr>
            </p:pic>
            <p:pic>
              <p:nvPicPr>
                <p:cNvPr id="108" name="图片 107">
                  <a:extLst>
                    <a:ext uri="{FF2B5EF4-FFF2-40B4-BE49-F238E27FC236}">
                      <a16:creationId xmlns:a16="http://schemas.microsoft.com/office/drawing/2014/main" id="{C844313C-C819-7587-9DF6-4558FD374F93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670664" y="3861822"/>
                  <a:ext cx="3235923" cy="462275"/>
                </a:xfrm>
                <a:prstGeom prst="rect">
                  <a:avLst/>
                </a:prstGeom>
                <a:ln w="6350">
                  <a:solidFill>
                    <a:schemeClr val="tx1"/>
                  </a:solidFill>
                </a:ln>
              </p:spPr>
            </p:pic>
          </p:grpSp>
        </p:grpSp>
        <p:pic>
          <p:nvPicPr>
            <p:cNvPr id="92" name="图片 91">
              <a:extLst>
                <a:ext uri="{FF2B5EF4-FFF2-40B4-BE49-F238E27FC236}">
                  <a16:creationId xmlns:a16="http://schemas.microsoft.com/office/drawing/2014/main" id="{418646E4-F98D-7A57-2BD1-72B6A11D8B4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76327" y="3068058"/>
              <a:ext cx="1246133" cy="178019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pic>
          <p:nvPicPr>
            <p:cNvPr id="93" name="图片 92">
              <a:extLst>
                <a:ext uri="{FF2B5EF4-FFF2-40B4-BE49-F238E27FC236}">
                  <a16:creationId xmlns:a16="http://schemas.microsoft.com/office/drawing/2014/main" id="{661B72AF-D509-E776-F14E-5F02B1EA37CD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69526" y="2615414"/>
              <a:ext cx="1246133" cy="178019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F4976D6-354C-6FFB-E3A6-4446E3D018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98068" y="4067255"/>
            <a:ext cx="1734392" cy="40143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7AE5FF6-D4F8-A58B-08AF-9BFA9652E92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058100" y="4067156"/>
            <a:ext cx="1734392" cy="5642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33D76897-402E-94FE-EBF2-BEB768FD773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10304" y="4069222"/>
            <a:ext cx="1734392" cy="99508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68BADC0-0399-D96E-C6B1-E7018028206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17777" y="4067156"/>
            <a:ext cx="1734392" cy="1299896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1878BAF4-671F-4345-42BF-1B6960056130}"/>
              </a:ext>
            </a:extLst>
          </p:cNvPr>
          <p:cNvSpPr txBox="1"/>
          <p:nvPr/>
        </p:nvSpPr>
        <p:spPr>
          <a:xfrm>
            <a:off x="7635671" y="3916829"/>
            <a:ext cx="3577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B84FFC2-5029-EC5D-A257-B87E36588D1A}"/>
              </a:ext>
            </a:extLst>
          </p:cNvPr>
          <p:cNvSpPr txBox="1"/>
          <p:nvPr/>
        </p:nvSpPr>
        <p:spPr>
          <a:xfrm>
            <a:off x="9779163" y="4015043"/>
            <a:ext cx="3000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FF4F2AF-34B4-0455-F470-AF948B98E497}"/>
              </a:ext>
            </a:extLst>
          </p:cNvPr>
          <p:cNvSpPr txBox="1"/>
          <p:nvPr/>
        </p:nvSpPr>
        <p:spPr>
          <a:xfrm>
            <a:off x="5484603" y="3979407"/>
            <a:ext cx="357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7CD33F7F-1987-7430-0E8C-128C92CE43EE}"/>
              </a:ext>
            </a:extLst>
          </p:cNvPr>
          <p:cNvSpPr txBox="1"/>
          <p:nvPr/>
        </p:nvSpPr>
        <p:spPr>
          <a:xfrm>
            <a:off x="3376684" y="3945376"/>
            <a:ext cx="3000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E4F36D7-BF78-5EC3-FBAE-91BB3CD8512E}"/>
              </a:ext>
            </a:extLst>
          </p:cNvPr>
          <p:cNvSpPr txBox="1"/>
          <p:nvPr/>
        </p:nvSpPr>
        <p:spPr>
          <a:xfrm>
            <a:off x="3839887" y="550002"/>
            <a:ext cx="62856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err="1"/>
              <a:t>pEGFR</a:t>
            </a:r>
            <a:r>
              <a:rPr lang="en-US" altLang="zh-CN" sz="1100" dirty="0"/>
              <a:t> </a:t>
            </a:r>
            <a:r>
              <a:rPr lang="zh-CN" altLang="en-US" sz="1100" dirty="0"/>
              <a:t>（</a:t>
            </a:r>
            <a:r>
              <a:rPr lang="en-US" altLang="zh-CN" sz="1100" dirty="0"/>
              <a:t>170kDa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EGFR</a:t>
            </a:r>
            <a:r>
              <a:rPr lang="zh-CN" altLang="en-US" sz="1100" dirty="0"/>
              <a:t> （</a:t>
            </a:r>
            <a:r>
              <a:rPr lang="en-US" altLang="zh-CN" sz="1100" dirty="0"/>
              <a:t>170kDa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116F7B80-E493-E13D-B5F9-B905AC00D736}"/>
              </a:ext>
            </a:extLst>
          </p:cNvPr>
          <p:cNvSpPr txBox="1"/>
          <p:nvPr/>
        </p:nvSpPr>
        <p:spPr>
          <a:xfrm>
            <a:off x="3824583" y="3786024"/>
            <a:ext cx="77732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 </a:t>
            </a:r>
            <a:r>
              <a:rPr lang="zh-CN" altLang="en-US" sz="1100" dirty="0"/>
              <a:t>）      </a:t>
            </a:r>
            <a:r>
              <a:rPr lang="en-US" altLang="zh-CN" sz="1100" dirty="0"/>
              <a:t>                     EGFR</a:t>
            </a:r>
            <a:r>
              <a:rPr lang="zh-CN" altLang="en-US" sz="1100" dirty="0"/>
              <a:t> （</a:t>
            </a:r>
            <a:r>
              <a:rPr lang="en-US" altLang="zh-CN" sz="1100" dirty="0"/>
              <a:t>170kDa</a:t>
            </a:r>
            <a:r>
              <a:rPr lang="zh-CN" altLang="en-US" sz="1100" dirty="0"/>
              <a:t>）                          </a:t>
            </a:r>
            <a:r>
              <a:rPr lang="en-US" altLang="zh-CN" sz="1100" dirty="0"/>
              <a:t> p-EGFR </a:t>
            </a:r>
            <a:r>
              <a:rPr lang="zh-CN" altLang="en-US" sz="1100" dirty="0"/>
              <a:t>（</a:t>
            </a:r>
            <a:r>
              <a:rPr lang="en-US" altLang="zh-CN" sz="1100" dirty="0"/>
              <a:t>170kDa 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693402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2CD5A9AB-E3A1-698E-71B0-CCE171F75D6F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1</a:t>
            </a:r>
            <a:endParaRPr lang="zh-CN" altLang="en-US" dirty="0"/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471967E9-A163-6E4E-C269-9E07526B58DB}"/>
              </a:ext>
            </a:extLst>
          </p:cNvPr>
          <p:cNvSpPr txBox="1"/>
          <p:nvPr/>
        </p:nvSpPr>
        <p:spPr>
          <a:xfrm>
            <a:off x="236235" y="8802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621FD108-A40A-C3CC-061E-B3E0762625DD}"/>
              </a:ext>
            </a:extLst>
          </p:cNvPr>
          <p:cNvGrpSpPr/>
          <p:nvPr/>
        </p:nvGrpSpPr>
        <p:grpSpPr>
          <a:xfrm>
            <a:off x="581883" y="937040"/>
            <a:ext cx="3355514" cy="1766267"/>
            <a:chOff x="16916" y="1079898"/>
            <a:chExt cx="3947832" cy="2078053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5BEFF9A3-A6CB-DE7F-5F61-9D778D0B721D}"/>
                </a:ext>
              </a:extLst>
            </p:cNvPr>
            <p:cNvGrpSpPr/>
            <p:nvPr/>
          </p:nvGrpSpPr>
          <p:grpSpPr>
            <a:xfrm>
              <a:off x="16916" y="1079898"/>
              <a:ext cx="3947832" cy="2032846"/>
              <a:chOff x="332771" y="1769049"/>
              <a:chExt cx="2829671" cy="1457068"/>
            </a:xfrm>
          </p:grpSpPr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1CAE0040-C28E-0F83-FC32-A2373CC9B67C}"/>
                  </a:ext>
                </a:extLst>
              </p:cNvPr>
              <p:cNvGrpSpPr/>
              <p:nvPr/>
            </p:nvGrpSpPr>
            <p:grpSpPr>
              <a:xfrm>
                <a:off x="332771" y="1769049"/>
                <a:ext cx="2829671" cy="1457068"/>
                <a:chOff x="3415441" y="7074131"/>
                <a:chExt cx="2829671" cy="1457068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668BA4FA-7C15-8255-9CC7-64882C05B703}"/>
                    </a:ext>
                  </a:extLst>
                </p:cNvPr>
                <p:cNvGrpSpPr/>
                <p:nvPr/>
              </p:nvGrpSpPr>
              <p:grpSpPr>
                <a:xfrm>
                  <a:off x="3415441" y="7074131"/>
                  <a:ext cx="2829671" cy="1457068"/>
                  <a:chOff x="1500161" y="1430527"/>
                  <a:chExt cx="7348015" cy="3783683"/>
                </a:xfrm>
              </p:grpSpPr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7B941D5B-2B7B-B200-30E8-788CB0E2EC9F}"/>
                      </a:ext>
                    </a:extLst>
                  </p:cNvPr>
                  <p:cNvSpPr txBox="1"/>
                  <p:nvPr/>
                </p:nvSpPr>
                <p:spPr>
                  <a:xfrm>
                    <a:off x="2651479" y="2888887"/>
                    <a:ext cx="6001548" cy="40100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18" name="组合 17">
                    <a:extLst>
                      <a:ext uri="{FF2B5EF4-FFF2-40B4-BE49-F238E27FC236}">
                        <a16:creationId xmlns:a16="http://schemas.microsoft.com/office/drawing/2014/main" id="{CF8EDEDC-C400-122A-AF08-46754F515983}"/>
                      </a:ext>
                    </a:extLst>
                  </p:cNvPr>
                  <p:cNvGrpSpPr/>
                  <p:nvPr/>
                </p:nvGrpSpPr>
                <p:grpSpPr>
                  <a:xfrm>
                    <a:off x="1500161" y="1430527"/>
                    <a:ext cx="7348015" cy="3783683"/>
                    <a:chOff x="1500161" y="1430527"/>
                    <a:chExt cx="7348015" cy="3783683"/>
                  </a:xfrm>
                </p:grpSpPr>
                <p:sp>
                  <p:nvSpPr>
                    <p:cNvPr id="19" name="文本框 18">
                      <a:extLst>
                        <a:ext uri="{FF2B5EF4-FFF2-40B4-BE49-F238E27FC236}">
                          <a16:creationId xmlns:a16="http://schemas.microsoft.com/office/drawing/2014/main" id="{795EDCC1-14F5-9032-8C88-1762F5E05CB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500161" y="4210666"/>
                      <a:ext cx="1373233" cy="47178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SLC7A11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0" name="文本框 19">
                      <a:extLst>
                        <a:ext uri="{FF2B5EF4-FFF2-40B4-BE49-F238E27FC236}">
                          <a16:creationId xmlns:a16="http://schemas.microsoft.com/office/drawing/2014/main" id="{5637A619-1CCE-B7E5-5E82-F04DB30612F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522913" y="3619473"/>
                      <a:ext cx="874799" cy="40100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EGFR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1" name="文本框 20">
                      <a:extLst>
                        <a:ext uri="{FF2B5EF4-FFF2-40B4-BE49-F238E27FC236}">
                          <a16:creationId xmlns:a16="http://schemas.microsoft.com/office/drawing/2014/main" id="{35522AF2-74C3-3436-4D9D-7B83C3338CB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528962" y="4813210"/>
                      <a:ext cx="922539" cy="40100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β-actin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2" name="文本框 21">
                      <a:extLst>
                        <a:ext uri="{FF2B5EF4-FFF2-40B4-BE49-F238E27FC236}">
                          <a16:creationId xmlns:a16="http://schemas.microsoft.com/office/drawing/2014/main" id="{E72BFE19-44B2-A404-026F-6D8C4BFC289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90880" y="1430527"/>
                      <a:ext cx="982212" cy="40100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SUNE1</a:t>
                      </a:r>
                      <a:endParaRPr lang="zh-CN" alt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3" name="文本框 22">
                      <a:extLst>
                        <a:ext uri="{FF2B5EF4-FFF2-40B4-BE49-F238E27FC236}">
                          <a16:creationId xmlns:a16="http://schemas.microsoft.com/office/drawing/2014/main" id="{77DFCAF0-3639-8066-F5C2-B31E3E8F23A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506851" y="2798131"/>
                      <a:ext cx="7341325" cy="47178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siEGFR</a:t>
                      </a:r>
                      <a:r>
                        <a:rPr lang="en-US" altLang="zh-CN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-      -      -      -      +     +      +      + </a:t>
                      </a:r>
                    </a:p>
                  </p:txBody>
                </p:sp>
              </p:grpSp>
            </p:grpSp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4E34D6B9-E56A-C588-8FA8-F7E7BB756B48}"/>
                    </a:ext>
                  </a:extLst>
                </p:cNvPr>
                <p:cNvSpPr txBox="1"/>
                <p:nvPr/>
              </p:nvSpPr>
              <p:spPr>
                <a:xfrm>
                  <a:off x="3415802" y="7274696"/>
                  <a:ext cx="2754158" cy="181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CHX             +     +     +     +     +     +      +      + 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1A8CACC4-F08C-07A0-25C4-C1572A17580D}"/>
                    </a:ext>
                  </a:extLst>
                </p:cNvPr>
                <p:cNvSpPr txBox="1"/>
                <p:nvPr/>
              </p:nvSpPr>
              <p:spPr>
                <a:xfrm>
                  <a:off x="3423596" y="7434701"/>
                  <a:ext cx="2760428" cy="181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NC               +     +     +     +      -      -      -       -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96055408-5D6E-BC95-02E8-CDD947631FBA}"/>
                  </a:ext>
                </a:extLst>
              </p:cNvPr>
              <p:cNvSpPr txBox="1"/>
              <p:nvPr/>
            </p:nvSpPr>
            <p:spPr>
              <a:xfrm>
                <a:off x="332771" y="2458961"/>
                <a:ext cx="2077981" cy="1816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Times (h)     0     24   36  48     0     24    36   48 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F2937C7A-6765-CAF4-3EC0-B497C13BC03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9321" y="2903822"/>
              <a:ext cx="2033031" cy="254129"/>
            </a:xfrm>
            <a:prstGeom prst="rect">
              <a:avLst/>
            </a:prstGeom>
            <a:ln w="6350" cap="sq">
              <a:solidFill>
                <a:srgbClr val="000000"/>
              </a:solidFill>
              <a:prstDash val="solid"/>
              <a:miter lim="800000"/>
            </a:ln>
            <a:effectLst/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8264C11B-C2F2-0462-2BD1-6824C0F4948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9320" y="2269320"/>
              <a:ext cx="2033031" cy="254129"/>
            </a:xfrm>
            <a:prstGeom prst="rect">
              <a:avLst/>
            </a:prstGeom>
            <a:ln w="6350" cap="sq">
              <a:solidFill>
                <a:srgbClr val="000000"/>
              </a:solidFill>
              <a:prstDash val="solid"/>
              <a:miter lim="800000"/>
            </a:ln>
            <a:effectLst/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7E31D16-EE6C-52EA-1094-30F282C23C8E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9321" y="2595445"/>
              <a:ext cx="2033031" cy="254129"/>
            </a:xfrm>
            <a:prstGeom prst="rect">
              <a:avLst/>
            </a:prstGeom>
            <a:ln w="6350" cap="sq">
              <a:solidFill>
                <a:srgbClr val="000000"/>
              </a:solidFill>
              <a:prstDash val="solid"/>
              <a:miter lim="800000"/>
            </a:ln>
            <a:effectLst/>
          </p:spPr>
        </p:pic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CD75A615-8CD6-5C4A-400D-CC3E5D87C9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8279" y="1078648"/>
            <a:ext cx="1893702" cy="33816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265C820E-733A-DDC4-219A-73C6233EE0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677" y="1073694"/>
            <a:ext cx="1724621" cy="114298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23D407D3-A44A-A1D5-88F5-BC96F8EDC6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6882" y="1073694"/>
            <a:ext cx="1728003" cy="639124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15B650FF-7CC5-084F-37B7-2ACCE15EA42D}"/>
              </a:ext>
            </a:extLst>
          </p:cNvPr>
          <p:cNvSpPr txBox="1"/>
          <p:nvPr/>
        </p:nvSpPr>
        <p:spPr>
          <a:xfrm>
            <a:off x="3528408" y="1078648"/>
            <a:ext cx="357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9895ABE2-9C5D-E5EA-E7F0-6143FB992A81}"/>
              </a:ext>
            </a:extLst>
          </p:cNvPr>
          <p:cNvSpPr txBox="1"/>
          <p:nvPr/>
        </p:nvSpPr>
        <p:spPr>
          <a:xfrm>
            <a:off x="8166756" y="1032218"/>
            <a:ext cx="300082" cy="8802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>
              <a:lnSpc>
                <a:spcPct val="135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9D740523-8A8A-249F-6A3F-FEDE38EAE9A0}"/>
              </a:ext>
            </a:extLst>
          </p:cNvPr>
          <p:cNvSpPr txBox="1"/>
          <p:nvPr/>
        </p:nvSpPr>
        <p:spPr>
          <a:xfrm>
            <a:off x="6007406" y="898846"/>
            <a:ext cx="3577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E9AB589-A121-B834-7995-D8B0C31B3759}"/>
              </a:ext>
            </a:extLst>
          </p:cNvPr>
          <p:cNvSpPr txBox="1"/>
          <p:nvPr/>
        </p:nvSpPr>
        <p:spPr>
          <a:xfrm>
            <a:off x="4231966" y="649585"/>
            <a:ext cx="58705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EGFR</a:t>
            </a:r>
            <a:r>
              <a:rPr lang="zh-CN" altLang="en-US" sz="1100" dirty="0"/>
              <a:t> （</a:t>
            </a:r>
            <a:r>
              <a:rPr lang="en-US" altLang="zh-CN" sz="1100" dirty="0"/>
              <a:t>170kDa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609746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D1B45A0-610F-3032-1550-DD268E34BFDF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3</a:t>
            </a:r>
            <a:endParaRPr lang="zh-CN" alt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EF13FC4D-23EB-2DA5-84DD-2FB7DC5E4163}"/>
              </a:ext>
            </a:extLst>
          </p:cNvPr>
          <p:cNvGrpSpPr/>
          <p:nvPr/>
        </p:nvGrpSpPr>
        <p:grpSpPr>
          <a:xfrm>
            <a:off x="721231" y="607949"/>
            <a:ext cx="1947207" cy="1533256"/>
            <a:chOff x="248309" y="2492408"/>
            <a:chExt cx="1372108" cy="1241890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8738560E-5560-0A2F-09D0-9CD2183ACC44}"/>
                </a:ext>
              </a:extLst>
            </p:cNvPr>
            <p:cNvSpPr txBox="1"/>
            <p:nvPr/>
          </p:nvSpPr>
          <p:spPr>
            <a:xfrm>
              <a:off x="817639" y="2492408"/>
              <a:ext cx="408119" cy="1745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SUNE1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06A8543F-FA36-6DBF-68FA-FB69F77BEB4E}"/>
                </a:ext>
              </a:extLst>
            </p:cNvPr>
            <p:cNvGrpSpPr/>
            <p:nvPr/>
          </p:nvGrpSpPr>
          <p:grpSpPr>
            <a:xfrm>
              <a:off x="248309" y="2648675"/>
              <a:ext cx="1372108" cy="1085623"/>
              <a:chOff x="248309" y="2648675"/>
              <a:chExt cx="1372108" cy="1085623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20252DD3-D06B-471C-900D-C942A7B066FD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49155" y="3146555"/>
                <a:ext cx="549344" cy="178329"/>
              </a:xfrm>
              <a:prstGeom prst="rect">
                <a:avLst/>
              </a:prstGeom>
              <a:ln w="9525">
                <a:solidFill>
                  <a:schemeClr val="tx1"/>
                </a:solidFill>
              </a:ln>
            </p:spPr>
          </p:pic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34C2F688-20D3-6EC7-EAE6-B56340A3A64D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9155" y="2939965"/>
                <a:ext cx="549344" cy="178329"/>
              </a:xfrm>
              <a:prstGeom prst="rect">
                <a:avLst/>
              </a:prstGeom>
              <a:ln w="9525">
                <a:solidFill>
                  <a:schemeClr val="tx1"/>
                </a:solidFill>
              </a:ln>
            </p:spPr>
          </p:pic>
          <p:grpSp>
            <p:nvGrpSpPr>
              <p:cNvPr id="10" name="组合 9">
                <a:extLst>
                  <a:ext uri="{FF2B5EF4-FFF2-40B4-BE49-F238E27FC236}">
                    <a16:creationId xmlns:a16="http://schemas.microsoft.com/office/drawing/2014/main" id="{A401A2B6-E0E4-F0D1-81A3-0FFBCB1A07F7}"/>
                  </a:ext>
                </a:extLst>
              </p:cNvPr>
              <p:cNvGrpSpPr/>
              <p:nvPr/>
            </p:nvGrpSpPr>
            <p:grpSpPr>
              <a:xfrm>
                <a:off x="248309" y="2941682"/>
                <a:ext cx="484982" cy="791672"/>
                <a:chOff x="267527" y="2939757"/>
                <a:chExt cx="484982" cy="791672"/>
              </a:xfrm>
            </p:grpSpPr>
            <p:grpSp>
              <p:nvGrpSpPr>
                <p:cNvPr id="21" name="组合 20">
                  <a:extLst>
                    <a:ext uri="{FF2B5EF4-FFF2-40B4-BE49-F238E27FC236}">
                      <a16:creationId xmlns:a16="http://schemas.microsoft.com/office/drawing/2014/main" id="{A4D0E294-4C63-FF7B-543D-481FE8FBA528}"/>
                    </a:ext>
                  </a:extLst>
                </p:cNvPr>
                <p:cNvGrpSpPr/>
                <p:nvPr/>
              </p:nvGrpSpPr>
              <p:grpSpPr>
                <a:xfrm>
                  <a:off x="267527" y="2939757"/>
                  <a:ext cx="484982" cy="385942"/>
                  <a:chOff x="362716" y="2978521"/>
                  <a:chExt cx="484982" cy="385942"/>
                </a:xfrm>
              </p:grpSpPr>
              <p:sp>
                <p:nvSpPr>
                  <p:cNvPr id="22" name="文本框 21">
                    <a:extLst>
                      <a:ext uri="{FF2B5EF4-FFF2-40B4-BE49-F238E27FC236}">
                        <a16:creationId xmlns:a16="http://schemas.microsoft.com/office/drawing/2014/main" id="{7A24A748-094D-64A8-93D9-39B3A8E4B70B}"/>
                      </a:ext>
                    </a:extLst>
                  </p:cNvPr>
                  <p:cNvSpPr txBox="1"/>
                  <p:nvPr/>
                </p:nvSpPr>
                <p:spPr>
                  <a:xfrm>
                    <a:off x="368671" y="3189961"/>
                    <a:ext cx="342414" cy="17450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TAP1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" name="文本框 22">
                    <a:extLst>
                      <a:ext uri="{FF2B5EF4-FFF2-40B4-BE49-F238E27FC236}">
                        <a16:creationId xmlns:a16="http://schemas.microsoft.com/office/drawing/2014/main" id="{6F45C6C2-DE6B-920C-A122-4D86510B4C38}"/>
                      </a:ext>
                    </a:extLst>
                  </p:cNvPr>
                  <p:cNvSpPr txBox="1"/>
                  <p:nvPr/>
                </p:nvSpPr>
                <p:spPr>
                  <a:xfrm>
                    <a:off x="362716" y="2978521"/>
                    <a:ext cx="484982" cy="17450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SLC7A11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30A49E36-C130-3E17-05E0-725B3C1A3084}"/>
                    </a:ext>
                  </a:extLst>
                </p:cNvPr>
                <p:cNvSpPr txBox="1"/>
                <p:nvPr/>
              </p:nvSpPr>
              <p:spPr>
                <a:xfrm>
                  <a:off x="279563" y="3351514"/>
                  <a:ext cx="370926" cy="1745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MHC-I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AD2814F8-5F5F-AD59-2DB4-030083A466C8}"/>
                    </a:ext>
                  </a:extLst>
                </p:cNvPr>
                <p:cNvSpPr txBox="1"/>
                <p:nvPr/>
              </p:nvSpPr>
              <p:spPr>
                <a:xfrm>
                  <a:off x="276845" y="3556927"/>
                  <a:ext cx="404400" cy="1745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Tubulin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组合 10">
                <a:extLst>
                  <a:ext uri="{FF2B5EF4-FFF2-40B4-BE49-F238E27FC236}">
                    <a16:creationId xmlns:a16="http://schemas.microsoft.com/office/drawing/2014/main" id="{8724FE8C-8FB4-9A2E-F3AA-1C7512F77CB1}"/>
                  </a:ext>
                </a:extLst>
              </p:cNvPr>
              <p:cNvGrpSpPr/>
              <p:nvPr/>
            </p:nvGrpSpPr>
            <p:grpSpPr>
              <a:xfrm>
                <a:off x="717603" y="2648675"/>
                <a:ext cx="902814" cy="245507"/>
                <a:chOff x="826451" y="2578139"/>
                <a:chExt cx="902814" cy="245507"/>
              </a:xfrm>
            </p:grpSpPr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FD443745-DF24-1703-DB9E-E15355591A42}"/>
                    </a:ext>
                  </a:extLst>
                </p:cNvPr>
                <p:cNvSpPr txBox="1"/>
                <p:nvPr/>
              </p:nvSpPr>
              <p:spPr>
                <a:xfrm rot="19500000">
                  <a:off x="826451" y="2649144"/>
                  <a:ext cx="256872" cy="1745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NC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62D925CB-A9E4-EE2F-8493-BEAE697B4F2C}"/>
                    </a:ext>
                  </a:extLst>
                </p:cNvPr>
                <p:cNvSpPr txBox="1"/>
                <p:nvPr/>
              </p:nvSpPr>
              <p:spPr>
                <a:xfrm rot="19500000">
                  <a:off x="928328" y="2578139"/>
                  <a:ext cx="612675" cy="1745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siSLC7A11-1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97E247E8-29F6-AFC8-18FF-D1734FDE1DD9}"/>
                    </a:ext>
                  </a:extLst>
                </p:cNvPr>
                <p:cNvSpPr txBox="1"/>
                <p:nvPr/>
              </p:nvSpPr>
              <p:spPr>
                <a:xfrm rot="19500000">
                  <a:off x="1116590" y="2580159"/>
                  <a:ext cx="612675" cy="1745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siSLC7A11-2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ADCFB858-7A1B-FEDD-6639-D49DB8166754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20000" contrast="-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48615" y="3353230"/>
                <a:ext cx="549344" cy="178329"/>
              </a:xfrm>
              <a:prstGeom prst="rect">
                <a:avLst/>
              </a:prstGeom>
              <a:ln w="9525">
                <a:solidFill>
                  <a:schemeClr val="tx1"/>
                </a:solidFill>
              </a:ln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4101BBC9-62D9-9245-53C2-2CB9105A0FEF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8432" y="3555969"/>
                <a:ext cx="549344" cy="17832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7593B9E3-AEDD-F2E5-111A-FEA5EC45AC11}"/>
              </a:ext>
            </a:extLst>
          </p:cNvPr>
          <p:cNvGrpSpPr/>
          <p:nvPr/>
        </p:nvGrpSpPr>
        <p:grpSpPr>
          <a:xfrm>
            <a:off x="787213" y="4047804"/>
            <a:ext cx="1635516" cy="1445684"/>
            <a:chOff x="2040189" y="4070035"/>
            <a:chExt cx="1493132" cy="1419202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89973200-DA4C-AF79-79CE-A17085C4322D}"/>
                </a:ext>
              </a:extLst>
            </p:cNvPr>
            <p:cNvGrpSpPr/>
            <p:nvPr/>
          </p:nvGrpSpPr>
          <p:grpSpPr>
            <a:xfrm>
              <a:off x="2040189" y="4070035"/>
              <a:ext cx="1493132" cy="1410960"/>
              <a:chOff x="2040189" y="4070035"/>
              <a:chExt cx="1493132" cy="1410960"/>
            </a:xfrm>
          </p:grpSpPr>
          <p:grpSp>
            <p:nvGrpSpPr>
              <p:cNvPr id="30" name="组合 29">
                <a:extLst>
                  <a:ext uri="{FF2B5EF4-FFF2-40B4-BE49-F238E27FC236}">
                    <a16:creationId xmlns:a16="http://schemas.microsoft.com/office/drawing/2014/main" id="{4D42B643-2D2C-3E37-D656-752AEC3BA93C}"/>
                  </a:ext>
                </a:extLst>
              </p:cNvPr>
              <p:cNvGrpSpPr/>
              <p:nvPr/>
            </p:nvGrpSpPr>
            <p:grpSpPr>
              <a:xfrm>
                <a:off x="2040189" y="4070035"/>
                <a:ext cx="1493132" cy="1410960"/>
                <a:chOff x="8609733" y="3539351"/>
                <a:chExt cx="2906210" cy="3031770"/>
              </a:xfrm>
            </p:grpSpPr>
            <p:grpSp>
              <p:nvGrpSpPr>
                <p:cNvPr id="32" name="组合 31">
                  <a:extLst>
                    <a:ext uri="{FF2B5EF4-FFF2-40B4-BE49-F238E27FC236}">
                      <a16:creationId xmlns:a16="http://schemas.microsoft.com/office/drawing/2014/main" id="{2335263B-EAF3-6318-A507-BC60C5F8E2ED}"/>
                    </a:ext>
                  </a:extLst>
                </p:cNvPr>
                <p:cNvGrpSpPr/>
                <p:nvPr/>
              </p:nvGrpSpPr>
              <p:grpSpPr>
                <a:xfrm>
                  <a:off x="8609733" y="3835447"/>
                  <a:ext cx="2906210" cy="2735674"/>
                  <a:chOff x="8547432" y="3815509"/>
                  <a:chExt cx="2906210" cy="2735674"/>
                </a:xfrm>
              </p:grpSpPr>
              <p:sp>
                <p:nvSpPr>
                  <p:cNvPr id="34" name="文本框 33">
                    <a:extLst>
                      <a:ext uri="{FF2B5EF4-FFF2-40B4-BE49-F238E27FC236}">
                        <a16:creationId xmlns:a16="http://schemas.microsoft.com/office/drawing/2014/main" id="{E7370256-B577-73B9-58E8-E4854547A826}"/>
                      </a:ext>
                    </a:extLst>
                  </p:cNvPr>
                  <p:cNvSpPr txBox="1"/>
                  <p:nvPr/>
                </p:nvSpPr>
                <p:spPr>
                  <a:xfrm>
                    <a:off x="8564313" y="6096732"/>
                    <a:ext cx="929161" cy="45445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Tubulin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" name="文本框 34">
                    <a:extLst>
                      <a:ext uri="{FF2B5EF4-FFF2-40B4-BE49-F238E27FC236}">
                        <a16:creationId xmlns:a16="http://schemas.microsoft.com/office/drawing/2014/main" id="{971F4C31-E8E8-8856-AEE0-EE7602A35C5D}"/>
                      </a:ext>
                    </a:extLst>
                  </p:cNvPr>
                  <p:cNvSpPr txBox="1"/>
                  <p:nvPr/>
                </p:nvSpPr>
                <p:spPr>
                  <a:xfrm>
                    <a:off x="8547432" y="4518638"/>
                    <a:ext cx="1114309" cy="45445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SLC7A11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" name="文本框 35">
                    <a:extLst>
                      <a:ext uri="{FF2B5EF4-FFF2-40B4-BE49-F238E27FC236}">
                        <a16:creationId xmlns:a16="http://schemas.microsoft.com/office/drawing/2014/main" id="{197691F0-93E8-04A1-59BC-68FAE6337F93}"/>
                      </a:ext>
                    </a:extLst>
                  </p:cNvPr>
                  <p:cNvSpPr txBox="1"/>
                  <p:nvPr/>
                </p:nvSpPr>
                <p:spPr>
                  <a:xfrm>
                    <a:off x="8562500" y="5063599"/>
                    <a:ext cx="786739" cy="45445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TAP1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" name="文本框 36">
                    <a:extLst>
                      <a:ext uri="{FF2B5EF4-FFF2-40B4-BE49-F238E27FC236}">
                        <a16:creationId xmlns:a16="http://schemas.microsoft.com/office/drawing/2014/main" id="{F7E55B69-EF42-D56D-9BF8-735A7418D87C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9663777" y="3903331"/>
                    <a:ext cx="857948" cy="45445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Vector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" name="文本框 37">
                    <a:extLst>
                      <a:ext uri="{FF2B5EF4-FFF2-40B4-BE49-F238E27FC236}">
                        <a16:creationId xmlns:a16="http://schemas.microsoft.com/office/drawing/2014/main" id="{996ECD99-1E60-8074-35A2-9143167F1DC9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10134246" y="3815509"/>
                    <a:ext cx="1319396" cy="45445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oeSLC7A11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3" name="文本框 32">
                  <a:extLst>
                    <a:ext uri="{FF2B5EF4-FFF2-40B4-BE49-F238E27FC236}">
                      <a16:creationId xmlns:a16="http://schemas.microsoft.com/office/drawing/2014/main" id="{867A7A8C-F10D-D10B-A313-50A5D5081713}"/>
                    </a:ext>
                  </a:extLst>
                </p:cNvPr>
                <p:cNvSpPr txBox="1"/>
                <p:nvPr/>
              </p:nvSpPr>
              <p:spPr>
                <a:xfrm>
                  <a:off x="10023379" y="3539351"/>
                  <a:ext cx="704133" cy="45445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5-8F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A7BD899E-7C4F-E6ED-5F61-07AE3BBA47F6}"/>
                  </a:ext>
                </a:extLst>
              </p:cNvPr>
              <p:cNvSpPr txBox="1"/>
              <p:nvPr/>
            </p:nvSpPr>
            <p:spPr>
              <a:xfrm>
                <a:off x="2053171" y="5031936"/>
                <a:ext cx="437864" cy="211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MHC-I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0A3C6238-18DF-1452-6EDB-9E1B72640EAA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78619" y="4535067"/>
              <a:ext cx="540186" cy="2164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532B2704-9907-CADE-F380-D4E6224257C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675968" y="5272745"/>
              <a:ext cx="540186" cy="2164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EA4240FB-48C2-80D7-90C8-2474DADBC11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679003" y="4786355"/>
              <a:ext cx="540186" cy="2164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24522EAE-E2EE-5C41-1815-9F6DCE4FE24D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675968" y="5029261"/>
              <a:ext cx="540186" cy="2164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39" name="文本框 38">
            <a:extLst>
              <a:ext uri="{FF2B5EF4-FFF2-40B4-BE49-F238E27FC236}">
                <a16:creationId xmlns:a16="http://schemas.microsoft.com/office/drawing/2014/main" id="{637DA984-C202-EB7D-B0C0-566E2AE54D05}"/>
              </a:ext>
            </a:extLst>
          </p:cNvPr>
          <p:cNvSpPr txBox="1"/>
          <p:nvPr/>
        </p:nvSpPr>
        <p:spPr>
          <a:xfrm>
            <a:off x="2996161" y="431396"/>
            <a:ext cx="71449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TAP1</a:t>
            </a:r>
            <a:r>
              <a:rPr lang="zh-CN" altLang="en-US" sz="1100" dirty="0"/>
              <a:t>（</a:t>
            </a:r>
            <a:r>
              <a:rPr lang="en-US" altLang="zh-CN" sz="1100" dirty="0"/>
              <a:t>70-81kDa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4C9DEB11-21D4-4983-FA68-189AA163711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05505" y="4291200"/>
            <a:ext cx="1198450" cy="2019516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4B8942FA-348E-AC5C-500F-C8C39128A5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71017" y="4263248"/>
            <a:ext cx="1198450" cy="1192041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2667D363-EAF7-A37C-5F6C-306B9D2A95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40793" y="4291200"/>
            <a:ext cx="1198451" cy="993368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0D159551-E6E9-5394-6CF1-B27DDF4D782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56043" y="4263248"/>
            <a:ext cx="1198450" cy="999812"/>
          </a:xfrm>
          <a:prstGeom prst="rect">
            <a:avLst/>
          </a:prstGeom>
        </p:spPr>
      </p:pic>
      <p:sp>
        <p:nvSpPr>
          <p:cNvPr id="54" name="文本框 53">
            <a:extLst>
              <a:ext uri="{FF2B5EF4-FFF2-40B4-BE49-F238E27FC236}">
                <a16:creationId xmlns:a16="http://schemas.microsoft.com/office/drawing/2014/main" id="{7E35EF5B-CE7D-63E1-863F-F4E1CD93D9DC}"/>
              </a:ext>
            </a:extLst>
          </p:cNvPr>
          <p:cNvSpPr txBox="1"/>
          <p:nvPr/>
        </p:nvSpPr>
        <p:spPr>
          <a:xfrm>
            <a:off x="3300081" y="4110823"/>
            <a:ext cx="35779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CD13F8BB-C7E0-3810-D401-D75F3B61198A}"/>
              </a:ext>
            </a:extLst>
          </p:cNvPr>
          <p:cNvSpPr txBox="1"/>
          <p:nvPr/>
        </p:nvSpPr>
        <p:spPr>
          <a:xfrm>
            <a:off x="5126798" y="4299342"/>
            <a:ext cx="357790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869C7039-82DE-1D8D-BC12-E7BC853C9C88}"/>
              </a:ext>
            </a:extLst>
          </p:cNvPr>
          <p:cNvSpPr txBox="1"/>
          <p:nvPr/>
        </p:nvSpPr>
        <p:spPr>
          <a:xfrm>
            <a:off x="6870935" y="4178609"/>
            <a:ext cx="30008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7351B151-29D9-0510-8573-63F1CEAF4867}"/>
              </a:ext>
            </a:extLst>
          </p:cNvPr>
          <p:cNvSpPr txBox="1"/>
          <p:nvPr/>
        </p:nvSpPr>
        <p:spPr>
          <a:xfrm>
            <a:off x="8565184" y="4089606"/>
            <a:ext cx="35779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7CCB389C-F5D2-4174-ED1D-3AFE0F028773}"/>
              </a:ext>
            </a:extLst>
          </p:cNvPr>
          <p:cNvSpPr txBox="1"/>
          <p:nvPr/>
        </p:nvSpPr>
        <p:spPr>
          <a:xfrm>
            <a:off x="236235" y="8802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4C891811-5D0D-9CC9-A06A-8477B5985B63}"/>
              </a:ext>
            </a:extLst>
          </p:cNvPr>
          <p:cNvSpPr txBox="1"/>
          <p:nvPr/>
        </p:nvSpPr>
        <p:spPr>
          <a:xfrm>
            <a:off x="227893" y="3874390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图片 62">
            <a:extLst>
              <a:ext uri="{FF2B5EF4-FFF2-40B4-BE49-F238E27FC236}">
                <a16:creationId xmlns:a16="http://schemas.microsoft.com/office/drawing/2014/main" id="{D6144C4F-B3B6-947C-2F76-AF9A49DB799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67113" y="762761"/>
            <a:ext cx="1512908" cy="994197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3A465C52-6E54-1438-2406-A16A2425749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03553" y="758820"/>
            <a:ext cx="1512908" cy="1256254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2EE88DFD-D20F-B73A-94AD-FFA6E209F3C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62723" y="758820"/>
            <a:ext cx="1457977" cy="923097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284B83DC-212E-1915-3377-B61D730AF41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36573" y="747519"/>
            <a:ext cx="1379568" cy="2030793"/>
          </a:xfrm>
          <a:prstGeom prst="rect">
            <a:avLst/>
          </a:prstGeom>
        </p:spPr>
      </p:pic>
      <p:sp>
        <p:nvSpPr>
          <p:cNvPr id="41" name="文本框 40">
            <a:extLst>
              <a:ext uri="{FF2B5EF4-FFF2-40B4-BE49-F238E27FC236}">
                <a16:creationId xmlns:a16="http://schemas.microsoft.com/office/drawing/2014/main" id="{24AE1ECE-A2BB-D396-0020-D29E0F18BF56}"/>
              </a:ext>
            </a:extLst>
          </p:cNvPr>
          <p:cNvSpPr txBox="1"/>
          <p:nvPr/>
        </p:nvSpPr>
        <p:spPr>
          <a:xfrm>
            <a:off x="4237576" y="879147"/>
            <a:ext cx="35779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2BEDE312-1AD1-96D5-8BB5-FF86B90064C0}"/>
              </a:ext>
            </a:extLst>
          </p:cNvPr>
          <p:cNvSpPr txBox="1"/>
          <p:nvPr/>
        </p:nvSpPr>
        <p:spPr>
          <a:xfrm>
            <a:off x="6073985" y="823405"/>
            <a:ext cx="3577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F592D44B-5136-6E2C-D2C2-B02856F27280}"/>
              </a:ext>
            </a:extLst>
          </p:cNvPr>
          <p:cNvSpPr txBox="1"/>
          <p:nvPr/>
        </p:nvSpPr>
        <p:spPr>
          <a:xfrm>
            <a:off x="8035479" y="601909"/>
            <a:ext cx="3000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BD12631F-E651-CA8B-2AB9-CA3FCF1AA86A}"/>
              </a:ext>
            </a:extLst>
          </p:cNvPr>
          <p:cNvSpPr txBox="1"/>
          <p:nvPr/>
        </p:nvSpPr>
        <p:spPr>
          <a:xfrm>
            <a:off x="9963226" y="878137"/>
            <a:ext cx="3577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E74AC76F-5048-BB8D-5B25-3343A8E448DE}"/>
              </a:ext>
            </a:extLst>
          </p:cNvPr>
          <p:cNvSpPr/>
          <p:nvPr/>
        </p:nvSpPr>
        <p:spPr>
          <a:xfrm>
            <a:off x="8980218" y="5056263"/>
            <a:ext cx="950100" cy="2067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D163910E-7E6E-8E18-7B26-5775996D333B}"/>
              </a:ext>
            </a:extLst>
          </p:cNvPr>
          <p:cNvSpPr/>
          <p:nvPr/>
        </p:nvSpPr>
        <p:spPr>
          <a:xfrm>
            <a:off x="8749943" y="1808277"/>
            <a:ext cx="1127154" cy="2067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E3887D91-E44A-0B78-1B41-8634DF5938E5}"/>
              </a:ext>
            </a:extLst>
          </p:cNvPr>
          <p:cNvSpPr txBox="1"/>
          <p:nvPr/>
        </p:nvSpPr>
        <p:spPr>
          <a:xfrm>
            <a:off x="3625362" y="3958801"/>
            <a:ext cx="67217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TAP1</a:t>
            </a:r>
            <a:r>
              <a:rPr lang="zh-CN" altLang="en-US" sz="1100" dirty="0"/>
              <a:t>（</a:t>
            </a:r>
            <a:r>
              <a:rPr lang="en-US" altLang="zh-CN" sz="1100" dirty="0"/>
              <a:t>70-81kDa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383547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0BFDD767-8A8F-F78F-0E31-B8D95519E8F4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4</a:t>
            </a:r>
            <a:endParaRPr lang="zh-CN" alt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18FE0E20-3BED-8BA4-D269-E775902636BC}"/>
              </a:ext>
            </a:extLst>
          </p:cNvPr>
          <p:cNvGrpSpPr/>
          <p:nvPr/>
        </p:nvGrpSpPr>
        <p:grpSpPr>
          <a:xfrm>
            <a:off x="600867" y="4088708"/>
            <a:ext cx="2171088" cy="1510652"/>
            <a:chOff x="6705" y="8350812"/>
            <a:chExt cx="1982950" cy="1251763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CA7D3BAE-FFF2-2B85-87FE-350A5C376E08}"/>
                </a:ext>
              </a:extLst>
            </p:cNvPr>
            <p:cNvGrpSpPr/>
            <p:nvPr/>
          </p:nvGrpSpPr>
          <p:grpSpPr>
            <a:xfrm>
              <a:off x="6705" y="8350812"/>
              <a:ext cx="1982950" cy="1251763"/>
              <a:chOff x="23843" y="7353562"/>
              <a:chExt cx="2457621" cy="1551407"/>
            </a:xfrm>
          </p:grpSpPr>
          <p:grpSp>
            <p:nvGrpSpPr>
              <p:cNvPr id="10" name="组合 9">
                <a:extLst>
                  <a:ext uri="{FF2B5EF4-FFF2-40B4-BE49-F238E27FC236}">
                    <a16:creationId xmlns:a16="http://schemas.microsoft.com/office/drawing/2014/main" id="{6A940F02-8899-7C81-DF53-7BE4689900B6}"/>
                  </a:ext>
                </a:extLst>
              </p:cNvPr>
              <p:cNvGrpSpPr/>
              <p:nvPr/>
            </p:nvGrpSpPr>
            <p:grpSpPr>
              <a:xfrm>
                <a:off x="31835" y="7353562"/>
                <a:ext cx="2449629" cy="1551407"/>
                <a:chOff x="1163141" y="2992616"/>
                <a:chExt cx="3641300" cy="2306120"/>
              </a:xfrm>
            </p:grpSpPr>
            <p:grpSp>
              <p:nvGrpSpPr>
                <p:cNvPr id="12" name="组合 11">
                  <a:extLst>
                    <a:ext uri="{FF2B5EF4-FFF2-40B4-BE49-F238E27FC236}">
                      <a16:creationId xmlns:a16="http://schemas.microsoft.com/office/drawing/2014/main" id="{E4FC1C8D-EC95-1540-AC8A-B64AEC0E9772}"/>
                    </a:ext>
                  </a:extLst>
                </p:cNvPr>
                <p:cNvGrpSpPr/>
                <p:nvPr/>
              </p:nvGrpSpPr>
              <p:grpSpPr>
                <a:xfrm>
                  <a:off x="1163141" y="3248034"/>
                  <a:ext cx="3641300" cy="2050702"/>
                  <a:chOff x="6707550" y="3094607"/>
                  <a:chExt cx="3641300" cy="2050703"/>
                </a:xfrm>
              </p:grpSpPr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6524DAD6-7BF7-DA91-F9C2-371124E384DE}"/>
                      </a:ext>
                    </a:extLst>
                  </p:cNvPr>
                  <p:cNvSpPr txBox="1"/>
                  <p:nvPr/>
                </p:nvSpPr>
                <p:spPr>
                  <a:xfrm rot="19385355">
                    <a:off x="7796867" y="3263839"/>
                    <a:ext cx="684823" cy="28190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NC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96F53C41-F50A-C03C-36D9-0037A5467BF0}"/>
                      </a:ext>
                    </a:extLst>
                  </p:cNvPr>
                  <p:cNvSpPr txBox="1"/>
                  <p:nvPr/>
                </p:nvSpPr>
                <p:spPr>
                  <a:xfrm rot="19417449">
                    <a:off x="8125891" y="3189640"/>
                    <a:ext cx="1013625" cy="28190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siSLC7A11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" name="文本框 15">
                    <a:extLst>
                      <a:ext uri="{FF2B5EF4-FFF2-40B4-BE49-F238E27FC236}">
                        <a16:creationId xmlns:a16="http://schemas.microsoft.com/office/drawing/2014/main" id="{22CC3CDB-6B22-8B6D-FF1F-5D8C5CC8F993}"/>
                      </a:ext>
                    </a:extLst>
                  </p:cNvPr>
                  <p:cNvSpPr txBox="1"/>
                  <p:nvPr/>
                </p:nvSpPr>
                <p:spPr>
                  <a:xfrm>
                    <a:off x="6707550" y="4009678"/>
                    <a:ext cx="783773" cy="32889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TAP1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29928960-F812-B81C-C5BF-FC5C28F3CE73}"/>
                      </a:ext>
                    </a:extLst>
                  </p:cNvPr>
                  <p:cNvSpPr txBox="1"/>
                  <p:nvPr/>
                </p:nvSpPr>
                <p:spPr>
                  <a:xfrm>
                    <a:off x="6732824" y="4408847"/>
                    <a:ext cx="849038" cy="32889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MHC-I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" name="文本框 17">
                    <a:extLst>
                      <a:ext uri="{FF2B5EF4-FFF2-40B4-BE49-F238E27FC236}">
                        <a16:creationId xmlns:a16="http://schemas.microsoft.com/office/drawing/2014/main" id="{12289305-A432-64C0-4FF6-41C4E4FF4265}"/>
                      </a:ext>
                    </a:extLst>
                  </p:cNvPr>
                  <p:cNvSpPr txBox="1"/>
                  <p:nvPr/>
                </p:nvSpPr>
                <p:spPr>
                  <a:xfrm rot="19385355">
                    <a:off x="8556649" y="3127658"/>
                    <a:ext cx="1114010" cy="28190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siTAP1-1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" name="文本框 18">
                    <a:extLst>
                      <a:ext uri="{FF2B5EF4-FFF2-40B4-BE49-F238E27FC236}">
                        <a16:creationId xmlns:a16="http://schemas.microsoft.com/office/drawing/2014/main" id="{F01599D3-270E-1962-3281-06D5C515872B}"/>
                      </a:ext>
                    </a:extLst>
                  </p:cNvPr>
                  <p:cNvSpPr txBox="1"/>
                  <p:nvPr/>
                </p:nvSpPr>
                <p:spPr>
                  <a:xfrm rot="19417449">
                    <a:off x="8648578" y="3094607"/>
                    <a:ext cx="1700272" cy="42285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siSLC7A11+</a:t>
                    </a:r>
                  </a:p>
                  <a:p>
                    <a:pPr algn="ctr"/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siTAP1-1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CB6EAA18-87CB-1445-3450-06D24385CCCA}"/>
                      </a:ext>
                    </a:extLst>
                  </p:cNvPr>
                  <p:cNvSpPr txBox="1"/>
                  <p:nvPr/>
                </p:nvSpPr>
                <p:spPr>
                  <a:xfrm>
                    <a:off x="6725645" y="4816419"/>
                    <a:ext cx="925657" cy="32889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Tubulin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392E2E37-FF10-6B76-2481-FC7085C194C1}"/>
                    </a:ext>
                  </a:extLst>
                </p:cNvPr>
                <p:cNvSpPr txBox="1"/>
                <p:nvPr/>
              </p:nvSpPr>
              <p:spPr>
                <a:xfrm>
                  <a:off x="2697540" y="2992616"/>
                  <a:ext cx="934170" cy="32889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SUNE1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0EB20A9-1D0C-15F1-0E0F-A86C6E32FE4D}"/>
                  </a:ext>
                </a:extLst>
              </p:cNvPr>
              <p:cNvSpPr txBox="1"/>
              <p:nvPr/>
            </p:nvSpPr>
            <p:spPr>
              <a:xfrm>
                <a:off x="23843" y="7887255"/>
                <a:ext cx="746807" cy="2212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SLC7A11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332D57A-CCFB-BCDF-5D9A-137C123FDDF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1659" y="8985352"/>
              <a:ext cx="830206" cy="1789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F228BCAC-59F5-E068-28EA-425403FC2F3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6791" y="9419387"/>
              <a:ext cx="830206" cy="1789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473786C1-38A8-25B5-700A-C53F71021F6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6095" y="8771450"/>
              <a:ext cx="830206" cy="1789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7656F57-5805-ECE0-7888-D21588F9B4B2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6311" y="9201397"/>
              <a:ext cx="830206" cy="17857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01B8F434-A9C5-ED0D-EBB9-3F6EF7C48175}"/>
              </a:ext>
            </a:extLst>
          </p:cNvPr>
          <p:cNvGrpSpPr/>
          <p:nvPr/>
        </p:nvGrpSpPr>
        <p:grpSpPr>
          <a:xfrm>
            <a:off x="732635" y="1032308"/>
            <a:ext cx="1999063" cy="1484638"/>
            <a:chOff x="-284123" y="6444807"/>
            <a:chExt cx="1511476" cy="1484639"/>
          </a:xfrm>
        </p:grpSpPr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F94C5E37-84EB-C417-26F5-632F9378806B}"/>
                </a:ext>
              </a:extLst>
            </p:cNvPr>
            <p:cNvGrpSpPr/>
            <p:nvPr/>
          </p:nvGrpSpPr>
          <p:grpSpPr>
            <a:xfrm>
              <a:off x="-284123" y="6444807"/>
              <a:ext cx="1511476" cy="1484639"/>
              <a:chOff x="6612925" y="826830"/>
              <a:chExt cx="2728339" cy="2679903"/>
            </a:xfrm>
          </p:grpSpPr>
          <p:grpSp>
            <p:nvGrpSpPr>
              <p:cNvPr id="25" name="组合 24">
                <a:extLst>
                  <a:ext uri="{FF2B5EF4-FFF2-40B4-BE49-F238E27FC236}">
                    <a16:creationId xmlns:a16="http://schemas.microsoft.com/office/drawing/2014/main" id="{2A040582-D0A6-0A71-88EA-08D66670BC6D}"/>
                  </a:ext>
                </a:extLst>
              </p:cNvPr>
              <p:cNvGrpSpPr/>
              <p:nvPr/>
            </p:nvGrpSpPr>
            <p:grpSpPr>
              <a:xfrm>
                <a:off x="6612925" y="826830"/>
                <a:ext cx="2728339" cy="2679903"/>
                <a:chOff x="9022644" y="770835"/>
                <a:chExt cx="2728339" cy="2679903"/>
              </a:xfrm>
            </p:grpSpPr>
            <p:grpSp>
              <p:nvGrpSpPr>
                <p:cNvPr id="28" name="组合 27">
                  <a:extLst>
                    <a:ext uri="{FF2B5EF4-FFF2-40B4-BE49-F238E27FC236}">
                      <a16:creationId xmlns:a16="http://schemas.microsoft.com/office/drawing/2014/main" id="{D607ACD5-1791-EBBF-571A-2AA3E6E8C9A9}"/>
                    </a:ext>
                  </a:extLst>
                </p:cNvPr>
                <p:cNvGrpSpPr/>
                <p:nvPr/>
              </p:nvGrpSpPr>
              <p:grpSpPr>
                <a:xfrm>
                  <a:off x="9022644" y="770835"/>
                  <a:ext cx="2728339" cy="2679903"/>
                  <a:chOff x="2416106" y="3420469"/>
                  <a:chExt cx="1968179" cy="1933238"/>
                </a:xfrm>
              </p:grpSpPr>
              <p:sp>
                <p:nvSpPr>
                  <p:cNvPr id="30" name="文本框 29">
                    <a:extLst>
                      <a:ext uri="{FF2B5EF4-FFF2-40B4-BE49-F238E27FC236}">
                        <a16:creationId xmlns:a16="http://schemas.microsoft.com/office/drawing/2014/main" id="{ABA98BC1-497E-349F-BFE6-24D403CC442E}"/>
                      </a:ext>
                    </a:extLst>
                  </p:cNvPr>
                  <p:cNvSpPr txBox="1"/>
                  <p:nvPr/>
                </p:nvSpPr>
                <p:spPr>
                  <a:xfrm>
                    <a:off x="2427947" y="4743293"/>
                    <a:ext cx="807246" cy="2805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MHC-I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" name="文本框 30">
                    <a:extLst>
                      <a:ext uri="{FF2B5EF4-FFF2-40B4-BE49-F238E27FC236}">
                        <a16:creationId xmlns:a16="http://schemas.microsoft.com/office/drawing/2014/main" id="{A271723F-835F-3A44-C235-361BD58D734F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3128813" y="3806471"/>
                    <a:ext cx="386579" cy="2404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NC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2" name="文本框 31">
                    <a:extLst>
                      <a:ext uri="{FF2B5EF4-FFF2-40B4-BE49-F238E27FC236}">
                        <a16:creationId xmlns:a16="http://schemas.microsoft.com/office/drawing/2014/main" id="{D97FAFF0-DD0D-1162-B59E-4F02E44D244A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3405343" y="3725844"/>
                    <a:ext cx="653762" cy="2404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siTAP1-1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3" name="文本框 32">
                    <a:extLst>
                      <a:ext uri="{FF2B5EF4-FFF2-40B4-BE49-F238E27FC236}">
                        <a16:creationId xmlns:a16="http://schemas.microsoft.com/office/drawing/2014/main" id="{6DDCFACF-C193-3AD8-A736-113384FA6007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3730523" y="3733342"/>
                    <a:ext cx="653762" cy="2404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siTAP1-2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4" name="文本框 33">
                    <a:extLst>
                      <a:ext uri="{FF2B5EF4-FFF2-40B4-BE49-F238E27FC236}">
                        <a16:creationId xmlns:a16="http://schemas.microsoft.com/office/drawing/2014/main" id="{1CFFC73F-66D1-1FEB-0BBE-71D86530EC4B}"/>
                      </a:ext>
                    </a:extLst>
                  </p:cNvPr>
                  <p:cNvSpPr txBox="1"/>
                  <p:nvPr/>
                </p:nvSpPr>
                <p:spPr>
                  <a:xfrm>
                    <a:off x="3244554" y="3420469"/>
                    <a:ext cx="687160" cy="28054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SUNE1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" name="文本框 34">
                    <a:extLst>
                      <a:ext uri="{FF2B5EF4-FFF2-40B4-BE49-F238E27FC236}">
                        <a16:creationId xmlns:a16="http://schemas.microsoft.com/office/drawing/2014/main" id="{049F6AC1-0FAF-5255-5B8D-A298C5091438}"/>
                      </a:ext>
                    </a:extLst>
                  </p:cNvPr>
                  <p:cNvSpPr txBox="1"/>
                  <p:nvPr/>
                </p:nvSpPr>
                <p:spPr>
                  <a:xfrm>
                    <a:off x="2416106" y="5073164"/>
                    <a:ext cx="782833" cy="2805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Tubulin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" name="文本框 35">
                    <a:extLst>
                      <a:ext uri="{FF2B5EF4-FFF2-40B4-BE49-F238E27FC236}">
                        <a16:creationId xmlns:a16="http://schemas.microsoft.com/office/drawing/2014/main" id="{857D0E1D-AACB-F3D2-BA35-862B6612B553}"/>
                      </a:ext>
                    </a:extLst>
                  </p:cNvPr>
                  <p:cNvSpPr txBox="1"/>
                  <p:nvPr/>
                </p:nvSpPr>
                <p:spPr>
                  <a:xfrm>
                    <a:off x="2425371" y="4450384"/>
                    <a:ext cx="576530" cy="28054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TAP1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29" name="图片 28">
                  <a:extLst>
                    <a:ext uri="{FF2B5EF4-FFF2-40B4-BE49-F238E27FC236}">
                      <a16:creationId xmlns:a16="http://schemas.microsoft.com/office/drawing/2014/main" id="{EBDD4DD5-0806-3D8F-372A-65A3E67D50E3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044478" y="3049314"/>
                  <a:ext cx="1169694" cy="389898"/>
                </a:xfrm>
                <a:prstGeom prst="rect">
                  <a:avLst/>
                </a:prstGeom>
                <a:ln>
                  <a:solidFill>
                    <a:schemeClr val="dk1"/>
                  </a:solidFill>
                </a:ln>
              </p:spPr>
            </p:pic>
          </p:grpSp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F05CB709-BF8D-60F8-01FA-DD941E10AA3B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34759" y="2660663"/>
                <a:ext cx="1169694" cy="389898"/>
              </a:xfrm>
              <a:prstGeom prst="rect">
                <a:avLst/>
              </a:prstGeom>
              <a:ln>
                <a:solidFill>
                  <a:schemeClr val="dk1"/>
                </a:solidFill>
              </a:ln>
            </p:spPr>
          </p:pic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99EE8135-7A7B-CF9E-8A35-4B4D6E3E3305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20000" contrast="-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634759" y="2208914"/>
                <a:ext cx="1169694" cy="389898"/>
              </a:xfrm>
              <a:prstGeom prst="rect">
                <a:avLst/>
              </a:prstGeom>
              <a:ln>
                <a:solidFill>
                  <a:schemeClr val="dk1"/>
                </a:solidFill>
              </a:ln>
            </p:spPr>
          </p:pic>
        </p:grp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A6F4F0AF-C69B-01EB-BFA1-CB16B881510C}"/>
                </a:ext>
              </a:extLst>
            </p:cNvPr>
            <p:cNvSpPr txBox="1"/>
            <p:nvPr/>
          </p:nvSpPr>
          <p:spPr>
            <a:xfrm>
              <a:off x="-270920" y="6956671"/>
              <a:ext cx="6270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SLC7A11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FA5F8F86-C914-8F64-6DC1-D4FA6662E74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85313" y="6960222"/>
              <a:ext cx="648000" cy="216000"/>
            </a:xfrm>
            <a:prstGeom prst="rect">
              <a:avLst/>
            </a:prstGeom>
            <a:ln>
              <a:solidFill>
                <a:schemeClr val="dk1"/>
              </a:solidFill>
            </a:ln>
          </p:spPr>
        </p:pic>
      </p:grpSp>
      <p:sp>
        <p:nvSpPr>
          <p:cNvPr id="37" name="文本框 36">
            <a:extLst>
              <a:ext uri="{FF2B5EF4-FFF2-40B4-BE49-F238E27FC236}">
                <a16:creationId xmlns:a16="http://schemas.microsoft.com/office/drawing/2014/main" id="{A7215940-E7C7-DF2F-FD0D-F784680D3822}"/>
              </a:ext>
            </a:extLst>
          </p:cNvPr>
          <p:cNvSpPr txBox="1"/>
          <p:nvPr/>
        </p:nvSpPr>
        <p:spPr>
          <a:xfrm>
            <a:off x="236235" y="8802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761DE3EB-1B64-68CD-2908-5B607032AD9F}"/>
              </a:ext>
            </a:extLst>
          </p:cNvPr>
          <p:cNvSpPr txBox="1"/>
          <p:nvPr/>
        </p:nvSpPr>
        <p:spPr>
          <a:xfrm>
            <a:off x="236235" y="3934819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79640399-EA47-5ACB-9336-A4C9480B90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17946" y="1221945"/>
            <a:ext cx="1506983" cy="2017717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A3214217-1AE3-B27D-2982-8679E83DE1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30940" y="1221945"/>
            <a:ext cx="1386977" cy="2007467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B1F8F7DA-2162-FC97-DB40-AD7278A1ED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94449" y="1221296"/>
            <a:ext cx="1513288" cy="1998801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846F434C-5D48-3823-E07E-DC50F92FC44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37916" y="1221945"/>
            <a:ext cx="1462845" cy="2017717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27BE1B14-0FE8-887F-5957-8243DAAA3D4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53634" y="4370006"/>
            <a:ext cx="1532677" cy="1865618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41D9CE4E-521F-BBE7-3EE5-127750098C8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21051" y="4370006"/>
            <a:ext cx="1549898" cy="1882839"/>
          </a:xfrm>
          <a:prstGeom prst="rect">
            <a:avLst/>
          </a:prstGeom>
        </p:spPr>
      </p:pic>
      <p:pic>
        <p:nvPicPr>
          <p:cNvPr id="59" name="图片 58">
            <a:extLst>
              <a:ext uri="{FF2B5EF4-FFF2-40B4-BE49-F238E27FC236}">
                <a16:creationId xmlns:a16="http://schemas.microsoft.com/office/drawing/2014/main" id="{87D21441-C815-C8B0-2F16-CD159B10BA9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02735" y="4428979"/>
            <a:ext cx="1530477" cy="1054711"/>
          </a:xfrm>
          <a:prstGeom prst="rect">
            <a:avLst/>
          </a:prstGeom>
        </p:spPr>
      </p:pic>
      <p:pic>
        <p:nvPicPr>
          <p:cNvPr id="63" name="图片 62">
            <a:extLst>
              <a:ext uri="{FF2B5EF4-FFF2-40B4-BE49-F238E27FC236}">
                <a16:creationId xmlns:a16="http://schemas.microsoft.com/office/drawing/2014/main" id="{AC1B43DF-255A-7502-86B7-5466C635FF0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25442" y="4263172"/>
            <a:ext cx="1530478" cy="1884112"/>
          </a:xfrm>
          <a:prstGeom prst="rect">
            <a:avLst/>
          </a:prstGeom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C3C72D65-30F2-0D23-4D60-A95310D3B053}"/>
              </a:ext>
            </a:extLst>
          </p:cNvPr>
          <p:cNvSpPr txBox="1"/>
          <p:nvPr/>
        </p:nvSpPr>
        <p:spPr>
          <a:xfrm>
            <a:off x="4658168" y="1667557"/>
            <a:ext cx="30008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478FADA2-9361-B333-A913-991C7BE82C51}"/>
              </a:ext>
            </a:extLst>
          </p:cNvPr>
          <p:cNvSpPr txBox="1"/>
          <p:nvPr/>
        </p:nvSpPr>
        <p:spPr>
          <a:xfrm>
            <a:off x="10556194" y="1685949"/>
            <a:ext cx="30008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422E0A61-60DF-4000-9503-ECA0A098E43D}"/>
              </a:ext>
            </a:extLst>
          </p:cNvPr>
          <p:cNvSpPr txBox="1"/>
          <p:nvPr/>
        </p:nvSpPr>
        <p:spPr>
          <a:xfrm>
            <a:off x="2961364" y="4415926"/>
            <a:ext cx="357790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CE7A7E05-1227-0DD2-F5F3-59797DB53D78}"/>
              </a:ext>
            </a:extLst>
          </p:cNvPr>
          <p:cNvSpPr txBox="1"/>
          <p:nvPr/>
        </p:nvSpPr>
        <p:spPr>
          <a:xfrm>
            <a:off x="5027899" y="4410608"/>
            <a:ext cx="357790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70449826-1675-162E-163B-9D16B63051ED}"/>
              </a:ext>
            </a:extLst>
          </p:cNvPr>
          <p:cNvSpPr txBox="1"/>
          <p:nvPr/>
        </p:nvSpPr>
        <p:spPr>
          <a:xfrm>
            <a:off x="9425098" y="4299101"/>
            <a:ext cx="357790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32E4181A-7BD1-7268-9EF1-FDDA2C106B41}"/>
              </a:ext>
            </a:extLst>
          </p:cNvPr>
          <p:cNvSpPr txBox="1"/>
          <p:nvPr/>
        </p:nvSpPr>
        <p:spPr>
          <a:xfrm>
            <a:off x="7205398" y="4261323"/>
            <a:ext cx="3000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D135F32E-A668-826D-D73D-D73A14061C29}"/>
              </a:ext>
            </a:extLst>
          </p:cNvPr>
          <p:cNvSpPr txBox="1"/>
          <p:nvPr/>
        </p:nvSpPr>
        <p:spPr>
          <a:xfrm>
            <a:off x="8632897" y="1218422"/>
            <a:ext cx="357790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21EE5F69-07AD-550C-E745-CBF3052282C3}"/>
              </a:ext>
            </a:extLst>
          </p:cNvPr>
          <p:cNvSpPr txBox="1"/>
          <p:nvPr/>
        </p:nvSpPr>
        <p:spPr>
          <a:xfrm>
            <a:off x="6648022" y="1200720"/>
            <a:ext cx="357790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26DD251D-31D8-81BA-37EC-F5507134C46B}"/>
              </a:ext>
            </a:extLst>
          </p:cNvPr>
          <p:cNvSpPr/>
          <p:nvPr/>
        </p:nvSpPr>
        <p:spPr>
          <a:xfrm>
            <a:off x="5368091" y="1897644"/>
            <a:ext cx="1090217" cy="1956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0611EEC8-D57B-FE7F-B7AD-93B44A7B4C2D}"/>
              </a:ext>
            </a:extLst>
          </p:cNvPr>
          <p:cNvSpPr/>
          <p:nvPr/>
        </p:nvSpPr>
        <p:spPr>
          <a:xfrm>
            <a:off x="9375693" y="2184480"/>
            <a:ext cx="1025786" cy="2780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F7FEAFBD-DA72-5F64-04A2-418300571E08}"/>
              </a:ext>
            </a:extLst>
          </p:cNvPr>
          <p:cNvSpPr/>
          <p:nvPr/>
        </p:nvSpPr>
        <p:spPr>
          <a:xfrm>
            <a:off x="9888585" y="4944939"/>
            <a:ext cx="1233739" cy="2780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5AEF50B7-6EC6-89D3-2819-42A139E2A695}"/>
              </a:ext>
            </a:extLst>
          </p:cNvPr>
          <p:cNvSpPr txBox="1"/>
          <p:nvPr/>
        </p:nvSpPr>
        <p:spPr>
          <a:xfrm>
            <a:off x="3285937" y="889067"/>
            <a:ext cx="73821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TAP1</a:t>
            </a:r>
            <a:r>
              <a:rPr lang="zh-CN" altLang="en-US" sz="1100" dirty="0"/>
              <a:t>（</a:t>
            </a:r>
            <a:r>
              <a:rPr lang="en-US" altLang="zh-CN" sz="1100" dirty="0"/>
              <a:t>70-81kDa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81317459-106F-5B8D-893E-D29DD891ED85}"/>
              </a:ext>
            </a:extLst>
          </p:cNvPr>
          <p:cNvSpPr txBox="1"/>
          <p:nvPr/>
        </p:nvSpPr>
        <p:spPr>
          <a:xfrm>
            <a:off x="3462176" y="3995853"/>
            <a:ext cx="79592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SLC7A11</a:t>
            </a:r>
            <a:r>
              <a:rPr lang="zh-CN" altLang="en-US" sz="1100" dirty="0"/>
              <a:t>（</a:t>
            </a:r>
            <a:r>
              <a:rPr lang="en-US" altLang="zh-CN" sz="1100" dirty="0"/>
              <a:t>55kDa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TAP1</a:t>
            </a:r>
            <a:r>
              <a:rPr lang="zh-CN" altLang="en-US" sz="1100" dirty="0"/>
              <a:t>（</a:t>
            </a:r>
            <a:r>
              <a:rPr lang="en-US" altLang="zh-CN" sz="1100" dirty="0"/>
              <a:t>70-81kDa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547124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EC20F3F-CEEC-2C47-3C95-44F27D9C438C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4</a:t>
            </a: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0EC1480-E312-7991-7F28-201C15C8F25F}"/>
              </a:ext>
            </a:extLst>
          </p:cNvPr>
          <p:cNvSpPr txBox="1"/>
          <p:nvPr/>
        </p:nvSpPr>
        <p:spPr>
          <a:xfrm>
            <a:off x="236235" y="8802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B651E94-C59A-3E16-B89D-BE1AB90592FF}"/>
              </a:ext>
            </a:extLst>
          </p:cNvPr>
          <p:cNvSpPr txBox="1"/>
          <p:nvPr/>
        </p:nvSpPr>
        <p:spPr>
          <a:xfrm>
            <a:off x="236235" y="3934819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90DBAA8E-9FAA-6E78-CF9A-5AFADF694B69}"/>
              </a:ext>
            </a:extLst>
          </p:cNvPr>
          <p:cNvGrpSpPr/>
          <p:nvPr/>
        </p:nvGrpSpPr>
        <p:grpSpPr>
          <a:xfrm>
            <a:off x="715421" y="968581"/>
            <a:ext cx="1533197" cy="1194805"/>
            <a:chOff x="6421229" y="976482"/>
            <a:chExt cx="2595641" cy="3067891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47AAC9AD-70EE-DCFB-2450-651669E3AB0F}"/>
                </a:ext>
              </a:extLst>
            </p:cNvPr>
            <p:cNvSpPr txBox="1"/>
            <p:nvPr/>
          </p:nvSpPr>
          <p:spPr>
            <a:xfrm>
              <a:off x="6421229" y="2875157"/>
              <a:ext cx="876202" cy="553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TAP1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5EA949F4-400A-C8C3-2602-0D56F394548E}"/>
                </a:ext>
              </a:extLst>
            </p:cNvPr>
            <p:cNvSpPr txBox="1"/>
            <p:nvPr/>
          </p:nvSpPr>
          <p:spPr>
            <a:xfrm rot="19500000">
              <a:off x="7292310" y="1526720"/>
              <a:ext cx="657309" cy="553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NC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874B51E2-F14F-956A-3E15-26D859410D35}"/>
                </a:ext>
              </a:extLst>
            </p:cNvPr>
            <p:cNvSpPr txBox="1"/>
            <p:nvPr/>
          </p:nvSpPr>
          <p:spPr>
            <a:xfrm rot="19500000">
              <a:off x="7550658" y="1499893"/>
              <a:ext cx="996751" cy="553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siGR-2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F2189F8E-495C-9897-6555-75B806484908}"/>
                </a:ext>
              </a:extLst>
            </p:cNvPr>
            <p:cNvSpPr txBox="1"/>
            <p:nvPr/>
          </p:nvSpPr>
          <p:spPr>
            <a:xfrm rot="19500000">
              <a:off x="8020119" y="1481994"/>
              <a:ext cx="996751" cy="553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siGR-3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6EC7E7C3-8308-B744-FE57-3FFF30E7DEB7}"/>
                </a:ext>
              </a:extLst>
            </p:cNvPr>
            <p:cNvSpPr txBox="1"/>
            <p:nvPr/>
          </p:nvSpPr>
          <p:spPr>
            <a:xfrm>
              <a:off x="7450796" y="976482"/>
              <a:ext cx="1044336" cy="553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SUNE1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E6324D59-7819-7175-C81E-578F62638C35}"/>
                </a:ext>
              </a:extLst>
            </p:cNvPr>
            <p:cNvSpPr txBox="1"/>
            <p:nvPr/>
          </p:nvSpPr>
          <p:spPr>
            <a:xfrm>
              <a:off x="6431836" y="3455769"/>
              <a:ext cx="980890" cy="553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82740A67-C932-317C-111C-9C566D1316E1}"/>
                </a:ext>
              </a:extLst>
            </p:cNvPr>
            <p:cNvSpPr txBox="1"/>
            <p:nvPr/>
          </p:nvSpPr>
          <p:spPr>
            <a:xfrm>
              <a:off x="6432709" y="2217953"/>
              <a:ext cx="669998" cy="553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GR</a:t>
              </a:r>
              <a:endParaRPr lang="zh-CN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D8D59C6-27E2-D7D6-423B-ACA69CE9FDC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16756" y="2837548"/>
              <a:ext cx="1282394" cy="55462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5A29D82F-B9C2-65A0-EC65-4A7CD9DBF78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16758" y="3489752"/>
              <a:ext cx="1282394" cy="55462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5F145D85-BBF8-ECA8-198C-6C6BC9CE006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16756" y="2181883"/>
              <a:ext cx="1282394" cy="55462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3E3A48BB-EEE4-7F36-6A39-92443EC43E7B}"/>
              </a:ext>
            </a:extLst>
          </p:cNvPr>
          <p:cNvGrpSpPr/>
          <p:nvPr/>
        </p:nvGrpSpPr>
        <p:grpSpPr>
          <a:xfrm>
            <a:off x="890499" y="3962293"/>
            <a:ext cx="1490133" cy="1202317"/>
            <a:chOff x="3189372" y="6053313"/>
            <a:chExt cx="1073481" cy="1202317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DEE481A6-5097-11A8-8C20-24B10394E784}"/>
                </a:ext>
              </a:extLst>
            </p:cNvPr>
            <p:cNvGrpSpPr/>
            <p:nvPr/>
          </p:nvGrpSpPr>
          <p:grpSpPr>
            <a:xfrm>
              <a:off x="3189372" y="6053313"/>
              <a:ext cx="1073481" cy="1202317"/>
              <a:chOff x="4091536" y="8434006"/>
              <a:chExt cx="1507271" cy="1688167"/>
            </a:xfrm>
          </p:grpSpPr>
          <p:grpSp>
            <p:nvGrpSpPr>
              <p:cNvPr id="21" name="组合 20">
                <a:extLst>
                  <a:ext uri="{FF2B5EF4-FFF2-40B4-BE49-F238E27FC236}">
                    <a16:creationId xmlns:a16="http://schemas.microsoft.com/office/drawing/2014/main" id="{0BF11BFE-FA7A-321A-7B06-5F3296B25A6A}"/>
                  </a:ext>
                </a:extLst>
              </p:cNvPr>
              <p:cNvGrpSpPr/>
              <p:nvPr/>
            </p:nvGrpSpPr>
            <p:grpSpPr>
              <a:xfrm>
                <a:off x="4091536" y="8434006"/>
                <a:ext cx="1507271" cy="1688167"/>
                <a:chOff x="4584489" y="8330289"/>
                <a:chExt cx="1507271" cy="1688167"/>
              </a:xfrm>
            </p:grpSpPr>
            <p:grpSp>
              <p:nvGrpSpPr>
                <p:cNvPr id="23" name="组合 22">
                  <a:extLst>
                    <a:ext uri="{FF2B5EF4-FFF2-40B4-BE49-F238E27FC236}">
                      <a16:creationId xmlns:a16="http://schemas.microsoft.com/office/drawing/2014/main" id="{FD519685-E821-E5B1-D4E1-B3A4D07104BD}"/>
                    </a:ext>
                  </a:extLst>
                </p:cNvPr>
                <p:cNvGrpSpPr/>
                <p:nvPr/>
              </p:nvGrpSpPr>
              <p:grpSpPr>
                <a:xfrm>
                  <a:off x="4584489" y="8552157"/>
                  <a:ext cx="1507271" cy="1466299"/>
                  <a:chOff x="1646874" y="3977069"/>
                  <a:chExt cx="1676592" cy="1631021"/>
                </a:xfrm>
              </p:grpSpPr>
              <p:sp>
                <p:nvSpPr>
                  <p:cNvPr id="25" name="文本框 24">
                    <a:extLst>
                      <a:ext uri="{FF2B5EF4-FFF2-40B4-BE49-F238E27FC236}">
                        <a16:creationId xmlns:a16="http://schemas.microsoft.com/office/drawing/2014/main" id="{5A7CFB55-B447-4979-9297-C1CFFA271757}"/>
                      </a:ext>
                    </a:extLst>
                  </p:cNvPr>
                  <p:cNvSpPr txBox="1"/>
                  <p:nvPr/>
                </p:nvSpPr>
                <p:spPr>
                  <a:xfrm>
                    <a:off x="1646874" y="4874175"/>
                    <a:ext cx="691499" cy="33648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TAP1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" name="文本框 25">
                    <a:extLst>
                      <a:ext uri="{FF2B5EF4-FFF2-40B4-BE49-F238E27FC236}">
                        <a16:creationId xmlns:a16="http://schemas.microsoft.com/office/drawing/2014/main" id="{A511968E-F88D-7EC6-F0FE-5AE5F0972BB4}"/>
                      </a:ext>
                    </a:extLst>
                  </p:cNvPr>
                  <p:cNvSpPr txBox="1"/>
                  <p:nvPr/>
                </p:nvSpPr>
                <p:spPr>
                  <a:xfrm>
                    <a:off x="1647680" y="5271604"/>
                    <a:ext cx="774118" cy="33648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β-actin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" name="文本框 26">
                    <a:extLst>
                      <a:ext uri="{FF2B5EF4-FFF2-40B4-BE49-F238E27FC236}">
                        <a16:creationId xmlns:a16="http://schemas.microsoft.com/office/drawing/2014/main" id="{54383C6A-0086-7372-B843-F6F4975B6743}"/>
                      </a:ext>
                    </a:extLst>
                  </p:cNvPr>
                  <p:cNvSpPr txBox="1"/>
                  <p:nvPr/>
                </p:nvSpPr>
                <p:spPr>
                  <a:xfrm>
                    <a:off x="1670840" y="4440881"/>
                    <a:ext cx="528763" cy="33648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GR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" name="文本框 27">
                    <a:extLst>
                      <a:ext uri="{FF2B5EF4-FFF2-40B4-BE49-F238E27FC236}">
                        <a16:creationId xmlns:a16="http://schemas.microsoft.com/office/drawing/2014/main" id="{880B8C3F-3612-9057-7DF8-9837E9E0BE25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2224848" y="3977069"/>
                    <a:ext cx="726550" cy="33648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vector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" name="文本框 28">
                    <a:extLst>
                      <a:ext uri="{FF2B5EF4-FFF2-40B4-BE49-F238E27FC236}">
                        <a16:creationId xmlns:a16="http://schemas.microsoft.com/office/drawing/2014/main" id="{11CAB87B-B073-C5A9-1FB7-894A9152E83D}"/>
                      </a:ext>
                    </a:extLst>
                  </p:cNvPr>
                  <p:cNvSpPr txBox="1"/>
                  <p:nvPr/>
                </p:nvSpPr>
                <p:spPr>
                  <a:xfrm rot="19500000">
                    <a:off x="2614443" y="3979577"/>
                    <a:ext cx="709023" cy="33648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oeGR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D0879FF8-25B3-C97A-D24D-7F13128AEBAB}"/>
                    </a:ext>
                  </a:extLst>
                </p:cNvPr>
                <p:cNvSpPr txBox="1"/>
                <p:nvPr/>
              </p:nvSpPr>
              <p:spPr>
                <a:xfrm>
                  <a:off x="5242682" y="8330289"/>
                  <a:ext cx="556390" cy="3025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5-8F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38E9591C-1AF3-CE32-5871-9527105AA0A9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40000" contras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732832" y="9424829"/>
                <a:ext cx="606570" cy="30328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D06A0F92-97AF-6179-7375-408889A0C43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47711" y="7012112"/>
              <a:ext cx="432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3D2E3F1C-E986-05B6-FCC2-2E374AAB98A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646104" y="6506571"/>
              <a:ext cx="43200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31" name="图片 30">
            <a:extLst>
              <a:ext uri="{FF2B5EF4-FFF2-40B4-BE49-F238E27FC236}">
                <a16:creationId xmlns:a16="http://schemas.microsoft.com/office/drawing/2014/main" id="{80D79ACE-63A6-E4AB-B6D7-386A7D528A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7337" y="1176434"/>
            <a:ext cx="1559421" cy="1002947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7E11FBC9-2142-19E2-E0DF-AAA8256FA4D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30023" y="1178586"/>
            <a:ext cx="1326468" cy="1029591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A116E495-2B90-6818-0840-05FAEFD2B3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77604" y="1161618"/>
            <a:ext cx="1326468" cy="1495528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DC1179BF-9819-3660-D045-9FC953387D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08877" y="4105460"/>
            <a:ext cx="1293668" cy="2295217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639F9429-1906-A96D-40CE-0B87C5E40A2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13982" y="4121442"/>
            <a:ext cx="1490134" cy="1023444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4EFF8C55-A5D2-AE75-D330-5475E93CF4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7426" y="4105460"/>
            <a:ext cx="1539260" cy="1031632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1CE398EE-CD31-A62B-E255-E03C80B3B7E2}"/>
              </a:ext>
            </a:extLst>
          </p:cNvPr>
          <p:cNvSpPr/>
          <p:nvPr/>
        </p:nvSpPr>
        <p:spPr>
          <a:xfrm>
            <a:off x="4013146" y="1734803"/>
            <a:ext cx="915412" cy="2780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3EBFD3CB-3BAF-0334-1B6A-0DBD0BA85627}"/>
              </a:ext>
            </a:extLst>
          </p:cNvPr>
          <p:cNvSpPr/>
          <p:nvPr/>
        </p:nvSpPr>
        <p:spPr>
          <a:xfrm>
            <a:off x="4035551" y="4649847"/>
            <a:ext cx="915412" cy="2780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F3F64659-3DA0-4551-C995-744B79C6BF16}"/>
              </a:ext>
            </a:extLst>
          </p:cNvPr>
          <p:cNvSpPr/>
          <p:nvPr/>
        </p:nvSpPr>
        <p:spPr>
          <a:xfrm>
            <a:off x="6069223" y="1815751"/>
            <a:ext cx="1090702" cy="2780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459CBCD5-CDBA-391B-D289-76050459AABF}"/>
              </a:ext>
            </a:extLst>
          </p:cNvPr>
          <p:cNvSpPr/>
          <p:nvPr/>
        </p:nvSpPr>
        <p:spPr>
          <a:xfrm>
            <a:off x="8008876" y="1535792"/>
            <a:ext cx="985892" cy="3332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A5E125B0-E818-7778-2850-EE4D423BBDC6}"/>
              </a:ext>
            </a:extLst>
          </p:cNvPr>
          <p:cNvSpPr txBox="1"/>
          <p:nvPr/>
        </p:nvSpPr>
        <p:spPr>
          <a:xfrm>
            <a:off x="4170414" y="845203"/>
            <a:ext cx="52453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GR</a:t>
            </a:r>
            <a:r>
              <a:rPr lang="zh-CN" altLang="en-US" sz="1100" dirty="0"/>
              <a:t>（</a:t>
            </a:r>
            <a:r>
              <a:rPr lang="en-US" altLang="zh-CN" sz="1100" dirty="0"/>
              <a:t>94kDa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TAP1</a:t>
            </a:r>
            <a:r>
              <a:rPr lang="zh-CN" altLang="en-US" sz="1100" dirty="0"/>
              <a:t>（</a:t>
            </a:r>
            <a:r>
              <a:rPr lang="en-US" altLang="zh-CN" sz="1100" dirty="0"/>
              <a:t>70-81kDa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14FE429A-CBC8-E8D5-0119-28FFFAAFADCF}"/>
              </a:ext>
            </a:extLst>
          </p:cNvPr>
          <p:cNvSpPr txBox="1"/>
          <p:nvPr/>
        </p:nvSpPr>
        <p:spPr>
          <a:xfrm>
            <a:off x="4294442" y="3774229"/>
            <a:ext cx="52453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GR</a:t>
            </a:r>
            <a:r>
              <a:rPr lang="zh-CN" altLang="en-US" sz="1100" dirty="0"/>
              <a:t>（</a:t>
            </a:r>
            <a:r>
              <a:rPr lang="en-US" altLang="zh-CN" sz="1100" dirty="0"/>
              <a:t>94kDa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TAP1</a:t>
            </a:r>
            <a:r>
              <a:rPr lang="zh-CN" altLang="en-US" sz="1100" dirty="0"/>
              <a:t>（</a:t>
            </a:r>
            <a:r>
              <a:rPr lang="en-US" altLang="zh-CN" sz="1100" dirty="0"/>
              <a:t>70-81kDa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β-actin</a:t>
            </a:r>
            <a:r>
              <a:rPr lang="zh-CN" altLang="en-US" sz="1100" dirty="0"/>
              <a:t>（</a:t>
            </a:r>
            <a:r>
              <a:rPr lang="en-US" altLang="zh-CN" sz="1100" dirty="0"/>
              <a:t>42kDa</a:t>
            </a:r>
            <a:r>
              <a:rPr lang="zh-CN" altLang="en-US" sz="1100" dirty="0"/>
              <a:t>）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C2D81EAD-9F05-06F6-7FF5-90EC1DF1CF6A}"/>
              </a:ext>
            </a:extLst>
          </p:cNvPr>
          <p:cNvSpPr txBox="1"/>
          <p:nvPr/>
        </p:nvSpPr>
        <p:spPr>
          <a:xfrm>
            <a:off x="5297933" y="4177741"/>
            <a:ext cx="35779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AD102AE5-3F2E-2D84-477D-7718A9C79814}"/>
              </a:ext>
            </a:extLst>
          </p:cNvPr>
          <p:cNvSpPr txBox="1"/>
          <p:nvPr/>
        </p:nvSpPr>
        <p:spPr>
          <a:xfrm>
            <a:off x="5157143" y="1231733"/>
            <a:ext cx="35779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F939954F-2C96-D7AC-684A-8FCE100A3921}"/>
              </a:ext>
            </a:extLst>
          </p:cNvPr>
          <p:cNvSpPr txBox="1"/>
          <p:nvPr/>
        </p:nvSpPr>
        <p:spPr>
          <a:xfrm>
            <a:off x="7264525" y="1231732"/>
            <a:ext cx="35779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099076DD-9082-A2AF-BD79-2781970A817F}"/>
              </a:ext>
            </a:extLst>
          </p:cNvPr>
          <p:cNvSpPr txBox="1"/>
          <p:nvPr/>
        </p:nvSpPr>
        <p:spPr>
          <a:xfrm>
            <a:off x="7264525" y="4206577"/>
            <a:ext cx="35779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C2FA9F6A-35B0-D2BF-C766-4586297FC698}"/>
              </a:ext>
            </a:extLst>
          </p:cNvPr>
          <p:cNvSpPr txBox="1"/>
          <p:nvPr/>
        </p:nvSpPr>
        <p:spPr>
          <a:xfrm>
            <a:off x="9170088" y="898080"/>
            <a:ext cx="30008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3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3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3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54C0F16-2B71-1500-1098-0B9A5C3D8273}"/>
              </a:ext>
            </a:extLst>
          </p:cNvPr>
          <p:cNvSpPr txBox="1"/>
          <p:nvPr/>
        </p:nvSpPr>
        <p:spPr>
          <a:xfrm>
            <a:off x="9247136" y="4074706"/>
            <a:ext cx="357790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>
              <a:lnSpc>
                <a:spcPct val="1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5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endParaRPr lang="en-US" altLang="zh-CN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746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8297121-5ED7-25D4-B02A-8E911DA0F0E2}"/>
              </a:ext>
            </a:extLst>
          </p:cNvPr>
          <p:cNvSpPr txBox="1"/>
          <p:nvPr/>
        </p:nvSpPr>
        <p:spPr>
          <a:xfrm>
            <a:off x="195531" y="1610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Figure 4</a:t>
            </a:r>
            <a:endParaRPr lang="zh-CN" altLang="en-US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1476146-DA26-A566-DB28-C4A8D7CB3015}"/>
              </a:ext>
            </a:extLst>
          </p:cNvPr>
          <p:cNvGrpSpPr/>
          <p:nvPr/>
        </p:nvGrpSpPr>
        <p:grpSpPr>
          <a:xfrm>
            <a:off x="236235" y="1126145"/>
            <a:ext cx="2452021" cy="1379444"/>
            <a:chOff x="14322" y="6834502"/>
            <a:chExt cx="3029062" cy="1704072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4241ACF0-D8A3-3D16-6612-8DF2C52370CC}"/>
                </a:ext>
              </a:extLst>
            </p:cNvPr>
            <p:cNvGrpSpPr/>
            <p:nvPr/>
          </p:nvGrpSpPr>
          <p:grpSpPr>
            <a:xfrm>
              <a:off x="14322" y="6834502"/>
              <a:ext cx="3029062" cy="1692955"/>
              <a:chOff x="219748" y="7112125"/>
              <a:chExt cx="3029062" cy="1692955"/>
            </a:xfrm>
          </p:grpSpPr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3C79579C-AC54-177B-EFDC-411682AED882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80622" y="8241794"/>
                <a:ext cx="2401487" cy="26683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10634277-B863-97C9-E5DA-19E39F98AB68}"/>
                  </a:ext>
                </a:extLst>
              </p:cNvPr>
              <p:cNvGrpSpPr/>
              <p:nvPr/>
            </p:nvGrpSpPr>
            <p:grpSpPr>
              <a:xfrm>
                <a:off x="219748" y="7112125"/>
                <a:ext cx="3029062" cy="1692955"/>
                <a:chOff x="3082461" y="243538"/>
                <a:chExt cx="3741737" cy="2091262"/>
              </a:xfrm>
            </p:grpSpPr>
            <p:grpSp>
              <p:nvGrpSpPr>
                <p:cNvPr id="9" name="组合 8">
                  <a:extLst>
                    <a:ext uri="{FF2B5EF4-FFF2-40B4-BE49-F238E27FC236}">
                      <a16:creationId xmlns:a16="http://schemas.microsoft.com/office/drawing/2014/main" id="{8E293830-C5FA-4500-7847-53A23D35DFF6}"/>
                    </a:ext>
                  </a:extLst>
                </p:cNvPr>
                <p:cNvGrpSpPr/>
                <p:nvPr/>
              </p:nvGrpSpPr>
              <p:grpSpPr>
                <a:xfrm>
                  <a:off x="3082461" y="416452"/>
                  <a:ext cx="3741737" cy="1918348"/>
                  <a:chOff x="3121184" y="461611"/>
                  <a:chExt cx="3741737" cy="1918348"/>
                </a:xfrm>
              </p:grpSpPr>
              <p:sp>
                <p:nvSpPr>
                  <p:cNvPr id="11" name="文本框 10">
                    <a:extLst>
                      <a:ext uri="{FF2B5EF4-FFF2-40B4-BE49-F238E27FC236}">
                        <a16:creationId xmlns:a16="http://schemas.microsoft.com/office/drawing/2014/main" id="{BCA9AB2E-BD94-52C1-95AF-10D7A6CCBA1D}"/>
                      </a:ext>
                    </a:extLst>
                  </p:cNvPr>
                  <p:cNvSpPr txBox="1"/>
                  <p:nvPr/>
                </p:nvSpPr>
                <p:spPr>
                  <a:xfrm>
                    <a:off x="3121184" y="2051197"/>
                    <a:ext cx="797935" cy="32876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Tubulin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F25D99E7-3FAE-A70B-9959-DD5BE1CFA7F2}"/>
                      </a:ext>
                    </a:extLst>
                  </p:cNvPr>
                  <p:cNvSpPr txBox="1"/>
                  <p:nvPr/>
                </p:nvSpPr>
                <p:spPr>
                  <a:xfrm>
                    <a:off x="3125321" y="1708685"/>
                    <a:ext cx="731888" cy="32876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MHC-I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" name="文本框 12">
                    <a:extLst>
                      <a:ext uri="{FF2B5EF4-FFF2-40B4-BE49-F238E27FC236}">
                        <a16:creationId xmlns:a16="http://schemas.microsoft.com/office/drawing/2014/main" id="{A7943651-ADA3-AA70-6DE5-4394F05191AD}"/>
                      </a:ext>
                    </a:extLst>
                  </p:cNvPr>
                  <p:cNvSpPr txBox="1"/>
                  <p:nvPr/>
                </p:nvSpPr>
                <p:spPr>
                  <a:xfrm rot="18742608">
                    <a:off x="3846947" y="941770"/>
                    <a:ext cx="453026" cy="2817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NC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33089072-1305-1383-B4A1-8D613854E3D2}"/>
                      </a:ext>
                    </a:extLst>
                  </p:cNvPr>
                  <p:cNvSpPr txBox="1"/>
                  <p:nvPr/>
                </p:nvSpPr>
                <p:spPr>
                  <a:xfrm rot="18742608">
                    <a:off x="4130273" y="906413"/>
                    <a:ext cx="648717" cy="2817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siGR-2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53828764-BCF2-056B-985E-75C04A4F2C19}"/>
                      </a:ext>
                    </a:extLst>
                  </p:cNvPr>
                  <p:cNvSpPr txBox="1"/>
                  <p:nvPr/>
                </p:nvSpPr>
                <p:spPr>
                  <a:xfrm rot="18742608">
                    <a:off x="4449940" y="905144"/>
                    <a:ext cx="648717" cy="2817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siGR-3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6" name="直接连接符 15">
                    <a:extLst>
                      <a:ext uri="{FF2B5EF4-FFF2-40B4-BE49-F238E27FC236}">
                        <a16:creationId xmlns:a16="http://schemas.microsoft.com/office/drawing/2014/main" id="{435C84DD-9994-1C57-B28C-7D739934C8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890812" y="798289"/>
                    <a:ext cx="824029" cy="7064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直接连接符 16">
                    <a:extLst>
                      <a:ext uri="{FF2B5EF4-FFF2-40B4-BE49-F238E27FC236}">
                        <a16:creationId xmlns:a16="http://schemas.microsoft.com/office/drawing/2014/main" id="{93BECB3F-A1BC-A8F9-B7DC-FACFA51D244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908178" y="791808"/>
                    <a:ext cx="824029" cy="10613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直接连接符 17">
                    <a:extLst>
                      <a:ext uri="{FF2B5EF4-FFF2-40B4-BE49-F238E27FC236}">
                        <a16:creationId xmlns:a16="http://schemas.microsoft.com/office/drawing/2014/main" id="{3D8DE729-F1A5-5FDD-3BE1-EB6AA619CD0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881380" y="797111"/>
                    <a:ext cx="824029" cy="444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文本框 18">
                    <a:extLst>
                      <a:ext uri="{FF2B5EF4-FFF2-40B4-BE49-F238E27FC236}">
                        <a16:creationId xmlns:a16="http://schemas.microsoft.com/office/drawing/2014/main" id="{2C0C5B09-4680-73EB-F3E2-D2BFAFD4BEE2}"/>
                      </a:ext>
                    </a:extLst>
                  </p:cNvPr>
                  <p:cNvSpPr txBox="1"/>
                  <p:nvPr/>
                </p:nvSpPr>
                <p:spPr>
                  <a:xfrm>
                    <a:off x="4078894" y="470767"/>
                    <a:ext cx="557296" cy="32876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48h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9D4BD279-4BE3-7358-8AC0-1F5CC91D33E9}"/>
                      </a:ext>
                    </a:extLst>
                  </p:cNvPr>
                  <p:cNvSpPr txBox="1"/>
                  <p:nvPr/>
                </p:nvSpPr>
                <p:spPr>
                  <a:xfrm>
                    <a:off x="5095750" y="472476"/>
                    <a:ext cx="567187" cy="32876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72h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" name="文本框 20">
                    <a:extLst>
                      <a:ext uri="{FF2B5EF4-FFF2-40B4-BE49-F238E27FC236}">
                        <a16:creationId xmlns:a16="http://schemas.microsoft.com/office/drawing/2014/main" id="{57C2EA05-73B9-AC50-C317-18C1E1D07ED6}"/>
                      </a:ext>
                    </a:extLst>
                  </p:cNvPr>
                  <p:cNvSpPr txBox="1"/>
                  <p:nvPr/>
                </p:nvSpPr>
                <p:spPr>
                  <a:xfrm>
                    <a:off x="6031513" y="461611"/>
                    <a:ext cx="616805" cy="32876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96h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" name="文本框 21">
                    <a:extLst>
                      <a:ext uri="{FF2B5EF4-FFF2-40B4-BE49-F238E27FC236}">
                        <a16:creationId xmlns:a16="http://schemas.microsoft.com/office/drawing/2014/main" id="{87F28047-8800-0D6D-C6DA-CF8EF0C5231E}"/>
                      </a:ext>
                    </a:extLst>
                  </p:cNvPr>
                  <p:cNvSpPr txBox="1"/>
                  <p:nvPr/>
                </p:nvSpPr>
                <p:spPr>
                  <a:xfrm>
                    <a:off x="3121236" y="1337334"/>
                    <a:ext cx="516627" cy="32876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GR</a:t>
                    </a:r>
                    <a:endParaRPr lang="zh-CN" alt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" name="文本框 22">
                    <a:extLst>
                      <a:ext uri="{FF2B5EF4-FFF2-40B4-BE49-F238E27FC236}">
                        <a16:creationId xmlns:a16="http://schemas.microsoft.com/office/drawing/2014/main" id="{5F532833-C75B-4FB6-4B3F-ACE7FA2AED4C}"/>
                      </a:ext>
                    </a:extLst>
                  </p:cNvPr>
                  <p:cNvSpPr txBox="1"/>
                  <p:nvPr/>
                </p:nvSpPr>
                <p:spPr>
                  <a:xfrm rot="18742608">
                    <a:off x="4808318" y="957805"/>
                    <a:ext cx="453026" cy="2817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NC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" name="文本框 23">
                    <a:extLst>
                      <a:ext uri="{FF2B5EF4-FFF2-40B4-BE49-F238E27FC236}">
                        <a16:creationId xmlns:a16="http://schemas.microsoft.com/office/drawing/2014/main" id="{F52AF932-3A92-2CA1-55F2-E6FC52601435}"/>
                      </a:ext>
                    </a:extLst>
                  </p:cNvPr>
                  <p:cNvSpPr txBox="1"/>
                  <p:nvPr/>
                </p:nvSpPr>
                <p:spPr>
                  <a:xfrm rot="18742608">
                    <a:off x="5078933" y="907816"/>
                    <a:ext cx="648717" cy="2817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siGR-2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" name="文本框 24">
                    <a:extLst>
                      <a:ext uri="{FF2B5EF4-FFF2-40B4-BE49-F238E27FC236}">
                        <a16:creationId xmlns:a16="http://schemas.microsoft.com/office/drawing/2014/main" id="{52FFC2FF-9F09-8F4B-4196-7A3D7145F60E}"/>
                      </a:ext>
                    </a:extLst>
                  </p:cNvPr>
                  <p:cNvSpPr txBox="1"/>
                  <p:nvPr/>
                </p:nvSpPr>
                <p:spPr>
                  <a:xfrm rot="18742608">
                    <a:off x="5407571" y="912044"/>
                    <a:ext cx="648717" cy="2817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siGR-3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" name="文本框 25">
                    <a:extLst>
                      <a:ext uri="{FF2B5EF4-FFF2-40B4-BE49-F238E27FC236}">
                        <a16:creationId xmlns:a16="http://schemas.microsoft.com/office/drawing/2014/main" id="{5A19E927-39EF-5D4D-4F0D-F96784631DB7}"/>
                      </a:ext>
                    </a:extLst>
                  </p:cNvPr>
                  <p:cNvSpPr txBox="1"/>
                  <p:nvPr/>
                </p:nvSpPr>
                <p:spPr>
                  <a:xfrm rot="18742608">
                    <a:off x="5799656" y="948081"/>
                    <a:ext cx="453026" cy="2817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NC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" name="文本框 26">
                    <a:extLst>
                      <a:ext uri="{FF2B5EF4-FFF2-40B4-BE49-F238E27FC236}">
                        <a16:creationId xmlns:a16="http://schemas.microsoft.com/office/drawing/2014/main" id="{5EDD4419-77F8-FFF0-2F44-5944C30D36F8}"/>
                      </a:ext>
                    </a:extLst>
                  </p:cNvPr>
                  <p:cNvSpPr txBox="1"/>
                  <p:nvPr/>
                </p:nvSpPr>
                <p:spPr>
                  <a:xfrm rot="18742608">
                    <a:off x="6080820" y="918166"/>
                    <a:ext cx="648717" cy="2817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siGR-2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" name="文本框 27">
                    <a:extLst>
                      <a:ext uri="{FF2B5EF4-FFF2-40B4-BE49-F238E27FC236}">
                        <a16:creationId xmlns:a16="http://schemas.microsoft.com/office/drawing/2014/main" id="{CAF8D8A3-6102-5EBE-A0D0-DBF86E2AC2DC}"/>
                      </a:ext>
                    </a:extLst>
                  </p:cNvPr>
                  <p:cNvSpPr txBox="1"/>
                  <p:nvPr/>
                </p:nvSpPr>
                <p:spPr>
                  <a:xfrm rot="18742608">
                    <a:off x="6397664" y="912044"/>
                    <a:ext cx="648717" cy="2817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siGR-3</a:t>
                    </a:r>
                    <a:endParaRPr lang="zh-CN" altLang="en-US" sz="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43E1C4D0-9ABE-F0E9-8A77-70A3694EB94F}"/>
                    </a:ext>
                  </a:extLst>
                </p:cNvPr>
                <p:cNvSpPr txBox="1"/>
                <p:nvPr/>
              </p:nvSpPr>
              <p:spPr>
                <a:xfrm>
                  <a:off x="4923938" y="243538"/>
                  <a:ext cx="805274" cy="3287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SUNE1</a:t>
                  </a:r>
                  <a:endParaRPr lang="zh-CN" alt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76A0658B-6BA0-E5C9-E34D-237626EFA533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0150" y="7923808"/>
                <a:ext cx="2401487" cy="26683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63B3066-3329-CA9B-E582-3BE0AA6BEAC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8137" y="8271741"/>
              <a:ext cx="2401487" cy="2668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9" name="文本框 28">
            <a:extLst>
              <a:ext uri="{FF2B5EF4-FFF2-40B4-BE49-F238E27FC236}">
                <a16:creationId xmlns:a16="http://schemas.microsoft.com/office/drawing/2014/main" id="{1C3F6E31-2463-B199-0D7F-2038DBA30030}"/>
              </a:ext>
            </a:extLst>
          </p:cNvPr>
          <p:cNvSpPr txBox="1"/>
          <p:nvPr/>
        </p:nvSpPr>
        <p:spPr>
          <a:xfrm>
            <a:off x="236235" y="880291"/>
            <a:ext cx="277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EF2AA28F-0970-203F-73CA-BC619D8BF078}"/>
              </a:ext>
            </a:extLst>
          </p:cNvPr>
          <p:cNvSpPr txBox="1"/>
          <p:nvPr/>
        </p:nvSpPr>
        <p:spPr>
          <a:xfrm>
            <a:off x="4300093" y="988376"/>
            <a:ext cx="70631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GR</a:t>
            </a:r>
            <a:r>
              <a:rPr lang="zh-CN" altLang="en-US" sz="1100" dirty="0"/>
              <a:t>（</a:t>
            </a:r>
            <a:r>
              <a:rPr lang="en-US" altLang="zh-CN" sz="1100" dirty="0"/>
              <a:t>94kDa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                       MHC-I</a:t>
            </a:r>
            <a:r>
              <a:rPr lang="zh-CN" altLang="en-US" sz="1100" dirty="0"/>
              <a:t>（</a:t>
            </a:r>
            <a:r>
              <a:rPr lang="en-US" altLang="zh-CN" sz="1100" dirty="0"/>
              <a:t>41kDa</a:t>
            </a:r>
            <a:r>
              <a:rPr lang="zh-CN" altLang="en-US" sz="1100" dirty="0"/>
              <a:t>）</a:t>
            </a:r>
            <a:r>
              <a:rPr lang="en-US" altLang="zh-CN" sz="1100" dirty="0"/>
              <a:t>                                             Tubulin</a:t>
            </a:r>
            <a:r>
              <a:rPr lang="zh-CN" altLang="en-US" sz="1100" dirty="0"/>
              <a:t>（</a:t>
            </a:r>
            <a:r>
              <a:rPr lang="en-US" altLang="zh-CN" sz="1100" dirty="0"/>
              <a:t>50kDa</a:t>
            </a:r>
            <a:r>
              <a:rPr lang="zh-CN" altLang="en-US" sz="1100" dirty="0"/>
              <a:t>）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0942F9D3-AB98-386E-C727-17F0794D3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3928" y="1280506"/>
            <a:ext cx="2479754" cy="1467901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E90EA0A2-AEC2-4942-15BF-E6C1B1CD4A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1860" y="1276713"/>
            <a:ext cx="2357574" cy="1456149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B05B869A-6742-56BE-21E0-9C1FF2100A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6244" y="1276713"/>
            <a:ext cx="2479754" cy="585370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8F68C015-6FC1-5D77-51AF-1761FB6D657B}"/>
              </a:ext>
            </a:extLst>
          </p:cNvPr>
          <p:cNvSpPr/>
          <p:nvPr/>
        </p:nvSpPr>
        <p:spPr>
          <a:xfrm>
            <a:off x="9570571" y="1948376"/>
            <a:ext cx="2178606" cy="1799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385097B3-A27A-E571-2F7E-86E977E968AA}"/>
              </a:ext>
            </a:extLst>
          </p:cNvPr>
          <p:cNvSpPr txBox="1"/>
          <p:nvPr/>
        </p:nvSpPr>
        <p:spPr>
          <a:xfrm>
            <a:off x="6229112" y="1530186"/>
            <a:ext cx="357790" cy="9158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010044EE-33AA-4FB6-047E-61D27EFB899D}"/>
              </a:ext>
            </a:extLst>
          </p:cNvPr>
          <p:cNvSpPr txBox="1"/>
          <p:nvPr/>
        </p:nvSpPr>
        <p:spPr>
          <a:xfrm>
            <a:off x="3251741" y="1306472"/>
            <a:ext cx="357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95C58EBC-F47D-E07F-358E-996230F9F579}"/>
              </a:ext>
            </a:extLst>
          </p:cNvPr>
          <p:cNvSpPr txBox="1"/>
          <p:nvPr/>
        </p:nvSpPr>
        <p:spPr>
          <a:xfrm>
            <a:off x="9160245" y="1344965"/>
            <a:ext cx="357790" cy="11621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  <a:p>
            <a:pPr>
              <a:lnSpc>
                <a:spcPct val="200000"/>
              </a:lnSpc>
            </a:pPr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4053800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8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5219</TotalTime>
  <Words>2095</Words>
  <Application>Microsoft Office PowerPoint</Application>
  <PresentationFormat>宽屏</PresentationFormat>
  <Paragraphs>1396</Paragraphs>
  <Slides>23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7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haihua wang</dc:creator>
  <cp:lastModifiedBy>weiyuan wang</cp:lastModifiedBy>
  <cp:revision>209</cp:revision>
  <dcterms:created xsi:type="dcterms:W3CDTF">2024-05-18T09:31:43Z</dcterms:created>
  <dcterms:modified xsi:type="dcterms:W3CDTF">2024-12-08T08:18:16Z</dcterms:modified>
</cp:coreProperties>
</file>