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119813" cy="36004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34" userDrawn="1">
          <p15:clr>
            <a:srgbClr val="A4A3A4"/>
          </p15:clr>
        </p15:guide>
        <p15:guide id="2" pos="192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3" autoAdjust="0"/>
    <p:restoredTop sz="94660"/>
  </p:normalViewPr>
  <p:slideViewPr>
    <p:cSldViewPr snapToGrid="0" showGuides="1">
      <p:cViewPr varScale="1">
        <p:scale>
          <a:sx n="83" d="100"/>
          <a:sy n="83" d="100"/>
        </p:scale>
        <p:origin x="64" y="1172"/>
      </p:cViewPr>
      <p:guideLst>
        <p:guide orient="horz" pos="1134"/>
        <p:guide pos="192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4977" y="589241"/>
            <a:ext cx="4589860" cy="1253490"/>
          </a:xfrm>
        </p:spPr>
        <p:txBody>
          <a:bodyPr anchor="b"/>
          <a:lstStyle>
            <a:lvl1pPr algn="ctr">
              <a:defRPr sz="3012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4977" y="1891070"/>
            <a:ext cx="4589860" cy="869275"/>
          </a:xfrm>
        </p:spPr>
        <p:txBody>
          <a:bodyPr/>
          <a:lstStyle>
            <a:lvl1pPr marL="0" indent="0" algn="ctr">
              <a:buNone/>
              <a:defRPr sz="1205"/>
            </a:lvl1pPr>
            <a:lvl2pPr marL="229514" indent="0" algn="ctr">
              <a:buNone/>
              <a:defRPr sz="1004"/>
            </a:lvl2pPr>
            <a:lvl3pPr marL="459029" indent="0" algn="ctr">
              <a:buNone/>
              <a:defRPr sz="904"/>
            </a:lvl3pPr>
            <a:lvl4pPr marL="688543" indent="0" algn="ctr">
              <a:buNone/>
              <a:defRPr sz="803"/>
            </a:lvl4pPr>
            <a:lvl5pPr marL="918058" indent="0" algn="ctr">
              <a:buNone/>
              <a:defRPr sz="803"/>
            </a:lvl5pPr>
            <a:lvl6pPr marL="1147572" indent="0" algn="ctr">
              <a:buNone/>
              <a:defRPr sz="803"/>
            </a:lvl6pPr>
            <a:lvl7pPr marL="1377086" indent="0" algn="ctr">
              <a:buNone/>
              <a:defRPr sz="803"/>
            </a:lvl7pPr>
            <a:lvl8pPr marL="1606601" indent="0" algn="ctr">
              <a:buNone/>
              <a:defRPr sz="803"/>
            </a:lvl8pPr>
            <a:lvl9pPr marL="1836115" indent="0" algn="ctr">
              <a:buNone/>
              <a:defRPr sz="803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D0BD7-A878-48E6-A6E2-4EDF666430C8}" type="datetimeFigureOut">
              <a:rPr lang="zh-CN" altLang="en-US" smtClean="0"/>
              <a:t>2024/5/16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9708C-2CEC-400C-B7EE-A0E19BDFFC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4187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D0BD7-A878-48E6-A6E2-4EDF666430C8}" type="datetimeFigureOut">
              <a:rPr lang="zh-CN" altLang="en-US" smtClean="0"/>
              <a:t>2024/5/16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9708C-2CEC-400C-B7EE-A0E19BDFFC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4387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379491" y="191691"/>
            <a:ext cx="1319585" cy="305121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0737" y="191691"/>
            <a:ext cx="3882256" cy="305121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D0BD7-A878-48E6-A6E2-4EDF666430C8}" type="datetimeFigureOut">
              <a:rPr lang="zh-CN" altLang="en-US" smtClean="0"/>
              <a:t>2024/5/16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9708C-2CEC-400C-B7EE-A0E19BDFFC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3757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D0BD7-A878-48E6-A6E2-4EDF666430C8}" type="datetimeFigureOut">
              <a:rPr lang="zh-CN" altLang="en-US" smtClean="0"/>
              <a:t>2024/5/16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9708C-2CEC-400C-B7EE-A0E19BDFFC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0872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50" y="897613"/>
            <a:ext cx="5278339" cy="1497687"/>
          </a:xfrm>
        </p:spPr>
        <p:txBody>
          <a:bodyPr anchor="b"/>
          <a:lstStyle>
            <a:lvl1pPr>
              <a:defRPr sz="3012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550" y="2409468"/>
            <a:ext cx="5278339" cy="787598"/>
          </a:xfrm>
        </p:spPr>
        <p:txBody>
          <a:bodyPr/>
          <a:lstStyle>
            <a:lvl1pPr marL="0" indent="0">
              <a:buNone/>
              <a:defRPr sz="1205">
                <a:solidFill>
                  <a:schemeClr val="tx1">
                    <a:tint val="75000"/>
                  </a:schemeClr>
                </a:solidFill>
              </a:defRPr>
            </a:lvl1pPr>
            <a:lvl2pPr marL="229514" indent="0">
              <a:buNone/>
              <a:defRPr sz="1004">
                <a:solidFill>
                  <a:schemeClr val="tx1">
                    <a:tint val="75000"/>
                  </a:schemeClr>
                </a:solidFill>
              </a:defRPr>
            </a:lvl2pPr>
            <a:lvl3pPr marL="459029" indent="0">
              <a:buNone/>
              <a:defRPr sz="904">
                <a:solidFill>
                  <a:schemeClr val="tx1">
                    <a:tint val="75000"/>
                  </a:schemeClr>
                </a:solidFill>
              </a:defRPr>
            </a:lvl3pPr>
            <a:lvl4pPr marL="688543" indent="0">
              <a:buNone/>
              <a:defRPr sz="803">
                <a:solidFill>
                  <a:schemeClr val="tx1">
                    <a:tint val="75000"/>
                  </a:schemeClr>
                </a:solidFill>
              </a:defRPr>
            </a:lvl4pPr>
            <a:lvl5pPr marL="918058" indent="0">
              <a:buNone/>
              <a:defRPr sz="803">
                <a:solidFill>
                  <a:schemeClr val="tx1">
                    <a:tint val="75000"/>
                  </a:schemeClr>
                </a:solidFill>
              </a:defRPr>
            </a:lvl5pPr>
            <a:lvl6pPr marL="1147572" indent="0">
              <a:buNone/>
              <a:defRPr sz="803">
                <a:solidFill>
                  <a:schemeClr val="tx1">
                    <a:tint val="75000"/>
                  </a:schemeClr>
                </a:solidFill>
              </a:defRPr>
            </a:lvl6pPr>
            <a:lvl7pPr marL="1377086" indent="0">
              <a:buNone/>
              <a:defRPr sz="803">
                <a:solidFill>
                  <a:schemeClr val="tx1">
                    <a:tint val="75000"/>
                  </a:schemeClr>
                </a:solidFill>
              </a:defRPr>
            </a:lvl7pPr>
            <a:lvl8pPr marL="1606601" indent="0">
              <a:buNone/>
              <a:defRPr sz="803">
                <a:solidFill>
                  <a:schemeClr val="tx1">
                    <a:tint val="75000"/>
                  </a:schemeClr>
                </a:solidFill>
              </a:defRPr>
            </a:lvl8pPr>
            <a:lvl9pPr marL="1836115" indent="0">
              <a:buNone/>
              <a:defRPr sz="80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D0BD7-A878-48E6-A6E2-4EDF666430C8}" type="datetimeFigureOut">
              <a:rPr lang="zh-CN" altLang="en-US" smtClean="0"/>
              <a:t>2024/5/16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9708C-2CEC-400C-B7EE-A0E19BDFFC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4458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0737" y="958453"/>
            <a:ext cx="2600921" cy="228445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155" y="958453"/>
            <a:ext cx="2600921" cy="228445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D0BD7-A878-48E6-A6E2-4EDF666430C8}" type="datetimeFigureOut">
              <a:rPr lang="zh-CN" altLang="en-US" smtClean="0"/>
              <a:t>2024/5/16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9708C-2CEC-400C-B7EE-A0E19BDFFC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6408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191691"/>
            <a:ext cx="5278339" cy="695921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1534" y="882610"/>
            <a:ext cx="2588968" cy="432554"/>
          </a:xfrm>
        </p:spPr>
        <p:txBody>
          <a:bodyPr anchor="b"/>
          <a:lstStyle>
            <a:lvl1pPr marL="0" indent="0">
              <a:buNone/>
              <a:defRPr sz="1205" b="1"/>
            </a:lvl1pPr>
            <a:lvl2pPr marL="229514" indent="0">
              <a:buNone/>
              <a:defRPr sz="1004" b="1"/>
            </a:lvl2pPr>
            <a:lvl3pPr marL="459029" indent="0">
              <a:buNone/>
              <a:defRPr sz="904" b="1"/>
            </a:lvl3pPr>
            <a:lvl4pPr marL="688543" indent="0">
              <a:buNone/>
              <a:defRPr sz="803" b="1"/>
            </a:lvl4pPr>
            <a:lvl5pPr marL="918058" indent="0">
              <a:buNone/>
              <a:defRPr sz="803" b="1"/>
            </a:lvl5pPr>
            <a:lvl6pPr marL="1147572" indent="0">
              <a:buNone/>
              <a:defRPr sz="803" b="1"/>
            </a:lvl6pPr>
            <a:lvl7pPr marL="1377086" indent="0">
              <a:buNone/>
              <a:defRPr sz="803" b="1"/>
            </a:lvl7pPr>
            <a:lvl8pPr marL="1606601" indent="0">
              <a:buNone/>
              <a:defRPr sz="803" b="1"/>
            </a:lvl8pPr>
            <a:lvl9pPr marL="1836115" indent="0">
              <a:buNone/>
              <a:defRPr sz="80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534" y="1315164"/>
            <a:ext cx="2588968" cy="193440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8155" y="882610"/>
            <a:ext cx="2601718" cy="432554"/>
          </a:xfrm>
        </p:spPr>
        <p:txBody>
          <a:bodyPr anchor="b"/>
          <a:lstStyle>
            <a:lvl1pPr marL="0" indent="0">
              <a:buNone/>
              <a:defRPr sz="1205" b="1"/>
            </a:lvl1pPr>
            <a:lvl2pPr marL="229514" indent="0">
              <a:buNone/>
              <a:defRPr sz="1004" b="1"/>
            </a:lvl2pPr>
            <a:lvl3pPr marL="459029" indent="0">
              <a:buNone/>
              <a:defRPr sz="904" b="1"/>
            </a:lvl3pPr>
            <a:lvl4pPr marL="688543" indent="0">
              <a:buNone/>
              <a:defRPr sz="803" b="1"/>
            </a:lvl4pPr>
            <a:lvl5pPr marL="918058" indent="0">
              <a:buNone/>
              <a:defRPr sz="803" b="1"/>
            </a:lvl5pPr>
            <a:lvl6pPr marL="1147572" indent="0">
              <a:buNone/>
              <a:defRPr sz="803" b="1"/>
            </a:lvl6pPr>
            <a:lvl7pPr marL="1377086" indent="0">
              <a:buNone/>
              <a:defRPr sz="803" b="1"/>
            </a:lvl7pPr>
            <a:lvl8pPr marL="1606601" indent="0">
              <a:buNone/>
              <a:defRPr sz="803" b="1"/>
            </a:lvl8pPr>
            <a:lvl9pPr marL="1836115" indent="0">
              <a:buNone/>
              <a:defRPr sz="80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8155" y="1315164"/>
            <a:ext cx="2601718" cy="193440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D0BD7-A878-48E6-A6E2-4EDF666430C8}" type="datetimeFigureOut">
              <a:rPr lang="zh-CN" altLang="en-US" smtClean="0"/>
              <a:t>2024/5/16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9708C-2CEC-400C-B7EE-A0E19BDFFC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3076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D0BD7-A878-48E6-A6E2-4EDF666430C8}" type="datetimeFigureOut">
              <a:rPr lang="zh-CN" altLang="en-US" smtClean="0"/>
              <a:t>2024/5/16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9708C-2CEC-400C-B7EE-A0E19BDFFC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7357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D0BD7-A878-48E6-A6E2-4EDF666430C8}" type="datetimeFigureOut">
              <a:rPr lang="zh-CN" altLang="en-US" smtClean="0"/>
              <a:t>2024/5/16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9708C-2CEC-400C-B7EE-A0E19BDFFC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4146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240030"/>
            <a:ext cx="1973799" cy="840105"/>
          </a:xfrm>
        </p:spPr>
        <p:txBody>
          <a:bodyPr anchor="b"/>
          <a:lstStyle>
            <a:lvl1pPr>
              <a:defRPr sz="1606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1718" y="518398"/>
            <a:ext cx="3098155" cy="2558653"/>
          </a:xfrm>
        </p:spPr>
        <p:txBody>
          <a:bodyPr/>
          <a:lstStyle>
            <a:lvl1pPr>
              <a:defRPr sz="1606"/>
            </a:lvl1pPr>
            <a:lvl2pPr>
              <a:defRPr sz="1406"/>
            </a:lvl2pPr>
            <a:lvl3pPr>
              <a:defRPr sz="1205"/>
            </a:lvl3pPr>
            <a:lvl4pPr>
              <a:defRPr sz="1004"/>
            </a:lvl4pPr>
            <a:lvl5pPr>
              <a:defRPr sz="1004"/>
            </a:lvl5pPr>
            <a:lvl6pPr>
              <a:defRPr sz="1004"/>
            </a:lvl6pPr>
            <a:lvl7pPr>
              <a:defRPr sz="1004"/>
            </a:lvl7pPr>
            <a:lvl8pPr>
              <a:defRPr sz="1004"/>
            </a:lvl8pPr>
            <a:lvl9pPr>
              <a:defRPr sz="1004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080135"/>
            <a:ext cx="1973799" cy="2001084"/>
          </a:xfrm>
        </p:spPr>
        <p:txBody>
          <a:bodyPr/>
          <a:lstStyle>
            <a:lvl1pPr marL="0" indent="0">
              <a:buNone/>
              <a:defRPr sz="803"/>
            </a:lvl1pPr>
            <a:lvl2pPr marL="229514" indent="0">
              <a:buNone/>
              <a:defRPr sz="703"/>
            </a:lvl2pPr>
            <a:lvl3pPr marL="459029" indent="0">
              <a:buNone/>
              <a:defRPr sz="602"/>
            </a:lvl3pPr>
            <a:lvl4pPr marL="688543" indent="0">
              <a:buNone/>
              <a:defRPr sz="502"/>
            </a:lvl4pPr>
            <a:lvl5pPr marL="918058" indent="0">
              <a:buNone/>
              <a:defRPr sz="502"/>
            </a:lvl5pPr>
            <a:lvl6pPr marL="1147572" indent="0">
              <a:buNone/>
              <a:defRPr sz="502"/>
            </a:lvl6pPr>
            <a:lvl7pPr marL="1377086" indent="0">
              <a:buNone/>
              <a:defRPr sz="502"/>
            </a:lvl7pPr>
            <a:lvl8pPr marL="1606601" indent="0">
              <a:buNone/>
              <a:defRPr sz="502"/>
            </a:lvl8pPr>
            <a:lvl9pPr marL="1836115" indent="0">
              <a:buNone/>
              <a:defRPr sz="502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D0BD7-A878-48E6-A6E2-4EDF666430C8}" type="datetimeFigureOut">
              <a:rPr lang="zh-CN" altLang="en-US" smtClean="0"/>
              <a:t>2024/5/16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9708C-2CEC-400C-B7EE-A0E19BDFFC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8914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240030"/>
            <a:ext cx="1973799" cy="840105"/>
          </a:xfrm>
        </p:spPr>
        <p:txBody>
          <a:bodyPr anchor="b"/>
          <a:lstStyle>
            <a:lvl1pPr>
              <a:defRPr sz="1606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01718" y="518398"/>
            <a:ext cx="3098155" cy="2558653"/>
          </a:xfrm>
        </p:spPr>
        <p:txBody>
          <a:bodyPr anchor="t"/>
          <a:lstStyle>
            <a:lvl1pPr marL="0" indent="0">
              <a:buNone/>
              <a:defRPr sz="1606"/>
            </a:lvl1pPr>
            <a:lvl2pPr marL="229514" indent="0">
              <a:buNone/>
              <a:defRPr sz="1406"/>
            </a:lvl2pPr>
            <a:lvl3pPr marL="459029" indent="0">
              <a:buNone/>
              <a:defRPr sz="1205"/>
            </a:lvl3pPr>
            <a:lvl4pPr marL="688543" indent="0">
              <a:buNone/>
              <a:defRPr sz="1004"/>
            </a:lvl4pPr>
            <a:lvl5pPr marL="918058" indent="0">
              <a:buNone/>
              <a:defRPr sz="1004"/>
            </a:lvl5pPr>
            <a:lvl6pPr marL="1147572" indent="0">
              <a:buNone/>
              <a:defRPr sz="1004"/>
            </a:lvl6pPr>
            <a:lvl7pPr marL="1377086" indent="0">
              <a:buNone/>
              <a:defRPr sz="1004"/>
            </a:lvl7pPr>
            <a:lvl8pPr marL="1606601" indent="0">
              <a:buNone/>
              <a:defRPr sz="1004"/>
            </a:lvl8pPr>
            <a:lvl9pPr marL="1836115" indent="0">
              <a:buNone/>
              <a:defRPr sz="1004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080135"/>
            <a:ext cx="1973799" cy="2001084"/>
          </a:xfrm>
        </p:spPr>
        <p:txBody>
          <a:bodyPr/>
          <a:lstStyle>
            <a:lvl1pPr marL="0" indent="0">
              <a:buNone/>
              <a:defRPr sz="803"/>
            </a:lvl1pPr>
            <a:lvl2pPr marL="229514" indent="0">
              <a:buNone/>
              <a:defRPr sz="703"/>
            </a:lvl2pPr>
            <a:lvl3pPr marL="459029" indent="0">
              <a:buNone/>
              <a:defRPr sz="602"/>
            </a:lvl3pPr>
            <a:lvl4pPr marL="688543" indent="0">
              <a:buNone/>
              <a:defRPr sz="502"/>
            </a:lvl4pPr>
            <a:lvl5pPr marL="918058" indent="0">
              <a:buNone/>
              <a:defRPr sz="502"/>
            </a:lvl5pPr>
            <a:lvl6pPr marL="1147572" indent="0">
              <a:buNone/>
              <a:defRPr sz="502"/>
            </a:lvl6pPr>
            <a:lvl7pPr marL="1377086" indent="0">
              <a:buNone/>
              <a:defRPr sz="502"/>
            </a:lvl7pPr>
            <a:lvl8pPr marL="1606601" indent="0">
              <a:buNone/>
              <a:defRPr sz="502"/>
            </a:lvl8pPr>
            <a:lvl9pPr marL="1836115" indent="0">
              <a:buNone/>
              <a:defRPr sz="502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D0BD7-A878-48E6-A6E2-4EDF666430C8}" type="datetimeFigureOut">
              <a:rPr lang="zh-CN" altLang="en-US" smtClean="0"/>
              <a:t>2024/5/16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9708C-2CEC-400C-B7EE-A0E19BDFFC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1113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0737" y="191691"/>
            <a:ext cx="5278339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0737" y="958453"/>
            <a:ext cx="5278339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0737" y="3337084"/>
            <a:ext cx="137695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ED0BD7-A878-48E6-A6E2-4EDF666430C8}" type="datetimeFigureOut">
              <a:rPr lang="zh-CN" altLang="en-US" smtClean="0"/>
              <a:t>2024/5/16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27188" y="3337084"/>
            <a:ext cx="2065437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2118" y="3337084"/>
            <a:ext cx="137695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B9708C-2CEC-400C-B7EE-A0E19BDFFC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3583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9029" rtl="0" eaLnBrk="1" latinLnBrk="0" hangingPunct="1">
        <a:lnSpc>
          <a:spcPct val="90000"/>
        </a:lnSpc>
        <a:spcBef>
          <a:spcPct val="0"/>
        </a:spcBef>
        <a:buNone/>
        <a:defRPr sz="220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4757" indent="-114757" algn="l" defTabSz="459029" rtl="0" eaLnBrk="1" latinLnBrk="0" hangingPunct="1">
        <a:lnSpc>
          <a:spcPct val="90000"/>
        </a:lnSpc>
        <a:spcBef>
          <a:spcPts val="502"/>
        </a:spcBef>
        <a:buFont typeface="Arial" panose="020B0604020202020204" pitchFamily="34" charset="0"/>
        <a:buChar char="•"/>
        <a:defRPr sz="1406" kern="1200">
          <a:solidFill>
            <a:schemeClr val="tx1"/>
          </a:solidFill>
          <a:latin typeface="+mn-lt"/>
          <a:ea typeface="+mn-ea"/>
          <a:cs typeface="+mn-cs"/>
        </a:defRPr>
      </a:lvl1pPr>
      <a:lvl2pPr marL="344272" indent="-114757" algn="l" defTabSz="459029" rtl="0" eaLnBrk="1" latinLnBrk="0" hangingPunct="1">
        <a:lnSpc>
          <a:spcPct val="90000"/>
        </a:lnSpc>
        <a:spcBef>
          <a:spcPts val="251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2pPr>
      <a:lvl3pPr marL="573786" indent="-114757" algn="l" defTabSz="459029" rtl="0" eaLnBrk="1" latinLnBrk="0" hangingPunct="1">
        <a:lnSpc>
          <a:spcPct val="90000"/>
        </a:lnSpc>
        <a:spcBef>
          <a:spcPts val="251"/>
        </a:spcBef>
        <a:buFont typeface="Arial" panose="020B0604020202020204" pitchFamily="34" charset="0"/>
        <a:buChar char="•"/>
        <a:defRPr sz="1004" kern="1200">
          <a:solidFill>
            <a:schemeClr val="tx1"/>
          </a:solidFill>
          <a:latin typeface="+mn-lt"/>
          <a:ea typeface="+mn-ea"/>
          <a:cs typeface="+mn-cs"/>
        </a:defRPr>
      </a:lvl3pPr>
      <a:lvl4pPr marL="803300" indent="-114757" algn="l" defTabSz="459029" rtl="0" eaLnBrk="1" latinLnBrk="0" hangingPunct="1">
        <a:lnSpc>
          <a:spcPct val="90000"/>
        </a:lnSpc>
        <a:spcBef>
          <a:spcPts val="251"/>
        </a:spcBef>
        <a:buFont typeface="Arial" panose="020B0604020202020204" pitchFamily="34" charset="0"/>
        <a:buChar char="•"/>
        <a:defRPr sz="904" kern="1200">
          <a:solidFill>
            <a:schemeClr val="tx1"/>
          </a:solidFill>
          <a:latin typeface="+mn-lt"/>
          <a:ea typeface="+mn-ea"/>
          <a:cs typeface="+mn-cs"/>
        </a:defRPr>
      </a:lvl4pPr>
      <a:lvl5pPr marL="1032815" indent="-114757" algn="l" defTabSz="459029" rtl="0" eaLnBrk="1" latinLnBrk="0" hangingPunct="1">
        <a:lnSpc>
          <a:spcPct val="90000"/>
        </a:lnSpc>
        <a:spcBef>
          <a:spcPts val="251"/>
        </a:spcBef>
        <a:buFont typeface="Arial" panose="020B0604020202020204" pitchFamily="34" charset="0"/>
        <a:buChar char="•"/>
        <a:defRPr sz="904" kern="1200">
          <a:solidFill>
            <a:schemeClr val="tx1"/>
          </a:solidFill>
          <a:latin typeface="+mn-lt"/>
          <a:ea typeface="+mn-ea"/>
          <a:cs typeface="+mn-cs"/>
        </a:defRPr>
      </a:lvl5pPr>
      <a:lvl6pPr marL="1262329" indent="-114757" algn="l" defTabSz="459029" rtl="0" eaLnBrk="1" latinLnBrk="0" hangingPunct="1">
        <a:lnSpc>
          <a:spcPct val="90000"/>
        </a:lnSpc>
        <a:spcBef>
          <a:spcPts val="251"/>
        </a:spcBef>
        <a:buFont typeface="Arial" panose="020B0604020202020204" pitchFamily="34" charset="0"/>
        <a:buChar char="•"/>
        <a:defRPr sz="904" kern="1200">
          <a:solidFill>
            <a:schemeClr val="tx1"/>
          </a:solidFill>
          <a:latin typeface="+mn-lt"/>
          <a:ea typeface="+mn-ea"/>
          <a:cs typeface="+mn-cs"/>
        </a:defRPr>
      </a:lvl6pPr>
      <a:lvl7pPr marL="1491844" indent="-114757" algn="l" defTabSz="459029" rtl="0" eaLnBrk="1" latinLnBrk="0" hangingPunct="1">
        <a:lnSpc>
          <a:spcPct val="90000"/>
        </a:lnSpc>
        <a:spcBef>
          <a:spcPts val="251"/>
        </a:spcBef>
        <a:buFont typeface="Arial" panose="020B0604020202020204" pitchFamily="34" charset="0"/>
        <a:buChar char="•"/>
        <a:defRPr sz="904" kern="1200">
          <a:solidFill>
            <a:schemeClr val="tx1"/>
          </a:solidFill>
          <a:latin typeface="+mn-lt"/>
          <a:ea typeface="+mn-ea"/>
          <a:cs typeface="+mn-cs"/>
        </a:defRPr>
      </a:lvl7pPr>
      <a:lvl8pPr marL="1721358" indent="-114757" algn="l" defTabSz="459029" rtl="0" eaLnBrk="1" latinLnBrk="0" hangingPunct="1">
        <a:lnSpc>
          <a:spcPct val="90000"/>
        </a:lnSpc>
        <a:spcBef>
          <a:spcPts val="251"/>
        </a:spcBef>
        <a:buFont typeface="Arial" panose="020B0604020202020204" pitchFamily="34" charset="0"/>
        <a:buChar char="•"/>
        <a:defRPr sz="904" kern="1200">
          <a:solidFill>
            <a:schemeClr val="tx1"/>
          </a:solidFill>
          <a:latin typeface="+mn-lt"/>
          <a:ea typeface="+mn-ea"/>
          <a:cs typeface="+mn-cs"/>
        </a:defRPr>
      </a:lvl8pPr>
      <a:lvl9pPr marL="1950872" indent="-114757" algn="l" defTabSz="459029" rtl="0" eaLnBrk="1" latinLnBrk="0" hangingPunct="1">
        <a:lnSpc>
          <a:spcPct val="90000"/>
        </a:lnSpc>
        <a:spcBef>
          <a:spcPts val="251"/>
        </a:spcBef>
        <a:buFont typeface="Arial" panose="020B0604020202020204" pitchFamily="34" charset="0"/>
        <a:buChar char="•"/>
        <a:defRPr sz="90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9029" rtl="0" eaLnBrk="1" latinLnBrk="0" hangingPunct="1">
        <a:defRPr sz="904" kern="1200">
          <a:solidFill>
            <a:schemeClr val="tx1"/>
          </a:solidFill>
          <a:latin typeface="+mn-lt"/>
          <a:ea typeface="+mn-ea"/>
          <a:cs typeface="+mn-cs"/>
        </a:defRPr>
      </a:lvl1pPr>
      <a:lvl2pPr marL="229514" algn="l" defTabSz="459029" rtl="0" eaLnBrk="1" latinLnBrk="0" hangingPunct="1">
        <a:defRPr sz="904" kern="1200">
          <a:solidFill>
            <a:schemeClr val="tx1"/>
          </a:solidFill>
          <a:latin typeface="+mn-lt"/>
          <a:ea typeface="+mn-ea"/>
          <a:cs typeface="+mn-cs"/>
        </a:defRPr>
      </a:lvl2pPr>
      <a:lvl3pPr marL="459029" algn="l" defTabSz="459029" rtl="0" eaLnBrk="1" latinLnBrk="0" hangingPunct="1">
        <a:defRPr sz="904" kern="1200">
          <a:solidFill>
            <a:schemeClr val="tx1"/>
          </a:solidFill>
          <a:latin typeface="+mn-lt"/>
          <a:ea typeface="+mn-ea"/>
          <a:cs typeface="+mn-cs"/>
        </a:defRPr>
      </a:lvl3pPr>
      <a:lvl4pPr marL="688543" algn="l" defTabSz="459029" rtl="0" eaLnBrk="1" latinLnBrk="0" hangingPunct="1">
        <a:defRPr sz="904" kern="1200">
          <a:solidFill>
            <a:schemeClr val="tx1"/>
          </a:solidFill>
          <a:latin typeface="+mn-lt"/>
          <a:ea typeface="+mn-ea"/>
          <a:cs typeface="+mn-cs"/>
        </a:defRPr>
      </a:lvl4pPr>
      <a:lvl5pPr marL="918058" algn="l" defTabSz="459029" rtl="0" eaLnBrk="1" latinLnBrk="0" hangingPunct="1">
        <a:defRPr sz="904" kern="1200">
          <a:solidFill>
            <a:schemeClr val="tx1"/>
          </a:solidFill>
          <a:latin typeface="+mn-lt"/>
          <a:ea typeface="+mn-ea"/>
          <a:cs typeface="+mn-cs"/>
        </a:defRPr>
      </a:lvl5pPr>
      <a:lvl6pPr marL="1147572" algn="l" defTabSz="459029" rtl="0" eaLnBrk="1" latinLnBrk="0" hangingPunct="1">
        <a:defRPr sz="904" kern="1200">
          <a:solidFill>
            <a:schemeClr val="tx1"/>
          </a:solidFill>
          <a:latin typeface="+mn-lt"/>
          <a:ea typeface="+mn-ea"/>
          <a:cs typeface="+mn-cs"/>
        </a:defRPr>
      </a:lvl6pPr>
      <a:lvl7pPr marL="1377086" algn="l" defTabSz="459029" rtl="0" eaLnBrk="1" latinLnBrk="0" hangingPunct="1">
        <a:defRPr sz="904" kern="1200">
          <a:solidFill>
            <a:schemeClr val="tx1"/>
          </a:solidFill>
          <a:latin typeface="+mn-lt"/>
          <a:ea typeface="+mn-ea"/>
          <a:cs typeface="+mn-cs"/>
        </a:defRPr>
      </a:lvl7pPr>
      <a:lvl8pPr marL="1606601" algn="l" defTabSz="459029" rtl="0" eaLnBrk="1" latinLnBrk="0" hangingPunct="1">
        <a:defRPr sz="904" kern="1200">
          <a:solidFill>
            <a:schemeClr val="tx1"/>
          </a:solidFill>
          <a:latin typeface="+mn-lt"/>
          <a:ea typeface="+mn-ea"/>
          <a:cs typeface="+mn-cs"/>
        </a:defRPr>
      </a:lvl8pPr>
      <a:lvl9pPr marL="1836115" algn="l" defTabSz="459029" rtl="0" eaLnBrk="1" latinLnBrk="0" hangingPunct="1">
        <a:defRPr sz="90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FCF4FFA5-0B1B-4A53-8156-EBCB4DB9DD47}"/>
              </a:ext>
            </a:extLst>
          </p:cNvPr>
          <p:cNvGrpSpPr/>
          <p:nvPr/>
        </p:nvGrpSpPr>
        <p:grpSpPr>
          <a:xfrm>
            <a:off x="0" y="178456"/>
            <a:ext cx="5992531" cy="2537016"/>
            <a:chOff x="127281" y="212149"/>
            <a:chExt cx="5992532" cy="2537017"/>
          </a:xfrm>
        </p:grpSpPr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AD5D91D9-EFE5-B0C7-8DBA-2FB8B8C68A28}"/>
                </a:ext>
              </a:extLst>
            </p:cNvPr>
            <p:cNvGrpSpPr/>
            <p:nvPr/>
          </p:nvGrpSpPr>
          <p:grpSpPr>
            <a:xfrm>
              <a:off x="127281" y="212149"/>
              <a:ext cx="5992532" cy="2537017"/>
              <a:chOff x="5027933" y="3314977"/>
              <a:chExt cx="6936055" cy="3260977"/>
            </a:xfrm>
          </p:grpSpPr>
          <p:grpSp>
            <p:nvGrpSpPr>
              <p:cNvPr id="8" name="组合 7">
                <a:extLst>
                  <a:ext uri="{FF2B5EF4-FFF2-40B4-BE49-F238E27FC236}">
                    <a16:creationId xmlns:a16="http://schemas.microsoft.com/office/drawing/2014/main" id="{4528D93B-CB05-2DD4-5798-0EDF5834CB25}"/>
                  </a:ext>
                </a:extLst>
              </p:cNvPr>
              <p:cNvGrpSpPr/>
              <p:nvPr/>
            </p:nvGrpSpPr>
            <p:grpSpPr>
              <a:xfrm>
                <a:off x="5027933" y="3314977"/>
                <a:ext cx="6936055" cy="3260977"/>
                <a:chOff x="5027933" y="3314977"/>
                <a:chExt cx="6936055" cy="3260977"/>
              </a:xfrm>
            </p:grpSpPr>
            <p:grpSp>
              <p:nvGrpSpPr>
                <p:cNvPr id="10" name="组合 9">
                  <a:extLst>
                    <a:ext uri="{FF2B5EF4-FFF2-40B4-BE49-F238E27FC236}">
                      <a16:creationId xmlns:a16="http://schemas.microsoft.com/office/drawing/2014/main" id="{34B50E7D-6234-747D-30E4-EA192C9E4E16}"/>
                    </a:ext>
                  </a:extLst>
                </p:cNvPr>
                <p:cNvGrpSpPr/>
                <p:nvPr/>
              </p:nvGrpSpPr>
              <p:grpSpPr>
                <a:xfrm>
                  <a:off x="5334226" y="3314977"/>
                  <a:ext cx="6493940" cy="2659636"/>
                  <a:chOff x="3902577" y="3290721"/>
                  <a:chExt cx="8206176" cy="2754330"/>
                </a:xfrm>
              </p:grpSpPr>
              <p:pic>
                <p:nvPicPr>
                  <p:cNvPr id="34" name="图片 33">
                    <a:extLst>
                      <a:ext uri="{FF2B5EF4-FFF2-40B4-BE49-F238E27FC236}">
                        <a16:creationId xmlns:a16="http://schemas.microsoft.com/office/drawing/2014/main" id="{6CEEA3C7-7F67-6DC6-3783-69DD4F2047B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2"/>
                  <a:srcRect b="15096"/>
                  <a:stretch/>
                </p:blipFill>
                <p:spPr>
                  <a:xfrm>
                    <a:off x="3902577" y="3290721"/>
                    <a:ext cx="8206176" cy="2754330"/>
                  </a:xfrm>
                  <a:prstGeom prst="rect">
                    <a:avLst/>
                  </a:prstGeom>
                </p:spPr>
              </p:pic>
              <p:pic>
                <p:nvPicPr>
                  <p:cNvPr id="35" name="图片 34">
                    <a:extLst>
                      <a:ext uri="{FF2B5EF4-FFF2-40B4-BE49-F238E27FC236}">
                        <a16:creationId xmlns:a16="http://schemas.microsoft.com/office/drawing/2014/main" id="{52783BE1-D9E1-20F8-7C40-836FE815633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10501503" y="3928385"/>
                    <a:ext cx="1378021" cy="317516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1" name="组合 10">
                  <a:extLst>
                    <a:ext uri="{FF2B5EF4-FFF2-40B4-BE49-F238E27FC236}">
                      <a16:creationId xmlns:a16="http://schemas.microsoft.com/office/drawing/2014/main" id="{BDC74D70-25A6-7268-F712-EA7C088DD4A3}"/>
                    </a:ext>
                  </a:extLst>
                </p:cNvPr>
                <p:cNvGrpSpPr/>
                <p:nvPr/>
              </p:nvGrpSpPr>
              <p:grpSpPr>
                <a:xfrm>
                  <a:off x="5027933" y="6078280"/>
                  <a:ext cx="6936055" cy="497674"/>
                  <a:chOff x="5027933" y="6078280"/>
                  <a:chExt cx="6936055" cy="497674"/>
                </a:xfrm>
              </p:grpSpPr>
              <p:sp>
                <p:nvSpPr>
                  <p:cNvPr id="12" name="文本框 11">
                    <a:extLst>
                      <a:ext uri="{FF2B5EF4-FFF2-40B4-BE49-F238E27FC236}">
                        <a16:creationId xmlns:a16="http://schemas.microsoft.com/office/drawing/2014/main" id="{D0BB8FDA-4C8F-ED05-7D26-8913E56E5B14}"/>
                      </a:ext>
                    </a:extLst>
                  </p:cNvPr>
                  <p:cNvSpPr txBox="1"/>
                  <p:nvPr/>
                </p:nvSpPr>
                <p:spPr>
                  <a:xfrm rot="19389592">
                    <a:off x="5027933" y="6197564"/>
                    <a:ext cx="1044959" cy="27692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Macrophages M0</a:t>
                    </a:r>
                    <a:endParaRPr lang="zh-CN" altLang="en-US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3" name="文本框 12">
                    <a:extLst>
                      <a:ext uri="{FF2B5EF4-FFF2-40B4-BE49-F238E27FC236}">
                        <a16:creationId xmlns:a16="http://schemas.microsoft.com/office/drawing/2014/main" id="{50923480-B24E-4323-0C6C-97D738BBED3D}"/>
                      </a:ext>
                    </a:extLst>
                  </p:cNvPr>
                  <p:cNvSpPr txBox="1"/>
                  <p:nvPr/>
                </p:nvSpPr>
                <p:spPr>
                  <a:xfrm rot="19386389">
                    <a:off x="5478217" y="6162700"/>
                    <a:ext cx="787059" cy="27692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T cells CD8</a:t>
                    </a:r>
                    <a:endParaRPr lang="zh-CN" altLang="en-US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4" name="文本框 13">
                    <a:extLst>
                      <a:ext uri="{FF2B5EF4-FFF2-40B4-BE49-F238E27FC236}">
                        <a16:creationId xmlns:a16="http://schemas.microsoft.com/office/drawing/2014/main" id="{A6F91CCF-B1E4-2D24-51BF-EA28BCD6AF74}"/>
                      </a:ext>
                    </a:extLst>
                  </p:cNvPr>
                  <p:cNvSpPr txBox="1"/>
                  <p:nvPr/>
                </p:nvSpPr>
                <p:spPr>
                  <a:xfrm rot="19429249">
                    <a:off x="5694545" y="6164657"/>
                    <a:ext cx="826022" cy="27692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B cells naive</a:t>
                    </a:r>
                    <a:endParaRPr lang="zh-CN" altLang="en-US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5" name="文本框 14">
                    <a:extLst>
                      <a:ext uri="{FF2B5EF4-FFF2-40B4-BE49-F238E27FC236}">
                        <a16:creationId xmlns:a16="http://schemas.microsoft.com/office/drawing/2014/main" id="{3EB92952-640A-281E-A863-EE534A8F36AA}"/>
                      </a:ext>
                    </a:extLst>
                  </p:cNvPr>
                  <p:cNvSpPr txBox="1"/>
                  <p:nvPr/>
                </p:nvSpPr>
                <p:spPr>
                  <a:xfrm rot="19444094">
                    <a:off x="6131777" y="6215671"/>
                    <a:ext cx="1044959" cy="27692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Macrophages M1</a:t>
                    </a:r>
                    <a:endParaRPr lang="zh-CN" altLang="en-US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6" name="文本框 15">
                    <a:extLst>
                      <a:ext uri="{FF2B5EF4-FFF2-40B4-BE49-F238E27FC236}">
                        <a16:creationId xmlns:a16="http://schemas.microsoft.com/office/drawing/2014/main" id="{3860CCEA-1A37-DED4-0514-14E16C483F4F}"/>
                      </a:ext>
                    </a:extLst>
                  </p:cNvPr>
                  <p:cNvSpPr txBox="1"/>
                  <p:nvPr/>
                </p:nvSpPr>
                <p:spPr>
                  <a:xfrm rot="19459365">
                    <a:off x="5896885" y="6207428"/>
                    <a:ext cx="874262" cy="34945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lnSpc>
                        <a:spcPts val="700"/>
                      </a:lnSpc>
                    </a:pPr>
                    <a:r>
                      <a:rPr lang="en-US" altLang="zh-CN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T cells CD4 </a:t>
                    </a:r>
                  </a:p>
                  <a:p>
                    <a:pPr>
                      <a:lnSpc>
                        <a:spcPts val="700"/>
                      </a:lnSpc>
                    </a:pPr>
                    <a:r>
                      <a:rPr lang="en-US" altLang="zh-CN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memory resting</a:t>
                    </a:r>
                    <a:endParaRPr lang="zh-CN" altLang="en-US" sz="7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7" name="文本框 16">
                    <a:extLst>
                      <a:ext uri="{FF2B5EF4-FFF2-40B4-BE49-F238E27FC236}">
                        <a16:creationId xmlns:a16="http://schemas.microsoft.com/office/drawing/2014/main" id="{AFF4ACD8-9778-F572-5676-D0990C48469E}"/>
                      </a:ext>
                    </a:extLst>
                  </p:cNvPr>
                  <p:cNvSpPr txBox="1"/>
                  <p:nvPr/>
                </p:nvSpPr>
                <p:spPr>
                  <a:xfrm rot="19535503">
                    <a:off x="6532340" y="6189674"/>
                    <a:ext cx="818601" cy="27692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T cells naive</a:t>
                    </a:r>
                    <a:endParaRPr lang="zh-CN" altLang="en-US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8" name="文本框 17">
                    <a:extLst>
                      <a:ext uri="{FF2B5EF4-FFF2-40B4-BE49-F238E27FC236}">
                        <a16:creationId xmlns:a16="http://schemas.microsoft.com/office/drawing/2014/main" id="{9C790067-346B-F485-E9AA-9DFA736596C2}"/>
                      </a:ext>
                    </a:extLst>
                  </p:cNvPr>
                  <p:cNvSpPr txBox="1"/>
                  <p:nvPr/>
                </p:nvSpPr>
                <p:spPr>
                  <a:xfrm rot="19496409">
                    <a:off x="6709804" y="6226504"/>
                    <a:ext cx="967032" cy="34945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lnSpc>
                        <a:spcPts val="700"/>
                      </a:lnSpc>
                    </a:pPr>
                    <a:r>
                      <a:rPr lang="en-US" altLang="zh-CN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T cells CD4 </a:t>
                    </a:r>
                  </a:p>
                  <a:p>
                    <a:pPr>
                      <a:lnSpc>
                        <a:spcPts val="700"/>
                      </a:lnSpc>
                    </a:pPr>
                    <a:r>
                      <a:rPr lang="en-US" altLang="zh-CN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memory activated</a:t>
                    </a:r>
                    <a:endParaRPr lang="zh-CN" altLang="en-US" sz="7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9" name="文本框 18">
                    <a:extLst>
                      <a:ext uri="{FF2B5EF4-FFF2-40B4-BE49-F238E27FC236}">
                        <a16:creationId xmlns:a16="http://schemas.microsoft.com/office/drawing/2014/main" id="{58595633-C881-EEF0-BD59-48B36C12B172}"/>
                      </a:ext>
                    </a:extLst>
                  </p:cNvPr>
                  <p:cNvSpPr txBox="1"/>
                  <p:nvPr/>
                </p:nvSpPr>
                <p:spPr>
                  <a:xfrm rot="19431161">
                    <a:off x="6967397" y="6215663"/>
                    <a:ext cx="1087634" cy="27692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NK cells activated</a:t>
                    </a:r>
                    <a:endParaRPr lang="zh-CN" altLang="en-US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0" name="文本框 19">
                    <a:extLst>
                      <a:ext uri="{FF2B5EF4-FFF2-40B4-BE49-F238E27FC236}">
                        <a16:creationId xmlns:a16="http://schemas.microsoft.com/office/drawing/2014/main" id="{CD237B01-4B3A-A29A-91E0-60C41D85AEB2}"/>
                      </a:ext>
                    </a:extLst>
                  </p:cNvPr>
                  <p:cNvSpPr txBox="1"/>
                  <p:nvPr/>
                </p:nvSpPr>
                <p:spPr>
                  <a:xfrm rot="19591837">
                    <a:off x="7260166" y="6227979"/>
                    <a:ext cx="1364087" cy="27692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Dendritic cells activated</a:t>
                    </a:r>
                    <a:endParaRPr lang="zh-CN" altLang="en-US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1" name="文本框 20">
                    <a:extLst>
                      <a:ext uri="{FF2B5EF4-FFF2-40B4-BE49-F238E27FC236}">
                        <a16:creationId xmlns:a16="http://schemas.microsoft.com/office/drawing/2014/main" id="{D8D76C47-50D3-A326-9642-754755B0CE36}"/>
                      </a:ext>
                    </a:extLst>
                  </p:cNvPr>
                  <p:cNvSpPr txBox="1"/>
                  <p:nvPr/>
                </p:nvSpPr>
                <p:spPr>
                  <a:xfrm rot="19533838">
                    <a:off x="7084554" y="6223275"/>
                    <a:ext cx="1260185" cy="27692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Dendritic cells resting</a:t>
                    </a:r>
                    <a:endParaRPr lang="zh-CN" altLang="en-US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2" name="文本框 21">
                    <a:extLst>
                      <a:ext uri="{FF2B5EF4-FFF2-40B4-BE49-F238E27FC236}">
                        <a16:creationId xmlns:a16="http://schemas.microsoft.com/office/drawing/2014/main" id="{6B5D3C2E-12DC-995B-5AE4-EE9D8F2A9E0A}"/>
                      </a:ext>
                    </a:extLst>
                  </p:cNvPr>
                  <p:cNvSpPr txBox="1"/>
                  <p:nvPr/>
                </p:nvSpPr>
                <p:spPr>
                  <a:xfrm rot="19775599">
                    <a:off x="8024835" y="6092826"/>
                    <a:ext cx="740674" cy="27692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Monocytes</a:t>
                    </a:r>
                    <a:endParaRPr lang="zh-CN" altLang="en-US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3" name="文本框 22">
                    <a:extLst>
                      <a:ext uri="{FF2B5EF4-FFF2-40B4-BE49-F238E27FC236}">
                        <a16:creationId xmlns:a16="http://schemas.microsoft.com/office/drawing/2014/main" id="{DFFC2819-4A9E-9D7B-3283-EF30A84462E1}"/>
                      </a:ext>
                    </a:extLst>
                  </p:cNvPr>
                  <p:cNvSpPr txBox="1"/>
                  <p:nvPr/>
                </p:nvSpPr>
                <p:spPr>
                  <a:xfrm rot="19627304">
                    <a:off x="9222842" y="6139949"/>
                    <a:ext cx="1044959" cy="27692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Macrophages M2</a:t>
                    </a:r>
                    <a:endParaRPr lang="zh-CN" altLang="en-US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4" name="文本框 23">
                    <a:extLst>
                      <a:ext uri="{FF2B5EF4-FFF2-40B4-BE49-F238E27FC236}">
                        <a16:creationId xmlns:a16="http://schemas.microsoft.com/office/drawing/2014/main" id="{8C365A69-26B7-368A-82AD-9E14EC8D1DDF}"/>
                      </a:ext>
                    </a:extLst>
                  </p:cNvPr>
                  <p:cNvSpPr txBox="1"/>
                  <p:nvPr/>
                </p:nvSpPr>
                <p:spPr>
                  <a:xfrm rot="19777109">
                    <a:off x="8036698" y="6135946"/>
                    <a:ext cx="1050526" cy="27692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Mast cells resting</a:t>
                    </a:r>
                    <a:endParaRPr lang="zh-CN" altLang="en-US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5" name="文本框 24">
                    <a:extLst>
                      <a:ext uri="{FF2B5EF4-FFF2-40B4-BE49-F238E27FC236}">
                        <a16:creationId xmlns:a16="http://schemas.microsoft.com/office/drawing/2014/main" id="{14674B21-833E-3D4E-50D8-369C106C2F01}"/>
                      </a:ext>
                    </a:extLst>
                  </p:cNvPr>
                  <p:cNvSpPr txBox="1"/>
                  <p:nvPr/>
                </p:nvSpPr>
                <p:spPr>
                  <a:xfrm rot="19755778">
                    <a:off x="8710531" y="6120380"/>
                    <a:ext cx="965178" cy="27692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B cells memory</a:t>
                    </a:r>
                    <a:endParaRPr lang="zh-CN" altLang="en-US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6" name="文本框 25">
                    <a:extLst>
                      <a:ext uri="{FF2B5EF4-FFF2-40B4-BE49-F238E27FC236}">
                        <a16:creationId xmlns:a16="http://schemas.microsoft.com/office/drawing/2014/main" id="{CC253BE0-386C-8942-C8B1-59E9590ADFAC}"/>
                      </a:ext>
                    </a:extLst>
                  </p:cNvPr>
                  <p:cNvSpPr txBox="1"/>
                  <p:nvPr/>
                </p:nvSpPr>
                <p:spPr>
                  <a:xfrm rot="19674897">
                    <a:off x="9125713" y="6078280"/>
                    <a:ext cx="775927" cy="27692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Eosinophils</a:t>
                    </a:r>
                    <a:endParaRPr lang="zh-CN" altLang="en-US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7" name="文本框 26">
                    <a:extLst>
                      <a:ext uri="{FF2B5EF4-FFF2-40B4-BE49-F238E27FC236}">
                        <a16:creationId xmlns:a16="http://schemas.microsoft.com/office/drawing/2014/main" id="{1F01E2B8-95B5-659D-C654-AE06CCE66621}"/>
                      </a:ext>
                    </a:extLst>
                  </p:cNvPr>
                  <p:cNvSpPr txBox="1"/>
                  <p:nvPr/>
                </p:nvSpPr>
                <p:spPr>
                  <a:xfrm rot="19634819">
                    <a:off x="8250021" y="6174666"/>
                    <a:ext cx="1154428" cy="27692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Mast cells activated</a:t>
                    </a:r>
                    <a:endParaRPr lang="zh-CN" altLang="en-US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8" name="文本框 27">
                    <a:extLst>
                      <a:ext uri="{FF2B5EF4-FFF2-40B4-BE49-F238E27FC236}">
                        <a16:creationId xmlns:a16="http://schemas.microsoft.com/office/drawing/2014/main" id="{DD0AE51A-BD31-13AC-2755-A26C3EAB5530}"/>
                      </a:ext>
                    </a:extLst>
                  </p:cNvPr>
                  <p:cNvSpPr txBox="1"/>
                  <p:nvPr/>
                </p:nvSpPr>
                <p:spPr>
                  <a:xfrm rot="19565177">
                    <a:off x="9510640" y="6133085"/>
                    <a:ext cx="983732" cy="27692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NK cells resting</a:t>
                    </a:r>
                    <a:endParaRPr lang="zh-CN" altLang="en-US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9" name="文本框 28">
                    <a:extLst>
                      <a:ext uri="{FF2B5EF4-FFF2-40B4-BE49-F238E27FC236}">
                        <a16:creationId xmlns:a16="http://schemas.microsoft.com/office/drawing/2014/main" id="{9AC6AAF8-5402-FE68-AD6D-C06AFDC189B7}"/>
                      </a:ext>
                    </a:extLst>
                  </p:cNvPr>
                  <p:cNvSpPr txBox="1"/>
                  <p:nvPr/>
                </p:nvSpPr>
                <p:spPr>
                  <a:xfrm rot="19441864">
                    <a:off x="9956470" y="6108576"/>
                    <a:ext cx="774071" cy="27692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Neutrophils</a:t>
                    </a:r>
                    <a:endParaRPr lang="zh-CN" altLang="en-US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0" name="文本框 29">
                    <a:extLst>
                      <a:ext uri="{FF2B5EF4-FFF2-40B4-BE49-F238E27FC236}">
                        <a16:creationId xmlns:a16="http://schemas.microsoft.com/office/drawing/2014/main" id="{434A8E39-228F-1DE0-4D8E-14667DC17F11}"/>
                      </a:ext>
                    </a:extLst>
                  </p:cNvPr>
                  <p:cNvSpPr txBox="1"/>
                  <p:nvPr/>
                </p:nvSpPr>
                <p:spPr>
                  <a:xfrm rot="19497384">
                    <a:off x="10207456" y="6128274"/>
                    <a:ext cx="803758" cy="27692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Plasma cells</a:t>
                    </a:r>
                    <a:endParaRPr lang="zh-CN" altLang="en-US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1" name="文本框 30">
                    <a:extLst>
                      <a:ext uri="{FF2B5EF4-FFF2-40B4-BE49-F238E27FC236}">
                        <a16:creationId xmlns:a16="http://schemas.microsoft.com/office/drawing/2014/main" id="{994ED4B7-9349-2C80-6184-4DF7A48B604F}"/>
                      </a:ext>
                    </a:extLst>
                  </p:cNvPr>
                  <p:cNvSpPr txBox="1"/>
                  <p:nvPr/>
                </p:nvSpPr>
                <p:spPr>
                  <a:xfrm rot="19555955">
                    <a:off x="10115337" y="6220475"/>
                    <a:ext cx="1321413" cy="27692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T cells follicular helper</a:t>
                    </a:r>
                    <a:endParaRPr lang="zh-CN" altLang="en-US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2" name="文本框 31">
                    <a:extLst>
                      <a:ext uri="{FF2B5EF4-FFF2-40B4-BE49-F238E27FC236}">
                        <a16:creationId xmlns:a16="http://schemas.microsoft.com/office/drawing/2014/main" id="{B33E71C7-AE50-89F1-A758-05D3F3EAF8D2}"/>
                      </a:ext>
                    </a:extLst>
                  </p:cNvPr>
                  <p:cNvSpPr txBox="1"/>
                  <p:nvPr/>
                </p:nvSpPr>
                <p:spPr>
                  <a:xfrm rot="19486331">
                    <a:off x="10489727" y="6201592"/>
                    <a:ext cx="1171125" cy="27692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T cells gamma delta</a:t>
                    </a:r>
                    <a:endParaRPr lang="zh-CN" altLang="en-US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3" name="文本框 32">
                    <a:extLst>
                      <a:ext uri="{FF2B5EF4-FFF2-40B4-BE49-F238E27FC236}">
                        <a16:creationId xmlns:a16="http://schemas.microsoft.com/office/drawing/2014/main" id="{C967E73D-52AA-083B-ED49-AA6CD04D9E24}"/>
                      </a:ext>
                    </a:extLst>
                  </p:cNvPr>
                  <p:cNvSpPr txBox="1"/>
                  <p:nvPr/>
                </p:nvSpPr>
                <p:spPr>
                  <a:xfrm rot="19530694">
                    <a:off x="10885632" y="6190686"/>
                    <a:ext cx="1078356" cy="35151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lnSpc>
                        <a:spcPts val="700"/>
                      </a:lnSpc>
                    </a:pPr>
                    <a:r>
                      <a:rPr lang="en-US" altLang="zh-CN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T cells regulatory </a:t>
                    </a:r>
                  </a:p>
                  <a:p>
                    <a:pPr>
                      <a:lnSpc>
                        <a:spcPts val="700"/>
                      </a:lnSpc>
                    </a:pPr>
                    <a:r>
                      <a:rPr lang="en-US" altLang="zh-CN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(Tregs)</a:t>
                    </a:r>
                    <a:endParaRPr lang="zh-CN" altLang="en-US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  <p:sp>
            <p:nvSpPr>
              <p:cNvPr id="9" name="矩形: 圆角 8">
                <a:extLst>
                  <a:ext uri="{FF2B5EF4-FFF2-40B4-BE49-F238E27FC236}">
                    <a16:creationId xmlns:a16="http://schemas.microsoft.com/office/drawing/2014/main" id="{6F242D6A-B36F-65EF-D9A0-6C0699495BF7}"/>
                  </a:ext>
                </a:extLst>
              </p:cNvPr>
              <p:cNvSpPr/>
              <p:nvPr/>
            </p:nvSpPr>
            <p:spPr>
              <a:xfrm>
                <a:off x="5928481" y="3362196"/>
                <a:ext cx="211784" cy="2520336"/>
              </a:xfrm>
              <a:prstGeom prst="round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" name="矩形: 圆角 1">
              <a:extLst>
                <a:ext uri="{FF2B5EF4-FFF2-40B4-BE49-F238E27FC236}">
                  <a16:creationId xmlns:a16="http://schemas.microsoft.com/office/drawing/2014/main" id="{80CCB8E3-5636-1FC2-DE2F-33DFB94F7F1C}"/>
                </a:ext>
              </a:extLst>
            </p:cNvPr>
            <p:cNvSpPr/>
            <p:nvPr/>
          </p:nvSpPr>
          <p:spPr>
            <a:xfrm>
              <a:off x="1880396" y="248885"/>
              <a:ext cx="182975" cy="1960803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" name="矩形: 圆角 2">
              <a:extLst>
                <a:ext uri="{FF2B5EF4-FFF2-40B4-BE49-F238E27FC236}">
                  <a16:creationId xmlns:a16="http://schemas.microsoft.com/office/drawing/2014/main" id="{55E431AB-846A-FFD5-05BB-34BD4E1EC52B}"/>
                </a:ext>
              </a:extLst>
            </p:cNvPr>
            <p:cNvSpPr/>
            <p:nvPr/>
          </p:nvSpPr>
          <p:spPr>
            <a:xfrm>
              <a:off x="2123536" y="261685"/>
              <a:ext cx="182975" cy="1960803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文本框 4">
            <a:extLst>
              <a:ext uri="{FF2B5EF4-FFF2-40B4-BE49-F238E27FC236}">
                <a16:creationId xmlns:a16="http://schemas.microsoft.com/office/drawing/2014/main" id="{7D5605F7-3490-6C81-F954-C0C986A57415}"/>
              </a:ext>
            </a:extLst>
          </p:cNvPr>
          <p:cNvSpPr txBox="1"/>
          <p:nvPr/>
        </p:nvSpPr>
        <p:spPr>
          <a:xfrm>
            <a:off x="285891" y="2972973"/>
            <a:ext cx="5566527" cy="525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altLang="zh-CN" sz="1000" b="1" kern="100" dirty="0">
                <a:effectLst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Supplementary Fig</a:t>
            </a:r>
            <a:r>
              <a:rPr lang="en-US" altLang="zh-CN" sz="1000" b="1" kern="100" dirty="0"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.</a:t>
            </a:r>
            <a:r>
              <a:rPr lang="en-US" altLang="zh-CN" sz="1000" b="1" kern="100" dirty="0">
                <a:effectLst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 2. Histogram of predicted immune cell infiltrate levels in the GSE53819 dataset which with higher SLC7A11 levels in NPC tissues.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5415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25</TotalTime>
  <Words>90</Words>
  <Application>Microsoft Office PowerPoint</Application>
  <PresentationFormat>自定义</PresentationFormat>
  <Paragraphs>26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weiyuan</dc:creator>
  <cp:lastModifiedBy>weiyuan wang</cp:lastModifiedBy>
  <cp:revision>8</cp:revision>
  <dcterms:created xsi:type="dcterms:W3CDTF">2023-09-13T11:42:41Z</dcterms:created>
  <dcterms:modified xsi:type="dcterms:W3CDTF">2024-05-16T03:41:24Z</dcterms:modified>
</cp:coreProperties>
</file>