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6119813" cy="136794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0" userDrawn="1">
          <p15:clr>
            <a:srgbClr val="A4A3A4"/>
          </p15:clr>
        </p15:guide>
        <p15:guide id="2" pos="1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 showGuides="1">
      <p:cViewPr>
        <p:scale>
          <a:sx n="63" d="100"/>
          <a:sy n="63" d="100"/>
        </p:scale>
        <p:origin x="2024" y="32"/>
      </p:cViewPr>
      <p:guideLst>
        <p:guide orient="horz" pos="4310"/>
        <p:guide pos="1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2238751"/>
            <a:ext cx="5201841" cy="4762488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7184899"/>
            <a:ext cx="4589860" cy="3302709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358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94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728306"/>
            <a:ext cx="1319585" cy="1159273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728306"/>
            <a:ext cx="3882256" cy="1159273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2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69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3410376"/>
            <a:ext cx="5278339" cy="5690286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9154495"/>
            <a:ext cx="5278339" cy="2992387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54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3641531"/>
            <a:ext cx="2600921" cy="867950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3641531"/>
            <a:ext cx="2600921" cy="867950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31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728309"/>
            <a:ext cx="5278339" cy="26440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3353376"/>
            <a:ext cx="2588967" cy="164343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4996813"/>
            <a:ext cx="2588967" cy="73495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3353376"/>
            <a:ext cx="2601718" cy="164343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4996813"/>
            <a:ext cx="2601718" cy="73495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55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55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72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911966"/>
            <a:ext cx="1973799" cy="3191881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1969596"/>
            <a:ext cx="3098155" cy="9721303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4103846"/>
            <a:ext cx="1973799" cy="760288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05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911966"/>
            <a:ext cx="1973799" cy="3191881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1969596"/>
            <a:ext cx="3098155" cy="9721303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4103846"/>
            <a:ext cx="1973799" cy="760288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67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728309"/>
            <a:ext cx="5278339" cy="2644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3641531"/>
            <a:ext cx="5278339" cy="8679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12678862"/>
            <a:ext cx="1376958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9757-34ED-4562-A3F6-77B781250BB6}" type="datetimeFigureOut">
              <a:rPr lang="zh-CN" altLang="en-US" smtClean="0"/>
              <a:t>2024/10/24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12678862"/>
            <a:ext cx="2065437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12678862"/>
            <a:ext cx="1376958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CB0E8-F33F-4F55-96BE-3BF37A507B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81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6.png"/><Relationship Id="rId26" Type="http://schemas.openxmlformats.org/officeDocument/2006/relationships/image" Target="../media/image23.png"/><Relationship Id="rId39" Type="http://schemas.openxmlformats.org/officeDocument/2006/relationships/image" Target="../media/image34.png"/><Relationship Id="rId21" Type="http://schemas.openxmlformats.org/officeDocument/2006/relationships/image" Target="../media/image19.png"/><Relationship Id="rId34" Type="http://schemas.openxmlformats.org/officeDocument/2006/relationships/image" Target="../media/image29.png"/><Relationship Id="rId42" Type="http://schemas.openxmlformats.org/officeDocument/2006/relationships/image" Target="../media/image36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29" Type="http://schemas.microsoft.com/office/2007/relationships/hdphoto" Target="../media/hdphoto3.wdp"/><Relationship Id="rId41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2.png"/><Relationship Id="rId32" Type="http://schemas.openxmlformats.org/officeDocument/2006/relationships/image" Target="../media/image27.png"/><Relationship Id="rId37" Type="http://schemas.openxmlformats.org/officeDocument/2006/relationships/image" Target="../media/image32.png"/><Relationship Id="rId40" Type="http://schemas.microsoft.com/office/2007/relationships/hdphoto" Target="../media/hdphoto5.wdp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25.png"/><Relationship Id="rId36" Type="http://schemas.openxmlformats.org/officeDocument/2006/relationships/image" Target="../media/image31.png"/><Relationship Id="rId10" Type="http://schemas.openxmlformats.org/officeDocument/2006/relationships/image" Target="../media/image9.jpg"/><Relationship Id="rId19" Type="http://schemas.openxmlformats.org/officeDocument/2006/relationships/image" Target="../media/image17.png"/><Relationship Id="rId31" Type="http://schemas.microsoft.com/office/2007/relationships/hdphoto" Target="../media/hdphoto4.wdp"/><Relationship Id="rId44" Type="http://schemas.openxmlformats.org/officeDocument/2006/relationships/image" Target="../media/image37.pn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0.png"/><Relationship Id="rId27" Type="http://schemas.openxmlformats.org/officeDocument/2006/relationships/image" Target="../media/image24.png"/><Relationship Id="rId30" Type="http://schemas.openxmlformats.org/officeDocument/2006/relationships/image" Target="../media/image26.png"/><Relationship Id="rId35" Type="http://schemas.openxmlformats.org/officeDocument/2006/relationships/image" Target="../media/image30.png"/><Relationship Id="rId43" Type="http://schemas.microsoft.com/office/2007/relationships/hdphoto" Target="../media/hdphoto6.wdp"/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12" Type="http://schemas.openxmlformats.org/officeDocument/2006/relationships/image" Target="../media/image11.jpg"/><Relationship Id="rId17" Type="http://schemas.microsoft.com/office/2007/relationships/hdphoto" Target="../media/hdphoto1.wdp"/><Relationship Id="rId25" Type="http://schemas.microsoft.com/office/2007/relationships/hdphoto" Target="../media/hdphoto2.wdp"/><Relationship Id="rId33" Type="http://schemas.openxmlformats.org/officeDocument/2006/relationships/image" Target="../media/image28.png"/><Relationship Id="rId38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组合 191">
            <a:extLst>
              <a:ext uri="{FF2B5EF4-FFF2-40B4-BE49-F238E27FC236}">
                <a16:creationId xmlns:a16="http://schemas.microsoft.com/office/drawing/2014/main" id="{CAB2791E-546D-E9DC-D9A1-759130176DA3}"/>
              </a:ext>
            </a:extLst>
          </p:cNvPr>
          <p:cNvGrpSpPr/>
          <p:nvPr/>
        </p:nvGrpSpPr>
        <p:grpSpPr>
          <a:xfrm>
            <a:off x="81528" y="165571"/>
            <a:ext cx="1410192" cy="1700026"/>
            <a:chOff x="1841693" y="83462"/>
            <a:chExt cx="1192205" cy="1620604"/>
          </a:xfrm>
        </p:grpSpPr>
        <p:pic>
          <p:nvPicPr>
            <p:cNvPr id="120" name="图片 119">
              <a:extLst>
                <a:ext uri="{FF2B5EF4-FFF2-40B4-BE49-F238E27FC236}">
                  <a16:creationId xmlns:a16="http://schemas.microsoft.com/office/drawing/2014/main" id="{DBE30089-C3F9-D95D-EDAF-E7751B481B9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"/>
            <a:srcRect l="29396" t="10370" r="682" b="20710"/>
            <a:stretch/>
          </p:blipFill>
          <p:spPr>
            <a:xfrm>
              <a:off x="2330593" y="387136"/>
              <a:ext cx="687600" cy="1000800"/>
            </a:xfrm>
            <a:prstGeom prst="rect">
              <a:avLst/>
            </a:prstGeom>
          </p:spPr>
        </p:pic>
        <p:grpSp>
          <p:nvGrpSpPr>
            <p:cNvPr id="184" name="组合 183">
              <a:extLst>
                <a:ext uri="{FF2B5EF4-FFF2-40B4-BE49-F238E27FC236}">
                  <a16:creationId xmlns:a16="http://schemas.microsoft.com/office/drawing/2014/main" id="{5D43CCDE-94B5-C9E1-B8CC-E7344E5E69EB}"/>
                </a:ext>
              </a:extLst>
            </p:cNvPr>
            <p:cNvGrpSpPr/>
            <p:nvPr/>
          </p:nvGrpSpPr>
          <p:grpSpPr>
            <a:xfrm>
              <a:off x="1841693" y="83462"/>
              <a:ext cx="1192205" cy="1620604"/>
              <a:chOff x="3141891" y="161152"/>
              <a:chExt cx="1192205" cy="1620604"/>
            </a:xfrm>
          </p:grpSpPr>
          <p:sp>
            <p:nvSpPr>
              <p:cNvPr id="186" name="文本框 185">
                <a:extLst>
                  <a:ext uri="{FF2B5EF4-FFF2-40B4-BE49-F238E27FC236}">
                    <a16:creationId xmlns:a16="http://schemas.microsoft.com/office/drawing/2014/main" id="{B4A42EA8-64E5-6F79-B00A-EAE28C0C7587}"/>
                  </a:ext>
                </a:extLst>
              </p:cNvPr>
              <p:cNvSpPr txBox="1"/>
              <p:nvPr/>
            </p:nvSpPr>
            <p:spPr>
              <a:xfrm>
                <a:off x="3710737" y="161152"/>
                <a:ext cx="389216" cy="205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文本框 186">
                <a:extLst>
                  <a:ext uri="{FF2B5EF4-FFF2-40B4-BE49-F238E27FC236}">
                    <a16:creationId xmlns:a16="http://schemas.microsoft.com/office/drawing/2014/main" id="{422B6233-A740-6B99-90C9-096F2F69E447}"/>
                  </a:ext>
                </a:extLst>
              </p:cNvPr>
              <p:cNvSpPr txBox="1"/>
              <p:nvPr/>
            </p:nvSpPr>
            <p:spPr>
              <a:xfrm rot="16200000">
                <a:off x="2746953" y="738743"/>
                <a:ext cx="1076098" cy="28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mRNA levels of </a:t>
                </a:r>
              </a:p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TAP1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文本框 187">
                <a:extLst>
                  <a:ext uri="{FF2B5EF4-FFF2-40B4-BE49-F238E27FC236}">
                    <a16:creationId xmlns:a16="http://schemas.microsoft.com/office/drawing/2014/main" id="{F94AD847-8D48-518F-719C-CEE7D5E06314}"/>
                  </a:ext>
                </a:extLst>
              </p:cNvPr>
              <p:cNvSpPr txBox="1"/>
              <p:nvPr/>
            </p:nvSpPr>
            <p:spPr>
              <a:xfrm rot="19500000">
                <a:off x="3611947" y="1480818"/>
                <a:ext cx="280800" cy="205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文本框 188">
                <a:extLst>
                  <a:ext uri="{FF2B5EF4-FFF2-40B4-BE49-F238E27FC236}">
                    <a16:creationId xmlns:a16="http://schemas.microsoft.com/office/drawing/2014/main" id="{CB308224-37CF-9534-E1D9-FD0DBCBF2D31}"/>
                  </a:ext>
                </a:extLst>
              </p:cNvPr>
              <p:cNvSpPr txBox="1"/>
              <p:nvPr/>
            </p:nvSpPr>
            <p:spPr>
              <a:xfrm rot="19500000">
                <a:off x="3477770" y="1572974"/>
                <a:ext cx="669747" cy="205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文本框 189">
                <a:extLst>
                  <a:ext uri="{FF2B5EF4-FFF2-40B4-BE49-F238E27FC236}">
                    <a16:creationId xmlns:a16="http://schemas.microsoft.com/office/drawing/2014/main" id="{B8ECC2C2-9FE3-A9F0-3844-AD88DCB86D34}"/>
                  </a:ext>
                </a:extLst>
              </p:cNvPr>
              <p:cNvSpPr txBox="1"/>
              <p:nvPr/>
            </p:nvSpPr>
            <p:spPr>
              <a:xfrm rot="19500000">
                <a:off x="3664349" y="1576377"/>
                <a:ext cx="669747" cy="205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文本框 190">
                <a:extLst>
                  <a:ext uri="{FF2B5EF4-FFF2-40B4-BE49-F238E27FC236}">
                    <a16:creationId xmlns:a16="http://schemas.microsoft.com/office/drawing/2014/main" id="{CBED1096-594A-ADA4-87A3-06B98E6FE166}"/>
                  </a:ext>
                </a:extLst>
              </p:cNvPr>
              <p:cNvSpPr txBox="1"/>
              <p:nvPr/>
            </p:nvSpPr>
            <p:spPr>
              <a:xfrm>
                <a:off x="3366593" y="375822"/>
                <a:ext cx="278089" cy="1118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22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</a:p>
              <a:p>
                <a:pPr>
                  <a:lnSpc>
                    <a:spcPts val="22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</a:p>
              <a:p>
                <a:pPr>
                  <a:lnSpc>
                    <a:spcPts val="22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  <a:p>
                <a:pPr>
                  <a:lnSpc>
                    <a:spcPts val="22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0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22" name="组合 221">
            <a:extLst>
              <a:ext uri="{FF2B5EF4-FFF2-40B4-BE49-F238E27FC236}">
                <a16:creationId xmlns:a16="http://schemas.microsoft.com/office/drawing/2014/main" id="{AA621E31-B4E1-7F90-2904-4C823C45AC86}"/>
              </a:ext>
            </a:extLst>
          </p:cNvPr>
          <p:cNvGrpSpPr/>
          <p:nvPr/>
        </p:nvGrpSpPr>
        <p:grpSpPr>
          <a:xfrm>
            <a:off x="3227327" y="329354"/>
            <a:ext cx="1202999" cy="1471307"/>
            <a:chOff x="4546060" y="544041"/>
            <a:chExt cx="1202999" cy="1471307"/>
          </a:xfrm>
        </p:grpSpPr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7B10DDDB-FEAD-2934-1A66-616400A3112E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/>
            <a:srcRect l="28922" t="15422" b="20829"/>
            <a:stretch/>
          </p:blipFill>
          <p:spPr>
            <a:xfrm>
              <a:off x="4997884" y="738738"/>
              <a:ext cx="709200" cy="1047600"/>
            </a:xfrm>
            <a:prstGeom prst="rect">
              <a:avLst/>
            </a:prstGeom>
          </p:spPr>
        </p:pic>
        <p:grpSp>
          <p:nvGrpSpPr>
            <p:cNvPr id="214" name="组合 213">
              <a:extLst>
                <a:ext uri="{FF2B5EF4-FFF2-40B4-BE49-F238E27FC236}">
                  <a16:creationId xmlns:a16="http://schemas.microsoft.com/office/drawing/2014/main" id="{EE049EDB-2DF1-E1F1-703C-4B07AD7F4483}"/>
                </a:ext>
              </a:extLst>
            </p:cNvPr>
            <p:cNvGrpSpPr/>
            <p:nvPr/>
          </p:nvGrpSpPr>
          <p:grpSpPr>
            <a:xfrm>
              <a:off x="4546060" y="544041"/>
              <a:ext cx="1202999" cy="1471307"/>
              <a:chOff x="-2587" y="8464569"/>
              <a:chExt cx="1202999" cy="1471307"/>
            </a:xfrm>
          </p:grpSpPr>
          <p:sp>
            <p:nvSpPr>
              <p:cNvPr id="216" name="文本框 215">
                <a:extLst>
                  <a:ext uri="{FF2B5EF4-FFF2-40B4-BE49-F238E27FC236}">
                    <a16:creationId xmlns:a16="http://schemas.microsoft.com/office/drawing/2014/main" id="{170F5154-EFB8-52E8-4999-8D18BA463094}"/>
                  </a:ext>
                </a:extLst>
              </p:cNvPr>
              <p:cNvSpPr txBox="1"/>
              <p:nvPr/>
            </p:nvSpPr>
            <p:spPr>
              <a:xfrm>
                <a:off x="588455" y="8464569"/>
                <a:ext cx="4603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文本框 216">
                <a:extLst>
                  <a:ext uri="{FF2B5EF4-FFF2-40B4-BE49-F238E27FC236}">
                    <a16:creationId xmlns:a16="http://schemas.microsoft.com/office/drawing/2014/main" id="{F1547A85-EDCB-6F55-44C7-C62E5FB687B8}"/>
                  </a:ext>
                </a:extLst>
              </p:cNvPr>
              <p:cNvSpPr txBox="1"/>
              <p:nvPr/>
            </p:nvSpPr>
            <p:spPr>
              <a:xfrm rot="16200000">
                <a:off x="-397728" y="8946718"/>
                <a:ext cx="112883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mRNA levels of </a:t>
                </a:r>
              </a:p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TAP1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文本框 217">
                <a:extLst>
                  <a:ext uri="{FF2B5EF4-FFF2-40B4-BE49-F238E27FC236}">
                    <a16:creationId xmlns:a16="http://schemas.microsoft.com/office/drawing/2014/main" id="{0997F4DE-43AE-2540-F07A-5483A24C3236}"/>
                  </a:ext>
                </a:extLst>
              </p:cNvPr>
              <p:cNvSpPr txBox="1"/>
              <p:nvPr/>
            </p:nvSpPr>
            <p:spPr>
              <a:xfrm rot="19500000">
                <a:off x="431759" y="9660029"/>
                <a:ext cx="33214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文本框 218">
                <a:extLst>
                  <a:ext uri="{FF2B5EF4-FFF2-40B4-BE49-F238E27FC236}">
                    <a16:creationId xmlns:a16="http://schemas.microsoft.com/office/drawing/2014/main" id="{35AD27A8-7B09-0F74-F3F5-CC762F8E386D}"/>
                  </a:ext>
                </a:extLst>
              </p:cNvPr>
              <p:cNvSpPr txBox="1"/>
              <p:nvPr/>
            </p:nvSpPr>
            <p:spPr>
              <a:xfrm rot="19500000">
                <a:off x="452373" y="9715932"/>
                <a:ext cx="55015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siTAP-1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文本框 219">
                <a:extLst>
                  <a:ext uri="{FF2B5EF4-FFF2-40B4-BE49-F238E27FC236}">
                    <a16:creationId xmlns:a16="http://schemas.microsoft.com/office/drawing/2014/main" id="{A5310362-CDDA-3A64-3B6C-FFD36525FF01}"/>
                  </a:ext>
                </a:extLst>
              </p:cNvPr>
              <p:cNvSpPr txBox="1"/>
              <p:nvPr/>
            </p:nvSpPr>
            <p:spPr>
              <a:xfrm>
                <a:off x="210857" y="8470086"/>
                <a:ext cx="328936" cy="1269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0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文本框 220">
                <a:extLst>
                  <a:ext uri="{FF2B5EF4-FFF2-40B4-BE49-F238E27FC236}">
                    <a16:creationId xmlns:a16="http://schemas.microsoft.com/office/drawing/2014/main" id="{C8EE3A25-8406-CBB4-D2BB-FACB15E45D25}"/>
                  </a:ext>
                </a:extLst>
              </p:cNvPr>
              <p:cNvSpPr txBox="1"/>
              <p:nvPr/>
            </p:nvSpPr>
            <p:spPr>
              <a:xfrm rot="19500000">
                <a:off x="650261" y="9720432"/>
                <a:ext cx="55015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siTAP-2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65" name="组合 264">
            <a:extLst>
              <a:ext uri="{FF2B5EF4-FFF2-40B4-BE49-F238E27FC236}">
                <a16:creationId xmlns:a16="http://schemas.microsoft.com/office/drawing/2014/main" id="{7B4D1C3B-11A6-A0A4-79A3-EA490D9CE617}"/>
              </a:ext>
            </a:extLst>
          </p:cNvPr>
          <p:cNvGrpSpPr/>
          <p:nvPr/>
        </p:nvGrpSpPr>
        <p:grpSpPr>
          <a:xfrm>
            <a:off x="322470" y="4016942"/>
            <a:ext cx="1307630" cy="1609359"/>
            <a:chOff x="-1096451" y="4115833"/>
            <a:chExt cx="1220317" cy="1461405"/>
          </a:xfrm>
        </p:grpSpPr>
        <p:pic>
          <p:nvPicPr>
            <p:cNvPr id="138" name="图片 137">
              <a:extLst>
                <a:ext uri="{FF2B5EF4-FFF2-40B4-BE49-F238E27FC236}">
                  <a16:creationId xmlns:a16="http://schemas.microsoft.com/office/drawing/2014/main" id="{F67B6481-345A-1CC6-22B6-11590091CFA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"/>
            <a:srcRect l="33163" t="14791" b="17947"/>
            <a:stretch/>
          </p:blipFill>
          <p:spPr>
            <a:xfrm>
              <a:off x="-585334" y="4297000"/>
              <a:ext cx="709200" cy="1040400"/>
            </a:xfrm>
            <a:prstGeom prst="rect">
              <a:avLst/>
            </a:prstGeom>
          </p:spPr>
        </p:pic>
        <p:grpSp>
          <p:nvGrpSpPr>
            <p:cNvPr id="257" name="组合 256">
              <a:extLst>
                <a:ext uri="{FF2B5EF4-FFF2-40B4-BE49-F238E27FC236}">
                  <a16:creationId xmlns:a16="http://schemas.microsoft.com/office/drawing/2014/main" id="{710FC81B-867D-DD04-07C5-211A7853177D}"/>
                </a:ext>
              </a:extLst>
            </p:cNvPr>
            <p:cNvGrpSpPr/>
            <p:nvPr/>
          </p:nvGrpSpPr>
          <p:grpSpPr>
            <a:xfrm>
              <a:off x="-1096451" y="4115833"/>
              <a:ext cx="1184486" cy="1461405"/>
              <a:chOff x="524680" y="9387418"/>
              <a:chExt cx="1184486" cy="1461405"/>
            </a:xfrm>
          </p:grpSpPr>
          <p:sp>
            <p:nvSpPr>
              <p:cNvPr id="259" name="文本框 258">
                <a:extLst>
                  <a:ext uri="{FF2B5EF4-FFF2-40B4-BE49-F238E27FC236}">
                    <a16:creationId xmlns:a16="http://schemas.microsoft.com/office/drawing/2014/main" id="{6655B7F9-4156-0981-51A6-12EECD0C9D71}"/>
                  </a:ext>
                </a:extLst>
              </p:cNvPr>
              <p:cNvSpPr txBox="1"/>
              <p:nvPr/>
            </p:nvSpPr>
            <p:spPr>
              <a:xfrm>
                <a:off x="1137268" y="9387418"/>
                <a:ext cx="429641" cy="195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文本框 259">
                <a:extLst>
                  <a:ext uri="{FF2B5EF4-FFF2-40B4-BE49-F238E27FC236}">
                    <a16:creationId xmlns:a16="http://schemas.microsoft.com/office/drawing/2014/main" id="{C3CD4BD5-D70A-5F7E-EA91-FECE489A0CCE}"/>
                  </a:ext>
                </a:extLst>
              </p:cNvPr>
              <p:cNvSpPr txBox="1"/>
              <p:nvPr/>
            </p:nvSpPr>
            <p:spPr>
              <a:xfrm rot="16200000">
                <a:off x="170125" y="9880869"/>
                <a:ext cx="1025057" cy="3159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mRNA levels of </a:t>
                </a:r>
              </a:p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TAP1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文本框 260">
                <a:extLst>
                  <a:ext uri="{FF2B5EF4-FFF2-40B4-BE49-F238E27FC236}">
                    <a16:creationId xmlns:a16="http://schemas.microsoft.com/office/drawing/2014/main" id="{17E9AA46-6C22-E6F2-961A-A7FD651E3757}"/>
                  </a:ext>
                </a:extLst>
              </p:cNvPr>
              <p:cNvSpPr txBox="1"/>
              <p:nvPr/>
            </p:nvSpPr>
            <p:spPr>
              <a:xfrm rot="19500000">
                <a:off x="991662" y="10592782"/>
                <a:ext cx="309964" cy="195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文本框 261">
                <a:extLst>
                  <a:ext uri="{FF2B5EF4-FFF2-40B4-BE49-F238E27FC236}">
                    <a16:creationId xmlns:a16="http://schemas.microsoft.com/office/drawing/2014/main" id="{E1D82978-8AAC-7B67-9C5E-55BB97A5CEFB}"/>
                  </a:ext>
                </a:extLst>
              </p:cNvPr>
              <p:cNvSpPr txBox="1"/>
              <p:nvPr/>
            </p:nvSpPr>
            <p:spPr>
              <a:xfrm rot="19500000">
                <a:off x="1041245" y="10648685"/>
                <a:ext cx="470033" cy="195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siGR-2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文本框 262">
                <a:extLst>
                  <a:ext uri="{FF2B5EF4-FFF2-40B4-BE49-F238E27FC236}">
                    <a16:creationId xmlns:a16="http://schemas.microsoft.com/office/drawing/2014/main" id="{276CDEDC-0341-4272-6FEC-4A6959E0622D}"/>
                  </a:ext>
                </a:extLst>
              </p:cNvPr>
              <p:cNvSpPr txBox="1"/>
              <p:nvPr/>
            </p:nvSpPr>
            <p:spPr>
              <a:xfrm>
                <a:off x="759670" y="9392935"/>
                <a:ext cx="306972" cy="1153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</a:p>
              <a:p>
                <a:pPr>
                  <a:lnSpc>
                    <a:spcPts val="24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0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文本框 263">
                <a:extLst>
                  <a:ext uri="{FF2B5EF4-FFF2-40B4-BE49-F238E27FC236}">
                    <a16:creationId xmlns:a16="http://schemas.microsoft.com/office/drawing/2014/main" id="{2F809655-777D-5442-1ACB-5CCF2351112E}"/>
                  </a:ext>
                </a:extLst>
              </p:cNvPr>
              <p:cNvSpPr txBox="1"/>
              <p:nvPr/>
            </p:nvSpPr>
            <p:spPr>
              <a:xfrm rot="19500000">
                <a:off x="1239133" y="10653185"/>
                <a:ext cx="470033" cy="19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siGR-3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4CCB8C19-7C07-37C9-2421-33C284470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27" y="2871405"/>
            <a:ext cx="3362024" cy="13079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FDC980D-BCE5-E556-86A0-450AD45C83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690" y="1940779"/>
            <a:ext cx="1205059" cy="930474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E42DC51-9BB6-547F-A2C4-F831CCFEAF28}"/>
              </a:ext>
            </a:extLst>
          </p:cNvPr>
          <p:cNvGrpSpPr/>
          <p:nvPr/>
        </p:nvGrpSpPr>
        <p:grpSpPr>
          <a:xfrm>
            <a:off x="33225" y="7333002"/>
            <a:ext cx="6053361" cy="2260123"/>
            <a:chOff x="0" y="7456704"/>
            <a:chExt cx="6053361" cy="2260123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39C3764C-3D76-A48E-8737-4D80A1E0725B}"/>
                </a:ext>
              </a:extLst>
            </p:cNvPr>
            <p:cNvGrpSpPr/>
            <p:nvPr/>
          </p:nvGrpSpPr>
          <p:grpSpPr>
            <a:xfrm>
              <a:off x="193972" y="7621532"/>
              <a:ext cx="5859389" cy="2095295"/>
              <a:chOff x="105923" y="7200145"/>
              <a:chExt cx="5859389" cy="2095295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AB6CBE76-5E4B-78BD-C9D3-619EB306E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2768" y="7200145"/>
                <a:ext cx="1447312" cy="1085101"/>
              </a:xfrm>
              <a:prstGeom prst="rect">
                <a:avLst/>
              </a:prstGeom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605E6DA3-642C-32DE-961C-3A3C95B557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1706" y="7290411"/>
                <a:ext cx="1447312" cy="904570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F5811480-9905-5477-DE7A-AE878F562F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924" y="7291787"/>
                <a:ext cx="1447312" cy="904570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5DF0144D-11CB-C052-8310-D4C5AA007D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7488" y="7290599"/>
                <a:ext cx="1447312" cy="90457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FDE62430-D832-BE63-3563-3143403A06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7999" y="8210338"/>
                <a:ext cx="1447313" cy="1085102"/>
              </a:xfrm>
              <a:prstGeom prst="rect">
                <a:avLst/>
              </a:prstGeom>
            </p:spPr>
          </p:pic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9B8CDBF0-261B-4C92-93B7-1EC1D10F6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1705" y="8304789"/>
                <a:ext cx="1447313" cy="904571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D8424BE7-ADB2-17BF-2D79-E13147F783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923" y="8300604"/>
                <a:ext cx="1447313" cy="904571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ABF47652-2E85-5B20-E5A3-3B123FA438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1250" y="8302642"/>
                <a:ext cx="1447313" cy="904571"/>
              </a:xfrm>
              <a:prstGeom prst="rect">
                <a:avLst/>
              </a:prstGeom>
            </p:spPr>
          </p:pic>
        </p:grp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AEB4AD1-A335-2AB2-6989-85039E714FAB}"/>
                </a:ext>
              </a:extLst>
            </p:cNvPr>
            <p:cNvSpPr txBox="1"/>
            <p:nvPr/>
          </p:nvSpPr>
          <p:spPr>
            <a:xfrm rot="16200000">
              <a:off x="-239939" y="9066554"/>
              <a:ext cx="7008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siSLC7A11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FD6204D-44DD-9377-873F-6E8BD8E1835E}"/>
                </a:ext>
              </a:extLst>
            </p:cNvPr>
            <p:cNvSpPr txBox="1"/>
            <p:nvPr/>
          </p:nvSpPr>
          <p:spPr>
            <a:xfrm rot="16200000">
              <a:off x="-58349" y="8056359"/>
              <a:ext cx="3321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F2D0B5D-22E6-4EC8-CDD0-522C5A9A14D3}"/>
                </a:ext>
              </a:extLst>
            </p:cNvPr>
            <p:cNvSpPr txBox="1"/>
            <p:nvPr/>
          </p:nvSpPr>
          <p:spPr>
            <a:xfrm rot="10800000" flipH="1" flipV="1">
              <a:off x="666442" y="7456704"/>
              <a:ext cx="52577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GR                                               MHC-I                                        DAPI                                          Merge                     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01283422-73F6-D3FB-EB03-0E5676E4B181}"/>
              </a:ext>
            </a:extLst>
          </p:cNvPr>
          <p:cNvSpPr txBox="1"/>
          <p:nvPr/>
        </p:nvSpPr>
        <p:spPr>
          <a:xfrm>
            <a:off x="203728" y="10143987"/>
            <a:ext cx="5669623" cy="3208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" b="1" kern="10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Supplementary Fig</a:t>
            </a:r>
            <a:r>
              <a:rPr lang="en-US" altLang="zh-CN" sz="800" b="1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 3. Glucose-dependent properties of high SLC7A11 expression inhibit TAP1 transcription through GR, weakening MHC-I membrane expression in NPC cells</a:t>
            </a:r>
            <a:endParaRPr lang="zh-CN" altLang="zh-CN" sz="800" kern="100" dirty="0"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8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(A) Left: qPCR analysis of TAP1 mRNA post-SLC7A11 knockdown. Right: Western blot verifying effects of SLC7A11 knockdown on TAP1 and MHC-Ⅰ protein expression. β-actin and Tubulin were used as loading controls. (B) Left: qPCR confirmation of TAP1 mRNA knockdown using siTAP1-1/2. Right: The effect of TAP1 knockdown on the protein expression of SLC7A11, TAP1 and MHC-Ⅰ were verified by Western blot. Tubulin were used as loading controls. (C) Immunoblot assessment of SLC7A11, TAP1, and MHC-Ⅰ in 6-10B cells post-transfection: control, siSLC7A11, siTAP1, or combined siSLC7A11 and siTAP1. (D) Candidate transcript factors of TAP1 were identified using CHIP-</a:t>
            </a:r>
            <a:r>
              <a:rPr lang="en-US" altLang="zh-CN" sz="800" kern="100" dirty="0" err="1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Altas</a:t>
            </a:r>
            <a:r>
              <a:rPr lang="en-US" altLang="zh-CN" sz="8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(https://chip-atlas.org/) and PROMO (https://alggen.lsi.upc.es/cgi-bin/promo_v3/promo/promoinit.cgi?dirDB=TF_8.3). (E) upper: qPCR analysis of TAP1 mRNA post-GR knockdown. Lower: The effect of GR knockdown on the protein expression of TAP1 was verified by Western blot. β-actin were used as loading controls. (F) Immunoblot assessment of MHC-Ⅰ protein expression in 6-10B cells at specified times post-GR knockdown. Tubulin were used as loading controls. (G) Immunoblot assessment of GR location in 6-10B cells subjected to high/low glucose concentrations at specified times. Tubulin was used as loading controls of cytoplasm. Histone H3 was used as loading controls of nucleus. (H) Immunoblot assessment of GR location in 6-10B cells at specified times post-SLC7A11 downregulation. Tubulin was used as loading controls of cytoplasm. Histone H3 was used as loading controls of nucleus. (I) Immunofluorescence assessment of GR and MHC-Ⅰ in SUNE1 cells post-SLC7A11 knockdown. Scale bars, 50 </a:t>
            </a:r>
            <a:r>
              <a:rPr lang="en-US" altLang="zh-CN" sz="800" kern="100" dirty="0" err="1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μm</a:t>
            </a:r>
            <a:r>
              <a:rPr lang="en-US" altLang="zh-CN" sz="800" kern="100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</a:t>
            </a:r>
            <a:endParaRPr lang="zh-CN" altLang="zh-CN" sz="800" kern="100" dirty="0"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57251000-C0D3-A624-F350-873D963DEEF8}"/>
              </a:ext>
            </a:extLst>
          </p:cNvPr>
          <p:cNvGrpSpPr/>
          <p:nvPr/>
        </p:nvGrpSpPr>
        <p:grpSpPr>
          <a:xfrm>
            <a:off x="4313996" y="135446"/>
            <a:ext cx="1868300" cy="1571522"/>
            <a:chOff x="4479165" y="238186"/>
            <a:chExt cx="1868300" cy="1571522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B5EE6EF7-E193-4779-D12A-983B5793C888}"/>
                </a:ext>
              </a:extLst>
            </p:cNvPr>
            <p:cNvGrpSpPr/>
            <p:nvPr/>
          </p:nvGrpSpPr>
          <p:grpSpPr>
            <a:xfrm>
              <a:off x="4479165" y="238186"/>
              <a:ext cx="1868300" cy="1571522"/>
              <a:chOff x="4479165" y="238186"/>
              <a:chExt cx="1868300" cy="1571522"/>
            </a:xfrm>
          </p:grpSpPr>
          <p:grpSp>
            <p:nvGrpSpPr>
              <p:cNvPr id="223" name="组合 222">
                <a:extLst>
                  <a:ext uri="{FF2B5EF4-FFF2-40B4-BE49-F238E27FC236}">
                    <a16:creationId xmlns:a16="http://schemas.microsoft.com/office/drawing/2014/main" id="{2B4918F7-F540-1A9F-D369-576CC9431119}"/>
                  </a:ext>
                </a:extLst>
              </p:cNvPr>
              <p:cNvGrpSpPr/>
              <p:nvPr/>
            </p:nvGrpSpPr>
            <p:grpSpPr>
              <a:xfrm>
                <a:off x="4479165" y="238186"/>
                <a:ext cx="1445829" cy="1571522"/>
                <a:chOff x="3277117" y="1903017"/>
                <a:chExt cx="1445830" cy="1571522"/>
              </a:xfrm>
            </p:grpSpPr>
            <p:grpSp>
              <p:nvGrpSpPr>
                <p:cNvPr id="194" name="组合 193">
                  <a:extLst>
                    <a:ext uri="{FF2B5EF4-FFF2-40B4-BE49-F238E27FC236}">
                      <a16:creationId xmlns:a16="http://schemas.microsoft.com/office/drawing/2014/main" id="{465286F5-8ABF-70A3-E11D-9BF5E6DD2B8A}"/>
                    </a:ext>
                  </a:extLst>
                </p:cNvPr>
                <p:cNvGrpSpPr/>
                <p:nvPr/>
              </p:nvGrpSpPr>
              <p:grpSpPr>
                <a:xfrm>
                  <a:off x="3277117" y="1903017"/>
                  <a:ext cx="1445830" cy="1557119"/>
                  <a:chOff x="-218476" y="6526435"/>
                  <a:chExt cx="1445830" cy="1557119"/>
                </a:xfrm>
              </p:grpSpPr>
              <p:grpSp>
                <p:nvGrpSpPr>
                  <p:cNvPr id="201" name="组合 200">
                    <a:extLst>
                      <a:ext uri="{FF2B5EF4-FFF2-40B4-BE49-F238E27FC236}">
                        <a16:creationId xmlns:a16="http://schemas.microsoft.com/office/drawing/2014/main" id="{ADA37FB5-3C1E-1DFF-B612-4C034A292FF6}"/>
                      </a:ext>
                    </a:extLst>
                  </p:cNvPr>
                  <p:cNvGrpSpPr/>
                  <p:nvPr/>
                </p:nvGrpSpPr>
                <p:grpSpPr>
                  <a:xfrm>
                    <a:off x="-218476" y="6526435"/>
                    <a:ext cx="1445830" cy="1557119"/>
                    <a:chOff x="2501590" y="3526763"/>
                    <a:chExt cx="1882695" cy="2027614"/>
                  </a:xfrm>
                </p:grpSpPr>
                <p:sp>
                  <p:nvSpPr>
                    <p:cNvPr id="203" name="文本框 202">
                      <a:extLst>
                        <a:ext uri="{FF2B5EF4-FFF2-40B4-BE49-F238E27FC236}">
                          <a16:creationId xmlns:a16="http://schemas.microsoft.com/office/drawing/2014/main" id="{FE7E27EE-F586-F0A9-0D2B-2F2ECC7DBE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13431" y="4870384"/>
                      <a:ext cx="807246" cy="2805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4" name="文本框 203">
                      <a:extLst>
                        <a:ext uri="{FF2B5EF4-FFF2-40B4-BE49-F238E27FC236}">
                          <a16:creationId xmlns:a16="http://schemas.microsoft.com/office/drawing/2014/main" id="{0D8E0C1B-D023-F52F-8615-08675082FFBD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3128813" y="3854097"/>
                      <a:ext cx="386579" cy="2404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5" name="文本框 204">
                      <a:extLst>
                        <a:ext uri="{FF2B5EF4-FFF2-40B4-BE49-F238E27FC236}">
                          <a16:creationId xmlns:a16="http://schemas.microsoft.com/office/drawing/2014/main" id="{162504AF-20CA-22C7-D7A5-4DF3026E33D1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3405341" y="3773469"/>
                      <a:ext cx="653763" cy="2404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siTAP1-1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6" name="文本框 205">
                      <a:extLst>
                        <a:ext uri="{FF2B5EF4-FFF2-40B4-BE49-F238E27FC236}">
                          <a16:creationId xmlns:a16="http://schemas.microsoft.com/office/drawing/2014/main" id="{FC1C9007-75BE-A245-F79F-07C92F11479E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3730522" y="3780968"/>
                      <a:ext cx="653763" cy="2404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siTAP1-2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7" name="文本框 206">
                      <a:extLst>
                        <a:ext uri="{FF2B5EF4-FFF2-40B4-BE49-F238E27FC236}">
                          <a16:creationId xmlns:a16="http://schemas.microsoft.com/office/drawing/2014/main" id="{8C93B960-5D07-C387-D59C-6EAD30C665A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47987" y="3526763"/>
                      <a:ext cx="599490" cy="28054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6-10B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8" name="文本框 207">
                      <a:extLst>
                        <a:ext uri="{FF2B5EF4-FFF2-40B4-BE49-F238E27FC236}">
                          <a16:creationId xmlns:a16="http://schemas.microsoft.com/office/drawing/2014/main" id="{D3E96E07-F158-9925-9BF0-C5F5984F3A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01590" y="5273835"/>
                      <a:ext cx="782831" cy="2805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9" name="文本框 208">
                      <a:extLst>
                        <a:ext uri="{FF2B5EF4-FFF2-40B4-BE49-F238E27FC236}">
                          <a16:creationId xmlns:a16="http://schemas.microsoft.com/office/drawing/2014/main" id="{98121359-2B18-6F85-8A90-B4FD514A485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10855" y="4523961"/>
                      <a:ext cx="576530" cy="28054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TAP1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96" name="文本框 195">
                    <a:extLst>
                      <a:ext uri="{FF2B5EF4-FFF2-40B4-BE49-F238E27FC236}">
                        <a16:creationId xmlns:a16="http://schemas.microsoft.com/office/drawing/2014/main" id="{13C5FCF3-7F73-E556-DD2E-939418B1174B}"/>
                      </a:ext>
                    </a:extLst>
                  </p:cNvPr>
                  <p:cNvSpPr txBox="1"/>
                  <p:nvPr/>
                </p:nvSpPr>
                <p:spPr>
                  <a:xfrm>
                    <a:off x="-205274" y="6956670"/>
                    <a:ext cx="627095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10" name="图片 209">
                  <a:extLst>
                    <a:ext uri="{FF2B5EF4-FFF2-40B4-BE49-F238E27FC236}">
                      <a16:creationId xmlns:a16="http://schemas.microsoft.com/office/drawing/2014/main" id="{F5D84FA1-B817-A28E-D31E-0802D3F5847C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838697" y="2346709"/>
                  <a:ext cx="792001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11" name="图片 210">
                  <a:extLst>
                    <a:ext uri="{FF2B5EF4-FFF2-40B4-BE49-F238E27FC236}">
                      <a16:creationId xmlns:a16="http://schemas.microsoft.com/office/drawing/2014/main" id="{704A572B-9B2A-A101-967C-4B916A77DBDE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6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rightnessContrast bright="40000" contrast="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36952" y="2654234"/>
                  <a:ext cx="792001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12" name="图片 211">
                  <a:extLst>
                    <a:ext uri="{FF2B5EF4-FFF2-40B4-BE49-F238E27FC236}">
                      <a16:creationId xmlns:a16="http://schemas.microsoft.com/office/drawing/2014/main" id="{F98DCC54-797B-6992-FC43-02051F136A1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840493" y="2951761"/>
                  <a:ext cx="792001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13" name="图片 212">
                  <a:extLst>
                    <a:ext uri="{FF2B5EF4-FFF2-40B4-BE49-F238E27FC236}">
                      <a16:creationId xmlns:a16="http://schemas.microsoft.com/office/drawing/2014/main" id="{B60ABBDE-DB3B-9E91-C016-0628EF4E2E9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845699" y="3258539"/>
                  <a:ext cx="792001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416DF3FD-CEFC-44C4-A0BC-DAC4A5D89E5C}"/>
                  </a:ext>
                </a:extLst>
              </p:cNvPr>
              <p:cNvSpPr txBox="1"/>
              <p:nvPr/>
            </p:nvSpPr>
            <p:spPr>
              <a:xfrm>
                <a:off x="5773269" y="669261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45-55kD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6BE60DBD-D72D-1BE4-DE95-BFB259256BC8}"/>
                  </a:ext>
                </a:extLst>
              </p:cNvPr>
              <p:cNvSpPr txBox="1"/>
              <p:nvPr/>
            </p:nvSpPr>
            <p:spPr>
              <a:xfrm>
                <a:off x="5771662" y="965552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70-81kD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A5B7B15D-1021-CD9F-B3EE-7768D4BB2A38}"/>
                  </a:ext>
                </a:extLst>
              </p:cNvPr>
              <p:cNvSpPr txBox="1"/>
              <p:nvPr/>
            </p:nvSpPr>
            <p:spPr>
              <a:xfrm>
                <a:off x="5919743" y="1300230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6AE2881-9D79-42B0-79AF-C491951C4EDE}"/>
                  </a:ext>
                </a:extLst>
              </p:cNvPr>
              <p:cNvSpPr txBox="1"/>
              <p:nvPr/>
            </p:nvSpPr>
            <p:spPr>
              <a:xfrm>
                <a:off x="5916235" y="1590502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79F4A0A1-B37E-D922-1B3F-E821D78852AB}"/>
                </a:ext>
              </a:extLst>
            </p:cNvPr>
            <p:cNvSpPr txBox="1"/>
            <p:nvPr/>
          </p:nvSpPr>
          <p:spPr>
            <a:xfrm>
              <a:off x="4987785" y="854680"/>
              <a:ext cx="893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1         0.94     1.01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04861CAE-05A5-080A-DD86-236F9BA1B921}"/>
                </a:ext>
              </a:extLst>
            </p:cNvPr>
            <p:cNvSpPr txBox="1"/>
            <p:nvPr/>
          </p:nvSpPr>
          <p:spPr>
            <a:xfrm>
              <a:off x="4996349" y="1147440"/>
              <a:ext cx="90902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1         0.28     0.49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B96EA0E5-6708-0B05-1120-34F699A53D9D}"/>
                </a:ext>
              </a:extLst>
            </p:cNvPr>
            <p:cNvSpPr txBox="1"/>
            <p:nvPr/>
          </p:nvSpPr>
          <p:spPr>
            <a:xfrm>
              <a:off x="5004913" y="1457426"/>
              <a:ext cx="95261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1         0.82     0.72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02A9D126-718C-8C3D-80BA-0AD76C34EB0D}"/>
              </a:ext>
            </a:extLst>
          </p:cNvPr>
          <p:cNvGrpSpPr/>
          <p:nvPr/>
        </p:nvGrpSpPr>
        <p:grpSpPr>
          <a:xfrm>
            <a:off x="143700" y="2165878"/>
            <a:ext cx="2076563" cy="1705715"/>
            <a:chOff x="143700" y="2165878"/>
            <a:chExt cx="2076563" cy="170571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94795E88-2D73-ADF6-0C12-263834EF8AD3}"/>
                </a:ext>
              </a:extLst>
            </p:cNvPr>
            <p:cNvGrpSpPr/>
            <p:nvPr/>
          </p:nvGrpSpPr>
          <p:grpSpPr>
            <a:xfrm>
              <a:off x="143700" y="2165878"/>
              <a:ext cx="2076563" cy="1705715"/>
              <a:chOff x="143700" y="2165878"/>
              <a:chExt cx="2076563" cy="1705715"/>
            </a:xfrm>
          </p:grpSpPr>
          <p:grpSp>
            <p:nvGrpSpPr>
              <p:cNvPr id="245" name="组合 244">
                <a:extLst>
                  <a:ext uri="{FF2B5EF4-FFF2-40B4-BE49-F238E27FC236}">
                    <a16:creationId xmlns:a16="http://schemas.microsoft.com/office/drawing/2014/main" id="{B3E3D9B0-2D29-04E0-25C3-FC6557130BD4}"/>
                  </a:ext>
                </a:extLst>
              </p:cNvPr>
              <p:cNvGrpSpPr/>
              <p:nvPr/>
            </p:nvGrpSpPr>
            <p:grpSpPr>
              <a:xfrm>
                <a:off x="143700" y="2165878"/>
                <a:ext cx="2063666" cy="1705715"/>
                <a:chOff x="1726508" y="2210289"/>
                <a:chExt cx="2063666" cy="1653439"/>
              </a:xfrm>
            </p:grpSpPr>
            <p:grpSp>
              <p:nvGrpSpPr>
                <p:cNvPr id="225" name="组合 224">
                  <a:extLst>
                    <a:ext uri="{FF2B5EF4-FFF2-40B4-BE49-F238E27FC236}">
                      <a16:creationId xmlns:a16="http://schemas.microsoft.com/office/drawing/2014/main" id="{2E6F2EFA-166F-76DA-9DD7-34799ECFAD4B}"/>
                    </a:ext>
                  </a:extLst>
                </p:cNvPr>
                <p:cNvGrpSpPr/>
                <p:nvPr/>
              </p:nvGrpSpPr>
              <p:grpSpPr>
                <a:xfrm>
                  <a:off x="1726508" y="2210289"/>
                  <a:ext cx="2063666" cy="1653439"/>
                  <a:chOff x="23843" y="7353554"/>
                  <a:chExt cx="2457621" cy="1698037"/>
                </a:xfrm>
              </p:grpSpPr>
              <p:grpSp>
                <p:nvGrpSpPr>
                  <p:cNvPr id="230" name="组合 229">
                    <a:extLst>
                      <a:ext uri="{FF2B5EF4-FFF2-40B4-BE49-F238E27FC236}">
                        <a16:creationId xmlns:a16="http://schemas.microsoft.com/office/drawing/2014/main" id="{E01F699F-BD09-32F3-85D9-50A15500B5C2}"/>
                      </a:ext>
                    </a:extLst>
                  </p:cNvPr>
                  <p:cNvGrpSpPr/>
                  <p:nvPr/>
                </p:nvGrpSpPr>
                <p:grpSpPr>
                  <a:xfrm>
                    <a:off x="31835" y="7353554"/>
                    <a:ext cx="2449629" cy="1698037"/>
                    <a:chOff x="1163141" y="2992616"/>
                    <a:chExt cx="3641300" cy="2524089"/>
                  </a:xfrm>
                </p:grpSpPr>
                <p:grpSp>
                  <p:nvGrpSpPr>
                    <p:cNvPr id="232" name="组合 231">
                      <a:extLst>
                        <a:ext uri="{FF2B5EF4-FFF2-40B4-BE49-F238E27FC236}">
                          <a16:creationId xmlns:a16="http://schemas.microsoft.com/office/drawing/2014/main" id="{152EAD20-A936-6C4A-502E-75A713D3E7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63141" y="3254515"/>
                      <a:ext cx="3641300" cy="2262190"/>
                      <a:chOff x="6707550" y="3101088"/>
                      <a:chExt cx="3641300" cy="2262191"/>
                    </a:xfrm>
                  </p:grpSpPr>
                  <p:sp>
                    <p:nvSpPr>
                      <p:cNvPr id="234" name="文本框 233">
                        <a:extLst>
                          <a:ext uri="{FF2B5EF4-FFF2-40B4-BE49-F238E27FC236}">
                            <a16:creationId xmlns:a16="http://schemas.microsoft.com/office/drawing/2014/main" id="{BD76A04D-4CB1-6100-889E-19D5E2938DE6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9385355">
                        <a:off x="7796864" y="3268161"/>
                        <a:ext cx="684824" cy="27326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NC</a:t>
                        </a:r>
                        <a:endParaRPr lang="zh-CN" altLang="en-US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5" name="文本框 234">
                        <a:extLst>
                          <a:ext uri="{FF2B5EF4-FFF2-40B4-BE49-F238E27FC236}">
                            <a16:creationId xmlns:a16="http://schemas.microsoft.com/office/drawing/2014/main" id="{42D256D9-7E66-B379-4130-9C2759A18DF6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9417449">
                        <a:off x="8125890" y="3193960"/>
                        <a:ext cx="1013626" cy="27326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siSLC7A11</a:t>
                        </a:r>
                        <a:endParaRPr lang="zh-CN" altLang="en-US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6" name="文本框 235">
                        <a:extLst>
                          <a:ext uri="{FF2B5EF4-FFF2-40B4-BE49-F238E27FC236}">
                            <a16:creationId xmlns:a16="http://schemas.microsoft.com/office/drawing/2014/main" id="{295DB048-86FF-4385-1009-CE3C5635800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707550" y="4100900"/>
                        <a:ext cx="783773" cy="3188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TAP1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7" name="文本框 236">
                        <a:extLst>
                          <a:ext uri="{FF2B5EF4-FFF2-40B4-BE49-F238E27FC236}">
                            <a16:creationId xmlns:a16="http://schemas.microsoft.com/office/drawing/2014/main" id="{A80E661C-E8C7-2CB1-3E0A-D671B1136F3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732822" y="4568485"/>
                        <a:ext cx="849038" cy="3188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MHC-I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8" name="文本框 237">
                        <a:extLst>
                          <a:ext uri="{FF2B5EF4-FFF2-40B4-BE49-F238E27FC236}">
                            <a16:creationId xmlns:a16="http://schemas.microsoft.com/office/drawing/2014/main" id="{A162C4E0-342C-B101-6DD8-FF217290B33B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9385355">
                        <a:off x="8556649" y="3131978"/>
                        <a:ext cx="1114011" cy="27326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siTAP1-1</a:t>
                        </a:r>
                        <a:endParaRPr lang="zh-CN" altLang="en-US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9" name="文本框 238">
                        <a:extLst>
                          <a:ext uri="{FF2B5EF4-FFF2-40B4-BE49-F238E27FC236}">
                            <a16:creationId xmlns:a16="http://schemas.microsoft.com/office/drawing/2014/main" id="{2DA4B2B7-DC0A-6AAC-F2D7-56F0F08F7CC3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9417449">
                        <a:off x="8648579" y="3101088"/>
                        <a:ext cx="1700271" cy="409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zh-CN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siSLC7A11+</a:t>
                        </a:r>
                      </a:p>
                      <a:p>
                        <a:pPr algn="ctr"/>
                        <a:r>
                          <a:rPr lang="en-US" altLang="zh-CN" sz="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siTAP1-1</a:t>
                        </a:r>
                        <a:endParaRPr lang="zh-CN" altLang="en-US" sz="6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40" name="文本框 239">
                        <a:extLst>
                          <a:ext uri="{FF2B5EF4-FFF2-40B4-BE49-F238E27FC236}">
                            <a16:creationId xmlns:a16="http://schemas.microsoft.com/office/drawing/2014/main" id="{BD7D4B07-C615-BB05-BEB2-5E47B14071D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725644" y="5044468"/>
                        <a:ext cx="925657" cy="3188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Tubulin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33" name="文本框 232">
                      <a:extLst>
                        <a:ext uri="{FF2B5EF4-FFF2-40B4-BE49-F238E27FC236}">
                          <a16:creationId xmlns:a16="http://schemas.microsoft.com/office/drawing/2014/main" id="{02BAE44B-BDF4-A5F0-B3B3-1C35C2DCE0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97537" y="2992616"/>
                      <a:ext cx="814986" cy="31880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6-10B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31" name="文本框 230">
                    <a:extLst>
                      <a:ext uri="{FF2B5EF4-FFF2-40B4-BE49-F238E27FC236}">
                        <a16:creationId xmlns:a16="http://schemas.microsoft.com/office/drawing/2014/main" id="{228F6E4A-5B4C-0F87-F16D-C56F4204E470}"/>
                      </a:ext>
                    </a:extLst>
                  </p:cNvPr>
                  <p:cNvSpPr txBox="1"/>
                  <p:nvPr/>
                </p:nvSpPr>
                <p:spPr>
                  <a:xfrm>
                    <a:off x="23843" y="7887255"/>
                    <a:ext cx="746808" cy="214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41" name="图片 240">
                  <a:extLst>
                    <a:ext uri="{FF2B5EF4-FFF2-40B4-BE49-F238E27FC236}">
                      <a16:creationId xmlns:a16="http://schemas.microsoft.com/office/drawing/2014/main" id="{D89F03C9-CC62-88F1-4397-85F598F777F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08199" y="3333841"/>
                  <a:ext cx="864000" cy="21657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42" name="图片 241">
                  <a:extLst>
                    <a:ext uri="{FF2B5EF4-FFF2-40B4-BE49-F238E27FC236}">
                      <a16:creationId xmlns:a16="http://schemas.microsoft.com/office/drawing/2014/main" id="{C0254E45-3845-3E95-14F3-672721C196D1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411716" y="3034249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43" name="图片 242">
                  <a:extLst>
                    <a:ext uri="{FF2B5EF4-FFF2-40B4-BE49-F238E27FC236}">
                      <a16:creationId xmlns:a16="http://schemas.microsoft.com/office/drawing/2014/main" id="{CCCB5828-5F57-CC54-C1FE-D3ACA091982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11716" y="3637854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44" name="图片 243">
                  <a:extLst>
                    <a:ext uri="{FF2B5EF4-FFF2-40B4-BE49-F238E27FC236}">
                      <a16:creationId xmlns:a16="http://schemas.microsoft.com/office/drawing/2014/main" id="{D930B887-6495-0152-64F4-D1C1E8FB43AB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14411" y="2720962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BFD2703-FE8D-FB6F-FA40-91BB37A09EA0}"/>
                  </a:ext>
                </a:extLst>
              </p:cNvPr>
              <p:cNvSpPr txBox="1"/>
              <p:nvPr/>
            </p:nvSpPr>
            <p:spPr>
              <a:xfrm>
                <a:off x="1643625" y="2686980"/>
                <a:ext cx="5741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45-55kD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E7A4E83-7BB8-7C88-5ED0-78F150CBCF1E}"/>
                  </a:ext>
                </a:extLst>
              </p:cNvPr>
              <p:cNvSpPr txBox="1"/>
              <p:nvPr/>
            </p:nvSpPr>
            <p:spPr>
              <a:xfrm>
                <a:off x="1795147" y="3016100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1FF55A62-0D95-1174-984D-3E727768BC6C}"/>
                  </a:ext>
                </a:extLst>
              </p:cNvPr>
              <p:cNvSpPr txBox="1"/>
              <p:nvPr/>
            </p:nvSpPr>
            <p:spPr>
              <a:xfrm>
                <a:off x="1795076" y="3337556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109A3CE5-C4FF-CC40-85D9-6FD2607E2372}"/>
                  </a:ext>
                </a:extLst>
              </p:cNvPr>
              <p:cNvSpPr txBox="1"/>
              <p:nvPr/>
            </p:nvSpPr>
            <p:spPr>
              <a:xfrm>
                <a:off x="1793116" y="3635960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01E07069-BF74-7449-B8B4-B914988E31E1}"/>
                </a:ext>
              </a:extLst>
            </p:cNvPr>
            <p:cNvSpPr txBox="1"/>
            <p:nvPr/>
          </p:nvSpPr>
          <p:spPr>
            <a:xfrm>
              <a:off x="779242" y="2876815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1      0.41   0.91   0.36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CD952E18-4B64-EEAE-F093-3CC6A059B1A7}"/>
                </a:ext>
              </a:extLst>
            </p:cNvPr>
            <p:cNvSpPr txBox="1"/>
            <p:nvPr/>
          </p:nvSpPr>
          <p:spPr>
            <a:xfrm>
              <a:off x="787806" y="3188462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1      1.11   0.30   0.32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3A6C8F27-0CD6-7A2B-DE49-54FABD6D6BA2}"/>
                </a:ext>
              </a:extLst>
            </p:cNvPr>
            <p:cNvSpPr txBox="1"/>
            <p:nvPr/>
          </p:nvSpPr>
          <p:spPr>
            <a:xfrm>
              <a:off x="797636" y="3501750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1     1.21   0.73    0.88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E2A0B347-D43E-A3C9-88DF-1E83EEEE4ACD}"/>
              </a:ext>
            </a:extLst>
          </p:cNvPr>
          <p:cNvGrpSpPr/>
          <p:nvPr/>
        </p:nvGrpSpPr>
        <p:grpSpPr>
          <a:xfrm>
            <a:off x="354895" y="5669967"/>
            <a:ext cx="1548032" cy="1304998"/>
            <a:chOff x="354895" y="5669967"/>
            <a:chExt cx="1548032" cy="1304998"/>
          </a:xfrm>
        </p:grpSpPr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405ABA13-50FD-CA22-6549-AFEAAFA57E78}"/>
                </a:ext>
              </a:extLst>
            </p:cNvPr>
            <p:cNvGrpSpPr/>
            <p:nvPr/>
          </p:nvGrpSpPr>
          <p:grpSpPr>
            <a:xfrm>
              <a:off x="354895" y="5669967"/>
              <a:ext cx="1548032" cy="1304998"/>
              <a:chOff x="354895" y="5669967"/>
              <a:chExt cx="1548032" cy="1304998"/>
            </a:xfrm>
          </p:grpSpPr>
          <p:grpSp>
            <p:nvGrpSpPr>
              <p:cNvPr id="269" name="组合 268">
                <a:extLst>
                  <a:ext uri="{FF2B5EF4-FFF2-40B4-BE49-F238E27FC236}">
                    <a16:creationId xmlns:a16="http://schemas.microsoft.com/office/drawing/2014/main" id="{9110664C-6F4D-D31F-23D3-9D2A3B0D6667}"/>
                  </a:ext>
                </a:extLst>
              </p:cNvPr>
              <p:cNvGrpSpPr/>
              <p:nvPr/>
            </p:nvGrpSpPr>
            <p:grpSpPr>
              <a:xfrm>
                <a:off x="354895" y="5669967"/>
                <a:ext cx="1387595" cy="1287328"/>
                <a:chOff x="-989047" y="5785909"/>
                <a:chExt cx="1294740" cy="1272316"/>
              </a:xfrm>
            </p:grpSpPr>
            <p:grpSp>
              <p:nvGrpSpPr>
                <p:cNvPr id="246" name="组合 245">
                  <a:extLst>
                    <a:ext uri="{FF2B5EF4-FFF2-40B4-BE49-F238E27FC236}">
                      <a16:creationId xmlns:a16="http://schemas.microsoft.com/office/drawing/2014/main" id="{A4919487-0884-E838-E268-A9766259E198}"/>
                    </a:ext>
                  </a:extLst>
                </p:cNvPr>
                <p:cNvGrpSpPr/>
                <p:nvPr/>
              </p:nvGrpSpPr>
              <p:grpSpPr>
                <a:xfrm>
                  <a:off x="-989047" y="5785909"/>
                  <a:ext cx="1294740" cy="1253165"/>
                  <a:chOff x="6421229" y="976482"/>
                  <a:chExt cx="2562292" cy="3217720"/>
                </a:xfrm>
              </p:grpSpPr>
              <p:sp>
                <p:nvSpPr>
                  <p:cNvPr id="247" name="文本框 246">
                    <a:extLst>
                      <a:ext uri="{FF2B5EF4-FFF2-40B4-BE49-F238E27FC236}">
                        <a16:creationId xmlns:a16="http://schemas.microsoft.com/office/drawing/2014/main" id="{738BD42A-C6DB-9956-FA03-1FE761551FC8}"/>
                      </a:ext>
                    </a:extLst>
                  </p:cNvPr>
                  <p:cNvSpPr txBox="1"/>
                  <p:nvPr/>
                </p:nvSpPr>
                <p:spPr>
                  <a:xfrm>
                    <a:off x="6421229" y="2885246"/>
                    <a:ext cx="817569" cy="5467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8" name="文本框 247">
                    <a:extLst>
                      <a:ext uri="{FF2B5EF4-FFF2-40B4-BE49-F238E27FC236}">
                        <a16:creationId xmlns:a16="http://schemas.microsoft.com/office/drawing/2014/main" id="{9497C5CE-8EC9-D689-9BD0-66B30FDDA764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7314302" y="1529949"/>
                    <a:ext cx="613324" cy="5467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9" name="文本框 248">
                    <a:extLst>
                      <a:ext uri="{FF2B5EF4-FFF2-40B4-BE49-F238E27FC236}">
                        <a16:creationId xmlns:a16="http://schemas.microsoft.com/office/drawing/2014/main" id="{D2101AC0-CB55-DB7C-62A1-0F3C5ED00EA7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7584009" y="1503121"/>
                    <a:ext cx="930051" cy="5467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siGR-2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0" name="文本框 249">
                    <a:extLst>
                      <a:ext uri="{FF2B5EF4-FFF2-40B4-BE49-F238E27FC236}">
                        <a16:creationId xmlns:a16="http://schemas.microsoft.com/office/drawing/2014/main" id="{1A7EFF1A-15D8-4057-DDA3-76102891D6AB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8053470" y="1485222"/>
                    <a:ext cx="930051" cy="5467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siGR-3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1" name="文本框 250">
                    <a:extLst>
                      <a:ext uri="{FF2B5EF4-FFF2-40B4-BE49-F238E27FC236}">
                        <a16:creationId xmlns:a16="http://schemas.microsoft.com/office/drawing/2014/main" id="{2266346C-3A0A-3053-0B12-F5E1DC332746}"/>
                      </a:ext>
                    </a:extLst>
                  </p:cNvPr>
                  <p:cNvSpPr txBox="1"/>
                  <p:nvPr/>
                </p:nvSpPr>
                <p:spPr>
                  <a:xfrm>
                    <a:off x="7450797" y="976482"/>
                    <a:ext cx="850128" cy="5467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2" name="文本框 251">
                    <a:extLst>
                      <a:ext uri="{FF2B5EF4-FFF2-40B4-BE49-F238E27FC236}">
                        <a16:creationId xmlns:a16="http://schemas.microsoft.com/office/drawing/2014/main" id="{6DB084E3-AD25-DBA2-41FE-9EB521350496}"/>
                      </a:ext>
                    </a:extLst>
                  </p:cNvPr>
                  <p:cNvSpPr txBox="1"/>
                  <p:nvPr/>
                </p:nvSpPr>
                <p:spPr>
                  <a:xfrm>
                    <a:off x="6431836" y="3647463"/>
                    <a:ext cx="915251" cy="5467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3" name="文本框 252">
                    <a:extLst>
                      <a:ext uri="{FF2B5EF4-FFF2-40B4-BE49-F238E27FC236}">
                        <a16:creationId xmlns:a16="http://schemas.microsoft.com/office/drawing/2014/main" id="{1A0C41AF-3D31-7205-1C4F-F7FE25033951}"/>
                      </a:ext>
                    </a:extLst>
                  </p:cNvPr>
                  <p:cNvSpPr txBox="1"/>
                  <p:nvPr/>
                </p:nvSpPr>
                <p:spPr>
                  <a:xfrm>
                    <a:off x="6432711" y="2217950"/>
                    <a:ext cx="625164" cy="5467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66" name="图片 265">
                  <a:extLst>
                    <a:ext uri="{FF2B5EF4-FFF2-40B4-BE49-F238E27FC236}">
                      <a16:creationId xmlns:a16="http://schemas.microsoft.com/office/drawing/2014/main" id="{78137F8E-0A86-2299-3CD4-FD91587CF07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4">
                  <a:extLst>
                    <a:ext uri="{BEBA8EAE-BF5A-486C-A8C5-ECC9F3942E4B}">
                      <a14:imgProps xmlns:a14="http://schemas.microsoft.com/office/drawing/2010/main">
                        <a14:imgLayer r:embed="rId25"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555132" y="6530861"/>
                  <a:ext cx="648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67" name="图片 266">
                  <a:extLst>
                    <a:ext uri="{FF2B5EF4-FFF2-40B4-BE49-F238E27FC236}">
                      <a16:creationId xmlns:a16="http://schemas.microsoft.com/office/drawing/2014/main" id="{ADB88556-EF66-900F-A6B8-F1C178480C8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-555131" y="6283276"/>
                  <a:ext cx="648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68" name="图片 267">
                  <a:extLst>
                    <a:ext uri="{FF2B5EF4-FFF2-40B4-BE49-F238E27FC236}">
                      <a16:creationId xmlns:a16="http://schemas.microsoft.com/office/drawing/2014/main" id="{BAEC8B72-74E6-8DE2-5393-02F042E6648C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-553819" y="6842225"/>
                  <a:ext cx="648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494E4FD-9540-F782-FB02-032936360217}"/>
                  </a:ext>
                </a:extLst>
              </p:cNvPr>
              <p:cNvSpPr txBox="1"/>
              <p:nvPr/>
            </p:nvSpPr>
            <p:spPr>
              <a:xfrm>
                <a:off x="1477811" y="6179635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FCB6E7E7-1C1E-7B86-D1FD-0CE7BEF39FF3}"/>
                  </a:ext>
                </a:extLst>
              </p:cNvPr>
              <p:cNvSpPr txBox="1"/>
              <p:nvPr/>
            </p:nvSpPr>
            <p:spPr>
              <a:xfrm>
                <a:off x="1477740" y="6443466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A3E4E648-8662-3004-3D9D-C02983620D8D}"/>
                  </a:ext>
                </a:extLst>
              </p:cNvPr>
              <p:cNvSpPr txBox="1"/>
              <p:nvPr/>
            </p:nvSpPr>
            <p:spPr>
              <a:xfrm>
                <a:off x="1475780" y="6759521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B0911D30-83C0-9566-B7DA-9695D1B0E0B6}"/>
                </a:ext>
              </a:extLst>
            </p:cNvPr>
            <p:cNvSpPr txBox="1"/>
            <p:nvPr/>
          </p:nvSpPr>
          <p:spPr>
            <a:xfrm>
              <a:off x="774705" y="6603035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1      0.90     0.56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1F9231FB-EE7C-A414-0530-D4EDB532C66D}"/>
              </a:ext>
            </a:extLst>
          </p:cNvPr>
          <p:cNvGrpSpPr/>
          <p:nvPr/>
        </p:nvGrpSpPr>
        <p:grpSpPr>
          <a:xfrm>
            <a:off x="-6790" y="57561"/>
            <a:ext cx="5653028" cy="7171194"/>
            <a:chOff x="-229145" y="55698"/>
            <a:chExt cx="5653028" cy="7171194"/>
          </a:xfrm>
        </p:grpSpPr>
        <p:sp>
          <p:nvSpPr>
            <p:cNvPr id="344" name="文本框 343">
              <a:extLst>
                <a:ext uri="{FF2B5EF4-FFF2-40B4-BE49-F238E27FC236}">
                  <a16:creationId xmlns:a16="http://schemas.microsoft.com/office/drawing/2014/main" id="{72DEDA00-4A0A-0D21-AEFD-70297E09041D}"/>
                </a:ext>
              </a:extLst>
            </p:cNvPr>
            <p:cNvSpPr txBox="1"/>
            <p:nvPr/>
          </p:nvSpPr>
          <p:spPr>
            <a:xfrm>
              <a:off x="-229145" y="55698"/>
              <a:ext cx="5653028" cy="7171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                                                                                        B</a:t>
              </a: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C                                                               D</a:t>
              </a: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                   F</a:t>
              </a: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zh-CN" alt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        </a:t>
              </a:r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G                                                        H</a:t>
              </a: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</a:p>
          </p:txBody>
        </p: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A93AE6F9-CB57-6AE5-B3D1-E2A941F415A8}"/>
                </a:ext>
              </a:extLst>
            </p:cNvPr>
            <p:cNvGrpSpPr/>
            <p:nvPr/>
          </p:nvGrpSpPr>
          <p:grpSpPr>
            <a:xfrm>
              <a:off x="2093564" y="5521112"/>
              <a:ext cx="1870526" cy="1496166"/>
              <a:chOff x="2093564" y="5521112"/>
              <a:chExt cx="1870526" cy="1496166"/>
            </a:xfrm>
          </p:grpSpPr>
          <p:grpSp>
            <p:nvGrpSpPr>
              <p:cNvPr id="339" name="组合 338">
                <a:extLst>
                  <a:ext uri="{FF2B5EF4-FFF2-40B4-BE49-F238E27FC236}">
                    <a16:creationId xmlns:a16="http://schemas.microsoft.com/office/drawing/2014/main" id="{9F9B816F-9EDB-01FB-798B-E6B0015D6B95}"/>
                  </a:ext>
                </a:extLst>
              </p:cNvPr>
              <p:cNvGrpSpPr/>
              <p:nvPr/>
            </p:nvGrpSpPr>
            <p:grpSpPr>
              <a:xfrm>
                <a:off x="2093564" y="5521112"/>
                <a:ext cx="1599955" cy="1488022"/>
                <a:chOff x="2468801" y="8910707"/>
                <a:chExt cx="1599956" cy="1488022"/>
              </a:xfrm>
            </p:grpSpPr>
            <p:grpSp>
              <p:nvGrpSpPr>
                <p:cNvPr id="322" name="组合 321">
                  <a:extLst>
                    <a:ext uri="{FF2B5EF4-FFF2-40B4-BE49-F238E27FC236}">
                      <a16:creationId xmlns:a16="http://schemas.microsoft.com/office/drawing/2014/main" id="{405306AB-E400-E509-0E3D-5CD8AF8232D7}"/>
                    </a:ext>
                  </a:extLst>
                </p:cNvPr>
                <p:cNvGrpSpPr/>
                <p:nvPr/>
              </p:nvGrpSpPr>
              <p:grpSpPr>
                <a:xfrm>
                  <a:off x="2468801" y="8910707"/>
                  <a:ext cx="1599956" cy="1487466"/>
                  <a:chOff x="741645" y="1226734"/>
                  <a:chExt cx="3382531" cy="3144705"/>
                </a:xfrm>
              </p:grpSpPr>
              <p:sp>
                <p:nvSpPr>
                  <p:cNvPr id="324" name="文本框 323">
                    <a:extLst>
                      <a:ext uri="{FF2B5EF4-FFF2-40B4-BE49-F238E27FC236}">
                        <a16:creationId xmlns:a16="http://schemas.microsoft.com/office/drawing/2014/main" id="{7553FA4A-392A-B00E-822A-E555575278DB}"/>
                      </a:ext>
                    </a:extLst>
                  </p:cNvPr>
                  <p:cNvSpPr txBox="1"/>
                  <p:nvPr/>
                </p:nvSpPr>
                <p:spPr>
                  <a:xfrm>
                    <a:off x="2908859" y="1606812"/>
                    <a:ext cx="1142763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nucleus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5" name="文本框 324">
                    <a:extLst>
                      <a:ext uri="{FF2B5EF4-FFF2-40B4-BE49-F238E27FC236}">
                        <a16:creationId xmlns:a16="http://schemas.microsoft.com/office/drawing/2014/main" id="{A342BDD4-6AAD-20FB-E090-AC204B50AC57}"/>
                      </a:ext>
                    </a:extLst>
                  </p:cNvPr>
                  <p:cNvSpPr txBox="1"/>
                  <p:nvPr/>
                </p:nvSpPr>
                <p:spPr>
                  <a:xfrm>
                    <a:off x="1826840" y="1588410"/>
                    <a:ext cx="1261377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cytoplam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6" name="文本框 325">
                    <a:extLst>
                      <a:ext uri="{FF2B5EF4-FFF2-40B4-BE49-F238E27FC236}">
                        <a16:creationId xmlns:a16="http://schemas.microsoft.com/office/drawing/2014/main" id="{24801300-7010-872B-B382-922E077293A7}"/>
                      </a:ext>
                    </a:extLst>
                  </p:cNvPr>
                  <p:cNvSpPr txBox="1"/>
                  <p:nvPr/>
                </p:nvSpPr>
                <p:spPr>
                  <a:xfrm rot="18680102">
                    <a:off x="1333811" y="2053869"/>
                    <a:ext cx="2027010" cy="585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(4.5g/L)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7" name="文本框 326">
                    <a:extLst>
                      <a:ext uri="{FF2B5EF4-FFF2-40B4-BE49-F238E27FC236}">
                        <a16:creationId xmlns:a16="http://schemas.microsoft.com/office/drawing/2014/main" id="{09CECA71-1602-3FD6-6DA5-CF5225905E4E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1904401" y="2108492"/>
                    <a:ext cx="1886236" cy="585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(1g/L)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8" name="文本框 327">
                    <a:extLst>
                      <a:ext uri="{FF2B5EF4-FFF2-40B4-BE49-F238E27FC236}">
                        <a16:creationId xmlns:a16="http://schemas.microsoft.com/office/drawing/2014/main" id="{5ADA1EF4-E7D9-95DB-A4C8-4690A0DE4B36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2394124" y="2054892"/>
                    <a:ext cx="1894986" cy="585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(4.5g/L)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9" name="文本框 328">
                    <a:extLst>
                      <a:ext uri="{FF2B5EF4-FFF2-40B4-BE49-F238E27FC236}">
                        <a16:creationId xmlns:a16="http://schemas.microsoft.com/office/drawing/2014/main" id="{E162EA44-A747-0FB3-0AA5-162127184FFC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3336240" y="2100767"/>
                    <a:ext cx="990258" cy="58561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(1g/L)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330" name="直接连接符 329">
                    <a:extLst>
                      <a:ext uri="{FF2B5EF4-FFF2-40B4-BE49-F238E27FC236}">
                        <a16:creationId xmlns:a16="http://schemas.microsoft.com/office/drawing/2014/main" id="{F0155771-97F4-14D9-AD84-232E754CA9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042365" y="2018999"/>
                    <a:ext cx="8372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1" name="直接连接符 330">
                    <a:extLst>
                      <a:ext uri="{FF2B5EF4-FFF2-40B4-BE49-F238E27FC236}">
                        <a16:creationId xmlns:a16="http://schemas.microsoft.com/office/drawing/2014/main" id="{70D0A782-8329-D163-FFE4-8A5B662251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46233" y="2018999"/>
                    <a:ext cx="8372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2" name="文本框 331">
                    <a:extLst>
                      <a:ext uri="{FF2B5EF4-FFF2-40B4-BE49-F238E27FC236}">
                        <a16:creationId xmlns:a16="http://schemas.microsoft.com/office/drawing/2014/main" id="{B8A1E2B9-3CB8-BF4E-5C3A-AB0014CC5D3E}"/>
                      </a:ext>
                    </a:extLst>
                  </p:cNvPr>
                  <p:cNvSpPr txBox="1"/>
                  <p:nvPr/>
                </p:nvSpPr>
                <p:spPr>
                  <a:xfrm>
                    <a:off x="749797" y="2741298"/>
                    <a:ext cx="715751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3" name="文本框 332">
                    <a:extLst>
                      <a:ext uri="{FF2B5EF4-FFF2-40B4-BE49-F238E27FC236}">
                        <a16:creationId xmlns:a16="http://schemas.microsoft.com/office/drawing/2014/main" id="{5E0FB498-A617-B556-08CA-7AFB45A4C109}"/>
                      </a:ext>
                    </a:extLst>
                  </p:cNvPr>
                  <p:cNvSpPr txBox="1"/>
                  <p:nvPr/>
                </p:nvSpPr>
                <p:spPr>
                  <a:xfrm>
                    <a:off x="741645" y="3400995"/>
                    <a:ext cx="1034314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4" name="文本框 333">
                    <a:extLst>
                      <a:ext uri="{FF2B5EF4-FFF2-40B4-BE49-F238E27FC236}">
                        <a16:creationId xmlns:a16="http://schemas.microsoft.com/office/drawing/2014/main" id="{78653A65-549B-6D6C-E815-EEC0E6F50D57}"/>
                      </a:ext>
                    </a:extLst>
                  </p:cNvPr>
                  <p:cNvSpPr txBox="1"/>
                  <p:nvPr/>
                </p:nvSpPr>
                <p:spPr>
                  <a:xfrm>
                    <a:off x="749338" y="3915961"/>
                    <a:ext cx="1468104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Histone H3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5" name="文本框 334">
                    <a:extLst>
                      <a:ext uri="{FF2B5EF4-FFF2-40B4-BE49-F238E27FC236}">
                        <a16:creationId xmlns:a16="http://schemas.microsoft.com/office/drawing/2014/main" id="{E0B890B8-A004-5E6E-D6C7-E997C2165569}"/>
                      </a:ext>
                    </a:extLst>
                  </p:cNvPr>
                  <p:cNvSpPr txBox="1"/>
                  <p:nvPr/>
                </p:nvSpPr>
                <p:spPr>
                  <a:xfrm>
                    <a:off x="2435474" y="1226734"/>
                    <a:ext cx="973313" cy="4554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336" name="图片 335">
                  <a:extLst>
                    <a:ext uri="{FF2B5EF4-FFF2-40B4-BE49-F238E27FC236}">
                      <a16:creationId xmlns:a16="http://schemas.microsoft.com/office/drawing/2014/main" id="{CD49C7C9-EE80-8D07-7436-7C3976C9CBC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8">
                  <a:extLst>
                    <a:ext uri="{BEBA8EAE-BF5A-486C-A8C5-ECC9F3942E4B}">
                      <a14:imgProps xmlns:a14="http://schemas.microsoft.com/office/drawing/2010/main">
                        <a14:imgLayer r:embed="rId29">
                          <a14:imgEffect>
                            <a14:brightnessContrast bright="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73400" y="10182729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337" name="图片 336">
                  <a:extLst>
                    <a:ext uri="{FF2B5EF4-FFF2-40B4-BE49-F238E27FC236}">
                      <a16:creationId xmlns:a16="http://schemas.microsoft.com/office/drawing/2014/main" id="{A6617BC2-D656-3181-2B3C-88846BFB9452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0">
                  <a:extLst>
                    <a:ext uri="{BEBA8EAE-BF5A-486C-A8C5-ECC9F3942E4B}">
                      <a14:imgProps xmlns:a14="http://schemas.microsoft.com/office/drawing/2010/main">
                        <a14:imgLayer r:embed="rId31">
                          <a14:imgEffect>
                            <a14:brightnessContrast bright="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81789" y="9620477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338" name="图片 337">
                  <a:extLst>
                    <a:ext uri="{FF2B5EF4-FFF2-40B4-BE49-F238E27FC236}">
                      <a16:creationId xmlns:a16="http://schemas.microsoft.com/office/drawing/2014/main" id="{A19A5F4B-721B-6EFE-A4AA-4DC5B8D098AA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79741" y="9930334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970D96A2-2EF5-2759-3735-0BFB18C7402E}"/>
                  </a:ext>
                </a:extLst>
              </p:cNvPr>
              <p:cNvSpPr txBox="1"/>
              <p:nvPr/>
            </p:nvSpPr>
            <p:spPr>
              <a:xfrm>
                <a:off x="3534448" y="6242249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31191EF2-8928-9E1F-B53D-15F0C9F5F832}"/>
                  </a:ext>
                </a:extLst>
              </p:cNvPr>
              <p:cNvSpPr txBox="1"/>
              <p:nvPr/>
            </p:nvSpPr>
            <p:spPr>
              <a:xfrm>
                <a:off x="3538974" y="6562083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F7ADF42C-6988-9E09-AEF0-2B4E59258CEA}"/>
                  </a:ext>
                </a:extLst>
              </p:cNvPr>
              <p:cNvSpPr txBox="1"/>
              <p:nvPr/>
            </p:nvSpPr>
            <p:spPr>
              <a:xfrm>
                <a:off x="3537014" y="6801834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63E641BD-FB11-0481-7BDE-3B43386FEEBE}"/>
                </a:ext>
              </a:extLst>
            </p:cNvPr>
            <p:cNvSpPr txBox="1"/>
            <p:nvPr/>
          </p:nvSpPr>
          <p:spPr>
            <a:xfrm>
              <a:off x="2651974" y="6401805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1     0.86        1     1.10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382B661B-0D0A-069F-BF86-2B14B709FCEB}"/>
              </a:ext>
            </a:extLst>
          </p:cNvPr>
          <p:cNvGrpSpPr/>
          <p:nvPr/>
        </p:nvGrpSpPr>
        <p:grpSpPr>
          <a:xfrm>
            <a:off x="4145646" y="5531502"/>
            <a:ext cx="1889452" cy="1480164"/>
            <a:chOff x="4145646" y="5531502"/>
            <a:chExt cx="1889452" cy="1480164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627B599-0280-550B-E796-4EE0A5C2AAC6}"/>
                </a:ext>
              </a:extLst>
            </p:cNvPr>
            <p:cNvGrpSpPr/>
            <p:nvPr/>
          </p:nvGrpSpPr>
          <p:grpSpPr>
            <a:xfrm>
              <a:off x="4145646" y="5531502"/>
              <a:ext cx="1889452" cy="1480164"/>
              <a:chOff x="4145646" y="5531502"/>
              <a:chExt cx="1889452" cy="1480164"/>
            </a:xfrm>
          </p:grpSpPr>
          <p:grpSp>
            <p:nvGrpSpPr>
              <p:cNvPr id="343" name="组合 342">
                <a:extLst>
                  <a:ext uri="{FF2B5EF4-FFF2-40B4-BE49-F238E27FC236}">
                    <a16:creationId xmlns:a16="http://schemas.microsoft.com/office/drawing/2014/main" id="{3913AA1B-0415-9777-23AF-E21D772055B6}"/>
                  </a:ext>
                </a:extLst>
              </p:cNvPr>
              <p:cNvGrpSpPr/>
              <p:nvPr/>
            </p:nvGrpSpPr>
            <p:grpSpPr>
              <a:xfrm>
                <a:off x="4145646" y="5531502"/>
                <a:ext cx="1815316" cy="1480164"/>
                <a:chOff x="4141743" y="8921098"/>
                <a:chExt cx="1815316" cy="1480164"/>
              </a:xfrm>
            </p:grpSpPr>
            <p:grpSp>
              <p:nvGrpSpPr>
                <p:cNvPr id="301" name="组合 300">
                  <a:extLst>
                    <a:ext uri="{FF2B5EF4-FFF2-40B4-BE49-F238E27FC236}">
                      <a16:creationId xmlns:a16="http://schemas.microsoft.com/office/drawing/2014/main" id="{A7A83F60-6F13-5F94-0BC9-7C17253923CB}"/>
                    </a:ext>
                  </a:extLst>
                </p:cNvPr>
                <p:cNvGrpSpPr/>
                <p:nvPr/>
              </p:nvGrpSpPr>
              <p:grpSpPr>
                <a:xfrm>
                  <a:off x="4141743" y="8921098"/>
                  <a:ext cx="1815316" cy="1475906"/>
                  <a:chOff x="1386239" y="1514693"/>
                  <a:chExt cx="4013911" cy="3263436"/>
                </a:xfrm>
              </p:grpSpPr>
              <p:sp>
                <p:nvSpPr>
                  <p:cNvPr id="303" name="文本框 302">
                    <a:extLst>
                      <a:ext uri="{FF2B5EF4-FFF2-40B4-BE49-F238E27FC236}">
                        <a16:creationId xmlns:a16="http://schemas.microsoft.com/office/drawing/2014/main" id="{E1AE3EC2-AAEF-A515-3CA3-90EA88AD6713}"/>
                      </a:ext>
                    </a:extLst>
                  </p:cNvPr>
                  <p:cNvSpPr txBox="1"/>
                  <p:nvPr/>
                </p:nvSpPr>
                <p:spPr>
                  <a:xfrm>
                    <a:off x="3621570" y="1893216"/>
                    <a:ext cx="1195192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nucleus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4" name="文本框 303">
                    <a:extLst>
                      <a:ext uri="{FF2B5EF4-FFF2-40B4-BE49-F238E27FC236}">
                        <a16:creationId xmlns:a16="http://schemas.microsoft.com/office/drawing/2014/main" id="{BF932495-0A39-B25D-6EC0-A52FCA81737A}"/>
                      </a:ext>
                    </a:extLst>
                  </p:cNvPr>
                  <p:cNvSpPr txBox="1"/>
                  <p:nvPr/>
                </p:nvSpPr>
                <p:spPr>
                  <a:xfrm>
                    <a:off x="2591797" y="1889233"/>
                    <a:ext cx="1319248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cytoplam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5" name="文本框 304">
                    <a:extLst>
                      <a:ext uri="{FF2B5EF4-FFF2-40B4-BE49-F238E27FC236}">
                        <a16:creationId xmlns:a16="http://schemas.microsoft.com/office/drawing/2014/main" id="{C6BF3F6C-CDB4-AE8F-A94A-187FD08CE354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2729997" y="2602772"/>
                    <a:ext cx="807304" cy="4083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6" name="文本框 305">
                    <a:extLst>
                      <a:ext uri="{FF2B5EF4-FFF2-40B4-BE49-F238E27FC236}">
                        <a16:creationId xmlns:a16="http://schemas.microsoft.com/office/drawing/2014/main" id="{DC119F09-3998-06CC-31D2-B291C8A64AEC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3068715" y="2459068"/>
                    <a:ext cx="1322792" cy="40832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siSLCA11-1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307" name="直接连接符 306">
                    <a:extLst>
                      <a:ext uri="{FF2B5EF4-FFF2-40B4-BE49-F238E27FC236}">
                        <a16:creationId xmlns:a16="http://schemas.microsoft.com/office/drawing/2014/main" id="{8BF2DAC7-6F49-1BF2-A5F2-F0026C66B9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00723" y="2349765"/>
                    <a:ext cx="87561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8" name="直接连接符 307">
                    <a:extLst>
                      <a:ext uri="{FF2B5EF4-FFF2-40B4-BE49-F238E27FC236}">
                        <a16:creationId xmlns:a16="http://schemas.microsoft.com/office/drawing/2014/main" id="{989B3E39-A36C-C8BB-539F-1B9ACEBC61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87710" y="2350471"/>
                    <a:ext cx="87561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9" name="文本框 308">
                    <a:extLst>
                      <a:ext uri="{FF2B5EF4-FFF2-40B4-BE49-F238E27FC236}">
                        <a16:creationId xmlns:a16="http://schemas.microsoft.com/office/drawing/2014/main" id="{A300F93D-FBBE-5E87-437D-0AC8FBEA03B7}"/>
                      </a:ext>
                    </a:extLst>
                  </p:cNvPr>
                  <p:cNvSpPr txBox="1"/>
                  <p:nvPr/>
                </p:nvSpPr>
                <p:spPr>
                  <a:xfrm>
                    <a:off x="1386239" y="3063943"/>
                    <a:ext cx="748589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0" name="文本框 309">
                    <a:extLst>
                      <a:ext uri="{FF2B5EF4-FFF2-40B4-BE49-F238E27FC236}">
                        <a16:creationId xmlns:a16="http://schemas.microsoft.com/office/drawing/2014/main" id="{5FF54D64-D7BF-C8F6-73EA-2A19D02216F2}"/>
                      </a:ext>
                    </a:extLst>
                  </p:cNvPr>
                  <p:cNvSpPr txBox="1"/>
                  <p:nvPr/>
                </p:nvSpPr>
                <p:spPr>
                  <a:xfrm>
                    <a:off x="1387747" y="3701735"/>
                    <a:ext cx="1081767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1" name="文本框 310">
                    <a:extLst>
                      <a:ext uri="{FF2B5EF4-FFF2-40B4-BE49-F238E27FC236}">
                        <a16:creationId xmlns:a16="http://schemas.microsoft.com/office/drawing/2014/main" id="{323B5A20-66C2-58B4-4385-28A103C13FF3}"/>
                      </a:ext>
                    </a:extLst>
                  </p:cNvPr>
                  <p:cNvSpPr txBox="1"/>
                  <p:nvPr/>
                </p:nvSpPr>
                <p:spPr>
                  <a:xfrm>
                    <a:off x="1387747" y="4301752"/>
                    <a:ext cx="1535459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Histone H3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2" name="文本框 311">
                    <a:extLst>
                      <a:ext uri="{FF2B5EF4-FFF2-40B4-BE49-F238E27FC236}">
                        <a16:creationId xmlns:a16="http://schemas.microsoft.com/office/drawing/2014/main" id="{334464E9-D05E-EAE6-BDF2-8C0BF3A565EE}"/>
                      </a:ext>
                    </a:extLst>
                  </p:cNvPr>
                  <p:cNvSpPr txBox="1"/>
                  <p:nvPr/>
                </p:nvSpPr>
                <p:spPr>
                  <a:xfrm>
                    <a:off x="3200149" y="1514693"/>
                    <a:ext cx="1081768" cy="4763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3" name="文本框 312">
                    <a:extLst>
                      <a:ext uri="{FF2B5EF4-FFF2-40B4-BE49-F238E27FC236}">
                        <a16:creationId xmlns:a16="http://schemas.microsoft.com/office/drawing/2014/main" id="{8AA5CD4D-A3F7-2C6C-D136-B28F1774ED23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3671855" y="2627683"/>
                    <a:ext cx="729335" cy="4083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4" name="文本框 313">
                    <a:extLst>
                      <a:ext uri="{FF2B5EF4-FFF2-40B4-BE49-F238E27FC236}">
                        <a16:creationId xmlns:a16="http://schemas.microsoft.com/office/drawing/2014/main" id="{49718376-E1B5-ADA1-A2AB-5C052EF8DBEC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4077358" y="2459239"/>
                    <a:ext cx="1322792" cy="40832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siSLCA11-1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340" name="图片 339">
                  <a:extLst>
                    <a:ext uri="{FF2B5EF4-FFF2-40B4-BE49-F238E27FC236}">
                      <a16:creationId xmlns:a16="http://schemas.microsoft.com/office/drawing/2014/main" id="{329382F9-3582-478A-CCE8-7D561B453DDE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772372" y="9626742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341" name="图片 340">
                  <a:extLst>
                    <a:ext uri="{FF2B5EF4-FFF2-40B4-BE49-F238E27FC236}">
                      <a16:creationId xmlns:a16="http://schemas.microsoft.com/office/drawing/2014/main" id="{988BF4B4-3225-27D9-5C88-55A7A9F2C268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777102" y="10185262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342" name="图片 341">
                  <a:extLst>
                    <a:ext uri="{FF2B5EF4-FFF2-40B4-BE49-F238E27FC236}">
                      <a16:creationId xmlns:a16="http://schemas.microsoft.com/office/drawing/2014/main" id="{33875569-B7E2-7FF6-AC7C-5B54E17F656E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775792" y="9936499"/>
                  <a:ext cx="86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02E90A99-1745-80A5-D27A-E39C5726EB19}"/>
                  </a:ext>
                </a:extLst>
              </p:cNvPr>
              <p:cNvSpPr txBox="1"/>
              <p:nvPr/>
            </p:nvSpPr>
            <p:spPr>
              <a:xfrm>
                <a:off x="5605456" y="6242249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0038EF97-1DB8-8606-109D-2883A5F17F2B}"/>
                  </a:ext>
                </a:extLst>
              </p:cNvPr>
              <p:cNvSpPr txBox="1"/>
              <p:nvPr/>
            </p:nvSpPr>
            <p:spPr>
              <a:xfrm>
                <a:off x="5609982" y="6553072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207C731B-3ED4-4138-7B93-551F25CF34B4}"/>
                  </a:ext>
                </a:extLst>
              </p:cNvPr>
              <p:cNvSpPr txBox="1"/>
              <p:nvPr/>
            </p:nvSpPr>
            <p:spPr>
              <a:xfrm>
                <a:off x="5608022" y="6782191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C226111F-DB85-C740-56D9-14A94BF51F57}"/>
                </a:ext>
              </a:extLst>
            </p:cNvPr>
            <p:cNvSpPr txBox="1"/>
            <p:nvPr/>
          </p:nvSpPr>
          <p:spPr>
            <a:xfrm>
              <a:off x="4710262" y="6405651"/>
              <a:ext cx="10138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1     0.97       1     1.16   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53F2F1BC-872F-F257-1ECC-73D9B6EC5022}"/>
              </a:ext>
            </a:extLst>
          </p:cNvPr>
          <p:cNvGrpSpPr/>
          <p:nvPr/>
        </p:nvGrpSpPr>
        <p:grpSpPr>
          <a:xfrm>
            <a:off x="3081448" y="4147234"/>
            <a:ext cx="2834755" cy="1381406"/>
            <a:chOff x="3081448" y="4258870"/>
            <a:chExt cx="2834755" cy="1381406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A50EEF59-5E20-53A9-C809-45E054A3444A}"/>
                </a:ext>
              </a:extLst>
            </p:cNvPr>
            <p:cNvGrpSpPr/>
            <p:nvPr/>
          </p:nvGrpSpPr>
          <p:grpSpPr>
            <a:xfrm>
              <a:off x="3081448" y="4258870"/>
              <a:ext cx="2834755" cy="1381406"/>
              <a:chOff x="2983802" y="4263869"/>
              <a:chExt cx="2834755" cy="1381406"/>
            </a:xfrm>
          </p:grpSpPr>
          <p:grpSp>
            <p:nvGrpSpPr>
              <p:cNvPr id="299" name="组合 298">
                <a:extLst>
                  <a:ext uri="{FF2B5EF4-FFF2-40B4-BE49-F238E27FC236}">
                    <a16:creationId xmlns:a16="http://schemas.microsoft.com/office/drawing/2014/main" id="{8C3E6FDE-8CAF-1D95-E32E-DB0B54D26335}"/>
                  </a:ext>
                </a:extLst>
              </p:cNvPr>
              <p:cNvGrpSpPr/>
              <p:nvPr/>
            </p:nvGrpSpPr>
            <p:grpSpPr>
              <a:xfrm>
                <a:off x="2983802" y="4263869"/>
                <a:ext cx="2449162" cy="1381406"/>
                <a:chOff x="1117247" y="4636316"/>
                <a:chExt cx="2449163" cy="1381406"/>
              </a:xfrm>
            </p:grpSpPr>
            <p:grpSp>
              <p:nvGrpSpPr>
                <p:cNvPr id="274" name="组合 273">
                  <a:extLst>
                    <a:ext uri="{FF2B5EF4-FFF2-40B4-BE49-F238E27FC236}">
                      <a16:creationId xmlns:a16="http://schemas.microsoft.com/office/drawing/2014/main" id="{B13EF95D-2AB3-BB0C-6E44-D3385310508B}"/>
                    </a:ext>
                  </a:extLst>
                </p:cNvPr>
                <p:cNvGrpSpPr/>
                <p:nvPr/>
              </p:nvGrpSpPr>
              <p:grpSpPr>
                <a:xfrm>
                  <a:off x="1117247" y="4636316"/>
                  <a:ext cx="2449163" cy="1381406"/>
                  <a:chOff x="3078249" y="422002"/>
                  <a:chExt cx="3737370" cy="2107992"/>
                </a:xfrm>
              </p:grpSpPr>
              <p:grpSp>
                <p:nvGrpSpPr>
                  <p:cNvPr id="276" name="组合 275">
                    <a:extLst>
                      <a:ext uri="{FF2B5EF4-FFF2-40B4-BE49-F238E27FC236}">
                        <a16:creationId xmlns:a16="http://schemas.microsoft.com/office/drawing/2014/main" id="{FC878F0A-BF24-8A03-0298-5E859964DBE0}"/>
                      </a:ext>
                    </a:extLst>
                  </p:cNvPr>
                  <p:cNvGrpSpPr/>
                  <p:nvPr/>
                </p:nvGrpSpPr>
                <p:grpSpPr>
                  <a:xfrm>
                    <a:off x="3078249" y="594916"/>
                    <a:ext cx="3737370" cy="1935078"/>
                    <a:chOff x="3116972" y="640075"/>
                    <a:chExt cx="3737370" cy="1935078"/>
                  </a:xfrm>
                </p:grpSpPr>
                <p:sp>
                  <p:nvSpPr>
                    <p:cNvPr id="278" name="文本框 277">
                      <a:extLst>
                        <a:ext uri="{FF2B5EF4-FFF2-40B4-BE49-F238E27FC236}">
                          <a16:creationId xmlns:a16="http://schemas.microsoft.com/office/drawing/2014/main" id="{E3C7B46B-2E0B-C408-BBD3-843A8A0E888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16972" y="2246391"/>
                      <a:ext cx="797936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9" name="文本框 278">
                      <a:extLst>
                        <a:ext uri="{FF2B5EF4-FFF2-40B4-BE49-F238E27FC236}">
                          <a16:creationId xmlns:a16="http://schemas.microsoft.com/office/drawing/2014/main" id="{6A0292BB-D046-F682-0876-E6DE188CF6D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21107" y="1798428"/>
                      <a:ext cx="731888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0" name="文本框 279">
                      <a:extLst>
                        <a:ext uri="{FF2B5EF4-FFF2-40B4-BE49-F238E27FC236}">
                          <a16:creationId xmlns:a16="http://schemas.microsoft.com/office/drawing/2014/main" id="{C0B48AFA-2C34-5F70-3ADE-A830E7E18CA1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3838360" y="998555"/>
                      <a:ext cx="453025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1" name="文本框 280">
                      <a:extLst>
                        <a:ext uri="{FF2B5EF4-FFF2-40B4-BE49-F238E27FC236}">
                          <a16:creationId xmlns:a16="http://schemas.microsoft.com/office/drawing/2014/main" id="{A130BAD6-E36D-ABC4-A0B3-A66EBF797B94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4121684" y="963198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2" name="文本框 281">
                      <a:extLst>
                        <a:ext uri="{FF2B5EF4-FFF2-40B4-BE49-F238E27FC236}">
                          <a16:creationId xmlns:a16="http://schemas.microsoft.com/office/drawing/2014/main" id="{B3533158-6531-FC2F-FD36-B7D2502CDE62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4441352" y="961930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siGR-3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283" name="直接连接符 282">
                      <a:extLst>
                        <a:ext uri="{FF2B5EF4-FFF2-40B4-BE49-F238E27FC236}">
                          <a16:creationId xmlns:a16="http://schemas.microsoft.com/office/drawing/2014/main" id="{94467238-65B4-4CAB-2282-3F81B66FB9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890811" y="919970"/>
                      <a:ext cx="824029" cy="7064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4" name="直接连接符 283">
                      <a:extLst>
                        <a:ext uri="{FF2B5EF4-FFF2-40B4-BE49-F238E27FC236}">
                          <a16:creationId xmlns:a16="http://schemas.microsoft.com/office/drawing/2014/main" id="{92EC6DEA-7D16-911B-D65C-0445EBF1AA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908178" y="913489"/>
                      <a:ext cx="824029" cy="10613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5" name="直接连接符 284">
                      <a:extLst>
                        <a:ext uri="{FF2B5EF4-FFF2-40B4-BE49-F238E27FC236}">
                          <a16:creationId xmlns:a16="http://schemas.microsoft.com/office/drawing/2014/main" id="{04408919-6D96-4F5C-DCC4-89375C838B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5881379" y="918791"/>
                      <a:ext cx="824029" cy="444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86" name="文本框 285">
                      <a:extLst>
                        <a:ext uri="{FF2B5EF4-FFF2-40B4-BE49-F238E27FC236}">
                          <a16:creationId xmlns:a16="http://schemas.microsoft.com/office/drawing/2014/main" id="{00CE3B3F-7B3A-43E1-2E60-C1300526BC3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78893" y="649232"/>
                      <a:ext cx="557298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48h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7" name="文本框 286">
                      <a:extLst>
                        <a:ext uri="{FF2B5EF4-FFF2-40B4-BE49-F238E27FC236}">
                          <a16:creationId xmlns:a16="http://schemas.microsoft.com/office/drawing/2014/main" id="{A7747290-76F6-7629-D11B-2116EDFF6E3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95750" y="650942"/>
                      <a:ext cx="567187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72h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8" name="文本框 287">
                      <a:extLst>
                        <a:ext uri="{FF2B5EF4-FFF2-40B4-BE49-F238E27FC236}">
                          <a16:creationId xmlns:a16="http://schemas.microsoft.com/office/drawing/2014/main" id="{C6A08872-7C26-2AC9-4C0E-8B92B0FF831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31514" y="640075"/>
                      <a:ext cx="616805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96h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9" name="文本框 288">
                      <a:extLst>
                        <a:ext uri="{FF2B5EF4-FFF2-40B4-BE49-F238E27FC236}">
                          <a16:creationId xmlns:a16="http://schemas.microsoft.com/office/drawing/2014/main" id="{16E85F88-DE7F-8828-C714-B13CA39D4C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21234" y="1337334"/>
                      <a:ext cx="516627" cy="32876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0" name="文本框 289">
                      <a:extLst>
                        <a:ext uri="{FF2B5EF4-FFF2-40B4-BE49-F238E27FC236}">
                          <a16:creationId xmlns:a16="http://schemas.microsoft.com/office/drawing/2014/main" id="{A13283DB-3025-4042-804B-07876E4EB9B8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4799731" y="1014590"/>
                      <a:ext cx="453025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1" name="文本框 290">
                      <a:extLst>
                        <a:ext uri="{FF2B5EF4-FFF2-40B4-BE49-F238E27FC236}">
                          <a16:creationId xmlns:a16="http://schemas.microsoft.com/office/drawing/2014/main" id="{91B896E5-2A3E-7EA9-741C-30229CDEBA39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5070342" y="964599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2" name="文本框 291">
                      <a:extLst>
                        <a:ext uri="{FF2B5EF4-FFF2-40B4-BE49-F238E27FC236}">
                          <a16:creationId xmlns:a16="http://schemas.microsoft.com/office/drawing/2014/main" id="{917664FC-AD51-BBED-86C8-35078AC1D070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5398982" y="968826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siGR-3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3" name="文本框 292">
                      <a:extLst>
                        <a:ext uri="{FF2B5EF4-FFF2-40B4-BE49-F238E27FC236}">
                          <a16:creationId xmlns:a16="http://schemas.microsoft.com/office/drawing/2014/main" id="{A5626AAE-F596-52F4-9B6F-BC9F704FB052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5791070" y="1004865"/>
                      <a:ext cx="453025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4" name="文本框 293">
                      <a:extLst>
                        <a:ext uri="{FF2B5EF4-FFF2-40B4-BE49-F238E27FC236}">
                          <a16:creationId xmlns:a16="http://schemas.microsoft.com/office/drawing/2014/main" id="{57B4B31F-52E9-F6A2-79C7-9EE77306B23A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6072233" y="974951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5" name="文本框 294">
                      <a:extLst>
                        <a:ext uri="{FF2B5EF4-FFF2-40B4-BE49-F238E27FC236}">
                          <a16:creationId xmlns:a16="http://schemas.microsoft.com/office/drawing/2014/main" id="{EB32113B-CD9A-A6E8-9652-D6C005DCD3CB}"/>
                        </a:ext>
                      </a:extLst>
                    </p:cNvPr>
                    <p:cNvSpPr txBox="1"/>
                    <p:nvPr/>
                  </p:nvSpPr>
                  <p:spPr>
                    <a:xfrm rot="18742608">
                      <a:off x="6389085" y="968826"/>
                      <a:ext cx="648718" cy="2817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siGR-3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77" name="文本框 276">
                    <a:extLst>
                      <a:ext uri="{FF2B5EF4-FFF2-40B4-BE49-F238E27FC236}">
                        <a16:creationId xmlns:a16="http://schemas.microsoft.com/office/drawing/2014/main" id="{AF2D1C62-F62F-1112-DC00-62761074F9C8}"/>
                      </a:ext>
                    </a:extLst>
                  </p:cNvPr>
                  <p:cNvSpPr txBox="1"/>
                  <p:nvPr/>
                </p:nvSpPr>
                <p:spPr>
                  <a:xfrm>
                    <a:off x="4923939" y="422002"/>
                    <a:ext cx="702533" cy="3287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96" name="图片 295">
                  <a:extLst>
                    <a:ext uri="{FF2B5EF4-FFF2-40B4-BE49-F238E27FC236}">
                      <a16:creationId xmlns:a16="http://schemas.microsoft.com/office/drawing/2014/main" id="{8AF2112E-88DE-0C89-D80F-844B925F72E6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610130" y="5489992"/>
                  <a:ext cx="1944000" cy="2016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7" name="图片 296">
                  <a:extLst>
                    <a:ext uri="{FF2B5EF4-FFF2-40B4-BE49-F238E27FC236}">
                      <a16:creationId xmlns:a16="http://schemas.microsoft.com/office/drawing/2014/main" id="{FA92432C-564C-06A3-8261-53448DEB0DDB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611457" y="5177879"/>
                  <a:ext cx="1943999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8" name="图片 297">
                  <a:extLst>
                    <a:ext uri="{FF2B5EF4-FFF2-40B4-BE49-F238E27FC236}">
                      <a16:creationId xmlns:a16="http://schemas.microsoft.com/office/drawing/2014/main" id="{033C8C51-1088-5BFF-6D8B-E08B3BC88562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610982" y="5789761"/>
                  <a:ext cx="1944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EAB71CA-8D2B-0497-2048-673D4D57C9C6}"/>
                  </a:ext>
                </a:extLst>
              </p:cNvPr>
              <p:cNvSpPr txBox="1"/>
              <p:nvPr/>
            </p:nvSpPr>
            <p:spPr>
              <a:xfrm>
                <a:off x="5388915" y="4811302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05BE9FAA-FDEA-257C-8FD3-2F819B278B5D}"/>
                  </a:ext>
                </a:extLst>
              </p:cNvPr>
              <p:cNvSpPr txBox="1"/>
              <p:nvPr/>
            </p:nvSpPr>
            <p:spPr>
              <a:xfrm>
                <a:off x="5393441" y="5131131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41kD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31811FA-4522-F1D6-AE2E-8ABBC77F30C9}"/>
                  </a:ext>
                </a:extLst>
              </p:cNvPr>
              <p:cNvSpPr txBox="1"/>
              <p:nvPr/>
            </p:nvSpPr>
            <p:spPr>
              <a:xfrm>
                <a:off x="5391481" y="5429358"/>
                <a:ext cx="4251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50kD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8912A997-34E9-C8FC-C203-A6FD507050B2}"/>
                </a:ext>
              </a:extLst>
            </p:cNvPr>
            <p:cNvSpPr txBox="1"/>
            <p:nvPr/>
          </p:nvSpPr>
          <p:spPr>
            <a:xfrm>
              <a:off x="3531828" y="4970481"/>
              <a:ext cx="207362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1     0.92    0.84    1.0    0.77  0.74    0.90   0.83   0.53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8A484118-1212-4C23-E8EF-6FFB41E55F58}"/>
                </a:ext>
              </a:extLst>
            </p:cNvPr>
            <p:cNvSpPr txBox="1"/>
            <p:nvPr/>
          </p:nvSpPr>
          <p:spPr>
            <a:xfrm>
              <a:off x="3538974" y="5270084"/>
              <a:ext cx="207362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   1     0.81    0.81    0.81    0.63  0.79   0.84   0.80   0.76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A73152B8-7864-B423-F9B0-28C62665CAF6}"/>
              </a:ext>
            </a:extLst>
          </p:cNvPr>
          <p:cNvGrpSpPr/>
          <p:nvPr/>
        </p:nvGrpSpPr>
        <p:grpSpPr>
          <a:xfrm>
            <a:off x="1393285" y="71918"/>
            <a:ext cx="1851877" cy="1641401"/>
            <a:chOff x="1393285" y="71918"/>
            <a:chExt cx="1851877" cy="1641401"/>
          </a:xfrm>
        </p:grpSpPr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4FFBFE46-1150-C0A9-44E7-F0C0CCE70353}"/>
                </a:ext>
              </a:extLst>
            </p:cNvPr>
            <p:cNvGrpSpPr/>
            <p:nvPr/>
          </p:nvGrpSpPr>
          <p:grpSpPr>
            <a:xfrm>
              <a:off x="1393285" y="71918"/>
              <a:ext cx="1851877" cy="1641401"/>
              <a:chOff x="1609039" y="71918"/>
              <a:chExt cx="1851877" cy="1641401"/>
            </a:xfrm>
          </p:grpSpPr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C6829E26-CFB4-21D5-75BF-299580A6B57D}"/>
                  </a:ext>
                </a:extLst>
              </p:cNvPr>
              <p:cNvGrpSpPr/>
              <p:nvPr/>
            </p:nvGrpSpPr>
            <p:grpSpPr>
              <a:xfrm>
                <a:off x="1609039" y="71918"/>
                <a:ext cx="1851877" cy="1641401"/>
                <a:chOff x="1609039" y="71918"/>
                <a:chExt cx="1851877" cy="1641401"/>
              </a:xfrm>
            </p:grpSpPr>
            <p:grpSp>
              <p:nvGrpSpPr>
                <p:cNvPr id="24" name="组合 23">
                  <a:extLst>
                    <a:ext uri="{FF2B5EF4-FFF2-40B4-BE49-F238E27FC236}">
                      <a16:creationId xmlns:a16="http://schemas.microsoft.com/office/drawing/2014/main" id="{6A89F71A-70F0-342D-E45A-3F10140E2B4B}"/>
                    </a:ext>
                  </a:extLst>
                </p:cNvPr>
                <p:cNvGrpSpPr/>
                <p:nvPr/>
              </p:nvGrpSpPr>
              <p:grpSpPr>
                <a:xfrm>
                  <a:off x="1609039" y="71918"/>
                  <a:ext cx="1848309" cy="1641401"/>
                  <a:chOff x="1609039" y="71918"/>
                  <a:chExt cx="1848309" cy="1641401"/>
                </a:xfrm>
              </p:grpSpPr>
              <p:grpSp>
                <p:nvGrpSpPr>
                  <p:cNvPr id="193" name="组合 192">
                    <a:extLst>
                      <a:ext uri="{FF2B5EF4-FFF2-40B4-BE49-F238E27FC236}">
                        <a16:creationId xmlns:a16="http://schemas.microsoft.com/office/drawing/2014/main" id="{59C7AFC8-CC6F-9360-6AD7-C1675CC53262}"/>
                      </a:ext>
                    </a:extLst>
                  </p:cNvPr>
                  <p:cNvGrpSpPr/>
                  <p:nvPr/>
                </p:nvGrpSpPr>
                <p:grpSpPr>
                  <a:xfrm>
                    <a:off x="1609039" y="71918"/>
                    <a:ext cx="1577930" cy="1641401"/>
                    <a:chOff x="4571458" y="167915"/>
                    <a:chExt cx="1577930" cy="1641402"/>
                  </a:xfrm>
                </p:grpSpPr>
                <p:grpSp>
                  <p:nvGrpSpPr>
                    <p:cNvPr id="23" name="组合 22">
                      <a:extLst>
                        <a:ext uri="{FF2B5EF4-FFF2-40B4-BE49-F238E27FC236}">
                          <a16:creationId xmlns:a16="http://schemas.microsoft.com/office/drawing/2014/main" id="{63C25E61-1BC4-F1D8-8D42-F660B3023FA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71458" y="167915"/>
                      <a:ext cx="1577930" cy="1636369"/>
                      <a:chOff x="248309" y="2551782"/>
                      <a:chExt cx="1337694" cy="1350985"/>
                    </a:xfrm>
                  </p:grpSpPr>
                  <p:sp>
                    <p:nvSpPr>
                      <p:cNvPr id="41" name="文本框 40">
                        <a:extLst>
                          <a:ext uri="{FF2B5EF4-FFF2-40B4-BE49-F238E27FC236}">
                            <a16:creationId xmlns:a16="http://schemas.microsoft.com/office/drawing/2014/main" id="{587A2AE3-A59B-29FA-52FA-376027DB9D2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17639" y="2551782"/>
                        <a:ext cx="390290" cy="17787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6-10B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42" name="组合 41">
                        <a:extLst>
                          <a:ext uri="{FF2B5EF4-FFF2-40B4-BE49-F238E27FC236}">
                            <a16:creationId xmlns:a16="http://schemas.microsoft.com/office/drawing/2014/main" id="{307BBF3E-7A98-7C50-8F5F-977BCDB98DD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48309" y="2723309"/>
                        <a:ext cx="1337694" cy="1179458"/>
                        <a:chOff x="248309" y="2723309"/>
                        <a:chExt cx="1337694" cy="1179458"/>
                      </a:xfrm>
                    </p:grpSpPr>
                    <p:grpSp>
                      <p:nvGrpSpPr>
                        <p:cNvPr id="45" name="组合 44">
                          <a:extLst>
                            <a:ext uri="{FF2B5EF4-FFF2-40B4-BE49-F238E27FC236}">
                              <a16:creationId xmlns:a16="http://schemas.microsoft.com/office/drawing/2014/main" id="{E8FD6CA2-12E8-3FD1-2A0C-76FE2BCFF09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48309" y="2941682"/>
                          <a:ext cx="531621" cy="961085"/>
                          <a:chOff x="267527" y="2939757"/>
                          <a:chExt cx="531621" cy="961085"/>
                        </a:xfrm>
                      </p:grpSpPr>
                      <p:grpSp>
                        <p:nvGrpSpPr>
                          <p:cNvPr id="176" name="组合 175">
                            <a:extLst>
                              <a:ext uri="{FF2B5EF4-FFF2-40B4-BE49-F238E27FC236}">
                                <a16:creationId xmlns:a16="http://schemas.microsoft.com/office/drawing/2014/main" id="{FD0A5F4D-DFF6-8699-07A0-3F581F57BC9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67527" y="2939757"/>
                            <a:ext cx="531621" cy="448684"/>
                            <a:chOff x="362716" y="2978521"/>
                            <a:chExt cx="531621" cy="448684"/>
                          </a:xfrm>
                        </p:grpSpPr>
                        <p:sp>
                          <p:nvSpPr>
                            <p:cNvPr id="177" name="文本框 176">
                              <a:extLst>
                                <a:ext uri="{FF2B5EF4-FFF2-40B4-BE49-F238E27FC236}">
                                  <a16:creationId xmlns:a16="http://schemas.microsoft.com/office/drawing/2014/main" id="{279A0072-36DA-E1D3-86C3-9A1BDC5480C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368671" y="3249335"/>
                              <a:ext cx="375342" cy="17787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TAP1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8" name="文本框 177">
                              <a:extLst>
                                <a:ext uri="{FF2B5EF4-FFF2-40B4-BE49-F238E27FC236}">
                                  <a16:creationId xmlns:a16="http://schemas.microsoft.com/office/drawing/2014/main" id="{9E21B4E8-8F08-B974-2ABF-1049FC17E7FC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362716" y="2978521"/>
                              <a:ext cx="531621" cy="17787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SLC7A11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3" name="文本框 52">
                            <a:extLst>
                              <a:ext uri="{FF2B5EF4-FFF2-40B4-BE49-F238E27FC236}">
                                <a16:creationId xmlns:a16="http://schemas.microsoft.com/office/drawing/2014/main" id="{A9D9C617-3705-2662-C816-B848713447B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79563" y="3466669"/>
                            <a:ext cx="406597" cy="17787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MHC-I</a:t>
                            </a:r>
                            <a:endParaRPr lang="zh-CN" altLang="en-US" sz="8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" name="文本框 53">
                            <a:extLst>
                              <a:ext uri="{FF2B5EF4-FFF2-40B4-BE49-F238E27FC236}">
                                <a16:creationId xmlns:a16="http://schemas.microsoft.com/office/drawing/2014/main" id="{99BE5B50-83EE-9F90-3D40-2DE869652D7E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76845" y="3722972"/>
                            <a:ext cx="443289" cy="17787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Tubulin</a:t>
                            </a:r>
                            <a:endParaRPr lang="zh-CN" altLang="en-US" sz="8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6" name="组合 45">
                          <a:extLst>
                            <a:ext uri="{FF2B5EF4-FFF2-40B4-BE49-F238E27FC236}">
                              <a16:creationId xmlns:a16="http://schemas.microsoft.com/office/drawing/2014/main" id="{749A9F56-D24A-AB27-2900-CDF58180544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20201" y="2723309"/>
                          <a:ext cx="865802" cy="159850"/>
                          <a:chOff x="829049" y="2652773"/>
                          <a:chExt cx="865802" cy="159850"/>
                        </a:xfrm>
                      </p:grpSpPr>
                      <p:sp>
                        <p:nvSpPr>
                          <p:cNvPr id="49" name="文本框 48">
                            <a:extLst>
                              <a:ext uri="{FF2B5EF4-FFF2-40B4-BE49-F238E27FC236}">
                                <a16:creationId xmlns:a16="http://schemas.microsoft.com/office/drawing/2014/main" id="{9140A29D-0CB9-0ADB-D091-72B4FD81650A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 rot="19500000">
                            <a:off x="829049" y="2660163"/>
                            <a:ext cx="251677" cy="1524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NC</a:t>
                            </a:r>
                            <a:endParaRPr lang="zh-CN" altLang="en-US" sz="6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" name="文本框 49">
                            <a:extLst>
                              <a:ext uri="{FF2B5EF4-FFF2-40B4-BE49-F238E27FC236}">
                                <a16:creationId xmlns:a16="http://schemas.microsoft.com/office/drawing/2014/main" id="{F11999EC-B4C2-E7CC-56F1-DDB969A0E920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 rot="19500000">
                            <a:off x="962740" y="2652773"/>
                            <a:ext cx="543852" cy="1524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siSLC7A11-1</a:t>
                            </a:r>
                            <a:endParaRPr lang="zh-CN" altLang="en-US" sz="6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" name="文本框 50">
                            <a:extLst>
                              <a:ext uri="{FF2B5EF4-FFF2-40B4-BE49-F238E27FC236}">
                                <a16:creationId xmlns:a16="http://schemas.microsoft.com/office/drawing/2014/main" id="{44CD0F06-44D4-8A0C-7586-CC0FB2A3930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 rot="19500000">
                            <a:off x="1150999" y="2654794"/>
                            <a:ext cx="543852" cy="1524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siSLC7A11-2</a:t>
                            </a:r>
                            <a:endParaRPr lang="zh-CN" altLang="en-US" sz="6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pic>
                  <p:nvPicPr>
                    <p:cNvPr id="179" name="图片 178">
                      <a:extLst>
                        <a:ext uri="{FF2B5EF4-FFF2-40B4-BE49-F238E27FC236}">
                          <a16:creationId xmlns:a16="http://schemas.microsoft.com/office/drawing/2014/main" id="{7B74FE3E-6281-C85D-A194-76F649D7411F}"/>
                        </a:ext>
                      </a:extLst>
                    </p:cNvPr>
                    <p:cNvPicPr preferRelativeResize="0">
                      <a:picLocks/>
                    </p:cNvPicPr>
                    <p:nvPr/>
                  </p:nvPicPr>
                  <p:blipFill>
                    <a:blip r:embed="rId39">
                      <a:extLst>
                        <a:ext uri="{BEBA8EAE-BF5A-486C-A8C5-ECC9F3942E4B}">
                          <a14:imgProps xmlns:a14="http://schemas.microsoft.com/office/drawing/2010/main">
                            <a14:imgLayer r:embed="rId40">
                              <a14:imgEffect>
                                <a14:brightnessContrast bright="20000" contrast="2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125577" y="974285"/>
                      <a:ext cx="792000" cy="216000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181" name="图片 180">
                      <a:extLst>
                        <a:ext uri="{FF2B5EF4-FFF2-40B4-BE49-F238E27FC236}">
                          <a16:creationId xmlns:a16="http://schemas.microsoft.com/office/drawing/2014/main" id="{F2FC1501-B7C9-E877-DFE9-393C6F297E27}"/>
                        </a:ext>
                      </a:extLst>
                    </p:cNvPr>
                    <p:cNvPicPr preferRelativeResize="0">
                      <a:picLocks/>
                    </p:cNvPicPr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5126850" y="1593317"/>
                      <a:ext cx="792000" cy="216000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182" name="图片 181">
                      <a:extLst>
                        <a:ext uri="{FF2B5EF4-FFF2-40B4-BE49-F238E27FC236}">
                          <a16:creationId xmlns:a16="http://schemas.microsoft.com/office/drawing/2014/main" id="{96317EB6-95F9-4A04-D6E6-C7C40C62CE65}"/>
                        </a:ext>
                      </a:extLst>
                    </p:cNvPr>
                    <p:cNvPicPr preferRelativeResize="0">
                      <a:picLocks/>
                    </p:cNvPicPr>
                    <p:nvPr/>
                  </p:nvPicPr>
                  <p:blipFill>
                    <a:blip r:embed="rId42">
                      <a:extLst>
                        <a:ext uri="{BEBA8EAE-BF5A-486C-A8C5-ECC9F3942E4B}">
                          <a14:imgProps xmlns:a14="http://schemas.microsoft.com/office/drawing/2010/main">
                            <a14:imgLayer r:embed="rId43">
                              <a14:imgEffect>
                                <a14:brightnessContrast bright="20000" contrast="-2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126204" y="1288422"/>
                      <a:ext cx="792000" cy="216000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</p:pic>
              </p:grpSp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4A39C80-A48E-DD11-7293-33DC950620E0}"/>
                      </a:ext>
                    </a:extLst>
                  </p:cNvPr>
                  <p:cNvSpPr txBox="1"/>
                  <p:nvPr/>
                </p:nvSpPr>
                <p:spPr>
                  <a:xfrm>
                    <a:off x="2884759" y="593523"/>
                    <a:ext cx="569387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55kD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97B05D7F-5D29-A2E9-40BF-8C1ED14DA712}"/>
                      </a:ext>
                    </a:extLst>
                  </p:cNvPr>
                  <p:cNvSpPr txBox="1"/>
                  <p:nvPr/>
                </p:nvSpPr>
                <p:spPr>
                  <a:xfrm>
                    <a:off x="2883152" y="905225"/>
                    <a:ext cx="574196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70-81kD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53BC990D-18BE-2EE8-9D55-6E6D655E1E30}"/>
                    </a:ext>
                  </a:extLst>
                </p:cNvPr>
                <p:cNvSpPr txBox="1"/>
                <p:nvPr/>
              </p:nvSpPr>
              <p:spPr>
                <a:xfrm>
                  <a:off x="3029034" y="1200921"/>
                  <a:ext cx="42511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41kD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17497127-A340-A11C-3415-F74DF3F85F98}"/>
                    </a:ext>
                  </a:extLst>
                </p:cNvPr>
                <p:cNvSpPr txBox="1"/>
                <p:nvPr/>
              </p:nvSpPr>
              <p:spPr>
                <a:xfrm>
                  <a:off x="3035800" y="1496331"/>
                  <a:ext cx="42511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50kD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CE17265B-C8D8-7612-6C94-32D77611C0D6}"/>
                  </a:ext>
                </a:extLst>
              </p:cNvPr>
              <p:cNvSpPr txBox="1"/>
              <p:nvPr/>
            </p:nvSpPr>
            <p:spPr>
              <a:xfrm>
                <a:off x="2117131" y="740846"/>
                <a:ext cx="91109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1         0.77      0.42   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A81427A3-3CCC-BF82-E0AC-439023017521}"/>
                  </a:ext>
                </a:extLst>
              </p:cNvPr>
              <p:cNvSpPr txBox="1"/>
              <p:nvPr/>
            </p:nvSpPr>
            <p:spPr>
              <a:xfrm>
                <a:off x="2115680" y="1045175"/>
                <a:ext cx="881374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1         1.65     1.28   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CDAAB61-A9D7-40AD-7BA2-181CC19CD5B3}"/>
                  </a:ext>
                </a:extLst>
              </p:cNvPr>
              <p:cNvSpPr txBox="1"/>
              <p:nvPr/>
            </p:nvSpPr>
            <p:spPr>
              <a:xfrm>
                <a:off x="2122606" y="1359829"/>
                <a:ext cx="92986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1        1.19      1.40   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EFB6AEBE-9E18-78D9-2148-7CAB5CDC210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1945953" y="566086"/>
              <a:ext cx="79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839586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4264</TotalTime>
  <Words>596</Words>
  <Application>Microsoft Office PowerPoint</Application>
  <PresentationFormat>自定义</PresentationFormat>
  <Paragraphs>192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weiyuan</dc:creator>
  <cp:lastModifiedBy>weiyuan wang</cp:lastModifiedBy>
  <cp:revision>24</cp:revision>
  <dcterms:created xsi:type="dcterms:W3CDTF">2023-09-13T12:19:17Z</dcterms:created>
  <dcterms:modified xsi:type="dcterms:W3CDTF">2024-10-23T18:14:04Z</dcterms:modified>
</cp:coreProperties>
</file>