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14DF33-A600-4F40-88FD-E661E1F99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1D4B8FB-5BDB-4A8F-8874-3DFA4F516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C957B0-E509-496C-8378-F11F35A0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986830-0D65-4618-9A8A-312A26E2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8956D6-5332-4F5D-A34A-66897F2D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30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4C9479-21A2-4C1C-8419-D5D81BED2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A1C469-C311-4F96-B3F6-9290752EA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6C46DC-11A2-4911-9C7C-F876ACDD6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3CBD41-918A-40F1-A899-981EDB53D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DB3195-2583-4D5B-B21F-F2FFECF34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63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2532F6-41B5-4FF0-A8DF-57BC9A51B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70DEC9-BBB3-4C57-88C3-51F32A8BA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47980-58C2-4A84-8465-C5B21AF4F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058EFD-3F50-4D71-AF3E-CB9474C55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160B81-ABFE-49EF-9AD4-24A74260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15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DF14E6-0EC2-445A-926E-9C2EA25B2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B0DE7-B705-4C01-86A9-11EC45C5E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B65ECE-9F37-4E4D-ACDF-2694F5136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22751D-931F-40A4-A24F-DD3FE79F3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CD9AD1-3B1A-4719-A2F4-83FE8902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B9D2D2-9326-4F46-8258-D1BA9295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62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646C3C-AEB2-4867-A41D-A1DE949B6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97937A1-E058-4F5C-AB9C-99C8D4E4B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081B13E-CAB6-4501-B9F9-86E938E10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ABF507-9222-4AEA-B09C-8CAB6BBE01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5B6D693-3E9A-4902-AB7E-87A8EA8AE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200F107-76D9-45A1-8F28-FEE2068C2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6A514B5-BE37-409E-B93D-D7279CFAA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F776BD-6B92-4786-80DF-8ECC5008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6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A3EA22-4497-41E1-9328-E9BBCFE94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C533CA-7498-4A56-9D8E-8311C2693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811BDB3-F75B-449D-9C6A-A3B226BA3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3F83D97-5B65-41BE-9C7B-F04ED5CA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19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319278D-348D-4B47-8DE4-BD3919D8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8580D2-7755-48AD-91FC-3F16C636A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BC4564-1A2E-4F1A-83AB-AF7D371F7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21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24B6E9-A18D-44CE-BE66-3103B49EB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97E0A4-BB21-4B68-BFA6-A95A5F85F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BDD14C7-BC90-45D6-86A4-31C1F8B2C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12E83D-CC8A-4FD2-968F-BB4FEB99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DD79EB-5313-4D26-9FD0-AB4F6E67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8E4AD1-5860-473A-B5A6-097D0770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80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E25F7E-BB11-4491-AFD6-4D37C506D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A234DF5-BFB0-4913-BFF8-3011219C2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C2A0DA2-9447-47A6-B052-A7843EE29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E63E4D-87D1-44C2-BB77-E9E32DC6B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729A61-FD84-4CD4-B3B2-525ECE7B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2ACDF0-DDCF-4D78-8BE5-42CD94158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70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019C2-77D9-4A82-8C7C-AB7E37CE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780301-AD0A-491A-8C92-1F0F21C27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E97C03-2831-414A-A118-76670C9E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8261C1-31FE-4442-9B2B-1EC15841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B64375-5A66-4446-938D-424393A82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96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1798551-62CD-4B1A-B17B-EF56F2E958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1D6655-627B-4AAB-B444-EDC053FDB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541B63-064A-4F8F-984B-3BDCFEDAC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5D826-B415-4B13-ADCA-2E88B73E6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03973B-6922-4565-B993-96D7E464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91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90E5F09-2366-4A4D-BAF7-32D2D152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4AF60B9-0908-4A8F-9C88-4387EBBB7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04DF07-1584-41C1-A659-8A4979405C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5A06A-3FC9-402B-BF52-59C19AC637A9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7B2F7D-ACF5-43CC-80EE-31AE8F844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FDCC88-639E-4883-AE2C-260A07685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2B493-78DC-4558-AA4A-622792093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249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FFAC6F3-59DA-4C07-B6C5-43E2A72E4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3" y="278106"/>
            <a:ext cx="3240000" cy="23963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97DFF75-0307-4DF1-A037-2D52C369A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855" y="154437"/>
            <a:ext cx="2094207" cy="25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CFCC8D-DE03-4BF7-8B7D-25F843EBD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3" y="2934613"/>
            <a:ext cx="3753584" cy="280721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69FBC8D-5849-4AE6-BEC9-AC528B909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701" y="3029995"/>
            <a:ext cx="1434102" cy="271183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9E82345-E061-482C-AA2A-C2526759E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34613"/>
            <a:ext cx="5403850" cy="36873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A4F9E2B-F696-45D9-BE09-6613CE9D2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907" y="154437"/>
            <a:ext cx="5093791" cy="282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22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1</cp:lastModifiedBy>
  <cp:revision>4</cp:revision>
  <dcterms:created xsi:type="dcterms:W3CDTF">2025-01-24T18:03:10Z</dcterms:created>
  <dcterms:modified xsi:type="dcterms:W3CDTF">2025-03-03T17:24:21Z</dcterms:modified>
</cp:coreProperties>
</file>