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72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9C42E4-A81E-4D4F-B5B8-43FF5107A966}" type="datetimeFigureOut">
              <a:rPr lang="zh-CN" altLang="en-US" smtClean="0"/>
              <a:t>2024/11/15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1EAD25-5D69-46C2-B998-9D5A167F47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2940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1EAD25-5D69-46C2-B998-9D5A167F475B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4470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065166-C956-73FB-F3DD-7ADE47979A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39DB327-7274-8937-1145-8AA4F39949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B53EB91-23F3-AB78-E163-7EEC1B065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D805D-8953-4167-9C2E-919250323414}" type="datetimeFigureOut">
              <a:rPr lang="zh-CN" altLang="en-US" smtClean="0"/>
              <a:t>2024/11/15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91E7B6B-D259-5E06-EE96-E64BB7DAB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0B639E6-F2F2-4A68-32CC-1611057D3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87D5-5940-4D24-8619-D6E18BB936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6044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41E505D-546F-CB1A-44D7-13A2ED9BE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5983465-BE0C-A317-8FCE-565168C283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0F028B6-E0DD-D946-2BF4-4752C4809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D805D-8953-4167-9C2E-919250323414}" type="datetimeFigureOut">
              <a:rPr lang="zh-CN" altLang="en-US" smtClean="0"/>
              <a:t>2024/11/15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C2D9EF6-289E-CE79-CD84-6D1B2F065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A1CB213-9FA7-786B-9B92-5308AA5FC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87D5-5940-4D24-8619-D6E18BB936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4910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9CEC124B-6922-2F75-6522-9389954FEF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EFCF2A6-5504-BA81-CA3C-ED74646EB0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3CB4743-A556-E138-27AE-D70544BE6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D805D-8953-4167-9C2E-919250323414}" type="datetimeFigureOut">
              <a:rPr lang="zh-CN" altLang="en-US" smtClean="0"/>
              <a:t>2024/11/15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8308F4-1EB6-9D8E-B1EB-1E759B105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8B99A49-868C-A9B3-9338-E5DE8EEEE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87D5-5940-4D24-8619-D6E18BB936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9807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379D6B6-EE52-263C-1FEF-416BAF817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F1D97A6-A73B-2A38-5839-5A15BE82D0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7BB7CF9-A8BE-E1AB-255F-C7312BDCD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D805D-8953-4167-9C2E-919250323414}" type="datetimeFigureOut">
              <a:rPr lang="zh-CN" altLang="en-US" smtClean="0"/>
              <a:t>2024/11/15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C47C95D-73D7-6B17-ACC5-35C9BDCE8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A03A451-4994-82DB-972B-41259607A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87D5-5940-4D24-8619-D6E18BB936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673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C45BA05-4AF9-261F-E03A-C9103C6FA2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8988C57-948F-2934-0915-70803A599C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A0B1180-95CE-478D-145D-44323EE7A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D805D-8953-4167-9C2E-919250323414}" type="datetimeFigureOut">
              <a:rPr lang="zh-CN" altLang="en-US" smtClean="0"/>
              <a:t>2024/11/15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42247CF-8779-FA1E-8B8F-454122CA5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48524A7-A1EB-280D-4D30-9AF37D8A9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87D5-5940-4D24-8619-D6E18BB936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4438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12FB8E-4A66-83D5-53FB-D4F01991B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17C0DBA-89D0-7CAA-D831-162F8649D4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2D44CF1-1ADA-6FD8-7736-17ABEF36AE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5839B0C-21A0-912D-A460-80EE9E395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D805D-8953-4167-9C2E-919250323414}" type="datetimeFigureOut">
              <a:rPr lang="zh-CN" altLang="en-US" smtClean="0"/>
              <a:t>2024/11/15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B3B116E-D2B4-418F-0F88-5DD87502D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5CF9F06-6E01-611D-2B82-9FF46B79A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87D5-5940-4D24-8619-D6E18BB936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9589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72EFFA7-312C-0B82-5C3A-5C4A752EF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1FDAC38-2F3F-4683-F1A5-C548E66CAA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BD018B9-0AE7-5850-EC55-B1A7DC37D3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375062D-0C8C-F3A1-21D3-DDD0A0AB28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313DDAD-4023-B359-9E0D-333B4DDD2F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834B85A-5901-1541-C8A1-B8F8104D8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D805D-8953-4167-9C2E-919250323414}" type="datetimeFigureOut">
              <a:rPr lang="zh-CN" altLang="en-US" smtClean="0"/>
              <a:t>2024/11/15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E6726B45-AAC1-5180-30A1-582A017EA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E6B8D5F8-5F2C-4C04-FEAF-6055BC621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87D5-5940-4D24-8619-D6E18BB936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3785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8321E97-0950-B9EF-DD6E-27C1F1BFA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0686A0E2-5362-0037-793E-5430B6277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D805D-8953-4167-9C2E-919250323414}" type="datetimeFigureOut">
              <a:rPr lang="zh-CN" altLang="en-US" smtClean="0"/>
              <a:t>2024/11/15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FFB13C5-73BB-7589-F05A-6673842E2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2C832FB-7F46-F15A-01CC-26F4D4DD9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87D5-5940-4D24-8619-D6E18BB936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8796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F8BBF4C-8140-2906-4AC6-0BEDAB7DF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D805D-8953-4167-9C2E-919250323414}" type="datetimeFigureOut">
              <a:rPr lang="zh-CN" altLang="en-US" smtClean="0"/>
              <a:t>2024/11/15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F91FFB33-10DE-21B9-24B5-C25963490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D24F717-1ABC-5B0E-15BE-B8D68C549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87D5-5940-4D24-8619-D6E18BB936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9285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22BCB8C-F030-BF0E-22AA-FC755BBE7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9FC2B83-102E-AC57-6E2A-784EEFBBDF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2C43709-41A3-CBFD-68C1-603B76941B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9C07C9B-9A23-1435-4967-4E4DCEF1E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D805D-8953-4167-9C2E-919250323414}" type="datetimeFigureOut">
              <a:rPr lang="zh-CN" altLang="en-US" smtClean="0"/>
              <a:t>2024/11/15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FB824FD-AD32-596E-E88F-C2280D7ED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8B80307-AE24-9B73-3765-0BE459CE3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87D5-5940-4D24-8619-D6E18BB936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8363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EFB6B2C-1FC1-9F65-A8BD-794AD3F8B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6A0085C2-1764-8FD0-E552-54628CA867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77A5BF3-002F-FFC5-7750-39A5ED3CBE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F8C7751-FC27-D8B5-18BE-542805E63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D805D-8953-4167-9C2E-919250323414}" type="datetimeFigureOut">
              <a:rPr lang="zh-CN" altLang="en-US" smtClean="0"/>
              <a:t>2024/11/15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96EA263-8D29-788C-50C1-B6DEA90A3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5450EA0-7366-0466-429B-CBE06B11D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87D5-5940-4D24-8619-D6E18BB936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0976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E23A55B0-C0AF-39A1-45D3-D596B5938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FC83D7F-5858-3945-5FA3-1FAD01844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40471B7-FF8C-0622-9D29-6DB72EAEAA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D805D-8953-4167-9C2E-919250323414}" type="datetimeFigureOut">
              <a:rPr lang="zh-CN" altLang="en-US" smtClean="0"/>
              <a:t>2024/11/15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C3082B9-749D-21AD-8A01-AA7E7EEDB7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6EA3A46-6B78-D684-1C54-534044A98C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387D5-5940-4D24-8619-D6E18BB936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4284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tif"/><Relationship Id="rId13" Type="http://schemas.openxmlformats.org/officeDocument/2006/relationships/image" Target="../media/image12.tif"/><Relationship Id="rId18" Type="http://schemas.openxmlformats.org/officeDocument/2006/relationships/image" Target="../media/image17.tif"/><Relationship Id="rId3" Type="http://schemas.openxmlformats.org/officeDocument/2006/relationships/image" Target="../media/image2.tif"/><Relationship Id="rId21" Type="http://schemas.openxmlformats.org/officeDocument/2006/relationships/image" Target="../media/image20.tif"/><Relationship Id="rId7" Type="http://schemas.openxmlformats.org/officeDocument/2006/relationships/image" Target="../media/image6.tif"/><Relationship Id="rId12" Type="http://schemas.openxmlformats.org/officeDocument/2006/relationships/image" Target="../media/image11.tif"/><Relationship Id="rId17" Type="http://schemas.openxmlformats.org/officeDocument/2006/relationships/image" Target="../media/image16.tif"/><Relationship Id="rId2" Type="http://schemas.openxmlformats.org/officeDocument/2006/relationships/image" Target="../media/image1.tif"/><Relationship Id="rId16" Type="http://schemas.openxmlformats.org/officeDocument/2006/relationships/image" Target="../media/image15.tif"/><Relationship Id="rId20" Type="http://schemas.openxmlformats.org/officeDocument/2006/relationships/image" Target="../media/image19.t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tif"/><Relationship Id="rId11" Type="http://schemas.openxmlformats.org/officeDocument/2006/relationships/image" Target="../media/image10.tif"/><Relationship Id="rId5" Type="http://schemas.openxmlformats.org/officeDocument/2006/relationships/image" Target="../media/image4.tif"/><Relationship Id="rId15" Type="http://schemas.openxmlformats.org/officeDocument/2006/relationships/image" Target="../media/image14.tif"/><Relationship Id="rId23" Type="http://schemas.openxmlformats.org/officeDocument/2006/relationships/image" Target="../media/image22.tif"/><Relationship Id="rId10" Type="http://schemas.openxmlformats.org/officeDocument/2006/relationships/image" Target="../media/image9.tif"/><Relationship Id="rId19" Type="http://schemas.openxmlformats.org/officeDocument/2006/relationships/image" Target="../media/image18.tif"/><Relationship Id="rId4" Type="http://schemas.openxmlformats.org/officeDocument/2006/relationships/image" Target="../media/image3.tif"/><Relationship Id="rId9" Type="http://schemas.openxmlformats.org/officeDocument/2006/relationships/image" Target="../media/image8.tif"/><Relationship Id="rId14" Type="http://schemas.openxmlformats.org/officeDocument/2006/relationships/image" Target="../media/image13.tif"/><Relationship Id="rId22" Type="http://schemas.openxmlformats.org/officeDocument/2006/relationships/image" Target="../media/image21.t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tif"/><Relationship Id="rId13" Type="http://schemas.openxmlformats.org/officeDocument/2006/relationships/image" Target="../media/image34.tif"/><Relationship Id="rId18" Type="http://schemas.openxmlformats.org/officeDocument/2006/relationships/image" Target="../media/image39.tif"/><Relationship Id="rId3" Type="http://schemas.openxmlformats.org/officeDocument/2006/relationships/image" Target="../media/image24.tif"/><Relationship Id="rId21" Type="http://schemas.openxmlformats.org/officeDocument/2006/relationships/image" Target="../media/image42.tif"/><Relationship Id="rId7" Type="http://schemas.openxmlformats.org/officeDocument/2006/relationships/image" Target="../media/image28.tif"/><Relationship Id="rId12" Type="http://schemas.openxmlformats.org/officeDocument/2006/relationships/image" Target="../media/image33.tif"/><Relationship Id="rId17" Type="http://schemas.openxmlformats.org/officeDocument/2006/relationships/image" Target="../media/image38.tif"/><Relationship Id="rId2" Type="http://schemas.openxmlformats.org/officeDocument/2006/relationships/image" Target="../media/image23.tif"/><Relationship Id="rId16" Type="http://schemas.openxmlformats.org/officeDocument/2006/relationships/image" Target="../media/image37.tif"/><Relationship Id="rId20" Type="http://schemas.openxmlformats.org/officeDocument/2006/relationships/image" Target="../media/image41.t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tif"/><Relationship Id="rId11" Type="http://schemas.openxmlformats.org/officeDocument/2006/relationships/image" Target="../media/image32.tif"/><Relationship Id="rId5" Type="http://schemas.openxmlformats.org/officeDocument/2006/relationships/image" Target="../media/image26.tif"/><Relationship Id="rId15" Type="http://schemas.openxmlformats.org/officeDocument/2006/relationships/image" Target="../media/image36.tif"/><Relationship Id="rId10" Type="http://schemas.openxmlformats.org/officeDocument/2006/relationships/image" Target="../media/image31.tif"/><Relationship Id="rId19" Type="http://schemas.openxmlformats.org/officeDocument/2006/relationships/image" Target="../media/image40.tif"/><Relationship Id="rId4" Type="http://schemas.openxmlformats.org/officeDocument/2006/relationships/image" Target="../media/image25.tif"/><Relationship Id="rId9" Type="http://schemas.openxmlformats.org/officeDocument/2006/relationships/image" Target="../media/image30.tif"/><Relationship Id="rId14" Type="http://schemas.openxmlformats.org/officeDocument/2006/relationships/image" Target="../media/image35.tif"/><Relationship Id="rId22" Type="http://schemas.openxmlformats.org/officeDocument/2006/relationships/image" Target="../media/image43.t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tif"/><Relationship Id="rId13" Type="http://schemas.openxmlformats.org/officeDocument/2006/relationships/image" Target="../media/image55.tif"/><Relationship Id="rId18" Type="http://schemas.openxmlformats.org/officeDocument/2006/relationships/image" Target="../media/image60.tif"/><Relationship Id="rId26" Type="http://schemas.openxmlformats.org/officeDocument/2006/relationships/image" Target="../media/image68.tif"/><Relationship Id="rId3" Type="http://schemas.openxmlformats.org/officeDocument/2006/relationships/image" Target="../media/image45.tif"/><Relationship Id="rId21" Type="http://schemas.openxmlformats.org/officeDocument/2006/relationships/image" Target="../media/image63.tif"/><Relationship Id="rId7" Type="http://schemas.openxmlformats.org/officeDocument/2006/relationships/image" Target="../media/image49.tif"/><Relationship Id="rId12" Type="http://schemas.openxmlformats.org/officeDocument/2006/relationships/image" Target="../media/image54.tif"/><Relationship Id="rId17" Type="http://schemas.openxmlformats.org/officeDocument/2006/relationships/image" Target="../media/image59.tif"/><Relationship Id="rId25" Type="http://schemas.openxmlformats.org/officeDocument/2006/relationships/image" Target="../media/image67.tif"/><Relationship Id="rId2" Type="http://schemas.openxmlformats.org/officeDocument/2006/relationships/image" Target="../media/image44.tif"/><Relationship Id="rId16" Type="http://schemas.openxmlformats.org/officeDocument/2006/relationships/image" Target="../media/image58.tif"/><Relationship Id="rId20" Type="http://schemas.openxmlformats.org/officeDocument/2006/relationships/image" Target="../media/image62.t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tif"/><Relationship Id="rId11" Type="http://schemas.openxmlformats.org/officeDocument/2006/relationships/image" Target="../media/image53.tif"/><Relationship Id="rId24" Type="http://schemas.openxmlformats.org/officeDocument/2006/relationships/image" Target="../media/image66.tif"/><Relationship Id="rId5" Type="http://schemas.openxmlformats.org/officeDocument/2006/relationships/image" Target="../media/image47.tif"/><Relationship Id="rId15" Type="http://schemas.openxmlformats.org/officeDocument/2006/relationships/image" Target="../media/image57.tif"/><Relationship Id="rId23" Type="http://schemas.openxmlformats.org/officeDocument/2006/relationships/image" Target="../media/image65.tif"/><Relationship Id="rId10" Type="http://schemas.openxmlformats.org/officeDocument/2006/relationships/image" Target="../media/image52.tif"/><Relationship Id="rId19" Type="http://schemas.openxmlformats.org/officeDocument/2006/relationships/image" Target="../media/image61.tif"/><Relationship Id="rId4" Type="http://schemas.openxmlformats.org/officeDocument/2006/relationships/image" Target="../media/image46.tif"/><Relationship Id="rId9" Type="http://schemas.openxmlformats.org/officeDocument/2006/relationships/image" Target="../media/image51.tif"/><Relationship Id="rId14" Type="http://schemas.openxmlformats.org/officeDocument/2006/relationships/image" Target="../media/image56.tif"/><Relationship Id="rId22" Type="http://schemas.openxmlformats.org/officeDocument/2006/relationships/image" Target="../media/image64.t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tif"/><Relationship Id="rId13" Type="http://schemas.openxmlformats.org/officeDocument/2006/relationships/image" Target="../media/image79.tif"/><Relationship Id="rId18" Type="http://schemas.openxmlformats.org/officeDocument/2006/relationships/image" Target="../media/image84.tif"/><Relationship Id="rId3" Type="http://schemas.openxmlformats.org/officeDocument/2006/relationships/image" Target="../media/image26.tif"/><Relationship Id="rId21" Type="http://schemas.openxmlformats.org/officeDocument/2006/relationships/image" Target="../media/image87.tif"/><Relationship Id="rId7" Type="http://schemas.openxmlformats.org/officeDocument/2006/relationships/image" Target="../media/image73.tif"/><Relationship Id="rId12" Type="http://schemas.openxmlformats.org/officeDocument/2006/relationships/image" Target="../media/image78.tif"/><Relationship Id="rId17" Type="http://schemas.openxmlformats.org/officeDocument/2006/relationships/image" Target="../media/image83.tif"/><Relationship Id="rId2" Type="http://schemas.openxmlformats.org/officeDocument/2006/relationships/image" Target="../media/image69.tif"/><Relationship Id="rId16" Type="http://schemas.openxmlformats.org/officeDocument/2006/relationships/image" Target="../media/image82.tif"/><Relationship Id="rId20" Type="http://schemas.openxmlformats.org/officeDocument/2006/relationships/image" Target="../media/image86.t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tif"/><Relationship Id="rId11" Type="http://schemas.openxmlformats.org/officeDocument/2006/relationships/image" Target="../media/image77.tif"/><Relationship Id="rId24" Type="http://schemas.openxmlformats.org/officeDocument/2006/relationships/image" Target="../media/image90.tif"/><Relationship Id="rId5" Type="http://schemas.openxmlformats.org/officeDocument/2006/relationships/image" Target="../media/image71.tif"/><Relationship Id="rId15" Type="http://schemas.openxmlformats.org/officeDocument/2006/relationships/image" Target="../media/image81.tif"/><Relationship Id="rId23" Type="http://schemas.openxmlformats.org/officeDocument/2006/relationships/image" Target="../media/image89.tif"/><Relationship Id="rId10" Type="http://schemas.openxmlformats.org/officeDocument/2006/relationships/image" Target="../media/image76.tif"/><Relationship Id="rId19" Type="http://schemas.openxmlformats.org/officeDocument/2006/relationships/image" Target="../media/image85.tif"/><Relationship Id="rId4" Type="http://schemas.openxmlformats.org/officeDocument/2006/relationships/image" Target="../media/image70.tif"/><Relationship Id="rId9" Type="http://schemas.openxmlformats.org/officeDocument/2006/relationships/image" Target="../media/image75.tif"/><Relationship Id="rId14" Type="http://schemas.openxmlformats.org/officeDocument/2006/relationships/image" Target="../media/image80.tif"/><Relationship Id="rId22" Type="http://schemas.openxmlformats.org/officeDocument/2006/relationships/image" Target="../media/image88.t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tif"/><Relationship Id="rId13" Type="http://schemas.openxmlformats.org/officeDocument/2006/relationships/image" Target="../media/image102.tif"/><Relationship Id="rId18" Type="http://schemas.openxmlformats.org/officeDocument/2006/relationships/image" Target="../media/image107.tif"/><Relationship Id="rId3" Type="http://schemas.openxmlformats.org/officeDocument/2006/relationships/image" Target="../media/image92.tif"/><Relationship Id="rId21" Type="http://schemas.openxmlformats.org/officeDocument/2006/relationships/image" Target="../media/image110.tif"/><Relationship Id="rId7" Type="http://schemas.openxmlformats.org/officeDocument/2006/relationships/image" Target="../media/image96.tif"/><Relationship Id="rId12" Type="http://schemas.openxmlformats.org/officeDocument/2006/relationships/image" Target="../media/image101.tif"/><Relationship Id="rId17" Type="http://schemas.openxmlformats.org/officeDocument/2006/relationships/image" Target="../media/image106.tif"/><Relationship Id="rId2" Type="http://schemas.openxmlformats.org/officeDocument/2006/relationships/image" Target="../media/image91.tif"/><Relationship Id="rId16" Type="http://schemas.openxmlformats.org/officeDocument/2006/relationships/image" Target="../media/image105.tif"/><Relationship Id="rId20" Type="http://schemas.openxmlformats.org/officeDocument/2006/relationships/image" Target="../media/image109.t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tif"/><Relationship Id="rId11" Type="http://schemas.openxmlformats.org/officeDocument/2006/relationships/image" Target="../media/image100.tif"/><Relationship Id="rId5" Type="http://schemas.openxmlformats.org/officeDocument/2006/relationships/image" Target="../media/image94.tif"/><Relationship Id="rId15" Type="http://schemas.openxmlformats.org/officeDocument/2006/relationships/image" Target="../media/image104.tif"/><Relationship Id="rId23" Type="http://schemas.openxmlformats.org/officeDocument/2006/relationships/image" Target="../media/image112.tif"/><Relationship Id="rId10" Type="http://schemas.openxmlformats.org/officeDocument/2006/relationships/image" Target="../media/image99.tif"/><Relationship Id="rId19" Type="http://schemas.openxmlformats.org/officeDocument/2006/relationships/image" Target="../media/image108.tif"/><Relationship Id="rId4" Type="http://schemas.openxmlformats.org/officeDocument/2006/relationships/image" Target="../media/image93.tif"/><Relationship Id="rId9" Type="http://schemas.openxmlformats.org/officeDocument/2006/relationships/image" Target="../media/image98.tif"/><Relationship Id="rId14" Type="http://schemas.openxmlformats.org/officeDocument/2006/relationships/image" Target="../media/image103.tif"/><Relationship Id="rId22" Type="http://schemas.openxmlformats.org/officeDocument/2006/relationships/image" Target="../media/image111.tif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3.tif"/><Relationship Id="rId18" Type="http://schemas.openxmlformats.org/officeDocument/2006/relationships/image" Target="../media/image128.tif"/><Relationship Id="rId26" Type="http://schemas.openxmlformats.org/officeDocument/2006/relationships/image" Target="../media/image136.tif"/><Relationship Id="rId3" Type="http://schemas.openxmlformats.org/officeDocument/2006/relationships/image" Target="../media/image113.tif"/><Relationship Id="rId21" Type="http://schemas.openxmlformats.org/officeDocument/2006/relationships/image" Target="../media/image131.tif"/><Relationship Id="rId34" Type="http://schemas.openxmlformats.org/officeDocument/2006/relationships/image" Target="../media/image144.tif"/><Relationship Id="rId7" Type="http://schemas.openxmlformats.org/officeDocument/2006/relationships/image" Target="../media/image117.tif"/><Relationship Id="rId12" Type="http://schemas.openxmlformats.org/officeDocument/2006/relationships/image" Target="../media/image122.tif"/><Relationship Id="rId17" Type="http://schemas.openxmlformats.org/officeDocument/2006/relationships/image" Target="../media/image127.tif"/><Relationship Id="rId25" Type="http://schemas.openxmlformats.org/officeDocument/2006/relationships/image" Target="../media/image135.tif"/><Relationship Id="rId33" Type="http://schemas.openxmlformats.org/officeDocument/2006/relationships/image" Target="../media/image143.tif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6.tif"/><Relationship Id="rId20" Type="http://schemas.openxmlformats.org/officeDocument/2006/relationships/image" Target="../media/image130.tif"/><Relationship Id="rId29" Type="http://schemas.openxmlformats.org/officeDocument/2006/relationships/image" Target="../media/image139.t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6.tif"/><Relationship Id="rId11" Type="http://schemas.openxmlformats.org/officeDocument/2006/relationships/image" Target="../media/image121.tif"/><Relationship Id="rId24" Type="http://schemas.openxmlformats.org/officeDocument/2006/relationships/image" Target="../media/image134.tif"/><Relationship Id="rId32" Type="http://schemas.openxmlformats.org/officeDocument/2006/relationships/image" Target="../media/image142.tif"/><Relationship Id="rId5" Type="http://schemas.openxmlformats.org/officeDocument/2006/relationships/image" Target="../media/image115.tif"/><Relationship Id="rId15" Type="http://schemas.openxmlformats.org/officeDocument/2006/relationships/image" Target="../media/image125.tif"/><Relationship Id="rId23" Type="http://schemas.openxmlformats.org/officeDocument/2006/relationships/image" Target="../media/image133.tif"/><Relationship Id="rId28" Type="http://schemas.openxmlformats.org/officeDocument/2006/relationships/image" Target="../media/image138.tif"/><Relationship Id="rId10" Type="http://schemas.openxmlformats.org/officeDocument/2006/relationships/image" Target="../media/image120.tif"/><Relationship Id="rId19" Type="http://schemas.openxmlformats.org/officeDocument/2006/relationships/image" Target="../media/image129.tif"/><Relationship Id="rId31" Type="http://schemas.openxmlformats.org/officeDocument/2006/relationships/image" Target="../media/image141.tif"/><Relationship Id="rId4" Type="http://schemas.openxmlformats.org/officeDocument/2006/relationships/image" Target="../media/image114.tif"/><Relationship Id="rId9" Type="http://schemas.openxmlformats.org/officeDocument/2006/relationships/image" Target="../media/image119.tif"/><Relationship Id="rId14" Type="http://schemas.openxmlformats.org/officeDocument/2006/relationships/image" Target="../media/image124.tif"/><Relationship Id="rId22" Type="http://schemas.openxmlformats.org/officeDocument/2006/relationships/image" Target="../media/image132.tif"/><Relationship Id="rId27" Type="http://schemas.openxmlformats.org/officeDocument/2006/relationships/image" Target="../media/image137.tif"/><Relationship Id="rId30" Type="http://schemas.openxmlformats.org/officeDocument/2006/relationships/image" Target="../media/image140.tif"/><Relationship Id="rId8" Type="http://schemas.openxmlformats.org/officeDocument/2006/relationships/image" Target="../media/image118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A6F9EF29-00FF-4A27-C43B-23B62BA796A2}"/>
              </a:ext>
            </a:extLst>
          </p:cNvPr>
          <p:cNvSpPr txBox="1"/>
          <p:nvPr/>
        </p:nvSpPr>
        <p:spPr>
          <a:xfrm>
            <a:off x="0" y="0"/>
            <a:ext cx="2708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i="0" dirty="0"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Original western blots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F39F7A2-8C08-CB3B-CD85-1FB67E6D07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31" t="31432" r="14712" b="48589"/>
          <a:stretch/>
        </p:blipFill>
        <p:spPr>
          <a:xfrm>
            <a:off x="541551" y="735961"/>
            <a:ext cx="3148717" cy="795132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22C7870F-AFA7-1075-C6B9-54B33BCA4F66}"/>
              </a:ext>
            </a:extLst>
          </p:cNvPr>
          <p:cNvSpPr txBox="1"/>
          <p:nvPr/>
        </p:nvSpPr>
        <p:spPr>
          <a:xfrm>
            <a:off x="541550" y="392513"/>
            <a:ext cx="314871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2I-Panc-1-CDK1    MiaPaCa-2-CDK1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B9691576-8EAC-7DA8-36E2-60045052A7AF}"/>
              </a:ext>
            </a:extLst>
          </p:cNvPr>
          <p:cNvSpPr/>
          <p:nvPr/>
        </p:nvSpPr>
        <p:spPr>
          <a:xfrm>
            <a:off x="795994" y="938720"/>
            <a:ext cx="1256306" cy="38961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D55CA88D-DF5A-F67E-793A-CAD5DFD8B5C7}"/>
              </a:ext>
            </a:extLst>
          </p:cNvPr>
          <p:cNvSpPr/>
          <p:nvPr/>
        </p:nvSpPr>
        <p:spPr>
          <a:xfrm>
            <a:off x="2163616" y="938720"/>
            <a:ext cx="1256306" cy="38961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FF170FB1-BCFB-D8D5-1778-E9FFF7EBA8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1" t="33401" r="18243" b="45917"/>
          <a:stretch/>
        </p:blipFill>
        <p:spPr>
          <a:xfrm>
            <a:off x="6288146" y="735961"/>
            <a:ext cx="3148717" cy="881584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62D20761-2A2F-3E73-C8FD-01F0EB665725}"/>
              </a:ext>
            </a:extLst>
          </p:cNvPr>
          <p:cNvSpPr txBox="1"/>
          <p:nvPr/>
        </p:nvSpPr>
        <p:spPr>
          <a:xfrm>
            <a:off x="5819018" y="392513"/>
            <a:ext cx="408697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2I-Panc-1-p-CDK1(T14)  MiaPaCa-2-p-CDK1(T14) 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6BC36A5A-72F5-B7D9-8F22-1F270290CBA8}"/>
              </a:ext>
            </a:extLst>
          </p:cNvPr>
          <p:cNvSpPr/>
          <p:nvPr/>
        </p:nvSpPr>
        <p:spPr>
          <a:xfrm>
            <a:off x="6502836" y="1050857"/>
            <a:ext cx="1367622" cy="38563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5F35F353-987C-1F78-BBFC-944158812AF7}"/>
              </a:ext>
            </a:extLst>
          </p:cNvPr>
          <p:cNvSpPr/>
          <p:nvPr/>
        </p:nvSpPr>
        <p:spPr>
          <a:xfrm>
            <a:off x="7969849" y="1050857"/>
            <a:ext cx="1367622" cy="38563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502362AF-4CAE-2AD8-2D12-C4896EBDEE6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35" t="35924" r="18813" b="44231"/>
          <a:stretch/>
        </p:blipFill>
        <p:spPr>
          <a:xfrm>
            <a:off x="477756" y="1994658"/>
            <a:ext cx="3487279" cy="881584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3F6B2B41-345B-5260-C675-789259C67111}"/>
              </a:ext>
            </a:extLst>
          </p:cNvPr>
          <p:cNvSpPr txBox="1"/>
          <p:nvPr/>
        </p:nvSpPr>
        <p:spPr>
          <a:xfrm>
            <a:off x="138155" y="1649314"/>
            <a:ext cx="408697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2I-Panc-1-p-CDK1(Y15)  MiaPaCa-2-p-CDK1(Y15) 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194F29B3-35B2-D8B2-C604-B91E112FCD3D}"/>
              </a:ext>
            </a:extLst>
          </p:cNvPr>
          <p:cNvSpPr/>
          <p:nvPr/>
        </p:nvSpPr>
        <p:spPr>
          <a:xfrm>
            <a:off x="599329" y="2250160"/>
            <a:ext cx="1367622" cy="38563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5A73D538-F76D-1E7A-2F1A-260B18F83213}"/>
              </a:ext>
            </a:extLst>
          </p:cNvPr>
          <p:cNvSpPr/>
          <p:nvPr/>
        </p:nvSpPr>
        <p:spPr>
          <a:xfrm>
            <a:off x="2380424" y="2208459"/>
            <a:ext cx="1367622" cy="38563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35F6695A-F29B-553C-A2B5-0E3ECC1634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81" t="24640" r="40214" b="55872"/>
          <a:stretch/>
        </p:blipFill>
        <p:spPr>
          <a:xfrm>
            <a:off x="6258482" y="1997251"/>
            <a:ext cx="1510750" cy="795132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03A21987-2768-1B88-70B2-7E2344CC7AF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4" t="27173" r="42192" b="53338"/>
          <a:stretch/>
        </p:blipFill>
        <p:spPr>
          <a:xfrm>
            <a:off x="8230816" y="1997251"/>
            <a:ext cx="1510750" cy="795132"/>
          </a:xfrm>
          <a:prstGeom prst="rect">
            <a:avLst/>
          </a:prstGeom>
        </p:spPr>
      </p:pic>
      <p:sp>
        <p:nvSpPr>
          <p:cNvPr id="27" name="文本框 26">
            <a:extLst>
              <a:ext uri="{FF2B5EF4-FFF2-40B4-BE49-F238E27FC236}">
                <a16:creationId xmlns:a16="http://schemas.microsoft.com/office/drawing/2014/main" id="{AA68BCE5-DF99-EE86-1CC3-54A786E1D53A}"/>
              </a:ext>
            </a:extLst>
          </p:cNvPr>
          <p:cNvSpPr txBox="1"/>
          <p:nvPr/>
        </p:nvSpPr>
        <p:spPr>
          <a:xfrm>
            <a:off x="6010005" y="1655294"/>
            <a:ext cx="196794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2I-Panc-1-Cyclin B1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2C6035F5-1945-F77A-EE13-6557443F6C21}"/>
              </a:ext>
            </a:extLst>
          </p:cNvPr>
          <p:cNvSpPr txBox="1"/>
          <p:nvPr/>
        </p:nvSpPr>
        <p:spPr>
          <a:xfrm>
            <a:off x="7870180" y="1654336"/>
            <a:ext cx="2128233" cy="27631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dirty="0"/>
              <a:t>Fig. 2I-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MiaPaCa-2-Cyclin B1</a:t>
            </a:r>
            <a:r>
              <a:rPr lang="en-US" altLang="zh-CN" dirty="0"/>
              <a:t> </a:t>
            </a:r>
            <a:endParaRPr lang="zh-CN" altLang="en-US" dirty="0"/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B6A96800-82D8-D647-FF76-31F3C2E7209E}"/>
              </a:ext>
            </a:extLst>
          </p:cNvPr>
          <p:cNvSpPr/>
          <p:nvPr/>
        </p:nvSpPr>
        <p:spPr>
          <a:xfrm>
            <a:off x="6385704" y="2200010"/>
            <a:ext cx="1256306" cy="38961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E7A8F66B-ED72-27FC-BBA8-16C285EFB246}"/>
              </a:ext>
            </a:extLst>
          </p:cNvPr>
          <p:cNvSpPr/>
          <p:nvPr/>
        </p:nvSpPr>
        <p:spPr>
          <a:xfrm>
            <a:off x="8375088" y="2135750"/>
            <a:ext cx="1256306" cy="38961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5" name="图片 34">
            <a:extLst>
              <a:ext uri="{FF2B5EF4-FFF2-40B4-BE49-F238E27FC236}">
                <a16:creationId xmlns:a16="http://schemas.microsoft.com/office/drawing/2014/main" id="{579EAD6A-7CB0-AF66-7DF8-883728B0111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8" t="31742" r="40128" b="48714"/>
          <a:stretch/>
        </p:blipFill>
        <p:spPr>
          <a:xfrm>
            <a:off x="316742" y="3249076"/>
            <a:ext cx="1750440" cy="795133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11EFCE2F-6187-36C3-3D5F-6E8C60733BE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03" t="33419" r="20173" b="44911"/>
          <a:stretch/>
        </p:blipFill>
        <p:spPr>
          <a:xfrm>
            <a:off x="2217393" y="3249076"/>
            <a:ext cx="3013544" cy="881584"/>
          </a:xfrm>
          <a:prstGeom prst="rect">
            <a:avLst/>
          </a:prstGeom>
        </p:spPr>
      </p:pic>
      <p:sp>
        <p:nvSpPr>
          <p:cNvPr id="38" name="文本框 37">
            <a:extLst>
              <a:ext uri="{FF2B5EF4-FFF2-40B4-BE49-F238E27FC236}">
                <a16:creationId xmlns:a16="http://schemas.microsoft.com/office/drawing/2014/main" id="{8C1793A2-8D49-8545-2566-7D55F9F3448B}"/>
              </a:ext>
            </a:extLst>
          </p:cNvPr>
          <p:cNvSpPr txBox="1"/>
          <p:nvPr/>
        </p:nvSpPr>
        <p:spPr>
          <a:xfrm>
            <a:off x="207989" y="2905479"/>
            <a:ext cx="196794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2I-Panc-1-Cyclin A2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7DF53F3F-B46F-EAE0-253E-0888C0C52C91}"/>
              </a:ext>
            </a:extLst>
          </p:cNvPr>
          <p:cNvSpPr txBox="1"/>
          <p:nvPr/>
        </p:nvSpPr>
        <p:spPr>
          <a:xfrm>
            <a:off x="2591104" y="2905479"/>
            <a:ext cx="226612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dirty="0"/>
              <a:t>Fig. 2I-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MiaPaCa-2-Cyclin A2</a:t>
            </a:r>
            <a:r>
              <a:rPr lang="en-US" altLang="zh-CN" dirty="0"/>
              <a:t> </a:t>
            </a:r>
            <a:endParaRPr lang="zh-CN" altLang="en-US" dirty="0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EA99E1BD-558F-8B26-69A4-A02DCB7EC912}"/>
              </a:ext>
            </a:extLst>
          </p:cNvPr>
          <p:cNvSpPr/>
          <p:nvPr/>
        </p:nvSpPr>
        <p:spPr>
          <a:xfrm>
            <a:off x="702867" y="3373706"/>
            <a:ext cx="1256306" cy="38961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BE2BB96D-7FF9-B2AB-CB16-FF2199A564CC}"/>
              </a:ext>
            </a:extLst>
          </p:cNvPr>
          <p:cNvSpPr/>
          <p:nvPr/>
        </p:nvSpPr>
        <p:spPr>
          <a:xfrm>
            <a:off x="3776997" y="3582382"/>
            <a:ext cx="1256306" cy="38961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3" name="图片 72">
            <a:extLst>
              <a:ext uri="{FF2B5EF4-FFF2-40B4-BE49-F238E27FC236}">
                <a16:creationId xmlns:a16="http://schemas.microsoft.com/office/drawing/2014/main" id="{9B8424A7-AEF6-DD43-4F32-7A0D59A9371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78" t="40124" r="36702" b="42080"/>
          <a:stretch/>
        </p:blipFill>
        <p:spPr>
          <a:xfrm>
            <a:off x="3923495" y="735961"/>
            <a:ext cx="1775444" cy="795132"/>
          </a:xfrm>
          <a:prstGeom prst="rect">
            <a:avLst/>
          </a:prstGeom>
        </p:spPr>
      </p:pic>
      <p:sp>
        <p:nvSpPr>
          <p:cNvPr id="74" name="文本框 73">
            <a:extLst>
              <a:ext uri="{FF2B5EF4-FFF2-40B4-BE49-F238E27FC236}">
                <a16:creationId xmlns:a16="http://schemas.microsoft.com/office/drawing/2014/main" id="{18F9BD3B-EC94-E557-659A-DD07D2D928B6}"/>
              </a:ext>
            </a:extLst>
          </p:cNvPr>
          <p:cNvSpPr txBox="1"/>
          <p:nvPr/>
        </p:nvSpPr>
        <p:spPr>
          <a:xfrm>
            <a:off x="3995222" y="389456"/>
            <a:ext cx="1703717" cy="276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2I-BxPC-3-CDK1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矩形 74">
            <a:extLst>
              <a:ext uri="{FF2B5EF4-FFF2-40B4-BE49-F238E27FC236}">
                <a16:creationId xmlns:a16="http://schemas.microsoft.com/office/drawing/2014/main" id="{88EB73EB-CBA3-7B35-C6D5-C89DC30B14DF}"/>
              </a:ext>
            </a:extLst>
          </p:cNvPr>
          <p:cNvSpPr/>
          <p:nvPr/>
        </p:nvSpPr>
        <p:spPr>
          <a:xfrm>
            <a:off x="4199150" y="934812"/>
            <a:ext cx="1256306" cy="38961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7" name="图片 76">
            <a:extLst>
              <a:ext uri="{FF2B5EF4-FFF2-40B4-BE49-F238E27FC236}">
                <a16:creationId xmlns:a16="http://schemas.microsoft.com/office/drawing/2014/main" id="{4CDD0850-1623-BA55-2ABA-BBFA06943391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8" t="38916" r="42949" b="40693"/>
          <a:stretch/>
        </p:blipFill>
        <p:spPr>
          <a:xfrm>
            <a:off x="9921891" y="735961"/>
            <a:ext cx="1765997" cy="881584"/>
          </a:xfrm>
          <a:prstGeom prst="rect">
            <a:avLst/>
          </a:prstGeom>
        </p:spPr>
      </p:pic>
      <p:sp>
        <p:nvSpPr>
          <p:cNvPr id="78" name="矩形 77">
            <a:extLst>
              <a:ext uri="{FF2B5EF4-FFF2-40B4-BE49-F238E27FC236}">
                <a16:creationId xmlns:a16="http://schemas.microsoft.com/office/drawing/2014/main" id="{A679E0C8-233F-E0AF-DD6D-3A2F9F60A036}"/>
              </a:ext>
            </a:extLst>
          </p:cNvPr>
          <p:cNvSpPr/>
          <p:nvPr/>
        </p:nvSpPr>
        <p:spPr>
          <a:xfrm>
            <a:off x="10121078" y="1034954"/>
            <a:ext cx="1367622" cy="38563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文本框 78">
            <a:extLst>
              <a:ext uri="{FF2B5EF4-FFF2-40B4-BE49-F238E27FC236}">
                <a16:creationId xmlns:a16="http://schemas.microsoft.com/office/drawing/2014/main" id="{CA7DEC48-3F9F-3DAF-6608-467D354E85A3}"/>
              </a:ext>
            </a:extLst>
          </p:cNvPr>
          <p:cNvSpPr txBox="1"/>
          <p:nvPr/>
        </p:nvSpPr>
        <p:spPr>
          <a:xfrm>
            <a:off x="9769957" y="389455"/>
            <a:ext cx="218812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2I-BxPC-3-p-CDK1(T14)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" name="图片 80">
            <a:extLst>
              <a:ext uri="{FF2B5EF4-FFF2-40B4-BE49-F238E27FC236}">
                <a16:creationId xmlns:a16="http://schemas.microsoft.com/office/drawing/2014/main" id="{BAB4C0B0-4FE9-3405-66A1-DED68589942C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39" t="38373" r="42310" b="38249"/>
          <a:stretch/>
        </p:blipFill>
        <p:spPr>
          <a:xfrm>
            <a:off x="4258853" y="1994658"/>
            <a:ext cx="1554943" cy="881584"/>
          </a:xfrm>
          <a:prstGeom prst="rect">
            <a:avLst/>
          </a:prstGeom>
        </p:spPr>
      </p:pic>
      <p:sp>
        <p:nvSpPr>
          <p:cNvPr id="82" name="文本框 81">
            <a:extLst>
              <a:ext uri="{FF2B5EF4-FFF2-40B4-BE49-F238E27FC236}">
                <a16:creationId xmlns:a16="http://schemas.microsoft.com/office/drawing/2014/main" id="{60F657B1-9A5B-05D4-255F-C68DC8C7DB02}"/>
              </a:ext>
            </a:extLst>
          </p:cNvPr>
          <p:cNvSpPr txBox="1"/>
          <p:nvPr/>
        </p:nvSpPr>
        <p:spPr>
          <a:xfrm>
            <a:off x="3981157" y="1655824"/>
            <a:ext cx="212823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2I-BxPC-3-p-CDK1(Y15)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矩形 82">
            <a:extLst>
              <a:ext uri="{FF2B5EF4-FFF2-40B4-BE49-F238E27FC236}">
                <a16:creationId xmlns:a16="http://schemas.microsoft.com/office/drawing/2014/main" id="{8E6B2B22-CEDE-C40F-2B45-E2DBA0047D94}"/>
              </a:ext>
            </a:extLst>
          </p:cNvPr>
          <p:cNvSpPr/>
          <p:nvPr/>
        </p:nvSpPr>
        <p:spPr>
          <a:xfrm>
            <a:off x="4352513" y="2208459"/>
            <a:ext cx="1367622" cy="38563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5" name="图片 84">
            <a:extLst>
              <a:ext uri="{FF2B5EF4-FFF2-40B4-BE49-F238E27FC236}">
                <a16:creationId xmlns:a16="http://schemas.microsoft.com/office/drawing/2014/main" id="{CABC7100-25E3-D0FC-E325-208646669EBE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35" t="20793" r="42070" b="58889"/>
          <a:stretch/>
        </p:blipFill>
        <p:spPr>
          <a:xfrm>
            <a:off x="10121078" y="1994658"/>
            <a:ext cx="1510750" cy="795132"/>
          </a:xfrm>
          <a:prstGeom prst="rect">
            <a:avLst/>
          </a:prstGeom>
        </p:spPr>
      </p:pic>
      <p:sp>
        <p:nvSpPr>
          <p:cNvPr id="86" name="矩形 85">
            <a:extLst>
              <a:ext uri="{FF2B5EF4-FFF2-40B4-BE49-F238E27FC236}">
                <a16:creationId xmlns:a16="http://schemas.microsoft.com/office/drawing/2014/main" id="{15CAB4DD-BF68-7232-5991-8DFF70C98BAC}"/>
              </a:ext>
            </a:extLst>
          </p:cNvPr>
          <p:cNvSpPr/>
          <p:nvPr/>
        </p:nvSpPr>
        <p:spPr>
          <a:xfrm>
            <a:off x="10248300" y="2176153"/>
            <a:ext cx="1256306" cy="38961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7" name="文本框 86">
            <a:extLst>
              <a:ext uri="{FF2B5EF4-FFF2-40B4-BE49-F238E27FC236}">
                <a16:creationId xmlns:a16="http://schemas.microsoft.com/office/drawing/2014/main" id="{D21D06CC-BD12-E4B0-AB57-035348B8BBCB}"/>
              </a:ext>
            </a:extLst>
          </p:cNvPr>
          <p:cNvSpPr txBox="1"/>
          <p:nvPr/>
        </p:nvSpPr>
        <p:spPr>
          <a:xfrm>
            <a:off x="9905989" y="1649996"/>
            <a:ext cx="1967947" cy="27631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dirty="0"/>
              <a:t>Fig. 2I-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BxPC-3-Cyclin B1</a:t>
            </a:r>
            <a:r>
              <a:rPr lang="en-US" altLang="zh-CN" dirty="0"/>
              <a:t> </a:t>
            </a:r>
            <a:endParaRPr lang="zh-CN" altLang="en-US" dirty="0"/>
          </a:p>
        </p:txBody>
      </p:sp>
      <p:pic>
        <p:nvPicPr>
          <p:cNvPr id="89" name="图片 88">
            <a:extLst>
              <a:ext uri="{FF2B5EF4-FFF2-40B4-BE49-F238E27FC236}">
                <a16:creationId xmlns:a16="http://schemas.microsoft.com/office/drawing/2014/main" id="{F50F9227-6E6B-DF0B-8A40-357DBF5F409A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32" t="21685" r="40099" b="56921"/>
          <a:stretch/>
        </p:blipFill>
        <p:spPr>
          <a:xfrm>
            <a:off x="5470661" y="3249076"/>
            <a:ext cx="1510750" cy="795132"/>
          </a:xfrm>
          <a:prstGeom prst="rect">
            <a:avLst/>
          </a:prstGeom>
        </p:spPr>
      </p:pic>
      <p:sp>
        <p:nvSpPr>
          <p:cNvPr id="90" name="文本框 89">
            <a:extLst>
              <a:ext uri="{FF2B5EF4-FFF2-40B4-BE49-F238E27FC236}">
                <a16:creationId xmlns:a16="http://schemas.microsoft.com/office/drawing/2014/main" id="{F3A97EFC-04E4-44EF-A373-3EEAF6FE5B8D}"/>
              </a:ext>
            </a:extLst>
          </p:cNvPr>
          <p:cNvSpPr txBox="1"/>
          <p:nvPr/>
        </p:nvSpPr>
        <p:spPr>
          <a:xfrm>
            <a:off x="5285337" y="2905479"/>
            <a:ext cx="187391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dirty="0"/>
              <a:t>Fig. 2I-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BxPC-3-Cyclin A2</a:t>
            </a:r>
            <a:r>
              <a:rPr lang="en-US" altLang="zh-CN" dirty="0"/>
              <a:t> </a:t>
            </a:r>
            <a:endParaRPr lang="zh-CN" altLang="en-US" dirty="0"/>
          </a:p>
        </p:txBody>
      </p:sp>
      <p:sp>
        <p:nvSpPr>
          <p:cNvPr id="91" name="矩形 90">
            <a:extLst>
              <a:ext uri="{FF2B5EF4-FFF2-40B4-BE49-F238E27FC236}">
                <a16:creationId xmlns:a16="http://schemas.microsoft.com/office/drawing/2014/main" id="{906B95F2-84CB-B06A-0AB2-DC6118B39698}"/>
              </a:ext>
            </a:extLst>
          </p:cNvPr>
          <p:cNvSpPr/>
          <p:nvPr/>
        </p:nvSpPr>
        <p:spPr>
          <a:xfrm>
            <a:off x="5594143" y="3396006"/>
            <a:ext cx="1256306" cy="38961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2" name="图片 91">
            <a:extLst>
              <a:ext uri="{FF2B5EF4-FFF2-40B4-BE49-F238E27FC236}">
                <a16:creationId xmlns:a16="http://schemas.microsoft.com/office/drawing/2014/main" id="{256B7623-B8BC-EAA6-1CA2-07F17B6A6C18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68" t="35473" r="34148" b="46859"/>
          <a:stretch/>
        </p:blipFill>
        <p:spPr>
          <a:xfrm>
            <a:off x="7242399" y="3220388"/>
            <a:ext cx="1846695" cy="795132"/>
          </a:xfrm>
          <a:prstGeom prst="rect">
            <a:avLst/>
          </a:prstGeom>
        </p:spPr>
      </p:pic>
      <p:pic>
        <p:nvPicPr>
          <p:cNvPr id="93" name="图片 92">
            <a:extLst>
              <a:ext uri="{FF2B5EF4-FFF2-40B4-BE49-F238E27FC236}">
                <a16:creationId xmlns:a16="http://schemas.microsoft.com/office/drawing/2014/main" id="{A02700E1-4FBB-D89F-B759-0D1B596DFB2D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55" t="36706" r="34286" b="45626"/>
          <a:stretch/>
        </p:blipFill>
        <p:spPr>
          <a:xfrm>
            <a:off x="9252591" y="3220388"/>
            <a:ext cx="1795810" cy="795132"/>
          </a:xfrm>
          <a:prstGeom prst="rect">
            <a:avLst/>
          </a:prstGeom>
        </p:spPr>
      </p:pic>
      <p:sp>
        <p:nvSpPr>
          <p:cNvPr id="94" name="文本框 93">
            <a:extLst>
              <a:ext uri="{FF2B5EF4-FFF2-40B4-BE49-F238E27FC236}">
                <a16:creationId xmlns:a16="http://schemas.microsoft.com/office/drawing/2014/main" id="{A287263F-EC43-E7B4-BECE-B49E7205537D}"/>
              </a:ext>
            </a:extLst>
          </p:cNvPr>
          <p:cNvSpPr txBox="1"/>
          <p:nvPr/>
        </p:nvSpPr>
        <p:spPr>
          <a:xfrm>
            <a:off x="7353723" y="2904624"/>
            <a:ext cx="1557454" cy="2760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2I-Panc-1-HH3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文本框 94">
            <a:extLst>
              <a:ext uri="{FF2B5EF4-FFF2-40B4-BE49-F238E27FC236}">
                <a16:creationId xmlns:a16="http://schemas.microsoft.com/office/drawing/2014/main" id="{B9E4D15C-B79E-A9E0-9B87-8CBA28287785}"/>
              </a:ext>
            </a:extLst>
          </p:cNvPr>
          <p:cNvSpPr txBox="1"/>
          <p:nvPr/>
        </p:nvSpPr>
        <p:spPr>
          <a:xfrm>
            <a:off x="9250026" y="2903668"/>
            <a:ext cx="179581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dirty="0"/>
              <a:t>Fig. 2I-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MiaPaCa-2-HH3</a:t>
            </a:r>
            <a:endParaRPr lang="zh-CN" altLang="en-US" dirty="0"/>
          </a:p>
        </p:txBody>
      </p:sp>
      <p:sp>
        <p:nvSpPr>
          <p:cNvPr id="96" name="矩形 95">
            <a:extLst>
              <a:ext uri="{FF2B5EF4-FFF2-40B4-BE49-F238E27FC236}">
                <a16:creationId xmlns:a16="http://schemas.microsoft.com/office/drawing/2014/main" id="{314ABF9B-0CD1-F44B-F3DB-C4C968CEDE31}"/>
              </a:ext>
            </a:extLst>
          </p:cNvPr>
          <p:cNvSpPr/>
          <p:nvPr/>
        </p:nvSpPr>
        <p:spPr>
          <a:xfrm>
            <a:off x="7480945" y="3374266"/>
            <a:ext cx="1324630" cy="39128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7" name="矩形 96">
            <a:extLst>
              <a:ext uri="{FF2B5EF4-FFF2-40B4-BE49-F238E27FC236}">
                <a16:creationId xmlns:a16="http://schemas.microsoft.com/office/drawing/2014/main" id="{EF06EDF5-BCB5-2ED8-DAA1-89731EF376D5}"/>
              </a:ext>
            </a:extLst>
          </p:cNvPr>
          <p:cNvSpPr/>
          <p:nvPr/>
        </p:nvSpPr>
        <p:spPr>
          <a:xfrm>
            <a:off x="9393158" y="3365318"/>
            <a:ext cx="1399421" cy="39128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9" name="图片 98">
            <a:extLst>
              <a:ext uri="{FF2B5EF4-FFF2-40B4-BE49-F238E27FC236}">
                <a16:creationId xmlns:a16="http://schemas.microsoft.com/office/drawing/2014/main" id="{C6C375A8-55F9-DC3D-72E1-52CC1D2319A4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21" t="24408" r="40715" b="54170"/>
          <a:stretch/>
        </p:blipFill>
        <p:spPr>
          <a:xfrm>
            <a:off x="358696" y="4502770"/>
            <a:ext cx="1681648" cy="824434"/>
          </a:xfrm>
          <a:prstGeom prst="rect">
            <a:avLst/>
          </a:prstGeom>
        </p:spPr>
      </p:pic>
      <p:sp>
        <p:nvSpPr>
          <p:cNvPr id="100" name="文本框 99">
            <a:extLst>
              <a:ext uri="{FF2B5EF4-FFF2-40B4-BE49-F238E27FC236}">
                <a16:creationId xmlns:a16="http://schemas.microsoft.com/office/drawing/2014/main" id="{3E1D6072-48BC-3AA0-396A-AB88F5737B93}"/>
              </a:ext>
            </a:extLst>
          </p:cNvPr>
          <p:cNvSpPr txBox="1"/>
          <p:nvPr/>
        </p:nvSpPr>
        <p:spPr>
          <a:xfrm>
            <a:off x="413924" y="4154663"/>
            <a:ext cx="157119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dirty="0"/>
              <a:t>Fig. 2I-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BxPC-3-HH3</a:t>
            </a:r>
            <a:endParaRPr lang="zh-CN" altLang="en-US" dirty="0"/>
          </a:p>
        </p:txBody>
      </p:sp>
      <p:sp>
        <p:nvSpPr>
          <p:cNvPr id="101" name="矩形 100">
            <a:extLst>
              <a:ext uri="{FF2B5EF4-FFF2-40B4-BE49-F238E27FC236}">
                <a16:creationId xmlns:a16="http://schemas.microsoft.com/office/drawing/2014/main" id="{106B6BF6-0FD1-4843-0F55-DC2AD01DD7DA}"/>
              </a:ext>
            </a:extLst>
          </p:cNvPr>
          <p:cNvSpPr/>
          <p:nvPr/>
        </p:nvSpPr>
        <p:spPr>
          <a:xfrm>
            <a:off x="541550" y="4638981"/>
            <a:ext cx="1256306" cy="38961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" name="图片 101">
            <a:extLst>
              <a:ext uri="{FF2B5EF4-FFF2-40B4-BE49-F238E27FC236}">
                <a16:creationId xmlns:a16="http://schemas.microsoft.com/office/drawing/2014/main" id="{4C521A1B-DDBC-101F-4044-AAFB10E9F29C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53" t="27406" r="22150" b="38919"/>
          <a:stretch/>
        </p:blipFill>
        <p:spPr>
          <a:xfrm>
            <a:off x="2488401" y="4502770"/>
            <a:ext cx="2577192" cy="1170286"/>
          </a:xfrm>
          <a:prstGeom prst="rect">
            <a:avLst/>
          </a:prstGeom>
        </p:spPr>
      </p:pic>
      <p:pic>
        <p:nvPicPr>
          <p:cNvPr id="103" name="图片 102">
            <a:extLst>
              <a:ext uri="{FF2B5EF4-FFF2-40B4-BE49-F238E27FC236}">
                <a16:creationId xmlns:a16="http://schemas.microsoft.com/office/drawing/2014/main" id="{1E00CFC6-527B-BC7E-ABE5-F2BB5ACAD58F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66" t="24932" r="15938" b="41392"/>
          <a:stretch/>
        </p:blipFill>
        <p:spPr>
          <a:xfrm>
            <a:off x="5416642" y="4502770"/>
            <a:ext cx="2577192" cy="1170286"/>
          </a:xfrm>
          <a:prstGeom prst="rect">
            <a:avLst/>
          </a:prstGeom>
        </p:spPr>
      </p:pic>
      <p:sp>
        <p:nvSpPr>
          <p:cNvPr id="104" name="文本框 103">
            <a:extLst>
              <a:ext uri="{FF2B5EF4-FFF2-40B4-BE49-F238E27FC236}">
                <a16:creationId xmlns:a16="http://schemas.microsoft.com/office/drawing/2014/main" id="{5FC18809-B8B3-DBF4-3EAB-4A029D89BA07}"/>
              </a:ext>
            </a:extLst>
          </p:cNvPr>
          <p:cNvSpPr txBox="1"/>
          <p:nvPr/>
        </p:nvSpPr>
        <p:spPr>
          <a:xfrm>
            <a:off x="2830986" y="4157033"/>
            <a:ext cx="2028668" cy="2760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2I-Panc-1-p-HH3(S10)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文本框 104">
            <a:extLst>
              <a:ext uri="{FF2B5EF4-FFF2-40B4-BE49-F238E27FC236}">
                <a16:creationId xmlns:a16="http://schemas.microsoft.com/office/drawing/2014/main" id="{55B3D466-7F48-6188-F8C0-E459B2514F58}"/>
              </a:ext>
            </a:extLst>
          </p:cNvPr>
          <p:cNvSpPr txBox="1"/>
          <p:nvPr/>
        </p:nvSpPr>
        <p:spPr>
          <a:xfrm>
            <a:off x="5536059" y="4161990"/>
            <a:ext cx="2338358" cy="27604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dirty="0"/>
              <a:t>Fig. 2I-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MiaPaCa-2-p-HH3(S10)</a:t>
            </a:r>
            <a:endParaRPr lang="zh-CN" altLang="en-US" dirty="0"/>
          </a:p>
        </p:txBody>
      </p:sp>
      <p:sp>
        <p:nvSpPr>
          <p:cNvPr id="106" name="矩形 105">
            <a:extLst>
              <a:ext uri="{FF2B5EF4-FFF2-40B4-BE49-F238E27FC236}">
                <a16:creationId xmlns:a16="http://schemas.microsoft.com/office/drawing/2014/main" id="{164E57EA-EEF7-81E6-829F-8D585D249F80}"/>
              </a:ext>
            </a:extLst>
          </p:cNvPr>
          <p:cNvSpPr/>
          <p:nvPr/>
        </p:nvSpPr>
        <p:spPr>
          <a:xfrm>
            <a:off x="2701476" y="4691398"/>
            <a:ext cx="1082992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7" name="矩形 106">
            <a:extLst>
              <a:ext uri="{FF2B5EF4-FFF2-40B4-BE49-F238E27FC236}">
                <a16:creationId xmlns:a16="http://schemas.microsoft.com/office/drawing/2014/main" id="{DF8608D7-2EB5-30B5-A304-866B6952D3CE}"/>
              </a:ext>
            </a:extLst>
          </p:cNvPr>
          <p:cNvSpPr/>
          <p:nvPr/>
        </p:nvSpPr>
        <p:spPr>
          <a:xfrm>
            <a:off x="6839200" y="4869301"/>
            <a:ext cx="1063893" cy="33356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9" name="图片 108">
            <a:extLst>
              <a:ext uri="{FF2B5EF4-FFF2-40B4-BE49-F238E27FC236}">
                <a16:creationId xmlns:a16="http://schemas.microsoft.com/office/drawing/2014/main" id="{BA5377DB-4B30-B25E-F225-76A670D3B2BE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88" t="14074" r="38653" b="64447"/>
          <a:stretch/>
        </p:blipFill>
        <p:spPr>
          <a:xfrm>
            <a:off x="8375088" y="4502770"/>
            <a:ext cx="1682874" cy="863543"/>
          </a:xfrm>
          <a:prstGeom prst="rect">
            <a:avLst/>
          </a:prstGeom>
        </p:spPr>
      </p:pic>
      <p:sp>
        <p:nvSpPr>
          <p:cNvPr id="110" name="文本框 109">
            <a:extLst>
              <a:ext uri="{FF2B5EF4-FFF2-40B4-BE49-F238E27FC236}">
                <a16:creationId xmlns:a16="http://schemas.microsoft.com/office/drawing/2014/main" id="{8847820A-E8D6-C722-A351-E2F85FC5A50E}"/>
              </a:ext>
            </a:extLst>
          </p:cNvPr>
          <p:cNvSpPr txBox="1"/>
          <p:nvPr/>
        </p:nvSpPr>
        <p:spPr>
          <a:xfrm>
            <a:off x="8215537" y="4161990"/>
            <a:ext cx="2001976" cy="27604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 dirty="0"/>
              <a:t>Fig. 2I-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BxPC-3-p-HH3(S10)</a:t>
            </a:r>
            <a:endParaRPr lang="zh-CN" altLang="en-US" dirty="0"/>
          </a:p>
        </p:txBody>
      </p:sp>
      <p:sp>
        <p:nvSpPr>
          <p:cNvPr id="111" name="矩形 110">
            <a:extLst>
              <a:ext uri="{FF2B5EF4-FFF2-40B4-BE49-F238E27FC236}">
                <a16:creationId xmlns:a16="http://schemas.microsoft.com/office/drawing/2014/main" id="{F4652F23-820C-DFA7-6F2B-D02FF2678478}"/>
              </a:ext>
            </a:extLst>
          </p:cNvPr>
          <p:cNvSpPr/>
          <p:nvPr/>
        </p:nvSpPr>
        <p:spPr>
          <a:xfrm>
            <a:off x="8625530" y="4682196"/>
            <a:ext cx="1220219" cy="38679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2" name="图片 111">
            <a:extLst>
              <a:ext uri="{FF2B5EF4-FFF2-40B4-BE49-F238E27FC236}">
                <a16:creationId xmlns:a16="http://schemas.microsoft.com/office/drawing/2014/main" id="{D3B2E297-C43A-E2D8-120A-51A267932474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9" t="35377" r="14350" b="47292"/>
          <a:stretch/>
        </p:blipFill>
        <p:spPr>
          <a:xfrm>
            <a:off x="438621" y="6041604"/>
            <a:ext cx="3259699" cy="795132"/>
          </a:xfrm>
          <a:prstGeom prst="rect">
            <a:avLst/>
          </a:prstGeom>
        </p:spPr>
      </p:pic>
      <p:pic>
        <p:nvPicPr>
          <p:cNvPr id="113" name="图片 112">
            <a:extLst>
              <a:ext uri="{FF2B5EF4-FFF2-40B4-BE49-F238E27FC236}">
                <a16:creationId xmlns:a16="http://schemas.microsoft.com/office/drawing/2014/main" id="{19ACD301-B1E3-D359-F4AF-A598B3A8D4AA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8" t="29126" r="18401" b="53543"/>
          <a:stretch/>
        </p:blipFill>
        <p:spPr>
          <a:xfrm>
            <a:off x="6415345" y="6041604"/>
            <a:ext cx="3259699" cy="795132"/>
          </a:xfrm>
          <a:prstGeom prst="rect">
            <a:avLst/>
          </a:prstGeom>
        </p:spPr>
      </p:pic>
      <p:sp>
        <p:nvSpPr>
          <p:cNvPr id="114" name="文本框 113">
            <a:extLst>
              <a:ext uri="{FF2B5EF4-FFF2-40B4-BE49-F238E27FC236}">
                <a16:creationId xmlns:a16="http://schemas.microsoft.com/office/drawing/2014/main" id="{5372F4D7-AE75-1D3C-40B6-1CF758E17C7F}"/>
              </a:ext>
            </a:extLst>
          </p:cNvPr>
          <p:cNvSpPr txBox="1"/>
          <p:nvPr/>
        </p:nvSpPr>
        <p:spPr>
          <a:xfrm>
            <a:off x="438621" y="5700838"/>
            <a:ext cx="314871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2I-Panc-1-γH2AX    MiaPaCa-2-γH2AX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文本框 114">
            <a:extLst>
              <a:ext uri="{FF2B5EF4-FFF2-40B4-BE49-F238E27FC236}">
                <a16:creationId xmlns:a16="http://schemas.microsoft.com/office/drawing/2014/main" id="{A0EEDDF3-4C3B-6A81-EA98-DC0802C32206}"/>
              </a:ext>
            </a:extLst>
          </p:cNvPr>
          <p:cNvSpPr txBox="1"/>
          <p:nvPr/>
        </p:nvSpPr>
        <p:spPr>
          <a:xfrm>
            <a:off x="6415345" y="5703540"/>
            <a:ext cx="314871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2I-Panc-1-β-Actin    MiaPaCa-2-β-Actin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矩形 115">
            <a:extLst>
              <a:ext uri="{FF2B5EF4-FFF2-40B4-BE49-F238E27FC236}">
                <a16:creationId xmlns:a16="http://schemas.microsoft.com/office/drawing/2014/main" id="{7B3B81AA-CECA-7201-160C-87EE335A4A4B}"/>
              </a:ext>
            </a:extLst>
          </p:cNvPr>
          <p:cNvSpPr/>
          <p:nvPr/>
        </p:nvSpPr>
        <p:spPr>
          <a:xfrm>
            <a:off x="588706" y="6243530"/>
            <a:ext cx="1324630" cy="39128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7" name="矩形 116">
            <a:extLst>
              <a:ext uri="{FF2B5EF4-FFF2-40B4-BE49-F238E27FC236}">
                <a16:creationId xmlns:a16="http://schemas.microsoft.com/office/drawing/2014/main" id="{07B1F899-BA00-DE42-D525-DFEB72D7E0A9}"/>
              </a:ext>
            </a:extLst>
          </p:cNvPr>
          <p:cNvSpPr/>
          <p:nvPr/>
        </p:nvSpPr>
        <p:spPr>
          <a:xfrm>
            <a:off x="2185753" y="6170606"/>
            <a:ext cx="1324630" cy="39128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8" name="矩形 117">
            <a:extLst>
              <a:ext uri="{FF2B5EF4-FFF2-40B4-BE49-F238E27FC236}">
                <a16:creationId xmlns:a16="http://schemas.microsoft.com/office/drawing/2014/main" id="{4E5B3407-856E-0FDD-D3CC-306CB918B18A}"/>
              </a:ext>
            </a:extLst>
          </p:cNvPr>
          <p:cNvSpPr/>
          <p:nvPr/>
        </p:nvSpPr>
        <p:spPr>
          <a:xfrm>
            <a:off x="6635154" y="6258936"/>
            <a:ext cx="1324630" cy="39128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9" name="矩形 118">
            <a:extLst>
              <a:ext uri="{FF2B5EF4-FFF2-40B4-BE49-F238E27FC236}">
                <a16:creationId xmlns:a16="http://schemas.microsoft.com/office/drawing/2014/main" id="{67050667-D39B-03DF-26E8-1E8BC5818D49}"/>
              </a:ext>
            </a:extLst>
          </p:cNvPr>
          <p:cNvSpPr/>
          <p:nvPr/>
        </p:nvSpPr>
        <p:spPr>
          <a:xfrm>
            <a:off x="8197588" y="6243530"/>
            <a:ext cx="1324630" cy="39128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1" name="图片 120">
            <a:extLst>
              <a:ext uri="{FF2B5EF4-FFF2-40B4-BE49-F238E27FC236}">
                <a16:creationId xmlns:a16="http://schemas.microsoft.com/office/drawing/2014/main" id="{13E7C919-1D95-3250-9CFF-1145D124BBAF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38" t="20056" r="39558" b="60946"/>
          <a:stretch/>
        </p:blipFill>
        <p:spPr>
          <a:xfrm>
            <a:off x="3995222" y="6041604"/>
            <a:ext cx="1744060" cy="795132"/>
          </a:xfrm>
          <a:prstGeom prst="rect">
            <a:avLst/>
          </a:prstGeom>
        </p:spPr>
      </p:pic>
      <p:pic>
        <p:nvPicPr>
          <p:cNvPr id="123" name="图片 122">
            <a:extLst>
              <a:ext uri="{FF2B5EF4-FFF2-40B4-BE49-F238E27FC236}">
                <a16:creationId xmlns:a16="http://schemas.microsoft.com/office/drawing/2014/main" id="{0E1F0A3F-A5D5-E7CF-B44F-173A85728EDE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3" t="29442" r="44131" b="51512"/>
          <a:stretch/>
        </p:blipFill>
        <p:spPr>
          <a:xfrm>
            <a:off x="9937381" y="6039587"/>
            <a:ext cx="1576416" cy="797149"/>
          </a:xfrm>
          <a:prstGeom prst="rect">
            <a:avLst/>
          </a:prstGeom>
        </p:spPr>
      </p:pic>
      <p:sp>
        <p:nvSpPr>
          <p:cNvPr id="124" name="文本框 123">
            <a:extLst>
              <a:ext uri="{FF2B5EF4-FFF2-40B4-BE49-F238E27FC236}">
                <a16:creationId xmlns:a16="http://schemas.microsoft.com/office/drawing/2014/main" id="{B55304F6-1E39-1744-41A2-88C344A4BBCD}"/>
              </a:ext>
            </a:extLst>
          </p:cNvPr>
          <p:cNvSpPr txBox="1"/>
          <p:nvPr/>
        </p:nvSpPr>
        <p:spPr>
          <a:xfrm>
            <a:off x="3987374" y="5707088"/>
            <a:ext cx="173970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2I-BxPC-3-γH2AX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文本框 124">
            <a:extLst>
              <a:ext uri="{FF2B5EF4-FFF2-40B4-BE49-F238E27FC236}">
                <a16:creationId xmlns:a16="http://schemas.microsoft.com/office/drawing/2014/main" id="{1E03CFCE-D6B8-A9A1-70BE-FB87E5F251E4}"/>
              </a:ext>
            </a:extLst>
          </p:cNvPr>
          <p:cNvSpPr txBox="1"/>
          <p:nvPr/>
        </p:nvSpPr>
        <p:spPr>
          <a:xfrm>
            <a:off x="9855737" y="5700838"/>
            <a:ext cx="173970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2I-BxPC-3-β-Actin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矩形 125">
            <a:extLst>
              <a:ext uri="{FF2B5EF4-FFF2-40B4-BE49-F238E27FC236}">
                <a16:creationId xmlns:a16="http://schemas.microsoft.com/office/drawing/2014/main" id="{F9CFDE9C-F5E4-DAC1-C98C-956AEF278E03}"/>
              </a:ext>
            </a:extLst>
          </p:cNvPr>
          <p:cNvSpPr/>
          <p:nvPr/>
        </p:nvSpPr>
        <p:spPr>
          <a:xfrm>
            <a:off x="4209480" y="6273390"/>
            <a:ext cx="1324630" cy="39128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7" name="矩形 126">
            <a:extLst>
              <a:ext uri="{FF2B5EF4-FFF2-40B4-BE49-F238E27FC236}">
                <a16:creationId xmlns:a16="http://schemas.microsoft.com/office/drawing/2014/main" id="{77424F06-5409-A5FA-4F80-F89528500914}"/>
              </a:ext>
            </a:extLst>
          </p:cNvPr>
          <p:cNvSpPr/>
          <p:nvPr/>
        </p:nvSpPr>
        <p:spPr>
          <a:xfrm>
            <a:off x="10065366" y="6225811"/>
            <a:ext cx="1324630" cy="39128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4893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>
            <a:extLst>
              <a:ext uri="{FF2B5EF4-FFF2-40B4-BE49-F238E27FC236}">
                <a16:creationId xmlns:a16="http://schemas.microsoft.com/office/drawing/2014/main" id="{F964BE47-7F46-9E7E-D803-E7E309A4168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29" t="31134" r="44901" b="39103"/>
          <a:stretch/>
        </p:blipFill>
        <p:spPr>
          <a:xfrm>
            <a:off x="77975" y="665970"/>
            <a:ext cx="1360968" cy="999461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1C0EC61D-01AB-2AFE-2D7D-816EEF949F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87" t="17730" r="45073" b="44882"/>
          <a:stretch/>
        </p:blipFill>
        <p:spPr>
          <a:xfrm>
            <a:off x="10550126" y="665080"/>
            <a:ext cx="1183294" cy="1255528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ACD3FD82-C6C9-9AA9-E70C-93FBD15CDB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40" t="24090" r="26417" b="24406"/>
          <a:stretch/>
        </p:blipFill>
        <p:spPr>
          <a:xfrm>
            <a:off x="6297869" y="665970"/>
            <a:ext cx="2352777" cy="1729563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1D4C09D1-A459-E5CD-F196-3D8213293B9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88" t="34090" r="24439" b="36147"/>
          <a:stretch/>
        </p:blipFill>
        <p:spPr>
          <a:xfrm>
            <a:off x="1519369" y="665080"/>
            <a:ext cx="2444325" cy="999461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86AA2FA0-7D06-F1CA-2765-19385DDF65C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12" t="7783" r="42947" b="62454"/>
          <a:stretch/>
        </p:blipFill>
        <p:spPr>
          <a:xfrm>
            <a:off x="1730968" y="2076557"/>
            <a:ext cx="1261268" cy="999461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0A03454E-008D-E0F6-DCBC-90C267B2F6C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6" t="37863" r="43394" b="36385"/>
          <a:stretch/>
        </p:blipFill>
        <p:spPr>
          <a:xfrm>
            <a:off x="218627" y="2076558"/>
            <a:ext cx="1183295" cy="864781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2BB72A32-B74B-60D4-6822-C36FC6CFBAC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44" t="21266" r="38258" b="52982"/>
          <a:stretch/>
        </p:blipFill>
        <p:spPr>
          <a:xfrm>
            <a:off x="3286754" y="2076557"/>
            <a:ext cx="1353879" cy="864781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F5315B04-5A70-D9EE-20EA-593D1386A05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05" t="42151" r="47124" b="36160"/>
          <a:stretch/>
        </p:blipFill>
        <p:spPr>
          <a:xfrm>
            <a:off x="8732582" y="665080"/>
            <a:ext cx="1360969" cy="728331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5AA42821-6CB1-3E2D-1604-2B15972CDB91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70" t="35250" r="22043" b="34988"/>
          <a:stretch/>
        </p:blipFill>
        <p:spPr>
          <a:xfrm>
            <a:off x="4035390" y="665970"/>
            <a:ext cx="2178142" cy="999461"/>
          </a:xfrm>
          <a:prstGeom prst="rect">
            <a:avLst/>
          </a:prstGeom>
        </p:spPr>
      </p:pic>
      <p:sp>
        <p:nvSpPr>
          <p:cNvPr id="40" name="文本框 39">
            <a:extLst>
              <a:ext uri="{FF2B5EF4-FFF2-40B4-BE49-F238E27FC236}">
                <a16:creationId xmlns:a16="http://schemas.microsoft.com/office/drawing/2014/main" id="{1EF3CDC3-A30E-5E45-B680-00083FF218B1}"/>
              </a:ext>
            </a:extLst>
          </p:cNvPr>
          <p:cNvSpPr txBox="1"/>
          <p:nvPr/>
        </p:nvSpPr>
        <p:spPr>
          <a:xfrm>
            <a:off x="41223" y="326212"/>
            <a:ext cx="147814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3H-Caspase-9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04967F9A-5A7F-E166-537A-07203756AFD5}"/>
              </a:ext>
            </a:extLst>
          </p:cNvPr>
          <p:cNvSpPr txBox="1"/>
          <p:nvPr/>
        </p:nvSpPr>
        <p:spPr>
          <a:xfrm>
            <a:off x="1665529" y="326209"/>
            <a:ext cx="207768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3H-Cleaved Caspase-9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87D6AC46-EAC9-F78A-B4B6-0BFCD4C224A2}"/>
              </a:ext>
            </a:extLst>
          </p:cNvPr>
          <p:cNvSpPr txBox="1"/>
          <p:nvPr/>
        </p:nvSpPr>
        <p:spPr>
          <a:xfrm>
            <a:off x="4388155" y="327101"/>
            <a:ext cx="1472611" cy="276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3H-Caspase-7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2EC27A10-EE51-E740-B54E-2ED24D744126}"/>
              </a:ext>
            </a:extLst>
          </p:cNvPr>
          <p:cNvSpPr txBox="1"/>
          <p:nvPr/>
        </p:nvSpPr>
        <p:spPr>
          <a:xfrm>
            <a:off x="6421300" y="326695"/>
            <a:ext cx="2105914" cy="2765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3H-Cleaved Caspase-7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AC9332E2-BA03-9AED-8B0D-4AFA246AA8C6}"/>
              </a:ext>
            </a:extLst>
          </p:cNvPr>
          <p:cNvSpPr txBox="1"/>
          <p:nvPr/>
        </p:nvSpPr>
        <p:spPr>
          <a:xfrm>
            <a:off x="8696842" y="326210"/>
            <a:ext cx="1472611" cy="27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3H-Caspase-3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7E8D1FD4-2893-39A9-C27E-FB0334D3E522}"/>
              </a:ext>
            </a:extLst>
          </p:cNvPr>
          <p:cNvSpPr txBox="1"/>
          <p:nvPr/>
        </p:nvSpPr>
        <p:spPr>
          <a:xfrm>
            <a:off x="10086765" y="324982"/>
            <a:ext cx="211001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3H- Cleaved Caspase-3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0ADF8AD6-76C8-781C-5BCE-C03BB6C04333}"/>
              </a:ext>
            </a:extLst>
          </p:cNvPr>
          <p:cNvSpPr txBox="1"/>
          <p:nvPr/>
        </p:nvSpPr>
        <p:spPr>
          <a:xfrm>
            <a:off x="252183" y="1742657"/>
            <a:ext cx="1148299" cy="276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3H-PARP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7DD951C4-B962-B872-D9DA-4900536E7AD7}"/>
              </a:ext>
            </a:extLst>
          </p:cNvPr>
          <p:cNvSpPr txBox="1"/>
          <p:nvPr/>
        </p:nvSpPr>
        <p:spPr>
          <a:xfrm>
            <a:off x="1482418" y="1742655"/>
            <a:ext cx="175836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3H-Cleaved PARP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6DD89B92-B2AF-89FA-D26B-DC093DC583ED}"/>
              </a:ext>
            </a:extLst>
          </p:cNvPr>
          <p:cNvSpPr txBox="1"/>
          <p:nvPr/>
        </p:nvSpPr>
        <p:spPr>
          <a:xfrm>
            <a:off x="3372818" y="1742655"/>
            <a:ext cx="126126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3H-β-Actin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6CCB2CB6-0FEC-1B5A-EA97-923FC9A05F4F}"/>
              </a:ext>
            </a:extLst>
          </p:cNvPr>
          <p:cNvSpPr/>
          <p:nvPr/>
        </p:nvSpPr>
        <p:spPr>
          <a:xfrm>
            <a:off x="311887" y="944975"/>
            <a:ext cx="87187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756AEBEA-A06D-7812-7403-C340B7DC254F}"/>
              </a:ext>
            </a:extLst>
          </p:cNvPr>
          <p:cNvSpPr/>
          <p:nvPr/>
        </p:nvSpPr>
        <p:spPr>
          <a:xfrm>
            <a:off x="1832502" y="1145509"/>
            <a:ext cx="87187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6C7ECFB2-2A6D-97DB-0460-B8C3D1E88193}"/>
              </a:ext>
            </a:extLst>
          </p:cNvPr>
          <p:cNvSpPr/>
          <p:nvPr/>
        </p:nvSpPr>
        <p:spPr>
          <a:xfrm>
            <a:off x="4157419" y="1120659"/>
            <a:ext cx="87187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EB2BAC89-1F6B-AC1D-524D-C22A61E5BFE9}"/>
              </a:ext>
            </a:extLst>
          </p:cNvPr>
          <p:cNvSpPr/>
          <p:nvPr/>
        </p:nvSpPr>
        <p:spPr>
          <a:xfrm>
            <a:off x="6404497" y="769288"/>
            <a:ext cx="87187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7A4279A1-9AE5-0101-2634-69F4EE269731}"/>
              </a:ext>
            </a:extLst>
          </p:cNvPr>
          <p:cNvSpPr/>
          <p:nvPr/>
        </p:nvSpPr>
        <p:spPr>
          <a:xfrm>
            <a:off x="9017650" y="867734"/>
            <a:ext cx="87187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1286E1CC-22D1-D557-5654-6F2E63EC4E51}"/>
              </a:ext>
            </a:extLst>
          </p:cNvPr>
          <p:cNvSpPr/>
          <p:nvPr/>
        </p:nvSpPr>
        <p:spPr>
          <a:xfrm>
            <a:off x="10705837" y="1437207"/>
            <a:ext cx="87187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08929C22-74A0-045E-38B5-A03E4D6BCAF5}"/>
              </a:ext>
            </a:extLst>
          </p:cNvPr>
          <p:cNvSpPr/>
          <p:nvPr/>
        </p:nvSpPr>
        <p:spPr>
          <a:xfrm>
            <a:off x="374338" y="2347436"/>
            <a:ext cx="87187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186507DE-438D-C88E-B697-58A0FD23255B}"/>
              </a:ext>
            </a:extLst>
          </p:cNvPr>
          <p:cNvSpPr/>
          <p:nvPr/>
        </p:nvSpPr>
        <p:spPr>
          <a:xfrm>
            <a:off x="1986942" y="2516034"/>
            <a:ext cx="87187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375E79DC-75CC-2B62-2FF3-926E67C0C716}"/>
              </a:ext>
            </a:extLst>
          </p:cNvPr>
          <p:cNvSpPr/>
          <p:nvPr/>
        </p:nvSpPr>
        <p:spPr>
          <a:xfrm>
            <a:off x="3587134" y="2289208"/>
            <a:ext cx="87187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9" name="图片 58">
            <a:extLst>
              <a:ext uri="{FF2B5EF4-FFF2-40B4-BE49-F238E27FC236}">
                <a16:creationId xmlns:a16="http://schemas.microsoft.com/office/drawing/2014/main" id="{BD15E4BE-AC0C-B1B0-C7A8-2D712D277CBA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4" t="35114" r="44595" b="42260"/>
          <a:stretch/>
        </p:blipFill>
        <p:spPr>
          <a:xfrm>
            <a:off x="141704" y="3396603"/>
            <a:ext cx="1377665" cy="864781"/>
          </a:xfrm>
          <a:prstGeom prst="rect">
            <a:avLst/>
          </a:prstGeom>
        </p:spPr>
      </p:pic>
      <p:pic>
        <p:nvPicPr>
          <p:cNvPr id="61" name="图片 60">
            <a:extLst>
              <a:ext uri="{FF2B5EF4-FFF2-40B4-BE49-F238E27FC236}">
                <a16:creationId xmlns:a16="http://schemas.microsoft.com/office/drawing/2014/main" id="{0E7FFD30-6EE2-4832-4949-1A1DC1907489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65" t="30250" r="45222" b="28557"/>
          <a:stretch/>
        </p:blipFill>
        <p:spPr>
          <a:xfrm>
            <a:off x="1881681" y="3393222"/>
            <a:ext cx="1317499" cy="1574441"/>
          </a:xfrm>
          <a:prstGeom prst="rect">
            <a:avLst/>
          </a:prstGeom>
        </p:spPr>
      </p:pic>
      <p:pic>
        <p:nvPicPr>
          <p:cNvPr id="63" name="图片 62">
            <a:extLst>
              <a:ext uri="{FF2B5EF4-FFF2-40B4-BE49-F238E27FC236}">
                <a16:creationId xmlns:a16="http://schemas.microsoft.com/office/drawing/2014/main" id="{F4F961F8-2B5F-3ABE-9F2A-732E897D7FE4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97" t="23635" r="38080" b="35171"/>
          <a:stretch/>
        </p:blipFill>
        <p:spPr>
          <a:xfrm>
            <a:off x="3561493" y="3393222"/>
            <a:ext cx="1191851" cy="1574441"/>
          </a:xfrm>
          <a:prstGeom prst="rect">
            <a:avLst/>
          </a:prstGeom>
        </p:spPr>
      </p:pic>
      <p:pic>
        <p:nvPicPr>
          <p:cNvPr id="65" name="图片 64">
            <a:extLst>
              <a:ext uri="{FF2B5EF4-FFF2-40B4-BE49-F238E27FC236}">
                <a16:creationId xmlns:a16="http://schemas.microsoft.com/office/drawing/2014/main" id="{72C5088E-2A74-5321-BD02-E1EDC865A371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57" t="29164" r="43270" b="45776"/>
          <a:stretch/>
        </p:blipFill>
        <p:spPr>
          <a:xfrm>
            <a:off x="4946046" y="3387228"/>
            <a:ext cx="1194189" cy="957818"/>
          </a:xfrm>
          <a:prstGeom prst="rect">
            <a:avLst/>
          </a:prstGeom>
        </p:spPr>
      </p:pic>
      <p:pic>
        <p:nvPicPr>
          <p:cNvPr id="67" name="图片 66">
            <a:extLst>
              <a:ext uri="{FF2B5EF4-FFF2-40B4-BE49-F238E27FC236}">
                <a16:creationId xmlns:a16="http://schemas.microsoft.com/office/drawing/2014/main" id="{37959F50-0A5C-3C08-B940-CC12B582F4F3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6" t="31843" r="38713" b="31430"/>
          <a:stretch/>
        </p:blipFill>
        <p:spPr>
          <a:xfrm>
            <a:off x="6374152" y="3396603"/>
            <a:ext cx="1160028" cy="1403703"/>
          </a:xfrm>
          <a:prstGeom prst="rect">
            <a:avLst/>
          </a:prstGeom>
        </p:spPr>
      </p:pic>
      <p:pic>
        <p:nvPicPr>
          <p:cNvPr id="69" name="图片 68">
            <a:extLst>
              <a:ext uri="{FF2B5EF4-FFF2-40B4-BE49-F238E27FC236}">
                <a16:creationId xmlns:a16="http://schemas.microsoft.com/office/drawing/2014/main" id="{417C002C-2E03-0230-EC03-8039C0573392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79" t="20529" r="42481" b="34219"/>
          <a:stretch/>
        </p:blipFill>
        <p:spPr>
          <a:xfrm>
            <a:off x="7761043" y="3387228"/>
            <a:ext cx="1253387" cy="1729563"/>
          </a:xfrm>
          <a:prstGeom prst="rect">
            <a:avLst/>
          </a:prstGeom>
        </p:spPr>
      </p:pic>
      <p:pic>
        <p:nvPicPr>
          <p:cNvPr id="82" name="图片 81">
            <a:extLst>
              <a:ext uri="{FF2B5EF4-FFF2-40B4-BE49-F238E27FC236}">
                <a16:creationId xmlns:a16="http://schemas.microsoft.com/office/drawing/2014/main" id="{E4A2D0F9-4733-039B-6B3D-1F08B524E1EA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27" t="29131" r="34782" b="42641"/>
          <a:stretch/>
        </p:blipFill>
        <p:spPr>
          <a:xfrm>
            <a:off x="9244508" y="3396603"/>
            <a:ext cx="1353880" cy="1078866"/>
          </a:xfrm>
          <a:prstGeom prst="rect">
            <a:avLst/>
          </a:prstGeom>
        </p:spPr>
      </p:pic>
      <p:pic>
        <p:nvPicPr>
          <p:cNvPr id="83" name="图片 82">
            <a:extLst>
              <a:ext uri="{FF2B5EF4-FFF2-40B4-BE49-F238E27FC236}">
                <a16:creationId xmlns:a16="http://schemas.microsoft.com/office/drawing/2014/main" id="{653A0A41-1E0A-CDE0-C034-FED49CEE16F4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1" t="32242" r="46386" b="45132"/>
          <a:stretch/>
        </p:blipFill>
        <p:spPr>
          <a:xfrm>
            <a:off x="10828466" y="3396603"/>
            <a:ext cx="1191851" cy="864781"/>
          </a:xfrm>
          <a:prstGeom prst="rect">
            <a:avLst/>
          </a:prstGeom>
        </p:spPr>
      </p:pic>
      <p:pic>
        <p:nvPicPr>
          <p:cNvPr id="84" name="图片 83">
            <a:extLst>
              <a:ext uri="{FF2B5EF4-FFF2-40B4-BE49-F238E27FC236}">
                <a16:creationId xmlns:a16="http://schemas.microsoft.com/office/drawing/2014/main" id="{8A44D83B-C1A9-491D-863A-285AD8C913AC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59" t="20234" r="37492" b="39383"/>
          <a:stretch/>
        </p:blipFill>
        <p:spPr>
          <a:xfrm>
            <a:off x="313710" y="5277231"/>
            <a:ext cx="1183758" cy="1543493"/>
          </a:xfrm>
          <a:prstGeom prst="rect">
            <a:avLst/>
          </a:prstGeom>
        </p:spPr>
      </p:pic>
      <p:pic>
        <p:nvPicPr>
          <p:cNvPr id="85" name="图片 84">
            <a:extLst>
              <a:ext uri="{FF2B5EF4-FFF2-40B4-BE49-F238E27FC236}">
                <a16:creationId xmlns:a16="http://schemas.microsoft.com/office/drawing/2014/main" id="{230ED399-1EC1-92FC-6CC2-7C4EE9503069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45" t="17803" r="38202" b="43436"/>
          <a:stretch/>
        </p:blipFill>
        <p:spPr>
          <a:xfrm>
            <a:off x="1946584" y="5273531"/>
            <a:ext cx="1197936" cy="1481470"/>
          </a:xfrm>
          <a:prstGeom prst="rect">
            <a:avLst/>
          </a:prstGeom>
        </p:spPr>
      </p:pic>
      <p:pic>
        <p:nvPicPr>
          <p:cNvPr id="86" name="图片 85">
            <a:extLst>
              <a:ext uri="{FF2B5EF4-FFF2-40B4-BE49-F238E27FC236}">
                <a16:creationId xmlns:a16="http://schemas.microsoft.com/office/drawing/2014/main" id="{9B3375C0-D8FD-1A6C-538B-E60FB1E0B3B3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65" t="38541" r="36431" b="45892"/>
          <a:stretch/>
        </p:blipFill>
        <p:spPr>
          <a:xfrm>
            <a:off x="3715854" y="5273531"/>
            <a:ext cx="1341410" cy="886047"/>
          </a:xfrm>
          <a:prstGeom prst="rect">
            <a:avLst/>
          </a:prstGeom>
        </p:spPr>
      </p:pic>
      <p:pic>
        <p:nvPicPr>
          <p:cNvPr id="87" name="图片 86">
            <a:extLst>
              <a:ext uri="{FF2B5EF4-FFF2-40B4-BE49-F238E27FC236}">
                <a16:creationId xmlns:a16="http://schemas.microsoft.com/office/drawing/2014/main" id="{A2F93AA7-C31D-A92C-AA51-1CEF862E63D1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37" t="31011" r="36212" b="45622"/>
          <a:stretch/>
        </p:blipFill>
        <p:spPr>
          <a:xfrm>
            <a:off x="5401339" y="5282331"/>
            <a:ext cx="1389321" cy="893135"/>
          </a:xfrm>
          <a:prstGeom prst="rect">
            <a:avLst/>
          </a:prstGeom>
        </p:spPr>
      </p:pic>
      <p:sp>
        <p:nvSpPr>
          <p:cNvPr id="88" name="文本框 87">
            <a:extLst>
              <a:ext uri="{FF2B5EF4-FFF2-40B4-BE49-F238E27FC236}">
                <a16:creationId xmlns:a16="http://schemas.microsoft.com/office/drawing/2014/main" id="{246F9CFA-38D6-AB49-80DE-A8951A9D7CB6}"/>
              </a:ext>
            </a:extLst>
          </p:cNvPr>
          <p:cNvSpPr txBox="1"/>
          <p:nvPr/>
        </p:nvSpPr>
        <p:spPr>
          <a:xfrm>
            <a:off x="108548" y="3115840"/>
            <a:ext cx="143447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3J-Caspase-8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文本框 88">
            <a:extLst>
              <a:ext uri="{FF2B5EF4-FFF2-40B4-BE49-F238E27FC236}">
                <a16:creationId xmlns:a16="http://schemas.microsoft.com/office/drawing/2014/main" id="{E3E3E513-E627-AE56-0BAD-1AA86CEE7E45}"/>
              </a:ext>
            </a:extLst>
          </p:cNvPr>
          <p:cNvSpPr txBox="1"/>
          <p:nvPr/>
        </p:nvSpPr>
        <p:spPr>
          <a:xfrm>
            <a:off x="1489762" y="3117137"/>
            <a:ext cx="207768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3J-Cleaved Caspase-8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文本框 89">
            <a:extLst>
              <a:ext uri="{FF2B5EF4-FFF2-40B4-BE49-F238E27FC236}">
                <a16:creationId xmlns:a16="http://schemas.microsoft.com/office/drawing/2014/main" id="{561FA631-504C-4965-0D44-8F319653BA5E}"/>
              </a:ext>
            </a:extLst>
          </p:cNvPr>
          <p:cNvSpPr txBox="1"/>
          <p:nvPr/>
        </p:nvSpPr>
        <p:spPr>
          <a:xfrm>
            <a:off x="3537842" y="3110594"/>
            <a:ext cx="123884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3J-p-MLKL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文本框 90">
            <a:extLst>
              <a:ext uri="{FF2B5EF4-FFF2-40B4-BE49-F238E27FC236}">
                <a16:creationId xmlns:a16="http://schemas.microsoft.com/office/drawing/2014/main" id="{5002DC16-AAB2-08A7-D67F-FAD33D8E459C}"/>
              </a:ext>
            </a:extLst>
          </p:cNvPr>
          <p:cNvSpPr txBox="1"/>
          <p:nvPr/>
        </p:nvSpPr>
        <p:spPr>
          <a:xfrm>
            <a:off x="4971828" y="3114036"/>
            <a:ext cx="1115990" cy="2747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3J-MLKL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文本框 91">
            <a:extLst>
              <a:ext uri="{FF2B5EF4-FFF2-40B4-BE49-F238E27FC236}">
                <a16:creationId xmlns:a16="http://schemas.microsoft.com/office/drawing/2014/main" id="{85AD4F62-70F6-B4E6-1ED3-3DB75603C2B9}"/>
              </a:ext>
            </a:extLst>
          </p:cNvPr>
          <p:cNvSpPr txBox="1"/>
          <p:nvPr/>
        </p:nvSpPr>
        <p:spPr>
          <a:xfrm>
            <a:off x="6325115" y="3107946"/>
            <a:ext cx="126959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3J-p-RIPK3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文本框 92">
            <a:extLst>
              <a:ext uri="{FF2B5EF4-FFF2-40B4-BE49-F238E27FC236}">
                <a16:creationId xmlns:a16="http://schemas.microsoft.com/office/drawing/2014/main" id="{FE9E6330-460A-8BCE-2418-C6B676EECD4F}"/>
              </a:ext>
            </a:extLst>
          </p:cNvPr>
          <p:cNvSpPr txBox="1"/>
          <p:nvPr/>
        </p:nvSpPr>
        <p:spPr>
          <a:xfrm>
            <a:off x="7798841" y="3108178"/>
            <a:ext cx="117375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3J-RIPK3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文本框 93">
            <a:extLst>
              <a:ext uri="{FF2B5EF4-FFF2-40B4-BE49-F238E27FC236}">
                <a16:creationId xmlns:a16="http://schemas.microsoft.com/office/drawing/2014/main" id="{1DFCB4D5-59F3-F16A-C02C-BC51CD55AA06}"/>
              </a:ext>
            </a:extLst>
          </p:cNvPr>
          <p:cNvSpPr txBox="1"/>
          <p:nvPr/>
        </p:nvSpPr>
        <p:spPr>
          <a:xfrm>
            <a:off x="9293595" y="3108661"/>
            <a:ext cx="119185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3J-NLRP3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文本框 94">
            <a:extLst>
              <a:ext uri="{FF2B5EF4-FFF2-40B4-BE49-F238E27FC236}">
                <a16:creationId xmlns:a16="http://schemas.microsoft.com/office/drawing/2014/main" id="{24F256C8-7EF4-955A-76A2-22F9DBC8ADB7}"/>
              </a:ext>
            </a:extLst>
          </p:cNvPr>
          <p:cNvSpPr txBox="1"/>
          <p:nvPr/>
        </p:nvSpPr>
        <p:spPr>
          <a:xfrm>
            <a:off x="10868114" y="3108661"/>
            <a:ext cx="111255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3J-AIM2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文本框 95">
            <a:extLst>
              <a:ext uri="{FF2B5EF4-FFF2-40B4-BE49-F238E27FC236}">
                <a16:creationId xmlns:a16="http://schemas.microsoft.com/office/drawing/2014/main" id="{17E1053E-3970-7E51-5B01-5FA11FF6A50A}"/>
              </a:ext>
            </a:extLst>
          </p:cNvPr>
          <p:cNvSpPr txBox="1"/>
          <p:nvPr/>
        </p:nvSpPr>
        <p:spPr>
          <a:xfrm>
            <a:off x="188353" y="5001819"/>
            <a:ext cx="143447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3J-Caspase-1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文本框 96">
            <a:extLst>
              <a:ext uri="{FF2B5EF4-FFF2-40B4-BE49-F238E27FC236}">
                <a16:creationId xmlns:a16="http://schemas.microsoft.com/office/drawing/2014/main" id="{9F1343C7-DA3A-6420-36C2-952D4FFF1839}"/>
              </a:ext>
            </a:extLst>
          </p:cNvPr>
          <p:cNvSpPr txBox="1"/>
          <p:nvPr/>
        </p:nvSpPr>
        <p:spPr>
          <a:xfrm>
            <a:off x="1495905" y="5001819"/>
            <a:ext cx="207768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3J-Cleaved Caspase-1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文本框 97">
            <a:extLst>
              <a:ext uri="{FF2B5EF4-FFF2-40B4-BE49-F238E27FC236}">
                <a16:creationId xmlns:a16="http://schemas.microsoft.com/office/drawing/2014/main" id="{8E70B0D8-A9A8-8D94-5D7B-FCB008097138}"/>
              </a:ext>
            </a:extLst>
          </p:cNvPr>
          <p:cNvSpPr txBox="1"/>
          <p:nvPr/>
        </p:nvSpPr>
        <p:spPr>
          <a:xfrm>
            <a:off x="3449752" y="5005332"/>
            <a:ext cx="187361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3J-Cleaved GSDMD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文本框 98">
            <a:extLst>
              <a:ext uri="{FF2B5EF4-FFF2-40B4-BE49-F238E27FC236}">
                <a16:creationId xmlns:a16="http://schemas.microsoft.com/office/drawing/2014/main" id="{D1B0A7B5-4F07-76F4-6465-D500EACD84FF}"/>
              </a:ext>
            </a:extLst>
          </p:cNvPr>
          <p:cNvSpPr txBox="1"/>
          <p:nvPr/>
        </p:nvSpPr>
        <p:spPr>
          <a:xfrm>
            <a:off x="5505813" y="5005332"/>
            <a:ext cx="118175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3J-β-Actin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矩形 99">
            <a:extLst>
              <a:ext uri="{FF2B5EF4-FFF2-40B4-BE49-F238E27FC236}">
                <a16:creationId xmlns:a16="http://schemas.microsoft.com/office/drawing/2014/main" id="{F62097AD-287E-656B-2A46-336BD6FF8B6D}"/>
              </a:ext>
            </a:extLst>
          </p:cNvPr>
          <p:cNvSpPr/>
          <p:nvPr/>
        </p:nvSpPr>
        <p:spPr>
          <a:xfrm>
            <a:off x="392718" y="3677166"/>
            <a:ext cx="87187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1" name="矩形 100">
            <a:extLst>
              <a:ext uri="{FF2B5EF4-FFF2-40B4-BE49-F238E27FC236}">
                <a16:creationId xmlns:a16="http://schemas.microsoft.com/office/drawing/2014/main" id="{0F31C613-2B82-1FBC-BAFD-B368396358C9}"/>
              </a:ext>
            </a:extLst>
          </p:cNvPr>
          <p:cNvSpPr/>
          <p:nvPr/>
        </p:nvSpPr>
        <p:spPr>
          <a:xfrm>
            <a:off x="2118369" y="4363757"/>
            <a:ext cx="87187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2" name="矩形 101">
            <a:extLst>
              <a:ext uri="{FF2B5EF4-FFF2-40B4-BE49-F238E27FC236}">
                <a16:creationId xmlns:a16="http://schemas.microsoft.com/office/drawing/2014/main" id="{CD9B8487-354A-867E-B5F7-9F840525364A}"/>
              </a:ext>
            </a:extLst>
          </p:cNvPr>
          <p:cNvSpPr/>
          <p:nvPr/>
        </p:nvSpPr>
        <p:spPr>
          <a:xfrm>
            <a:off x="3699707" y="3518541"/>
            <a:ext cx="87187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3" name="矩形 102">
            <a:extLst>
              <a:ext uri="{FF2B5EF4-FFF2-40B4-BE49-F238E27FC236}">
                <a16:creationId xmlns:a16="http://schemas.microsoft.com/office/drawing/2014/main" id="{AF2D4E5A-D8E4-6BEC-01B4-A3FA5493F5A8}"/>
              </a:ext>
            </a:extLst>
          </p:cNvPr>
          <p:cNvSpPr/>
          <p:nvPr/>
        </p:nvSpPr>
        <p:spPr>
          <a:xfrm>
            <a:off x="5089397" y="3653186"/>
            <a:ext cx="87187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" name="矩形 103">
            <a:extLst>
              <a:ext uri="{FF2B5EF4-FFF2-40B4-BE49-F238E27FC236}">
                <a16:creationId xmlns:a16="http://schemas.microsoft.com/office/drawing/2014/main" id="{66A22951-A903-F283-C16A-3739478FB831}"/>
              </a:ext>
            </a:extLst>
          </p:cNvPr>
          <p:cNvSpPr/>
          <p:nvPr/>
        </p:nvSpPr>
        <p:spPr>
          <a:xfrm>
            <a:off x="6560087" y="3888554"/>
            <a:ext cx="87187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5" name="矩形 104">
            <a:extLst>
              <a:ext uri="{FF2B5EF4-FFF2-40B4-BE49-F238E27FC236}">
                <a16:creationId xmlns:a16="http://schemas.microsoft.com/office/drawing/2014/main" id="{5052C219-7468-9DF6-986C-AE68EED2F878}"/>
              </a:ext>
            </a:extLst>
          </p:cNvPr>
          <p:cNvSpPr/>
          <p:nvPr/>
        </p:nvSpPr>
        <p:spPr>
          <a:xfrm>
            <a:off x="7936147" y="4099873"/>
            <a:ext cx="87187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6" name="矩形 105">
            <a:extLst>
              <a:ext uri="{FF2B5EF4-FFF2-40B4-BE49-F238E27FC236}">
                <a16:creationId xmlns:a16="http://schemas.microsoft.com/office/drawing/2014/main" id="{C318AE82-16A7-2017-5DE7-027960187619}"/>
              </a:ext>
            </a:extLst>
          </p:cNvPr>
          <p:cNvSpPr/>
          <p:nvPr/>
        </p:nvSpPr>
        <p:spPr>
          <a:xfrm>
            <a:off x="9455814" y="3749750"/>
            <a:ext cx="871871" cy="2637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7" name="矩形 106">
            <a:extLst>
              <a:ext uri="{FF2B5EF4-FFF2-40B4-BE49-F238E27FC236}">
                <a16:creationId xmlns:a16="http://schemas.microsoft.com/office/drawing/2014/main" id="{0BAFE9C0-7D1C-3860-E010-EE625E98B496}"/>
              </a:ext>
            </a:extLst>
          </p:cNvPr>
          <p:cNvSpPr/>
          <p:nvPr/>
        </p:nvSpPr>
        <p:spPr>
          <a:xfrm>
            <a:off x="11016170" y="3471528"/>
            <a:ext cx="87187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8" name="矩形 107">
            <a:extLst>
              <a:ext uri="{FF2B5EF4-FFF2-40B4-BE49-F238E27FC236}">
                <a16:creationId xmlns:a16="http://schemas.microsoft.com/office/drawing/2014/main" id="{4440C78A-AB49-3715-9F80-81099CB08E2B}"/>
              </a:ext>
            </a:extLst>
          </p:cNvPr>
          <p:cNvSpPr/>
          <p:nvPr/>
        </p:nvSpPr>
        <p:spPr>
          <a:xfrm>
            <a:off x="445476" y="6154479"/>
            <a:ext cx="87187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9" name="矩形 108">
            <a:extLst>
              <a:ext uri="{FF2B5EF4-FFF2-40B4-BE49-F238E27FC236}">
                <a16:creationId xmlns:a16="http://schemas.microsoft.com/office/drawing/2014/main" id="{7056FF33-108E-D892-E5A0-37B95C26EA27}"/>
              </a:ext>
            </a:extLst>
          </p:cNvPr>
          <p:cNvSpPr/>
          <p:nvPr/>
        </p:nvSpPr>
        <p:spPr>
          <a:xfrm>
            <a:off x="2091725" y="5716803"/>
            <a:ext cx="871871" cy="27699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0" name="矩形 109">
            <a:extLst>
              <a:ext uri="{FF2B5EF4-FFF2-40B4-BE49-F238E27FC236}">
                <a16:creationId xmlns:a16="http://schemas.microsoft.com/office/drawing/2014/main" id="{AE519B11-3771-6A86-E20E-83A07AF1238F}"/>
              </a:ext>
            </a:extLst>
          </p:cNvPr>
          <p:cNvSpPr/>
          <p:nvPr/>
        </p:nvSpPr>
        <p:spPr>
          <a:xfrm>
            <a:off x="3990702" y="5530508"/>
            <a:ext cx="87187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1" name="矩形 110">
            <a:extLst>
              <a:ext uri="{FF2B5EF4-FFF2-40B4-BE49-F238E27FC236}">
                <a16:creationId xmlns:a16="http://schemas.microsoft.com/office/drawing/2014/main" id="{0970B60F-431E-D62F-396C-5C5E506A6319}"/>
              </a:ext>
            </a:extLst>
          </p:cNvPr>
          <p:cNvSpPr/>
          <p:nvPr/>
        </p:nvSpPr>
        <p:spPr>
          <a:xfrm>
            <a:off x="5620789" y="5553229"/>
            <a:ext cx="87187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8406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A536A984-3555-AA23-7EA1-B1F2653C7C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71" t="25767" r="45830" b="43820"/>
          <a:stretch/>
        </p:blipFill>
        <p:spPr>
          <a:xfrm>
            <a:off x="537440" y="419105"/>
            <a:ext cx="1396409" cy="131666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5791FB39-AE26-A18E-F12A-2976679D8B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2" t="26913" r="44489" b="53603"/>
          <a:stretch/>
        </p:blipFill>
        <p:spPr>
          <a:xfrm>
            <a:off x="2097175" y="422649"/>
            <a:ext cx="1396409" cy="843516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254690E-230A-3756-CA44-E158C45F72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9" t="26935" r="49582" b="42652"/>
          <a:stretch/>
        </p:blipFill>
        <p:spPr>
          <a:xfrm>
            <a:off x="3654760" y="419105"/>
            <a:ext cx="1396410" cy="131666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FD848074-6D7F-2F05-039C-490C6D8B594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05" t="31990" r="42496" b="48527"/>
          <a:stretch/>
        </p:blipFill>
        <p:spPr>
          <a:xfrm>
            <a:off x="5208251" y="419105"/>
            <a:ext cx="1396410" cy="84351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7C4B15F1-C764-539F-307B-2E72A88E5BD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31" t="38047" r="47470" b="38867"/>
          <a:stretch/>
        </p:blipFill>
        <p:spPr>
          <a:xfrm>
            <a:off x="6761742" y="419105"/>
            <a:ext cx="1396410" cy="999461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2757986D-646E-4034-3FE2-3A4BA82F307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11" t="25112" r="42548" b="44476"/>
          <a:stretch/>
        </p:blipFill>
        <p:spPr>
          <a:xfrm>
            <a:off x="8315233" y="419105"/>
            <a:ext cx="1673708" cy="131666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03AE396-FAC8-FF21-BD58-0E13E8AA290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60" t="37883" r="47741" b="39031"/>
          <a:stretch/>
        </p:blipFill>
        <p:spPr>
          <a:xfrm>
            <a:off x="10146022" y="419104"/>
            <a:ext cx="1396410" cy="999461"/>
          </a:xfrm>
          <a:prstGeom prst="rect">
            <a:avLst/>
          </a:prstGeom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ADA1825F-7994-AC53-4B52-281F3D0C8DA4}"/>
              </a:ext>
            </a:extLst>
          </p:cNvPr>
          <p:cNvSpPr txBox="1"/>
          <p:nvPr/>
        </p:nvSpPr>
        <p:spPr>
          <a:xfrm>
            <a:off x="10243497" y="142102"/>
            <a:ext cx="12014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3K-β-Actin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292D034C-0710-F57C-448E-AAC2129DC863}"/>
              </a:ext>
            </a:extLst>
          </p:cNvPr>
          <p:cNvSpPr txBox="1"/>
          <p:nvPr/>
        </p:nvSpPr>
        <p:spPr>
          <a:xfrm>
            <a:off x="651012" y="142102"/>
            <a:ext cx="118175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3K-p-ERK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2DA6E5B3-2E21-B02B-7BF1-16118D8C4E26}"/>
              </a:ext>
            </a:extLst>
          </p:cNvPr>
          <p:cNvSpPr txBox="1"/>
          <p:nvPr/>
        </p:nvSpPr>
        <p:spPr>
          <a:xfrm>
            <a:off x="2318565" y="142926"/>
            <a:ext cx="1048468" cy="276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3K-ERK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6F022509-7676-B5E9-A347-74BC8D260A87}"/>
              </a:ext>
            </a:extLst>
          </p:cNvPr>
          <p:cNvSpPr txBox="1"/>
          <p:nvPr/>
        </p:nvSpPr>
        <p:spPr>
          <a:xfrm>
            <a:off x="3762088" y="142103"/>
            <a:ext cx="118175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3K-p-JNK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ED96083C-AB55-6B4A-5121-56A7B43E15A7}"/>
              </a:ext>
            </a:extLst>
          </p:cNvPr>
          <p:cNvSpPr txBox="1"/>
          <p:nvPr/>
        </p:nvSpPr>
        <p:spPr>
          <a:xfrm>
            <a:off x="5397785" y="142103"/>
            <a:ext cx="101734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3K-JNK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4144E1DF-C340-F049-437B-7FA2927C4218}"/>
              </a:ext>
            </a:extLst>
          </p:cNvPr>
          <p:cNvSpPr txBox="1"/>
          <p:nvPr/>
        </p:nvSpPr>
        <p:spPr>
          <a:xfrm>
            <a:off x="6893204" y="142102"/>
            <a:ext cx="11334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3K-p-p38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4CF46B89-E48F-87EA-269A-9E467DBCEEDB}"/>
              </a:ext>
            </a:extLst>
          </p:cNvPr>
          <p:cNvSpPr txBox="1"/>
          <p:nvPr/>
        </p:nvSpPr>
        <p:spPr>
          <a:xfrm>
            <a:off x="8658579" y="142102"/>
            <a:ext cx="98701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3K-p38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59326D56-896A-EF2F-DF6A-21CA57C9E296}"/>
              </a:ext>
            </a:extLst>
          </p:cNvPr>
          <p:cNvSpPr/>
          <p:nvPr/>
        </p:nvSpPr>
        <p:spPr>
          <a:xfrm>
            <a:off x="737190" y="602901"/>
            <a:ext cx="955653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049E5A57-4713-6556-19A4-E57FE39F28C9}"/>
              </a:ext>
            </a:extLst>
          </p:cNvPr>
          <p:cNvSpPr/>
          <p:nvPr/>
        </p:nvSpPr>
        <p:spPr>
          <a:xfrm>
            <a:off x="2359858" y="665176"/>
            <a:ext cx="955653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71CF0179-DBBF-329D-C8FF-DCB03AC25437}"/>
              </a:ext>
            </a:extLst>
          </p:cNvPr>
          <p:cNvSpPr/>
          <p:nvPr/>
        </p:nvSpPr>
        <p:spPr>
          <a:xfrm>
            <a:off x="3884318" y="952757"/>
            <a:ext cx="955653" cy="40821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76B662A0-5CF0-15DC-A565-17C18EB0833D}"/>
              </a:ext>
            </a:extLst>
          </p:cNvPr>
          <p:cNvSpPr/>
          <p:nvPr/>
        </p:nvSpPr>
        <p:spPr>
          <a:xfrm>
            <a:off x="5445298" y="624166"/>
            <a:ext cx="955653" cy="47453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2B8ABA88-DFE1-7045-FBE8-D1CB26E46B8B}"/>
              </a:ext>
            </a:extLst>
          </p:cNvPr>
          <p:cNvSpPr/>
          <p:nvPr/>
        </p:nvSpPr>
        <p:spPr>
          <a:xfrm>
            <a:off x="6989208" y="651000"/>
            <a:ext cx="955653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302CFD2A-314A-B45D-D855-C277450E62B6}"/>
              </a:ext>
            </a:extLst>
          </p:cNvPr>
          <p:cNvSpPr/>
          <p:nvPr/>
        </p:nvSpPr>
        <p:spPr>
          <a:xfrm>
            <a:off x="8832756" y="915926"/>
            <a:ext cx="955653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A80FA3D5-DA00-2958-17CD-8697C386015D}"/>
              </a:ext>
            </a:extLst>
          </p:cNvPr>
          <p:cNvSpPr/>
          <p:nvPr/>
        </p:nvSpPr>
        <p:spPr>
          <a:xfrm>
            <a:off x="10334284" y="602900"/>
            <a:ext cx="955653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8" name="图片 37">
            <a:extLst>
              <a:ext uri="{FF2B5EF4-FFF2-40B4-BE49-F238E27FC236}">
                <a16:creationId xmlns:a16="http://schemas.microsoft.com/office/drawing/2014/main" id="{5022B657-CC34-D1A1-557B-9476496176B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31" t="17636" r="39013" b="57753"/>
          <a:stretch/>
        </p:blipFill>
        <p:spPr>
          <a:xfrm>
            <a:off x="2037253" y="4122958"/>
            <a:ext cx="1329780" cy="843517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A07CBAD8-A419-6687-7D14-08C96FDAF8A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37" t="41908" r="31007" b="39814"/>
          <a:stretch/>
        </p:blipFill>
        <p:spPr>
          <a:xfrm>
            <a:off x="6882963" y="2269423"/>
            <a:ext cx="1329779" cy="626435"/>
          </a:xfrm>
          <a:prstGeom prst="rect">
            <a:avLst/>
          </a:prstGeo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4D4C8E21-1C93-15D1-EEAA-01FCB6ACC719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21" t="28956" r="32923" b="40641"/>
          <a:stretch/>
        </p:blipFill>
        <p:spPr>
          <a:xfrm>
            <a:off x="3743518" y="2269422"/>
            <a:ext cx="1329778" cy="1041991"/>
          </a:xfrm>
          <a:prstGeom prst="rect">
            <a:avLst/>
          </a:prstGeom>
        </p:spPr>
      </p:pic>
      <p:pic>
        <p:nvPicPr>
          <p:cNvPr id="44" name="图片 43">
            <a:extLst>
              <a:ext uri="{FF2B5EF4-FFF2-40B4-BE49-F238E27FC236}">
                <a16:creationId xmlns:a16="http://schemas.microsoft.com/office/drawing/2014/main" id="{B2725985-4895-DDF8-A388-8F2F22D960E8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22" t="24457" r="33708" b="44557"/>
          <a:stretch/>
        </p:blipFill>
        <p:spPr>
          <a:xfrm>
            <a:off x="260141" y="2274822"/>
            <a:ext cx="1673708" cy="1061992"/>
          </a:xfrm>
          <a:prstGeom prst="rect">
            <a:avLst/>
          </a:pr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4015DE1B-B97B-72B4-0015-03487859DF6B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51" t="22293" r="28993" b="37835"/>
          <a:stretch/>
        </p:blipFill>
        <p:spPr>
          <a:xfrm>
            <a:off x="8452683" y="2269422"/>
            <a:ext cx="1329779" cy="1366534"/>
          </a:xfrm>
          <a:prstGeom prst="rect">
            <a:avLst/>
          </a:prstGeom>
        </p:spPr>
      </p:pic>
      <p:pic>
        <p:nvPicPr>
          <p:cNvPr id="48" name="图片 47">
            <a:extLst>
              <a:ext uri="{FF2B5EF4-FFF2-40B4-BE49-F238E27FC236}">
                <a16:creationId xmlns:a16="http://schemas.microsoft.com/office/drawing/2014/main" id="{622187A2-0CD7-EC9C-B935-1EDD20630A0C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72" t="18019" r="33972" b="42107"/>
          <a:stretch/>
        </p:blipFill>
        <p:spPr>
          <a:xfrm>
            <a:off x="5313241" y="2269422"/>
            <a:ext cx="1329779" cy="1366534"/>
          </a:xfrm>
          <a:prstGeom prst="rect">
            <a:avLst/>
          </a:prstGeom>
        </p:spPr>
      </p:pic>
      <p:pic>
        <p:nvPicPr>
          <p:cNvPr id="50" name="图片 49">
            <a:extLst>
              <a:ext uri="{FF2B5EF4-FFF2-40B4-BE49-F238E27FC236}">
                <a16:creationId xmlns:a16="http://schemas.microsoft.com/office/drawing/2014/main" id="{556E42A8-27D6-3644-3130-B3701B64C1B0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69" t="9307" r="38775" b="50820"/>
          <a:stretch/>
        </p:blipFill>
        <p:spPr>
          <a:xfrm>
            <a:off x="2173795" y="2269422"/>
            <a:ext cx="1329778" cy="1366534"/>
          </a:xfrm>
          <a:prstGeom prst="rect">
            <a:avLst/>
          </a:pr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EFE50178-E3CF-DE74-1B33-805FAECA2B80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27" t="35987" r="30817" b="45735"/>
          <a:stretch/>
        </p:blipFill>
        <p:spPr>
          <a:xfrm>
            <a:off x="363063" y="4127077"/>
            <a:ext cx="1329780" cy="626435"/>
          </a:xfrm>
          <a:prstGeom prst="rect">
            <a:avLst/>
          </a:prstGeom>
        </p:spPr>
      </p:pic>
      <p:pic>
        <p:nvPicPr>
          <p:cNvPr id="54" name="图片 53">
            <a:extLst>
              <a:ext uri="{FF2B5EF4-FFF2-40B4-BE49-F238E27FC236}">
                <a16:creationId xmlns:a16="http://schemas.microsoft.com/office/drawing/2014/main" id="{E26886E5-F835-B291-1272-7735C4F5A277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47" t="33411" r="33505" b="37426"/>
          <a:stretch/>
        </p:blipFill>
        <p:spPr>
          <a:xfrm>
            <a:off x="10059175" y="2269422"/>
            <a:ext cx="1396410" cy="999462"/>
          </a:xfrm>
          <a:prstGeom prst="rect">
            <a:avLst/>
          </a:prstGeom>
        </p:spPr>
      </p:pic>
      <p:sp>
        <p:nvSpPr>
          <p:cNvPr id="55" name="文本框 54">
            <a:extLst>
              <a:ext uri="{FF2B5EF4-FFF2-40B4-BE49-F238E27FC236}">
                <a16:creationId xmlns:a16="http://schemas.microsoft.com/office/drawing/2014/main" id="{5244C16F-8661-F652-CFB4-91F62B6D54DC}"/>
              </a:ext>
            </a:extLst>
          </p:cNvPr>
          <p:cNvSpPr txBox="1"/>
          <p:nvPr/>
        </p:nvSpPr>
        <p:spPr>
          <a:xfrm>
            <a:off x="447456" y="1807757"/>
            <a:ext cx="129907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5F-Panc-1-Caspase-9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9008E6E0-6DFF-28B7-03D1-401BE91689C0}"/>
              </a:ext>
            </a:extLst>
          </p:cNvPr>
          <p:cNvSpPr txBox="1"/>
          <p:nvPr/>
        </p:nvSpPr>
        <p:spPr>
          <a:xfrm>
            <a:off x="2037253" y="1807757"/>
            <a:ext cx="16028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5F-Panc-1-Cleaved Caspase-9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文本框 56">
            <a:extLst>
              <a:ext uri="{FF2B5EF4-FFF2-40B4-BE49-F238E27FC236}">
                <a16:creationId xmlns:a16="http://schemas.microsoft.com/office/drawing/2014/main" id="{07D3322B-8E09-AE58-4BE7-60FB7A3D692B}"/>
              </a:ext>
            </a:extLst>
          </p:cNvPr>
          <p:cNvSpPr txBox="1"/>
          <p:nvPr/>
        </p:nvSpPr>
        <p:spPr>
          <a:xfrm>
            <a:off x="3765085" y="1807757"/>
            <a:ext cx="12866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5F-Panc-1-Caspase-7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文本框 57">
            <a:extLst>
              <a:ext uri="{FF2B5EF4-FFF2-40B4-BE49-F238E27FC236}">
                <a16:creationId xmlns:a16="http://schemas.microsoft.com/office/drawing/2014/main" id="{A90EB466-540B-2668-11FD-60DD1ED2D33A}"/>
              </a:ext>
            </a:extLst>
          </p:cNvPr>
          <p:cNvSpPr txBox="1"/>
          <p:nvPr/>
        </p:nvSpPr>
        <p:spPr>
          <a:xfrm>
            <a:off x="5176699" y="1807757"/>
            <a:ext cx="16028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5F-Panc-1-Cleaved Caspase-7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文本框 58">
            <a:extLst>
              <a:ext uri="{FF2B5EF4-FFF2-40B4-BE49-F238E27FC236}">
                <a16:creationId xmlns:a16="http://schemas.microsoft.com/office/drawing/2014/main" id="{D7F2115C-3B03-86BC-4905-949FE4F8D49C}"/>
              </a:ext>
            </a:extLst>
          </p:cNvPr>
          <p:cNvSpPr txBox="1"/>
          <p:nvPr/>
        </p:nvSpPr>
        <p:spPr>
          <a:xfrm>
            <a:off x="6898312" y="1807757"/>
            <a:ext cx="12990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5F-Panc-1-Caspase-3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C9FDA517-BABC-6AFA-3D2D-F3D929DC2B62}"/>
              </a:ext>
            </a:extLst>
          </p:cNvPr>
          <p:cNvSpPr txBox="1"/>
          <p:nvPr/>
        </p:nvSpPr>
        <p:spPr>
          <a:xfrm>
            <a:off x="8349248" y="1807757"/>
            <a:ext cx="16028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5F-Panc-1-Cleaved Caspase-3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文本框 60">
            <a:extLst>
              <a:ext uri="{FF2B5EF4-FFF2-40B4-BE49-F238E27FC236}">
                <a16:creationId xmlns:a16="http://schemas.microsoft.com/office/drawing/2014/main" id="{2C0427B4-953D-8226-1CE6-D17ADAEA508D}"/>
              </a:ext>
            </a:extLst>
          </p:cNvPr>
          <p:cNvSpPr txBox="1"/>
          <p:nvPr/>
        </p:nvSpPr>
        <p:spPr>
          <a:xfrm>
            <a:off x="10107841" y="1807757"/>
            <a:ext cx="129907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5F-Panc-1-PARP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A42C291F-3C83-628F-F722-1F58A7CE041D}"/>
              </a:ext>
            </a:extLst>
          </p:cNvPr>
          <p:cNvSpPr txBox="1"/>
          <p:nvPr/>
        </p:nvSpPr>
        <p:spPr>
          <a:xfrm>
            <a:off x="378414" y="3665412"/>
            <a:ext cx="129907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5F-Panc-1-Cleaved PARP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文本框 62">
            <a:extLst>
              <a:ext uri="{FF2B5EF4-FFF2-40B4-BE49-F238E27FC236}">
                <a16:creationId xmlns:a16="http://schemas.microsoft.com/office/drawing/2014/main" id="{EBD7EB85-EB66-18DE-150B-5FFB768D8229}"/>
              </a:ext>
            </a:extLst>
          </p:cNvPr>
          <p:cNvSpPr txBox="1"/>
          <p:nvPr/>
        </p:nvSpPr>
        <p:spPr>
          <a:xfrm>
            <a:off x="2016434" y="3665412"/>
            <a:ext cx="129907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5F-Panc-1-β-Actin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B672B750-2367-D711-32D5-A0F8B560A7D2}"/>
              </a:ext>
            </a:extLst>
          </p:cNvPr>
          <p:cNvSpPr/>
          <p:nvPr/>
        </p:nvSpPr>
        <p:spPr>
          <a:xfrm>
            <a:off x="800985" y="2651395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id="{A7797FB2-416E-5D50-446E-8E5885D14C54}"/>
              </a:ext>
            </a:extLst>
          </p:cNvPr>
          <p:cNvSpPr/>
          <p:nvPr/>
        </p:nvSpPr>
        <p:spPr>
          <a:xfrm>
            <a:off x="2326335" y="2769153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D5EA7D6F-57CC-95D1-25DE-E7CD915559E0}"/>
              </a:ext>
            </a:extLst>
          </p:cNvPr>
          <p:cNvSpPr/>
          <p:nvPr/>
        </p:nvSpPr>
        <p:spPr>
          <a:xfrm>
            <a:off x="3910824" y="2769153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矩形 66">
            <a:extLst>
              <a:ext uri="{FF2B5EF4-FFF2-40B4-BE49-F238E27FC236}">
                <a16:creationId xmlns:a16="http://schemas.microsoft.com/office/drawing/2014/main" id="{D3A05FBD-8B55-F5B3-5433-BA890F88E144}"/>
              </a:ext>
            </a:extLst>
          </p:cNvPr>
          <p:cNvSpPr/>
          <p:nvPr/>
        </p:nvSpPr>
        <p:spPr>
          <a:xfrm>
            <a:off x="5438210" y="2406934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CCF2E2FC-4734-3BA2-2270-5B97456E0B3B}"/>
              </a:ext>
            </a:extLst>
          </p:cNvPr>
          <p:cNvSpPr/>
          <p:nvPr/>
        </p:nvSpPr>
        <p:spPr>
          <a:xfrm>
            <a:off x="7035506" y="2374831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9" name="矩形 68">
            <a:extLst>
              <a:ext uri="{FF2B5EF4-FFF2-40B4-BE49-F238E27FC236}">
                <a16:creationId xmlns:a16="http://schemas.microsoft.com/office/drawing/2014/main" id="{6F8D7EFF-9B17-52BC-0F45-874D2429EE5F}"/>
              </a:ext>
            </a:extLst>
          </p:cNvPr>
          <p:cNvSpPr/>
          <p:nvPr/>
        </p:nvSpPr>
        <p:spPr>
          <a:xfrm>
            <a:off x="8630227" y="2303966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924E0639-B8F3-68C3-7DF1-F4CE4C1C0A7B}"/>
              </a:ext>
            </a:extLst>
          </p:cNvPr>
          <p:cNvSpPr/>
          <p:nvPr/>
        </p:nvSpPr>
        <p:spPr>
          <a:xfrm>
            <a:off x="10251070" y="2504191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9452FBA5-56C0-D1BF-1E0B-312822CF9183}"/>
              </a:ext>
            </a:extLst>
          </p:cNvPr>
          <p:cNvSpPr/>
          <p:nvPr/>
        </p:nvSpPr>
        <p:spPr>
          <a:xfrm>
            <a:off x="500159" y="4255929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2" name="矩形 71">
            <a:extLst>
              <a:ext uri="{FF2B5EF4-FFF2-40B4-BE49-F238E27FC236}">
                <a16:creationId xmlns:a16="http://schemas.microsoft.com/office/drawing/2014/main" id="{46116859-91B3-F15E-8D01-8C23FEFA3F04}"/>
              </a:ext>
            </a:extLst>
          </p:cNvPr>
          <p:cNvSpPr/>
          <p:nvPr/>
        </p:nvSpPr>
        <p:spPr>
          <a:xfrm>
            <a:off x="2189066" y="4411470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3" name="图片 72">
            <a:extLst>
              <a:ext uri="{FF2B5EF4-FFF2-40B4-BE49-F238E27FC236}">
                <a16:creationId xmlns:a16="http://schemas.microsoft.com/office/drawing/2014/main" id="{38A962F3-7C4E-971C-869B-5E47ACB62E9D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5" t="30054" r="33068" b="39969"/>
          <a:stretch/>
        </p:blipFill>
        <p:spPr>
          <a:xfrm>
            <a:off x="3639102" y="4122958"/>
            <a:ext cx="1389321" cy="978195"/>
          </a:xfrm>
          <a:prstGeom prst="rect">
            <a:avLst/>
          </a:prstGeom>
        </p:spPr>
      </p:pic>
      <p:pic>
        <p:nvPicPr>
          <p:cNvPr id="74" name="图片 73">
            <a:extLst>
              <a:ext uri="{FF2B5EF4-FFF2-40B4-BE49-F238E27FC236}">
                <a16:creationId xmlns:a16="http://schemas.microsoft.com/office/drawing/2014/main" id="{6145F938-87AC-00EF-4600-92BCBBD288B1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75" t="28099" r="35379" b="41924"/>
          <a:stretch/>
        </p:blipFill>
        <p:spPr>
          <a:xfrm>
            <a:off x="5241096" y="4127077"/>
            <a:ext cx="1389321" cy="978196"/>
          </a:xfrm>
          <a:prstGeom prst="rect">
            <a:avLst/>
          </a:prstGeom>
        </p:spPr>
      </p:pic>
      <p:pic>
        <p:nvPicPr>
          <p:cNvPr id="75" name="图片 74">
            <a:extLst>
              <a:ext uri="{FF2B5EF4-FFF2-40B4-BE49-F238E27FC236}">
                <a16:creationId xmlns:a16="http://schemas.microsoft.com/office/drawing/2014/main" id="{CF22E6EB-EBCD-2756-7E03-CC2E782895C2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2" t="30054" r="35421" b="39969"/>
          <a:stretch/>
        </p:blipFill>
        <p:spPr>
          <a:xfrm>
            <a:off x="6823366" y="4128143"/>
            <a:ext cx="1389322" cy="978195"/>
          </a:xfrm>
          <a:prstGeom prst="rect">
            <a:avLst/>
          </a:prstGeom>
        </p:spPr>
      </p:pic>
      <p:pic>
        <p:nvPicPr>
          <p:cNvPr id="76" name="图片 75">
            <a:extLst>
              <a:ext uri="{FF2B5EF4-FFF2-40B4-BE49-F238E27FC236}">
                <a16:creationId xmlns:a16="http://schemas.microsoft.com/office/drawing/2014/main" id="{D8DB26F0-ED4D-0302-ECD0-3DE506070EA8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4" t="28968" r="6045" b="36711"/>
          <a:stretch/>
        </p:blipFill>
        <p:spPr>
          <a:xfrm>
            <a:off x="8405637" y="4127077"/>
            <a:ext cx="3423300" cy="1119961"/>
          </a:xfrm>
          <a:prstGeom prst="rect">
            <a:avLst/>
          </a:prstGeom>
        </p:spPr>
      </p:pic>
      <p:pic>
        <p:nvPicPr>
          <p:cNvPr id="77" name="图片 76">
            <a:extLst>
              <a:ext uri="{FF2B5EF4-FFF2-40B4-BE49-F238E27FC236}">
                <a16:creationId xmlns:a16="http://schemas.microsoft.com/office/drawing/2014/main" id="{4F674142-A6E3-2000-E9DB-DD7F3CBC35D0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97" t="21147" r="33957" b="48876"/>
          <a:stretch/>
        </p:blipFill>
        <p:spPr>
          <a:xfrm>
            <a:off x="378414" y="5567933"/>
            <a:ext cx="1389321" cy="978196"/>
          </a:xfrm>
          <a:prstGeom prst="rect">
            <a:avLst/>
          </a:prstGeom>
        </p:spPr>
      </p:pic>
      <p:pic>
        <p:nvPicPr>
          <p:cNvPr id="78" name="图片 77">
            <a:extLst>
              <a:ext uri="{FF2B5EF4-FFF2-40B4-BE49-F238E27FC236}">
                <a16:creationId xmlns:a16="http://schemas.microsoft.com/office/drawing/2014/main" id="{A45F7D5F-642A-F288-4268-A3F2D3C525B2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75" t="24624" r="32179" b="38557"/>
          <a:stretch/>
        </p:blipFill>
        <p:spPr>
          <a:xfrm>
            <a:off x="1984123" y="5567933"/>
            <a:ext cx="1389322" cy="1201462"/>
          </a:xfrm>
          <a:prstGeom prst="rect">
            <a:avLst/>
          </a:prstGeom>
        </p:spPr>
      </p:pic>
      <p:pic>
        <p:nvPicPr>
          <p:cNvPr id="79" name="图片 78">
            <a:extLst>
              <a:ext uri="{FF2B5EF4-FFF2-40B4-BE49-F238E27FC236}">
                <a16:creationId xmlns:a16="http://schemas.microsoft.com/office/drawing/2014/main" id="{1DBAA4CE-4592-E106-3D8B-04CE5AF659D6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52" t="32188" r="35202" b="37835"/>
          <a:stretch/>
        </p:blipFill>
        <p:spPr>
          <a:xfrm>
            <a:off x="3660331" y="5567934"/>
            <a:ext cx="1389322" cy="978195"/>
          </a:xfrm>
          <a:prstGeom prst="rect">
            <a:avLst/>
          </a:prstGeom>
        </p:spPr>
      </p:pic>
      <p:pic>
        <p:nvPicPr>
          <p:cNvPr id="80" name="图片 79">
            <a:extLst>
              <a:ext uri="{FF2B5EF4-FFF2-40B4-BE49-F238E27FC236}">
                <a16:creationId xmlns:a16="http://schemas.microsoft.com/office/drawing/2014/main" id="{EB0CF284-CAB3-3BC9-011D-3992AACF9BE0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30" t="32443" r="30223" b="37580"/>
          <a:stretch/>
        </p:blipFill>
        <p:spPr>
          <a:xfrm>
            <a:off x="5336539" y="5567933"/>
            <a:ext cx="1389322" cy="978196"/>
          </a:xfrm>
          <a:prstGeom prst="rect">
            <a:avLst/>
          </a:prstGeom>
        </p:spPr>
      </p:pic>
      <p:pic>
        <p:nvPicPr>
          <p:cNvPr id="81" name="图片 80">
            <a:extLst>
              <a:ext uri="{FF2B5EF4-FFF2-40B4-BE49-F238E27FC236}">
                <a16:creationId xmlns:a16="http://schemas.microsoft.com/office/drawing/2014/main" id="{86532144-2273-22CE-E92D-5E7CAEA16A2E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07" t="40155" r="33246" b="29868"/>
          <a:stretch/>
        </p:blipFill>
        <p:spPr>
          <a:xfrm>
            <a:off x="6939400" y="5562418"/>
            <a:ext cx="1389322" cy="978195"/>
          </a:xfrm>
          <a:prstGeom prst="rect">
            <a:avLst/>
          </a:prstGeom>
        </p:spPr>
      </p:pic>
      <p:sp>
        <p:nvSpPr>
          <p:cNvPr id="82" name="文本框 81">
            <a:extLst>
              <a:ext uri="{FF2B5EF4-FFF2-40B4-BE49-F238E27FC236}">
                <a16:creationId xmlns:a16="http://schemas.microsoft.com/office/drawing/2014/main" id="{73081E83-F54A-C3B2-346C-3E7CDED9A331}"/>
              </a:ext>
            </a:extLst>
          </p:cNvPr>
          <p:cNvSpPr txBox="1"/>
          <p:nvPr/>
        </p:nvSpPr>
        <p:spPr>
          <a:xfrm>
            <a:off x="3571384" y="3665412"/>
            <a:ext cx="15390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5F-MiaPaCa-2-Caspase-9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文本框 82">
            <a:extLst>
              <a:ext uri="{FF2B5EF4-FFF2-40B4-BE49-F238E27FC236}">
                <a16:creationId xmlns:a16="http://schemas.microsoft.com/office/drawing/2014/main" id="{80B11866-A3BC-D43D-2752-35A30E31FAE3}"/>
              </a:ext>
            </a:extLst>
          </p:cNvPr>
          <p:cNvSpPr txBox="1"/>
          <p:nvPr/>
        </p:nvSpPr>
        <p:spPr>
          <a:xfrm>
            <a:off x="5133132" y="3666225"/>
            <a:ext cx="16028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5F-MiaPaCa-2-Cleaved Caspase-9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文本框 83">
            <a:extLst>
              <a:ext uri="{FF2B5EF4-FFF2-40B4-BE49-F238E27FC236}">
                <a16:creationId xmlns:a16="http://schemas.microsoft.com/office/drawing/2014/main" id="{B50652AE-FDB1-E687-A59A-7E5DF7B3100E}"/>
              </a:ext>
            </a:extLst>
          </p:cNvPr>
          <p:cNvSpPr txBox="1"/>
          <p:nvPr/>
        </p:nvSpPr>
        <p:spPr>
          <a:xfrm>
            <a:off x="6752699" y="3667066"/>
            <a:ext cx="15390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5F-MiaPaCa-2-Caspase-7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E78612FD-49FC-50A0-2490-6FE6C5D4E545}"/>
              </a:ext>
            </a:extLst>
          </p:cNvPr>
          <p:cNvSpPr txBox="1"/>
          <p:nvPr/>
        </p:nvSpPr>
        <p:spPr>
          <a:xfrm>
            <a:off x="9265558" y="3665412"/>
            <a:ext cx="16028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5F-MiaPaCa-2-Cleaved Caspase-7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文本框 85">
            <a:extLst>
              <a:ext uri="{FF2B5EF4-FFF2-40B4-BE49-F238E27FC236}">
                <a16:creationId xmlns:a16="http://schemas.microsoft.com/office/drawing/2014/main" id="{6B38F66A-C20F-0256-2641-80F57B77E1FA}"/>
              </a:ext>
            </a:extLst>
          </p:cNvPr>
          <p:cNvSpPr txBox="1"/>
          <p:nvPr/>
        </p:nvSpPr>
        <p:spPr>
          <a:xfrm>
            <a:off x="293695" y="5106268"/>
            <a:ext cx="15390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5F-MiaPaCa-2-Caspase-3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文本框 86">
            <a:extLst>
              <a:ext uri="{FF2B5EF4-FFF2-40B4-BE49-F238E27FC236}">
                <a16:creationId xmlns:a16="http://schemas.microsoft.com/office/drawing/2014/main" id="{1B807C80-BD1D-1024-4364-90D7EFA68077}"/>
              </a:ext>
            </a:extLst>
          </p:cNvPr>
          <p:cNvSpPr txBox="1"/>
          <p:nvPr/>
        </p:nvSpPr>
        <p:spPr>
          <a:xfrm>
            <a:off x="1855443" y="5107081"/>
            <a:ext cx="16028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5F-MiaPaCa-2-Cleaved Caspase-3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文本框 87">
            <a:extLst>
              <a:ext uri="{FF2B5EF4-FFF2-40B4-BE49-F238E27FC236}">
                <a16:creationId xmlns:a16="http://schemas.microsoft.com/office/drawing/2014/main" id="{E7ED59A6-BFBE-295F-1C1E-EFB423667921}"/>
              </a:ext>
            </a:extLst>
          </p:cNvPr>
          <p:cNvSpPr txBox="1"/>
          <p:nvPr/>
        </p:nvSpPr>
        <p:spPr>
          <a:xfrm>
            <a:off x="3580946" y="5111202"/>
            <a:ext cx="15390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5F-MiaPaCa-2-PARP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文本框 88">
            <a:extLst>
              <a:ext uri="{FF2B5EF4-FFF2-40B4-BE49-F238E27FC236}">
                <a16:creationId xmlns:a16="http://schemas.microsoft.com/office/drawing/2014/main" id="{2CEB15D1-2ED9-4997-6D7B-E4E7BD264E16}"/>
              </a:ext>
            </a:extLst>
          </p:cNvPr>
          <p:cNvSpPr txBox="1"/>
          <p:nvPr/>
        </p:nvSpPr>
        <p:spPr>
          <a:xfrm>
            <a:off x="5229769" y="5111202"/>
            <a:ext cx="16028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5F-MiaPaCa-2-Cleaved PARP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文本框 89">
            <a:extLst>
              <a:ext uri="{FF2B5EF4-FFF2-40B4-BE49-F238E27FC236}">
                <a16:creationId xmlns:a16="http://schemas.microsoft.com/office/drawing/2014/main" id="{64C86489-D0BF-4CFD-EFCE-37BA16298C9A}"/>
              </a:ext>
            </a:extLst>
          </p:cNvPr>
          <p:cNvSpPr txBox="1"/>
          <p:nvPr/>
        </p:nvSpPr>
        <p:spPr>
          <a:xfrm>
            <a:off x="6866353" y="5101153"/>
            <a:ext cx="16028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5F-MiaPaCa-2-β-Actin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矩形 90">
            <a:extLst>
              <a:ext uri="{FF2B5EF4-FFF2-40B4-BE49-F238E27FC236}">
                <a16:creationId xmlns:a16="http://schemas.microsoft.com/office/drawing/2014/main" id="{F971EA3A-9B07-B919-497C-6E1E80BD5FEE}"/>
              </a:ext>
            </a:extLst>
          </p:cNvPr>
          <p:cNvSpPr/>
          <p:nvPr/>
        </p:nvSpPr>
        <p:spPr>
          <a:xfrm>
            <a:off x="3802949" y="4481076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2" name="矩形 91">
            <a:extLst>
              <a:ext uri="{FF2B5EF4-FFF2-40B4-BE49-F238E27FC236}">
                <a16:creationId xmlns:a16="http://schemas.microsoft.com/office/drawing/2014/main" id="{5957A92E-21B7-8057-84FE-961A12F8E7A9}"/>
              </a:ext>
            </a:extLst>
          </p:cNvPr>
          <p:cNvSpPr/>
          <p:nvPr/>
        </p:nvSpPr>
        <p:spPr>
          <a:xfrm>
            <a:off x="5386776" y="4636366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3" name="矩形 92">
            <a:extLst>
              <a:ext uri="{FF2B5EF4-FFF2-40B4-BE49-F238E27FC236}">
                <a16:creationId xmlns:a16="http://schemas.microsoft.com/office/drawing/2014/main" id="{4CC4B660-3384-1E55-5DE3-CEE5110AD62D}"/>
              </a:ext>
            </a:extLst>
          </p:cNvPr>
          <p:cNvSpPr/>
          <p:nvPr/>
        </p:nvSpPr>
        <p:spPr>
          <a:xfrm>
            <a:off x="7005681" y="4629917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4" name="矩形 93">
            <a:extLst>
              <a:ext uri="{FF2B5EF4-FFF2-40B4-BE49-F238E27FC236}">
                <a16:creationId xmlns:a16="http://schemas.microsoft.com/office/drawing/2014/main" id="{9EA6B5BE-0BA7-E2D8-0071-07F9DF051AEC}"/>
              </a:ext>
            </a:extLst>
          </p:cNvPr>
          <p:cNvSpPr/>
          <p:nvPr/>
        </p:nvSpPr>
        <p:spPr>
          <a:xfrm>
            <a:off x="10712331" y="4354853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5" name="矩形 94">
            <a:extLst>
              <a:ext uri="{FF2B5EF4-FFF2-40B4-BE49-F238E27FC236}">
                <a16:creationId xmlns:a16="http://schemas.microsoft.com/office/drawing/2014/main" id="{6021D259-1AF9-4B5E-1EAC-8AF760761223}"/>
              </a:ext>
            </a:extLst>
          </p:cNvPr>
          <p:cNvSpPr/>
          <p:nvPr/>
        </p:nvSpPr>
        <p:spPr>
          <a:xfrm>
            <a:off x="537440" y="5663095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6" name="矩形 95">
            <a:extLst>
              <a:ext uri="{FF2B5EF4-FFF2-40B4-BE49-F238E27FC236}">
                <a16:creationId xmlns:a16="http://schemas.microsoft.com/office/drawing/2014/main" id="{7F6DCC34-B6F7-BE3F-6D1D-E398ACBA58AD}"/>
              </a:ext>
            </a:extLst>
          </p:cNvPr>
          <p:cNvSpPr/>
          <p:nvPr/>
        </p:nvSpPr>
        <p:spPr>
          <a:xfrm>
            <a:off x="2275945" y="5656690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7" name="矩形 96">
            <a:extLst>
              <a:ext uri="{FF2B5EF4-FFF2-40B4-BE49-F238E27FC236}">
                <a16:creationId xmlns:a16="http://schemas.microsoft.com/office/drawing/2014/main" id="{D70805BD-775C-0E57-3EBF-500E98312E46}"/>
              </a:ext>
            </a:extLst>
          </p:cNvPr>
          <p:cNvSpPr/>
          <p:nvPr/>
        </p:nvSpPr>
        <p:spPr>
          <a:xfrm>
            <a:off x="3857821" y="5923767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8" name="矩形 97">
            <a:extLst>
              <a:ext uri="{FF2B5EF4-FFF2-40B4-BE49-F238E27FC236}">
                <a16:creationId xmlns:a16="http://schemas.microsoft.com/office/drawing/2014/main" id="{70D8869C-F5E2-9FE0-8FFE-5D3C6C894811}"/>
              </a:ext>
            </a:extLst>
          </p:cNvPr>
          <p:cNvSpPr/>
          <p:nvPr/>
        </p:nvSpPr>
        <p:spPr>
          <a:xfrm>
            <a:off x="5554293" y="5824605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9" name="矩形 98">
            <a:extLst>
              <a:ext uri="{FF2B5EF4-FFF2-40B4-BE49-F238E27FC236}">
                <a16:creationId xmlns:a16="http://schemas.microsoft.com/office/drawing/2014/main" id="{90EDA180-74CB-5201-591E-AEA4462BCB8D}"/>
              </a:ext>
            </a:extLst>
          </p:cNvPr>
          <p:cNvSpPr/>
          <p:nvPr/>
        </p:nvSpPr>
        <p:spPr>
          <a:xfrm>
            <a:off x="7121715" y="5857387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4760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>
            <a:extLst>
              <a:ext uri="{FF2B5EF4-FFF2-40B4-BE49-F238E27FC236}">
                <a16:creationId xmlns:a16="http://schemas.microsoft.com/office/drawing/2014/main" id="{710AB0B3-6CA8-A417-0D0E-73B609CFC0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3" t="34093" r="20477" b="25647"/>
          <a:stretch/>
        </p:blipFill>
        <p:spPr>
          <a:xfrm>
            <a:off x="111970" y="570613"/>
            <a:ext cx="2176129" cy="1321981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5614B6C7-1517-E1C2-57D1-16305F92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61" t="33864" r="23214" b="33864"/>
          <a:stretch/>
        </p:blipFill>
        <p:spPr>
          <a:xfrm>
            <a:off x="2374866" y="570613"/>
            <a:ext cx="2424223" cy="1059711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88B1C8B2-6783-92BF-5DC6-B91043F433A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8" t="29318" r="40283" b="42188"/>
          <a:stretch/>
        </p:blipFill>
        <p:spPr>
          <a:xfrm>
            <a:off x="4885856" y="570613"/>
            <a:ext cx="1644502" cy="935664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5C985AC2-E40A-603D-059F-323E0F695D5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4" t="24662" r="25796" b="39288"/>
          <a:stretch/>
        </p:blipFill>
        <p:spPr>
          <a:xfrm>
            <a:off x="6617125" y="570613"/>
            <a:ext cx="2303721" cy="1183758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D8ACA97F-89F8-6D21-79AC-21C3DB3150E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39" t="40204" r="34282" b="30437"/>
          <a:stretch/>
        </p:blipFill>
        <p:spPr>
          <a:xfrm>
            <a:off x="9007613" y="570613"/>
            <a:ext cx="1495647" cy="964019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436D0A2A-3E4C-A791-EE17-D3D4C3C68F6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6" t="18320" r="40495" b="35484"/>
          <a:stretch/>
        </p:blipFill>
        <p:spPr>
          <a:xfrm>
            <a:off x="10590027" y="570613"/>
            <a:ext cx="1495646" cy="151691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D1067AC5-06E5-0796-BB30-8C66CE1BC26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63" t="34375" r="45657" b="37129"/>
          <a:stretch/>
        </p:blipFill>
        <p:spPr>
          <a:xfrm>
            <a:off x="551146" y="2356026"/>
            <a:ext cx="1282995" cy="935664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DFBCBCBA-9623-28B6-B0CB-729B92CBB55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57" t="7124" r="39364" b="62385"/>
          <a:stretch/>
        </p:blipFill>
        <p:spPr>
          <a:xfrm>
            <a:off x="2244348" y="2356026"/>
            <a:ext cx="1495646" cy="1001233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5A39AEFC-2977-B51C-971F-34407B1E811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39" t="22503" r="37682" b="52887"/>
          <a:stretch/>
        </p:blipFill>
        <p:spPr>
          <a:xfrm>
            <a:off x="4150201" y="2356026"/>
            <a:ext cx="1282995" cy="808074"/>
          </a:xfrm>
          <a:prstGeom prst="rect">
            <a:avLst/>
          </a:prstGeom>
        </p:spPr>
      </p:pic>
      <p:sp>
        <p:nvSpPr>
          <p:cNvPr id="42" name="文本框 41">
            <a:extLst>
              <a:ext uri="{FF2B5EF4-FFF2-40B4-BE49-F238E27FC236}">
                <a16:creationId xmlns:a16="http://schemas.microsoft.com/office/drawing/2014/main" id="{B39B9CFF-4AA4-0683-20DA-C9E836D00EAA}"/>
              </a:ext>
            </a:extLst>
          </p:cNvPr>
          <p:cNvSpPr txBox="1"/>
          <p:nvPr/>
        </p:nvSpPr>
        <p:spPr>
          <a:xfrm>
            <a:off x="542797" y="108948"/>
            <a:ext cx="13144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5F-BxPC-3-Caspase-9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E5A9D941-64D1-FF1C-90A2-5B52AD4B95F1}"/>
              </a:ext>
            </a:extLst>
          </p:cNvPr>
          <p:cNvSpPr txBox="1"/>
          <p:nvPr/>
        </p:nvSpPr>
        <p:spPr>
          <a:xfrm>
            <a:off x="2785546" y="108948"/>
            <a:ext cx="16028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5F-BxPC-3-Cleaved Caspase-9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D2147DA3-D5EE-D39D-E313-E2CCC7B4CD56}"/>
              </a:ext>
            </a:extLst>
          </p:cNvPr>
          <p:cNvSpPr txBox="1"/>
          <p:nvPr/>
        </p:nvSpPr>
        <p:spPr>
          <a:xfrm>
            <a:off x="5058261" y="108948"/>
            <a:ext cx="12996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5F-BxPC-3-Caspase-7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B0B455EE-2F59-25B9-8013-4157A7225A24}"/>
              </a:ext>
            </a:extLst>
          </p:cNvPr>
          <p:cNvSpPr txBox="1"/>
          <p:nvPr/>
        </p:nvSpPr>
        <p:spPr>
          <a:xfrm>
            <a:off x="6967554" y="108947"/>
            <a:ext cx="16028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5F-BxPC-3-Cleaved Caspase-7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DEDC54B4-FC06-2CE4-8857-A8FE14896AA4}"/>
              </a:ext>
            </a:extLst>
          </p:cNvPr>
          <p:cNvSpPr txBox="1"/>
          <p:nvPr/>
        </p:nvSpPr>
        <p:spPr>
          <a:xfrm>
            <a:off x="9105590" y="104480"/>
            <a:ext cx="12996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5F-BxPC-3-Caspase-3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143FC6C1-31AF-A00E-D496-4434E1965E03}"/>
              </a:ext>
            </a:extLst>
          </p:cNvPr>
          <p:cNvSpPr txBox="1"/>
          <p:nvPr/>
        </p:nvSpPr>
        <p:spPr>
          <a:xfrm>
            <a:off x="10536419" y="104480"/>
            <a:ext cx="16028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5F-BxPC-3-Cleaved Caspase-3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33DA7695-91FA-4224-D5ED-6CAEFD62D9A2}"/>
              </a:ext>
            </a:extLst>
          </p:cNvPr>
          <p:cNvSpPr txBox="1"/>
          <p:nvPr/>
        </p:nvSpPr>
        <p:spPr>
          <a:xfrm>
            <a:off x="542797" y="1894361"/>
            <a:ext cx="12996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5F-BxPC-3-PARP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349901CD-81D3-CD8F-AFF7-329524F0A2EB}"/>
              </a:ext>
            </a:extLst>
          </p:cNvPr>
          <p:cNvSpPr txBox="1"/>
          <p:nvPr/>
        </p:nvSpPr>
        <p:spPr>
          <a:xfrm>
            <a:off x="2346615" y="1892594"/>
            <a:ext cx="12996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5F-BxPC-3-Cleaved PARP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72BC0CE0-7034-9F3E-10D8-E80AA4EEB2FD}"/>
              </a:ext>
            </a:extLst>
          </p:cNvPr>
          <p:cNvSpPr txBox="1"/>
          <p:nvPr/>
        </p:nvSpPr>
        <p:spPr>
          <a:xfrm>
            <a:off x="4141853" y="1892594"/>
            <a:ext cx="12996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5F-BxPC-3-β-Actin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B7083D1E-3E0B-BB02-C62E-A484605CB816}"/>
              </a:ext>
            </a:extLst>
          </p:cNvPr>
          <p:cNvSpPr/>
          <p:nvPr/>
        </p:nvSpPr>
        <p:spPr>
          <a:xfrm>
            <a:off x="1162218" y="1093380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DCFDBA1B-6F91-1E71-E260-FB9C725FAFD4}"/>
              </a:ext>
            </a:extLst>
          </p:cNvPr>
          <p:cNvSpPr/>
          <p:nvPr/>
        </p:nvSpPr>
        <p:spPr>
          <a:xfrm>
            <a:off x="3652333" y="1052622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E3E015D0-8A94-8004-78F0-28A877496941}"/>
              </a:ext>
            </a:extLst>
          </p:cNvPr>
          <p:cNvSpPr/>
          <p:nvPr/>
        </p:nvSpPr>
        <p:spPr>
          <a:xfrm>
            <a:off x="5283064" y="839471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B263BF9D-5662-821A-5A9E-CC10804D6DD9}"/>
              </a:ext>
            </a:extLst>
          </p:cNvPr>
          <p:cNvSpPr/>
          <p:nvPr/>
        </p:nvSpPr>
        <p:spPr>
          <a:xfrm>
            <a:off x="7639413" y="602012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CA31E3AB-E898-D77C-BCCE-7EEDF5A6385B}"/>
              </a:ext>
            </a:extLst>
          </p:cNvPr>
          <p:cNvSpPr/>
          <p:nvPr/>
        </p:nvSpPr>
        <p:spPr>
          <a:xfrm>
            <a:off x="9215312" y="925033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5EFD2BD5-B384-B05F-F135-D973F9C29747}"/>
              </a:ext>
            </a:extLst>
          </p:cNvPr>
          <p:cNvSpPr/>
          <p:nvPr/>
        </p:nvSpPr>
        <p:spPr>
          <a:xfrm>
            <a:off x="10755344" y="1276154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0D68D676-E914-D8FE-711D-6D36E3FC9E8A}"/>
              </a:ext>
            </a:extLst>
          </p:cNvPr>
          <p:cNvSpPr/>
          <p:nvPr/>
        </p:nvSpPr>
        <p:spPr>
          <a:xfrm>
            <a:off x="656658" y="2702219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1F05F482-C5EA-7A0E-67D2-3CA277F33C3E}"/>
              </a:ext>
            </a:extLst>
          </p:cNvPr>
          <p:cNvSpPr/>
          <p:nvPr/>
        </p:nvSpPr>
        <p:spPr>
          <a:xfrm>
            <a:off x="2375535" y="2854898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660EACF8-6477-5907-5CF2-EA6CF4EDBFFF}"/>
              </a:ext>
            </a:extLst>
          </p:cNvPr>
          <p:cNvSpPr/>
          <p:nvPr/>
        </p:nvSpPr>
        <p:spPr>
          <a:xfrm>
            <a:off x="4300616" y="2533620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450DB14B-604B-715D-5928-02475F8A3514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55" t="32238" r="44176" b="46248"/>
          <a:stretch/>
        </p:blipFill>
        <p:spPr>
          <a:xfrm>
            <a:off x="173467" y="3810592"/>
            <a:ext cx="1317266" cy="75385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C339516-123C-1795-F7EF-679185AB59BB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56" t="31337" r="36075" b="47149"/>
          <a:stretch/>
        </p:blipFill>
        <p:spPr>
          <a:xfrm>
            <a:off x="1689441" y="3810592"/>
            <a:ext cx="1317266" cy="75385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BAD1793-A931-55FC-F87F-CA9318C85E9A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01" t="14097" r="40181" b="50663"/>
          <a:stretch/>
        </p:blipFill>
        <p:spPr>
          <a:xfrm>
            <a:off x="3191668" y="3810592"/>
            <a:ext cx="1317266" cy="126174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CB0490F-0F53-96D7-4095-DC42A3D75358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98" t="12333" r="41833" b="51658"/>
          <a:stretch/>
        </p:blipFill>
        <p:spPr>
          <a:xfrm>
            <a:off x="4813727" y="3810592"/>
            <a:ext cx="1317267" cy="126174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9B5B76E3-83A3-5B80-290D-737C3D8DCC48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93" t="34064" r="48808" b="45067"/>
          <a:stretch/>
        </p:blipFill>
        <p:spPr>
          <a:xfrm>
            <a:off x="6378521" y="3808827"/>
            <a:ext cx="1147363" cy="73124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9A2E28E-353F-5F0E-2DD8-13C0EB7C9C0B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12" t="33654" r="23587" b="44831"/>
          <a:stretch/>
        </p:blipFill>
        <p:spPr>
          <a:xfrm>
            <a:off x="7801821" y="3810592"/>
            <a:ext cx="1147364" cy="75385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727AC93-0B82-3521-897D-B03BD267D59F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98" t="34313" r="35350" b="36437"/>
          <a:stretch/>
        </p:blipFill>
        <p:spPr>
          <a:xfrm>
            <a:off x="9243547" y="3803202"/>
            <a:ext cx="1175263" cy="102489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1F8CEAD8-9BDE-F45A-EE77-A795201E615B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14" t="12599" r="38897" b="29830"/>
          <a:stretch/>
        </p:blipFill>
        <p:spPr>
          <a:xfrm>
            <a:off x="10748072" y="3810592"/>
            <a:ext cx="1108364" cy="201726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2766B9FE-D589-7001-9AA0-6A36CF0AE746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02" t="32917" r="20112" b="43689"/>
          <a:stretch/>
        </p:blipFill>
        <p:spPr>
          <a:xfrm>
            <a:off x="179207" y="5600347"/>
            <a:ext cx="2195659" cy="819692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292D93BA-8F5D-4422-4A2E-F69D1C7B53BC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98" t="31995" r="43154" b="44612"/>
          <a:stretch/>
        </p:blipFill>
        <p:spPr>
          <a:xfrm>
            <a:off x="2704128" y="5600347"/>
            <a:ext cx="1235022" cy="819692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DF68467-FA91-F3DC-6962-C574D8355F7F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84" t="31722" r="20716" b="44884"/>
          <a:stretch/>
        </p:blipFill>
        <p:spPr>
          <a:xfrm>
            <a:off x="4239279" y="5600346"/>
            <a:ext cx="1147363" cy="819693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F7E833F1-0943-491B-40E0-762A96656D8A}"/>
              </a:ext>
            </a:extLst>
          </p:cNvPr>
          <p:cNvSpPr txBox="1"/>
          <p:nvPr/>
        </p:nvSpPr>
        <p:spPr>
          <a:xfrm>
            <a:off x="156488" y="3348927"/>
            <a:ext cx="13512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S2B-Panc-1-Caspase-9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E65C9E08-7062-D173-98A4-AB5F85CCAAE3}"/>
              </a:ext>
            </a:extLst>
          </p:cNvPr>
          <p:cNvSpPr txBox="1"/>
          <p:nvPr/>
        </p:nvSpPr>
        <p:spPr>
          <a:xfrm>
            <a:off x="1500924" y="3347162"/>
            <a:ext cx="16821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S2B-MiaPaCa-2-Caspase-9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438C2814-6C76-715D-CB2A-A64A74F464B3}"/>
              </a:ext>
            </a:extLst>
          </p:cNvPr>
          <p:cNvSpPr txBox="1"/>
          <p:nvPr/>
        </p:nvSpPr>
        <p:spPr>
          <a:xfrm>
            <a:off x="3086921" y="3348927"/>
            <a:ext cx="15317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S2B-Panc-1-Cleaved Caspase-9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25F7F6C1-03D3-5F46-D145-C632FDE0E203}"/>
              </a:ext>
            </a:extLst>
          </p:cNvPr>
          <p:cNvSpPr txBox="1"/>
          <p:nvPr/>
        </p:nvSpPr>
        <p:spPr>
          <a:xfrm>
            <a:off x="4630301" y="3347162"/>
            <a:ext cx="16821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S2B-MiaPaCa-2-Cleaved Caspase-9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13BA5EDF-11E8-A9BF-DA1A-49505EF752FF}"/>
              </a:ext>
            </a:extLst>
          </p:cNvPr>
          <p:cNvSpPr txBox="1"/>
          <p:nvPr/>
        </p:nvSpPr>
        <p:spPr>
          <a:xfrm>
            <a:off x="6262893" y="3347162"/>
            <a:ext cx="13512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S2B-Panc-1-Caspase-7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2168EFF2-8F6D-8E34-DA92-71E95FFD3F62}"/>
              </a:ext>
            </a:extLst>
          </p:cNvPr>
          <p:cNvSpPr txBox="1"/>
          <p:nvPr/>
        </p:nvSpPr>
        <p:spPr>
          <a:xfrm>
            <a:off x="7534427" y="3347161"/>
            <a:ext cx="16821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S2B-MiaPaCa-2-Caspase-7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7C63E01F-CEA9-DFC8-BC23-DED7460B3504}"/>
              </a:ext>
            </a:extLst>
          </p:cNvPr>
          <p:cNvSpPr txBox="1"/>
          <p:nvPr/>
        </p:nvSpPr>
        <p:spPr>
          <a:xfrm>
            <a:off x="9065319" y="3347161"/>
            <a:ext cx="15317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S2B-Panc-1-Cleaved Caspase-7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490BE9E9-192C-3B5E-9172-AA81FAD67A02}"/>
              </a:ext>
            </a:extLst>
          </p:cNvPr>
          <p:cNvSpPr txBox="1"/>
          <p:nvPr/>
        </p:nvSpPr>
        <p:spPr>
          <a:xfrm>
            <a:off x="10461178" y="3347160"/>
            <a:ext cx="16821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S2B-MiaPaCa-2-Cleaved Caspase-7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0AA44AF0-9607-CCB7-772E-F4A41D571F53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38" t="33325" r="25476" b="45160"/>
          <a:stretch/>
        </p:blipFill>
        <p:spPr>
          <a:xfrm>
            <a:off x="5741482" y="5598581"/>
            <a:ext cx="2195660" cy="753856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90FD7420-5312-1169-008D-F0D926AAAA00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71" t="28486" r="25643" b="39487"/>
          <a:stretch/>
        </p:blipFill>
        <p:spPr>
          <a:xfrm>
            <a:off x="8368105" y="5598581"/>
            <a:ext cx="2195661" cy="1122218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BCC56299-0043-0638-85E9-73CDD0211088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42" t="27278" r="25005" b="49329"/>
          <a:stretch/>
        </p:blipFill>
        <p:spPr>
          <a:xfrm>
            <a:off x="8190329" y="2350981"/>
            <a:ext cx="2028734" cy="845271"/>
          </a:xfrm>
          <a:prstGeom prst="rect">
            <a:avLst/>
          </a:prstGeom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41D363CA-DEB2-6E78-F75F-49AA92A7AD33}"/>
              </a:ext>
            </a:extLst>
          </p:cNvPr>
          <p:cNvSpPr txBox="1"/>
          <p:nvPr/>
        </p:nvSpPr>
        <p:spPr>
          <a:xfrm>
            <a:off x="21809" y="5136917"/>
            <a:ext cx="13512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S2B-Panc-1-Caspase-3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36CD13C3-9617-0E2C-E850-8535B61BBF9A}"/>
              </a:ext>
            </a:extLst>
          </p:cNvPr>
          <p:cNvSpPr txBox="1"/>
          <p:nvPr/>
        </p:nvSpPr>
        <p:spPr>
          <a:xfrm>
            <a:off x="1373033" y="5136917"/>
            <a:ext cx="10823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MiaPaCa-2-Caspase-3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0E07AEFF-BF69-14FA-D3C0-B13937508B54}"/>
              </a:ext>
            </a:extLst>
          </p:cNvPr>
          <p:cNvSpPr txBox="1"/>
          <p:nvPr/>
        </p:nvSpPr>
        <p:spPr>
          <a:xfrm>
            <a:off x="2555778" y="5136916"/>
            <a:ext cx="15317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S2B-Panc-1-Cleaved Caspase-3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57F7FEB0-AFFB-3F5C-AF9E-3C32A3310DA8}"/>
              </a:ext>
            </a:extLst>
          </p:cNvPr>
          <p:cNvSpPr txBox="1"/>
          <p:nvPr/>
        </p:nvSpPr>
        <p:spPr>
          <a:xfrm>
            <a:off x="3973754" y="5136916"/>
            <a:ext cx="16821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S2B-MiaPaCa-2-Cleaved Caspase-3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1FF10A9B-0598-1D34-24B5-F51D2C861FE2}"/>
              </a:ext>
            </a:extLst>
          </p:cNvPr>
          <p:cNvSpPr txBox="1"/>
          <p:nvPr/>
        </p:nvSpPr>
        <p:spPr>
          <a:xfrm>
            <a:off x="5618097" y="5136915"/>
            <a:ext cx="13512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S2B-Panc-1-PARP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2D2F57BB-5608-E8AD-6028-771B93C624D3}"/>
              </a:ext>
            </a:extLst>
          </p:cNvPr>
          <p:cNvSpPr txBox="1"/>
          <p:nvPr/>
        </p:nvSpPr>
        <p:spPr>
          <a:xfrm>
            <a:off x="6969473" y="5136914"/>
            <a:ext cx="10823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MiaPaCa-2-PARP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B9A45310-0845-83E2-5060-4EEB0079ADE3}"/>
              </a:ext>
            </a:extLst>
          </p:cNvPr>
          <p:cNvSpPr txBox="1"/>
          <p:nvPr/>
        </p:nvSpPr>
        <p:spPr>
          <a:xfrm>
            <a:off x="8178880" y="5136915"/>
            <a:ext cx="13512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S2B-Panc-1-Cleaved PARP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D66A0DE1-625E-26B6-7017-0338E2407A5D}"/>
              </a:ext>
            </a:extLst>
          </p:cNvPr>
          <p:cNvSpPr txBox="1"/>
          <p:nvPr/>
        </p:nvSpPr>
        <p:spPr>
          <a:xfrm>
            <a:off x="9521073" y="5136914"/>
            <a:ext cx="11861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MiaPaCa-2-Cleaved PARP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881B09DB-CC78-5542-BF0F-17BA873FDC12}"/>
              </a:ext>
            </a:extLst>
          </p:cNvPr>
          <p:cNvSpPr/>
          <p:nvPr/>
        </p:nvSpPr>
        <p:spPr>
          <a:xfrm>
            <a:off x="488308" y="3961570"/>
            <a:ext cx="87187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13425934-A8CA-E0FE-E37B-057C48D21559}"/>
              </a:ext>
            </a:extLst>
          </p:cNvPr>
          <p:cNvSpPr/>
          <p:nvPr/>
        </p:nvSpPr>
        <p:spPr>
          <a:xfrm>
            <a:off x="1987756" y="3925919"/>
            <a:ext cx="87187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B5C3FA0B-CCE2-A64C-78BC-013F07F4E8F5}"/>
              </a:ext>
            </a:extLst>
          </p:cNvPr>
          <p:cNvSpPr/>
          <p:nvPr/>
        </p:nvSpPr>
        <p:spPr>
          <a:xfrm>
            <a:off x="3416807" y="4272315"/>
            <a:ext cx="87187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C49D4A8D-68C4-064A-ADE0-93CF3EB71B2C}"/>
              </a:ext>
            </a:extLst>
          </p:cNvPr>
          <p:cNvSpPr/>
          <p:nvPr/>
        </p:nvSpPr>
        <p:spPr>
          <a:xfrm>
            <a:off x="5056332" y="4278009"/>
            <a:ext cx="87187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6AF8E623-7E52-4359-DA92-D5A793B87663}"/>
              </a:ext>
            </a:extLst>
          </p:cNvPr>
          <p:cNvSpPr/>
          <p:nvPr/>
        </p:nvSpPr>
        <p:spPr>
          <a:xfrm>
            <a:off x="6583490" y="3981896"/>
            <a:ext cx="87187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id="{6D4A6282-ED54-37C1-8C6B-4973D8D609DB}"/>
              </a:ext>
            </a:extLst>
          </p:cNvPr>
          <p:cNvSpPr/>
          <p:nvPr/>
        </p:nvSpPr>
        <p:spPr>
          <a:xfrm>
            <a:off x="7867262" y="4012940"/>
            <a:ext cx="87187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B2FB1C92-A66A-E8CD-A5EC-48EA9F1BF81D}"/>
              </a:ext>
            </a:extLst>
          </p:cNvPr>
          <p:cNvSpPr/>
          <p:nvPr/>
        </p:nvSpPr>
        <p:spPr>
          <a:xfrm>
            <a:off x="9464943" y="4264867"/>
            <a:ext cx="87187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矩形 66">
            <a:extLst>
              <a:ext uri="{FF2B5EF4-FFF2-40B4-BE49-F238E27FC236}">
                <a16:creationId xmlns:a16="http://schemas.microsoft.com/office/drawing/2014/main" id="{5193AAC5-CCEF-DA94-C383-226D68396EDE}"/>
              </a:ext>
            </a:extLst>
          </p:cNvPr>
          <p:cNvSpPr/>
          <p:nvPr/>
        </p:nvSpPr>
        <p:spPr>
          <a:xfrm>
            <a:off x="10838733" y="4720989"/>
            <a:ext cx="87187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F7141A7D-C7C0-3D5C-EEF9-4321CAFB5922}"/>
              </a:ext>
            </a:extLst>
          </p:cNvPr>
          <p:cNvSpPr/>
          <p:nvPr/>
        </p:nvSpPr>
        <p:spPr>
          <a:xfrm>
            <a:off x="405165" y="5841816"/>
            <a:ext cx="87187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9" name="矩形 68">
            <a:extLst>
              <a:ext uri="{FF2B5EF4-FFF2-40B4-BE49-F238E27FC236}">
                <a16:creationId xmlns:a16="http://schemas.microsoft.com/office/drawing/2014/main" id="{A29E8CD4-8B51-81EC-AA76-910C4D5DF689}"/>
              </a:ext>
            </a:extLst>
          </p:cNvPr>
          <p:cNvSpPr/>
          <p:nvPr/>
        </p:nvSpPr>
        <p:spPr>
          <a:xfrm>
            <a:off x="1393515" y="5813998"/>
            <a:ext cx="87187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D5527ECF-873D-DB90-76A8-A0B21541C5A2}"/>
              </a:ext>
            </a:extLst>
          </p:cNvPr>
          <p:cNvSpPr/>
          <p:nvPr/>
        </p:nvSpPr>
        <p:spPr>
          <a:xfrm>
            <a:off x="2928651" y="5760149"/>
            <a:ext cx="87187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EF1083E2-C789-711C-6EFD-F5EF9BCCD823}"/>
              </a:ext>
            </a:extLst>
          </p:cNvPr>
          <p:cNvSpPr/>
          <p:nvPr/>
        </p:nvSpPr>
        <p:spPr>
          <a:xfrm>
            <a:off x="4381670" y="5791113"/>
            <a:ext cx="87187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2" name="矩形 71">
            <a:extLst>
              <a:ext uri="{FF2B5EF4-FFF2-40B4-BE49-F238E27FC236}">
                <a16:creationId xmlns:a16="http://schemas.microsoft.com/office/drawing/2014/main" id="{2B9C2AE8-3E87-29B3-09DD-03A35D71D544}"/>
              </a:ext>
            </a:extLst>
          </p:cNvPr>
          <p:cNvSpPr/>
          <p:nvPr/>
        </p:nvSpPr>
        <p:spPr>
          <a:xfrm>
            <a:off x="5942585" y="5872398"/>
            <a:ext cx="87187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3" name="矩形 72">
            <a:extLst>
              <a:ext uri="{FF2B5EF4-FFF2-40B4-BE49-F238E27FC236}">
                <a16:creationId xmlns:a16="http://schemas.microsoft.com/office/drawing/2014/main" id="{907C9B5C-AC47-D85F-6610-75544A8B1E2E}"/>
              </a:ext>
            </a:extLst>
          </p:cNvPr>
          <p:cNvSpPr/>
          <p:nvPr/>
        </p:nvSpPr>
        <p:spPr>
          <a:xfrm>
            <a:off x="6905621" y="5874033"/>
            <a:ext cx="87187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id="{ED06B3CD-2CED-6DB8-6E62-EEF01AA72ECE}"/>
              </a:ext>
            </a:extLst>
          </p:cNvPr>
          <p:cNvSpPr/>
          <p:nvPr/>
        </p:nvSpPr>
        <p:spPr>
          <a:xfrm>
            <a:off x="8535915" y="6043944"/>
            <a:ext cx="87187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矩形 74">
            <a:extLst>
              <a:ext uri="{FF2B5EF4-FFF2-40B4-BE49-F238E27FC236}">
                <a16:creationId xmlns:a16="http://schemas.microsoft.com/office/drawing/2014/main" id="{0EE082D6-C769-9994-3998-DEC676C33C27}"/>
              </a:ext>
            </a:extLst>
          </p:cNvPr>
          <p:cNvSpPr/>
          <p:nvPr/>
        </p:nvSpPr>
        <p:spPr>
          <a:xfrm>
            <a:off x="9546939" y="6033908"/>
            <a:ext cx="87187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6" name="矩形 75">
            <a:extLst>
              <a:ext uri="{FF2B5EF4-FFF2-40B4-BE49-F238E27FC236}">
                <a16:creationId xmlns:a16="http://schemas.microsoft.com/office/drawing/2014/main" id="{B5E85180-739A-E620-F0A1-24A43D12B66F}"/>
              </a:ext>
            </a:extLst>
          </p:cNvPr>
          <p:cNvSpPr/>
          <p:nvPr/>
        </p:nvSpPr>
        <p:spPr>
          <a:xfrm>
            <a:off x="8296975" y="2590146"/>
            <a:ext cx="87187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7" name="矩形 76">
            <a:extLst>
              <a:ext uri="{FF2B5EF4-FFF2-40B4-BE49-F238E27FC236}">
                <a16:creationId xmlns:a16="http://schemas.microsoft.com/office/drawing/2014/main" id="{59002F88-45FC-29B5-B461-8B978A8D0816}"/>
              </a:ext>
            </a:extLst>
          </p:cNvPr>
          <p:cNvSpPr/>
          <p:nvPr/>
        </p:nvSpPr>
        <p:spPr>
          <a:xfrm>
            <a:off x="9229272" y="2589680"/>
            <a:ext cx="87187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8" name="文本框 77">
            <a:extLst>
              <a:ext uri="{FF2B5EF4-FFF2-40B4-BE49-F238E27FC236}">
                <a16:creationId xmlns:a16="http://schemas.microsoft.com/office/drawing/2014/main" id="{3FAACEA2-5A51-81A2-B378-2B4F3729E39E}"/>
              </a:ext>
            </a:extLst>
          </p:cNvPr>
          <p:cNvSpPr txBox="1"/>
          <p:nvPr/>
        </p:nvSpPr>
        <p:spPr>
          <a:xfrm>
            <a:off x="7959804" y="1903021"/>
            <a:ext cx="13512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S2B-Panc-1-β-Actin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文本框 78">
            <a:extLst>
              <a:ext uri="{FF2B5EF4-FFF2-40B4-BE49-F238E27FC236}">
                <a16:creationId xmlns:a16="http://schemas.microsoft.com/office/drawing/2014/main" id="{CDC1B0F5-844D-BA62-754B-4D256729C4D3}"/>
              </a:ext>
            </a:extLst>
          </p:cNvPr>
          <p:cNvSpPr txBox="1"/>
          <p:nvPr/>
        </p:nvSpPr>
        <p:spPr>
          <a:xfrm>
            <a:off x="9311180" y="1903020"/>
            <a:ext cx="10823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MiaPaCa-2-β-Actin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442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图片 45">
            <a:extLst>
              <a:ext uri="{FF2B5EF4-FFF2-40B4-BE49-F238E27FC236}">
                <a16:creationId xmlns:a16="http://schemas.microsoft.com/office/drawing/2014/main" id="{54282908-CDE5-9F0A-0D55-E59BF9F2304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98" t="29559" r="18053" b="37663"/>
          <a:stretch/>
        </p:blipFill>
        <p:spPr>
          <a:xfrm>
            <a:off x="237878" y="622207"/>
            <a:ext cx="2450034" cy="1060983"/>
          </a:xfrm>
          <a:prstGeom prst="rect">
            <a:avLst/>
          </a:prstGeom>
        </p:spPr>
      </p:pic>
      <p:pic>
        <p:nvPicPr>
          <p:cNvPr id="48" name="图片 47">
            <a:extLst>
              <a:ext uri="{FF2B5EF4-FFF2-40B4-BE49-F238E27FC236}">
                <a16:creationId xmlns:a16="http://schemas.microsoft.com/office/drawing/2014/main" id="{BAF18F35-733A-A0E4-9C7B-C6AF399C849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66" t="18993" r="36741" b="42192"/>
          <a:stretch/>
        </p:blipFill>
        <p:spPr>
          <a:xfrm>
            <a:off x="2983445" y="622207"/>
            <a:ext cx="1368110" cy="1256426"/>
          </a:xfrm>
          <a:prstGeom prst="rect">
            <a:avLst/>
          </a:prstGeom>
        </p:spPr>
      </p:pic>
      <p:pic>
        <p:nvPicPr>
          <p:cNvPr id="50" name="图片 49">
            <a:extLst>
              <a:ext uri="{FF2B5EF4-FFF2-40B4-BE49-F238E27FC236}">
                <a16:creationId xmlns:a16="http://schemas.microsoft.com/office/drawing/2014/main" id="{45D4AAAE-9068-10E3-6C30-D9698C17A9C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4" t="27648" r="20278" b="39574"/>
          <a:stretch/>
        </p:blipFill>
        <p:spPr>
          <a:xfrm>
            <a:off x="6333696" y="622207"/>
            <a:ext cx="2687277" cy="1060984"/>
          </a:xfrm>
          <a:prstGeom prst="rect">
            <a:avLst/>
          </a:pr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2BF14F72-A1AF-328E-0EBE-26B320B37CC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3" t="29774" r="30772" b="35155"/>
          <a:stretch/>
        </p:blipFill>
        <p:spPr>
          <a:xfrm>
            <a:off x="9336564" y="622207"/>
            <a:ext cx="2617558" cy="1135183"/>
          </a:xfrm>
          <a:prstGeom prst="rect">
            <a:avLst/>
          </a:prstGeom>
        </p:spPr>
      </p:pic>
      <p:pic>
        <p:nvPicPr>
          <p:cNvPr id="54" name="图片 53">
            <a:extLst>
              <a:ext uri="{FF2B5EF4-FFF2-40B4-BE49-F238E27FC236}">
                <a16:creationId xmlns:a16="http://schemas.microsoft.com/office/drawing/2014/main" id="{9089A80F-0A7D-969F-F4E6-B46A10A5D91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06" t="26172" r="18563" b="45093"/>
          <a:stretch/>
        </p:blipFill>
        <p:spPr>
          <a:xfrm>
            <a:off x="2361194" y="2375898"/>
            <a:ext cx="2484935" cy="930117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19AD0D6D-0D4A-A18E-D61E-A78D3D4743B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44" t="31402" r="7640" b="39863"/>
          <a:stretch/>
        </p:blipFill>
        <p:spPr>
          <a:xfrm>
            <a:off x="387531" y="2375898"/>
            <a:ext cx="1685417" cy="930117"/>
          </a:xfrm>
          <a:prstGeom prst="rect">
            <a:avLst/>
          </a:prstGeom>
        </p:spPr>
      </p:pic>
      <p:pic>
        <p:nvPicPr>
          <p:cNvPr id="58" name="图片 57">
            <a:extLst>
              <a:ext uri="{FF2B5EF4-FFF2-40B4-BE49-F238E27FC236}">
                <a16:creationId xmlns:a16="http://schemas.microsoft.com/office/drawing/2014/main" id="{0ACD2F3B-F154-15C6-BBBF-8CB133B00D0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2" t="23737" r="33926" b="37447"/>
          <a:stretch/>
        </p:blipFill>
        <p:spPr>
          <a:xfrm>
            <a:off x="4649995" y="622207"/>
            <a:ext cx="1368111" cy="1256427"/>
          </a:xfrm>
          <a:prstGeom prst="rect">
            <a:avLst/>
          </a:prstGeom>
        </p:spPr>
      </p:pic>
      <p:pic>
        <p:nvPicPr>
          <p:cNvPr id="60" name="图片 59">
            <a:extLst>
              <a:ext uri="{FF2B5EF4-FFF2-40B4-BE49-F238E27FC236}">
                <a16:creationId xmlns:a16="http://schemas.microsoft.com/office/drawing/2014/main" id="{02B4BF55-B1E9-2E00-E9C9-85FE40B06FA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03" t="31402" r="14359" b="39863"/>
          <a:stretch/>
        </p:blipFill>
        <p:spPr>
          <a:xfrm>
            <a:off x="5134375" y="2375898"/>
            <a:ext cx="2671070" cy="930117"/>
          </a:xfrm>
          <a:prstGeom prst="rect">
            <a:avLst/>
          </a:prstGeom>
        </p:spPr>
      </p:pic>
      <p:pic>
        <p:nvPicPr>
          <p:cNvPr id="62" name="图片 61">
            <a:extLst>
              <a:ext uri="{FF2B5EF4-FFF2-40B4-BE49-F238E27FC236}">
                <a16:creationId xmlns:a16="http://schemas.microsoft.com/office/drawing/2014/main" id="{0E0BCBEA-621F-2238-78FB-B18B818FB7BD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13" t="33423" r="41369" b="37842"/>
          <a:stretch/>
        </p:blipFill>
        <p:spPr>
          <a:xfrm>
            <a:off x="8267790" y="2375897"/>
            <a:ext cx="1293973" cy="930117"/>
          </a:xfrm>
          <a:prstGeom prst="rect">
            <a:avLst/>
          </a:prstGeom>
        </p:spPr>
      </p:pic>
      <p:pic>
        <p:nvPicPr>
          <p:cNvPr id="64" name="图片 63">
            <a:extLst>
              <a:ext uri="{FF2B5EF4-FFF2-40B4-BE49-F238E27FC236}">
                <a16:creationId xmlns:a16="http://schemas.microsoft.com/office/drawing/2014/main" id="{06B8A88D-EFF3-3747-7164-67D83198A641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14" t="33424" r="13370" b="37842"/>
          <a:stretch/>
        </p:blipFill>
        <p:spPr>
          <a:xfrm>
            <a:off x="10024108" y="2375896"/>
            <a:ext cx="1242467" cy="930117"/>
          </a:xfrm>
          <a:prstGeom prst="rect">
            <a:avLst/>
          </a:prstGeom>
        </p:spPr>
      </p:pic>
      <p:pic>
        <p:nvPicPr>
          <p:cNvPr id="68" name="图片 67">
            <a:extLst>
              <a:ext uri="{FF2B5EF4-FFF2-40B4-BE49-F238E27FC236}">
                <a16:creationId xmlns:a16="http://schemas.microsoft.com/office/drawing/2014/main" id="{0F3985C6-D597-6D50-8DB1-D76EB4DE885D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96" t="28788" r="31820" b="36171"/>
          <a:stretch/>
        </p:blipFill>
        <p:spPr>
          <a:xfrm>
            <a:off x="292799" y="3809588"/>
            <a:ext cx="1482489" cy="1134264"/>
          </a:xfrm>
          <a:prstGeom prst="rect">
            <a:avLst/>
          </a:prstGeom>
        </p:spPr>
      </p:pic>
      <p:pic>
        <p:nvPicPr>
          <p:cNvPr id="70" name="图片 69">
            <a:extLst>
              <a:ext uri="{FF2B5EF4-FFF2-40B4-BE49-F238E27FC236}">
                <a16:creationId xmlns:a16="http://schemas.microsoft.com/office/drawing/2014/main" id="{580097D6-F5C6-C071-40F8-32C88F825C20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72" t="26552" r="35735" b="38406"/>
          <a:stretch/>
        </p:blipFill>
        <p:spPr>
          <a:xfrm>
            <a:off x="2010735" y="3809588"/>
            <a:ext cx="1368112" cy="1134264"/>
          </a:xfrm>
          <a:prstGeom prst="rect">
            <a:avLst/>
          </a:prstGeom>
        </p:spPr>
      </p:pic>
      <p:pic>
        <p:nvPicPr>
          <p:cNvPr id="72" name="图片 71">
            <a:extLst>
              <a:ext uri="{FF2B5EF4-FFF2-40B4-BE49-F238E27FC236}">
                <a16:creationId xmlns:a16="http://schemas.microsoft.com/office/drawing/2014/main" id="{37E19341-80B9-0632-00DB-793181A1C336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03" t="28305" r="11286" b="42960"/>
          <a:stretch/>
        </p:blipFill>
        <p:spPr>
          <a:xfrm>
            <a:off x="3663387" y="3805176"/>
            <a:ext cx="2496014" cy="930118"/>
          </a:xfrm>
          <a:prstGeom prst="rect">
            <a:avLst/>
          </a:prstGeom>
        </p:spPr>
      </p:pic>
      <p:sp>
        <p:nvSpPr>
          <p:cNvPr id="74" name="文本框 73">
            <a:extLst>
              <a:ext uri="{FF2B5EF4-FFF2-40B4-BE49-F238E27FC236}">
                <a16:creationId xmlns:a16="http://schemas.microsoft.com/office/drawing/2014/main" id="{8D366792-3517-7F4A-28C6-6681E0B35793}"/>
              </a:ext>
            </a:extLst>
          </p:cNvPr>
          <p:cNvSpPr txBox="1"/>
          <p:nvPr/>
        </p:nvSpPr>
        <p:spPr>
          <a:xfrm>
            <a:off x="142489" y="160541"/>
            <a:ext cx="13783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S2C-Panc-1-Caspase-9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文本框 74">
            <a:extLst>
              <a:ext uri="{FF2B5EF4-FFF2-40B4-BE49-F238E27FC236}">
                <a16:creationId xmlns:a16="http://schemas.microsoft.com/office/drawing/2014/main" id="{6989E32C-234F-0E37-68E9-4E41B2BD7C60}"/>
              </a:ext>
            </a:extLst>
          </p:cNvPr>
          <p:cNvSpPr txBox="1"/>
          <p:nvPr/>
        </p:nvSpPr>
        <p:spPr>
          <a:xfrm>
            <a:off x="1520798" y="160541"/>
            <a:ext cx="10555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MiaPaCa-2-Caspase-9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文本框 75">
            <a:extLst>
              <a:ext uri="{FF2B5EF4-FFF2-40B4-BE49-F238E27FC236}">
                <a16:creationId xmlns:a16="http://schemas.microsoft.com/office/drawing/2014/main" id="{079F326F-40B6-FF04-C162-E0CFA5BD2DFE}"/>
              </a:ext>
            </a:extLst>
          </p:cNvPr>
          <p:cNvSpPr txBox="1"/>
          <p:nvPr/>
        </p:nvSpPr>
        <p:spPr>
          <a:xfrm>
            <a:off x="2897527" y="158776"/>
            <a:ext cx="15317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S2C-Panc-1-Cleaved Caspase-9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文本框 76">
            <a:extLst>
              <a:ext uri="{FF2B5EF4-FFF2-40B4-BE49-F238E27FC236}">
                <a16:creationId xmlns:a16="http://schemas.microsoft.com/office/drawing/2014/main" id="{5103BE7A-1C26-C610-AC50-9F236B4FD9C7}"/>
              </a:ext>
            </a:extLst>
          </p:cNvPr>
          <p:cNvSpPr txBox="1"/>
          <p:nvPr/>
        </p:nvSpPr>
        <p:spPr>
          <a:xfrm>
            <a:off x="4492974" y="158776"/>
            <a:ext cx="16821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S2C-MiaPaCa-2-Cleaved Caspase-9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文本框 77">
            <a:extLst>
              <a:ext uri="{FF2B5EF4-FFF2-40B4-BE49-F238E27FC236}">
                <a16:creationId xmlns:a16="http://schemas.microsoft.com/office/drawing/2014/main" id="{AB9B43BF-C677-BC6C-2B04-087349DD3EA9}"/>
              </a:ext>
            </a:extLst>
          </p:cNvPr>
          <p:cNvSpPr txBox="1"/>
          <p:nvPr/>
        </p:nvSpPr>
        <p:spPr>
          <a:xfrm>
            <a:off x="6400310" y="158776"/>
            <a:ext cx="13783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S2C-Panc-1-Caspase-7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文本框 78">
            <a:extLst>
              <a:ext uri="{FF2B5EF4-FFF2-40B4-BE49-F238E27FC236}">
                <a16:creationId xmlns:a16="http://schemas.microsoft.com/office/drawing/2014/main" id="{E4D442EB-0178-EC8D-AE15-08AF410AADE8}"/>
              </a:ext>
            </a:extLst>
          </p:cNvPr>
          <p:cNvSpPr txBox="1"/>
          <p:nvPr/>
        </p:nvSpPr>
        <p:spPr>
          <a:xfrm>
            <a:off x="7778619" y="158776"/>
            <a:ext cx="10555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MiaPaCa-2-Caspase-7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文本框 79">
            <a:extLst>
              <a:ext uri="{FF2B5EF4-FFF2-40B4-BE49-F238E27FC236}">
                <a16:creationId xmlns:a16="http://schemas.microsoft.com/office/drawing/2014/main" id="{6EDE7893-F9CF-E537-A1E9-70CCC303406B}"/>
              </a:ext>
            </a:extLst>
          </p:cNvPr>
          <p:cNvSpPr txBox="1"/>
          <p:nvPr/>
        </p:nvSpPr>
        <p:spPr>
          <a:xfrm>
            <a:off x="9837583" y="158776"/>
            <a:ext cx="15317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S2C-Panc-1-Cleaved Caspase-7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文本框 80">
            <a:extLst>
              <a:ext uri="{FF2B5EF4-FFF2-40B4-BE49-F238E27FC236}">
                <a16:creationId xmlns:a16="http://schemas.microsoft.com/office/drawing/2014/main" id="{3E7C8D04-A30B-4562-2348-155FA5BA7DCC}"/>
              </a:ext>
            </a:extLst>
          </p:cNvPr>
          <p:cNvSpPr txBox="1"/>
          <p:nvPr/>
        </p:nvSpPr>
        <p:spPr>
          <a:xfrm>
            <a:off x="390797" y="1914232"/>
            <a:ext cx="16821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S2C-MiaPaCa-2-Cleaved Caspase-7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文本框 81">
            <a:extLst>
              <a:ext uri="{FF2B5EF4-FFF2-40B4-BE49-F238E27FC236}">
                <a16:creationId xmlns:a16="http://schemas.microsoft.com/office/drawing/2014/main" id="{AE4C073F-79E1-EB45-2FDB-70D94D9433CE}"/>
              </a:ext>
            </a:extLst>
          </p:cNvPr>
          <p:cNvSpPr txBox="1"/>
          <p:nvPr/>
        </p:nvSpPr>
        <p:spPr>
          <a:xfrm>
            <a:off x="2384112" y="1914232"/>
            <a:ext cx="13783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S2C-Panc-1-Caspase-3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文本框 82">
            <a:extLst>
              <a:ext uri="{FF2B5EF4-FFF2-40B4-BE49-F238E27FC236}">
                <a16:creationId xmlns:a16="http://schemas.microsoft.com/office/drawing/2014/main" id="{C1E7332B-5DDC-42C5-1ED5-2A8F67A4F677}"/>
              </a:ext>
            </a:extLst>
          </p:cNvPr>
          <p:cNvSpPr txBox="1"/>
          <p:nvPr/>
        </p:nvSpPr>
        <p:spPr>
          <a:xfrm>
            <a:off x="3762421" y="1914232"/>
            <a:ext cx="10555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MiaPaCa-2-Caspase-3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文本框 83">
            <a:extLst>
              <a:ext uri="{FF2B5EF4-FFF2-40B4-BE49-F238E27FC236}">
                <a16:creationId xmlns:a16="http://schemas.microsoft.com/office/drawing/2014/main" id="{0CE506DF-2283-A543-FBBC-EBBC36B4A19E}"/>
              </a:ext>
            </a:extLst>
          </p:cNvPr>
          <p:cNvSpPr txBox="1"/>
          <p:nvPr/>
        </p:nvSpPr>
        <p:spPr>
          <a:xfrm>
            <a:off x="5105799" y="1914231"/>
            <a:ext cx="15317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S2C-Panc-1-Cleaved Caspase-3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FC2BA9EC-8399-C215-DD2F-F3FB5DDD4B16}"/>
              </a:ext>
            </a:extLst>
          </p:cNvPr>
          <p:cNvSpPr txBox="1"/>
          <p:nvPr/>
        </p:nvSpPr>
        <p:spPr>
          <a:xfrm>
            <a:off x="6567720" y="1914231"/>
            <a:ext cx="15317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MiaPaCa-2-Cleaved Caspase-3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文本框 86">
            <a:extLst>
              <a:ext uri="{FF2B5EF4-FFF2-40B4-BE49-F238E27FC236}">
                <a16:creationId xmlns:a16="http://schemas.microsoft.com/office/drawing/2014/main" id="{93D54E7F-8269-AB8D-C3C6-247B868FA95D}"/>
              </a:ext>
            </a:extLst>
          </p:cNvPr>
          <p:cNvSpPr txBox="1"/>
          <p:nvPr/>
        </p:nvSpPr>
        <p:spPr>
          <a:xfrm>
            <a:off x="8225621" y="1914230"/>
            <a:ext cx="13783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S2C-Panc-1-PARP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文本框 87">
            <a:extLst>
              <a:ext uri="{FF2B5EF4-FFF2-40B4-BE49-F238E27FC236}">
                <a16:creationId xmlns:a16="http://schemas.microsoft.com/office/drawing/2014/main" id="{1F659359-F5A4-29A3-7187-EA08BD7C7915}"/>
              </a:ext>
            </a:extLst>
          </p:cNvPr>
          <p:cNvSpPr txBox="1"/>
          <p:nvPr/>
        </p:nvSpPr>
        <p:spPr>
          <a:xfrm>
            <a:off x="9762367" y="1914230"/>
            <a:ext cx="16821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S2C-MiaPaCa-2-PARP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文本框 88">
            <a:extLst>
              <a:ext uri="{FF2B5EF4-FFF2-40B4-BE49-F238E27FC236}">
                <a16:creationId xmlns:a16="http://schemas.microsoft.com/office/drawing/2014/main" id="{A9A3A5DF-6DC4-406B-4CB2-1957585D5BBA}"/>
              </a:ext>
            </a:extLst>
          </p:cNvPr>
          <p:cNvSpPr txBox="1"/>
          <p:nvPr/>
        </p:nvSpPr>
        <p:spPr>
          <a:xfrm>
            <a:off x="344890" y="3343511"/>
            <a:ext cx="13783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S2C-Panc-1-Cleaved PARP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文本框 89">
            <a:extLst>
              <a:ext uri="{FF2B5EF4-FFF2-40B4-BE49-F238E27FC236}">
                <a16:creationId xmlns:a16="http://schemas.microsoft.com/office/drawing/2014/main" id="{629B993E-3964-B8B2-2D61-01A7C90796D7}"/>
              </a:ext>
            </a:extLst>
          </p:cNvPr>
          <p:cNvSpPr txBox="1"/>
          <p:nvPr/>
        </p:nvSpPr>
        <p:spPr>
          <a:xfrm>
            <a:off x="1853716" y="3343511"/>
            <a:ext cx="16821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S2C-MiaPaCa-2-Cleaved PARP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文本框 90">
            <a:extLst>
              <a:ext uri="{FF2B5EF4-FFF2-40B4-BE49-F238E27FC236}">
                <a16:creationId xmlns:a16="http://schemas.microsoft.com/office/drawing/2014/main" id="{61508A8C-17F3-F5BC-330D-2C2831B9BD48}"/>
              </a:ext>
            </a:extLst>
          </p:cNvPr>
          <p:cNvSpPr txBox="1"/>
          <p:nvPr/>
        </p:nvSpPr>
        <p:spPr>
          <a:xfrm>
            <a:off x="3658872" y="3333168"/>
            <a:ext cx="13783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S2C-Panc-1-β-Actin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文本框 91">
            <a:extLst>
              <a:ext uri="{FF2B5EF4-FFF2-40B4-BE49-F238E27FC236}">
                <a16:creationId xmlns:a16="http://schemas.microsoft.com/office/drawing/2014/main" id="{B0E3AF5C-39C1-17E5-6408-A278C3D33677}"/>
              </a:ext>
            </a:extLst>
          </p:cNvPr>
          <p:cNvSpPr txBox="1"/>
          <p:nvPr/>
        </p:nvSpPr>
        <p:spPr>
          <a:xfrm>
            <a:off x="5010248" y="3333167"/>
            <a:ext cx="10823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MiaPaCa-2-β-Actin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矩形 92">
            <a:extLst>
              <a:ext uri="{FF2B5EF4-FFF2-40B4-BE49-F238E27FC236}">
                <a16:creationId xmlns:a16="http://schemas.microsoft.com/office/drawing/2014/main" id="{A7294695-4144-9103-B086-6F3529674E81}"/>
              </a:ext>
            </a:extLst>
          </p:cNvPr>
          <p:cNvSpPr/>
          <p:nvPr/>
        </p:nvSpPr>
        <p:spPr>
          <a:xfrm>
            <a:off x="332026" y="706714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4" name="矩形 93">
            <a:extLst>
              <a:ext uri="{FF2B5EF4-FFF2-40B4-BE49-F238E27FC236}">
                <a16:creationId xmlns:a16="http://schemas.microsoft.com/office/drawing/2014/main" id="{98754D1F-B872-333D-63FB-5D008286EA82}"/>
              </a:ext>
            </a:extLst>
          </p:cNvPr>
          <p:cNvSpPr/>
          <p:nvPr/>
        </p:nvSpPr>
        <p:spPr>
          <a:xfrm>
            <a:off x="1442635" y="706714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5" name="矩形 94">
            <a:extLst>
              <a:ext uri="{FF2B5EF4-FFF2-40B4-BE49-F238E27FC236}">
                <a16:creationId xmlns:a16="http://schemas.microsoft.com/office/drawing/2014/main" id="{DFADADC1-F3E3-FE6E-829A-896BBF8B5D0A}"/>
              </a:ext>
            </a:extLst>
          </p:cNvPr>
          <p:cNvSpPr/>
          <p:nvPr/>
        </p:nvSpPr>
        <p:spPr>
          <a:xfrm>
            <a:off x="3199944" y="1104952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6" name="矩形 95">
            <a:extLst>
              <a:ext uri="{FF2B5EF4-FFF2-40B4-BE49-F238E27FC236}">
                <a16:creationId xmlns:a16="http://schemas.microsoft.com/office/drawing/2014/main" id="{03810E2A-ED7A-351E-59D9-689B642AA4F3}"/>
              </a:ext>
            </a:extLst>
          </p:cNvPr>
          <p:cNvSpPr/>
          <p:nvPr/>
        </p:nvSpPr>
        <p:spPr>
          <a:xfrm>
            <a:off x="4738111" y="794684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7" name="矩形 96">
            <a:extLst>
              <a:ext uri="{FF2B5EF4-FFF2-40B4-BE49-F238E27FC236}">
                <a16:creationId xmlns:a16="http://schemas.microsoft.com/office/drawing/2014/main" id="{23438D08-7B70-748A-907A-5D2A45EB4511}"/>
              </a:ext>
            </a:extLst>
          </p:cNvPr>
          <p:cNvSpPr/>
          <p:nvPr/>
        </p:nvSpPr>
        <p:spPr>
          <a:xfrm>
            <a:off x="6492205" y="1109549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8" name="矩形 97">
            <a:extLst>
              <a:ext uri="{FF2B5EF4-FFF2-40B4-BE49-F238E27FC236}">
                <a16:creationId xmlns:a16="http://schemas.microsoft.com/office/drawing/2014/main" id="{5061812B-3E40-3F9E-D89E-990D35B374F2}"/>
              </a:ext>
            </a:extLst>
          </p:cNvPr>
          <p:cNvSpPr/>
          <p:nvPr/>
        </p:nvSpPr>
        <p:spPr>
          <a:xfrm>
            <a:off x="7794053" y="1018029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9" name="矩形 98">
            <a:extLst>
              <a:ext uri="{FF2B5EF4-FFF2-40B4-BE49-F238E27FC236}">
                <a16:creationId xmlns:a16="http://schemas.microsoft.com/office/drawing/2014/main" id="{37EA24D3-5BEF-C634-2DEB-81A618BAF21C}"/>
              </a:ext>
            </a:extLst>
          </p:cNvPr>
          <p:cNvSpPr/>
          <p:nvPr/>
        </p:nvSpPr>
        <p:spPr>
          <a:xfrm>
            <a:off x="9718152" y="751172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矩形 99">
            <a:extLst>
              <a:ext uri="{FF2B5EF4-FFF2-40B4-BE49-F238E27FC236}">
                <a16:creationId xmlns:a16="http://schemas.microsoft.com/office/drawing/2014/main" id="{59DCD2D5-3A90-8536-4A7D-4AA97822606D}"/>
              </a:ext>
            </a:extLst>
          </p:cNvPr>
          <p:cNvSpPr/>
          <p:nvPr/>
        </p:nvSpPr>
        <p:spPr>
          <a:xfrm>
            <a:off x="591629" y="2495131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1" name="矩形 100">
            <a:extLst>
              <a:ext uri="{FF2B5EF4-FFF2-40B4-BE49-F238E27FC236}">
                <a16:creationId xmlns:a16="http://schemas.microsoft.com/office/drawing/2014/main" id="{CCE7C4A9-BE3A-8303-2DCE-E2A46AAB3D4E}"/>
              </a:ext>
            </a:extLst>
          </p:cNvPr>
          <p:cNvSpPr/>
          <p:nvPr/>
        </p:nvSpPr>
        <p:spPr>
          <a:xfrm>
            <a:off x="2565110" y="2591020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2" name="矩形 101">
            <a:extLst>
              <a:ext uri="{FF2B5EF4-FFF2-40B4-BE49-F238E27FC236}">
                <a16:creationId xmlns:a16="http://schemas.microsoft.com/office/drawing/2014/main" id="{370E385E-A32A-5CCE-9EC8-6B28BF027A30}"/>
              </a:ext>
            </a:extLst>
          </p:cNvPr>
          <p:cNvSpPr/>
          <p:nvPr/>
        </p:nvSpPr>
        <p:spPr>
          <a:xfrm>
            <a:off x="3660346" y="2549963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3" name="矩形 102">
            <a:extLst>
              <a:ext uri="{FF2B5EF4-FFF2-40B4-BE49-F238E27FC236}">
                <a16:creationId xmlns:a16="http://schemas.microsoft.com/office/drawing/2014/main" id="{37321AF6-0719-0144-F133-EE7FD21B8A00}"/>
              </a:ext>
            </a:extLst>
          </p:cNvPr>
          <p:cNvSpPr/>
          <p:nvPr/>
        </p:nvSpPr>
        <p:spPr>
          <a:xfrm>
            <a:off x="5605902" y="2523630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" name="矩形 103">
            <a:extLst>
              <a:ext uri="{FF2B5EF4-FFF2-40B4-BE49-F238E27FC236}">
                <a16:creationId xmlns:a16="http://schemas.microsoft.com/office/drawing/2014/main" id="{57A0A95D-72A4-3A1B-B81F-67C587FF3595}"/>
              </a:ext>
            </a:extLst>
          </p:cNvPr>
          <p:cNvSpPr/>
          <p:nvPr/>
        </p:nvSpPr>
        <p:spPr>
          <a:xfrm>
            <a:off x="6708306" y="2486457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5" name="矩形 104">
            <a:extLst>
              <a:ext uri="{FF2B5EF4-FFF2-40B4-BE49-F238E27FC236}">
                <a16:creationId xmlns:a16="http://schemas.microsoft.com/office/drawing/2014/main" id="{B24B6D32-653B-91C2-597D-444CAEA0EA12}"/>
              </a:ext>
            </a:extLst>
          </p:cNvPr>
          <p:cNvSpPr/>
          <p:nvPr/>
        </p:nvSpPr>
        <p:spPr>
          <a:xfrm>
            <a:off x="8424878" y="2641040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6" name="矩形 105">
            <a:extLst>
              <a:ext uri="{FF2B5EF4-FFF2-40B4-BE49-F238E27FC236}">
                <a16:creationId xmlns:a16="http://schemas.microsoft.com/office/drawing/2014/main" id="{32006B9D-CF84-7AB4-9EFB-47620B82FA8D}"/>
              </a:ext>
            </a:extLst>
          </p:cNvPr>
          <p:cNvSpPr/>
          <p:nvPr/>
        </p:nvSpPr>
        <p:spPr>
          <a:xfrm>
            <a:off x="10132995" y="2641039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7" name="矩形 106">
            <a:extLst>
              <a:ext uri="{FF2B5EF4-FFF2-40B4-BE49-F238E27FC236}">
                <a16:creationId xmlns:a16="http://schemas.microsoft.com/office/drawing/2014/main" id="{ED968782-44AD-4B59-80C2-85DD64C74182}"/>
              </a:ext>
            </a:extLst>
          </p:cNvPr>
          <p:cNvSpPr/>
          <p:nvPr/>
        </p:nvSpPr>
        <p:spPr>
          <a:xfrm>
            <a:off x="440391" y="4289254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8" name="矩形 107">
            <a:extLst>
              <a:ext uri="{FF2B5EF4-FFF2-40B4-BE49-F238E27FC236}">
                <a16:creationId xmlns:a16="http://schemas.microsoft.com/office/drawing/2014/main" id="{86BB00E3-C4BA-FD72-C8F2-79A1FF09B760}"/>
              </a:ext>
            </a:extLst>
          </p:cNvPr>
          <p:cNvSpPr/>
          <p:nvPr/>
        </p:nvSpPr>
        <p:spPr>
          <a:xfrm>
            <a:off x="2154472" y="4194428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9" name="矩形 108">
            <a:extLst>
              <a:ext uri="{FF2B5EF4-FFF2-40B4-BE49-F238E27FC236}">
                <a16:creationId xmlns:a16="http://schemas.microsoft.com/office/drawing/2014/main" id="{BE9B27CD-B6E9-FC89-9CC5-5F7846747B4F}"/>
              </a:ext>
            </a:extLst>
          </p:cNvPr>
          <p:cNvSpPr/>
          <p:nvPr/>
        </p:nvSpPr>
        <p:spPr>
          <a:xfrm>
            <a:off x="3835680" y="4053699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0" name="矩形 109">
            <a:extLst>
              <a:ext uri="{FF2B5EF4-FFF2-40B4-BE49-F238E27FC236}">
                <a16:creationId xmlns:a16="http://schemas.microsoft.com/office/drawing/2014/main" id="{95C1108B-E96B-9A78-2BFF-47FAE3AFE72F}"/>
              </a:ext>
            </a:extLst>
          </p:cNvPr>
          <p:cNvSpPr/>
          <p:nvPr/>
        </p:nvSpPr>
        <p:spPr>
          <a:xfrm>
            <a:off x="4948906" y="4032003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2" name="图片 111">
            <a:extLst>
              <a:ext uri="{FF2B5EF4-FFF2-40B4-BE49-F238E27FC236}">
                <a16:creationId xmlns:a16="http://schemas.microsoft.com/office/drawing/2014/main" id="{C13F0190-4F85-AFDC-252D-32984000685B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02" t="19244" r="36220" b="47208"/>
          <a:stretch/>
        </p:blipFill>
        <p:spPr>
          <a:xfrm>
            <a:off x="6413831" y="3805176"/>
            <a:ext cx="1503219" cy="1156856"/>
          </a:xfrm>
          <a:prstGeom prst="rect">
            <a:avLst/>
          </a:prstGeom>
        </p:spPr>
      </p:pic>
      <p:pic>
        <p:nvPicPr>
          <p:cNvPr id="113" name="图片 112">
            <a:extLst>
              <a:ext uri="{FF2B5EF4-FFF2-40B4-BE49-F238E27FC236}">
                <a16:creationId xmlns:a16="http://schemas.microsoft.com/office/drawing/2014/main" id="{75D9B554-E4AF-9F6E-DEAA-DD5EC7A45716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90" t="28687" r="31287" b="40980"/>
          <a:stretch/>
        </p:blipFill>
        <p:spPr>
          <a:xfrm>
            <a:off x="8153208" y="3789182"/>
            <a:ext cx="1572490" cy="1046019"/>
          </a:xfrm>
          <a:prstGeom prst="rect">
            <a:avLst/>
          </a:prstGeom>
        </p:spPr>
      </p:pic>
      <p:pic>
        <p:nvPicPr>
          <p:cNvPr id="114" name="图片 113">
            <a:extLst>
              <a:ext uri="{FF2B5EF4-FFF2-40B4-BE49-F238E27FC236}">
                <a16:creationId xmlns:a16="http://schemas.microsoft.com/office/drawing/2014/main" id="{D7543A81-2618-5980-574D-975A8FD7D3A7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17" t="27903" r="38705" b="47388"/>
          <a:stretch/>
        </p:blipFill>
        <p:spPr>
          <a:xfrm>
            <a:off x="10054212" y="3789182"/>
            <a:ext cx="1503218" cy="852054"/>
          </a:xfrm>
          <a:prstGeom prst="rect">
            <a:avLst/>
          </a:prstGeom>
        </p:spPr>
      </p:pic>
      <p:pic>
        <p:nvPicPr>
          <p:cNvPr id="115" name="图片 114">
            <a:extLst>
              <a:ext uri="{FF2B5EF4-FFF2-40B4-BE49-F238E27FC236}">
                <a16:creationId xmlns:a16="http://schemas.microsoft.com/office/drawing/2014/main" id="{E8F9FD07-FBE5-9609-DCD3-8A96EA2B1314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59" t="22660" r="38358" b="47207"/>
          <a:stretch/>
        </p:blipFill>
        <p:spPr>
          <a:xfrm>
            <a:off x="300631" y="5631739"/>
            <a:ext cx="1385454" cy="1039093"/>
          </a:xfrm>
          <a:prstGeom prst="rect">
            <a:avLst/>
          </a:prstGeom>
        </p:spPr>
      </p:pic>
      <p:pic>
        <p:nvPicPr>
          <p:cNvPr id="116" name="图片 115">
            <a:extLst>
              <a:ext uri="{FF2B5EF4-FFF2-40B4-BE49-F238E27FC236}">
                <a16:creationId xmlns:a16="http://schemas.microsoft.com/office/drawing/2014/main" id="{61C7CBC0-6873-9B1A-D881-F6219BD88087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04" t="37927" r="35069" b="35356"/>
          <a:stretch/>
        </p:blipFill>
        <p:spPr>
          <a:xfrm>
            <a:off x="1948038" y="5631741"/>
            <a:ext cx="1454727" cy="921328"/>
          </a:xfrm>
          <a:prstGeom prst="rect">
            <a:avLst/>
          </a:prstGeom>
        </p:spPr>
      </p:pic>
      <p:pic>
        <p:nvPicPr>
          <p:cNvPr id="117" name="图片 116">
            <a:extLst>
              <a:ext uri="{FF2B5EF4-FFF2-40B4-BE49-F238E27FC236}">
                <a16:creationId xmlns:a16="http://schemas.microsoft.com/office/drawing/2014/main" id="{FC1A5011-BDB1-773F-B789-C024A9F9BB55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73" t="16433" r="36207" b="53234"/>
          <a:stretch/>
        </p:blipFill>
        <p:spPr>
          <a:xfrm>
            <a:off x="3646673" y="5631741"/>
            <a:ext cx="1517625" cy="1046019"/>
          </a:xfrm>
          <a:prstGeom prst="rect">
            <a:avLst/>
          </a:prstGeom>
        </p:spPr>
      </p:pic>
      <p:pic>
        <p:nvPicPr>
          <p:cNvPr id="118" name="图片 117">
            <a:extLst>
              <a:ext uri="{FF2B5EF4-FFF2-40B4-BE49-F238E27FC236}">
                <a16:creationId xmlns:a16="http://schemas.microsoft.com/office/drawing/2014/main" id="{D3E39E7B-0F90-BD50-35B1-45D011F30F61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93" t="33106" r="40332" b="36561"/>
          <a:stretch/>
        </p:blipFill>
        <p:spPr>
          <a:xfrm>
            <a:off x="5424626" y="5631740"/>
            <a:ext cx="1372502" cy="1046019"/>
          </a:xfrm>
          <a:prstGeom prst="rect">
            <a:avLst/>
          </a:prstGeom>
        </p:spPr>
      </p:pic>
      <p:pic>
        <p:nvPicPr>
          <p:cNvPr id="119" name="图片 118">
            <a:extLst>
              <a:ext uri="{FF2B5EF4-FFF2-40B4-BE49-F238E27FC236}">
                <a16:creationId xmlns:a16="http://schemas.microsoft.com/office/drawing/2014/main" id="{A020B5C1-9947-7BBE-58F4-E471DA32CD4C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92" t="31700" r="37372" b="37967"/>
          <a:stretch/>
        </p:blipFill>
        <p:spPr>
          <a:xfrm>
            <a:off x="7007856" y="5631740"/>
            <a:ext cx="1627909" cy="1046020"/>
          </a:xfrm>
          <a:prstGeom prst="rect">
            <a:avLst/>
          </a:prstGeom>
        </p:spPr>
      </p:pic>
      <p:pic>
        <p:nvPicPr>
          <p:cNvPr id="120" name="图片 119">
            <a:extLst>
              <a:ext uri="{FF2B5EF4-FFF2-40B4-BE49-F238E27FC236}">
                <a16:creationId xmlns:a16="http://schemas.microsoft.com/office/drawing/2014/main" id="{2FB9F1B6-087E-9C00-DC77-00B8DC32597E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78" t="23061" r="38802" b="46605"/>
          <a:stretch/>
        </p:blipFill>
        <p:spPr>
          <a:xfrm>
            <a:off x="8843029" y="5631739"/>
            <a:ext cx="1517626" cy="1046019"/>
          </a:xfrm>
          <a:prstGeom prst="rect">
            <a:avLst/>
          </a:prstGeom>
        </p:spPr>
      </p:pic>
      <p:sp>
        <p:nvSpPr>
          <p:cNvPr id="121" name="文本框 120">
            <a:extLst>
              <a:ext uri="{FF2B5EF4-FFF2-40B4-BE49-F238E27FC236}">
                <a16:creationId xmlns:a16="http://schemas.microsoft.com/office/drawing/2014/main" id="{EABDE813-6246-9DDC-D25D-7A8D1DE825A9}"/>
              </a:ext>
            </a:extLst>
          </p:cNvPr>
          <p:cNvSpPr txBox="1"/>
          <p:nvPr/>
        </p:nvSpPr>
        <p:spPr>
          <a:xfrm>
            <a:off x="6437018" y="3343511"/>
            <a:ext cx="14568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S2C-BxPC-3-Caspase-9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" name="文本框 121">
            <a:extLst>
              <a:ext uri="{FF2B5EF4-FFF2-40B4-BE49-F238E27FC236}">
                <a16:creationId xmlns:a16="http://schemas.microsoft.com/office/drawing/2014/main" id="{EA075032-C599-5B6F-4808-7746261A8D3D}"/>
              </a:ext>
            </a:extLst>
          </p:cNvPr>
          <p:cNvSpPr txBox="1"/>
          <p:nvPr/>
        </p:nvSpPr>
        <p:spPr>
          <a:xfrm>
            <a:off x="8130019" y="3334222"/>
            <a:ext cx="15695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S2C-BxPC-3-Cleaved Caspase-9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" name="文本框 122">
            <a:extLst>
              <a:ext uri="{FF2B5EF4-FFF2-40B4-BE49-F238E27FC236}">
                <a16:creationId xmlns:a16="http://schemas.microsoft.com/office/drawing/2014/main" id="{47E9C371-1F1D-6539-4C39-DF9504ACD370}"/>
              </a:ext>
            </a:extLst>
          </p:cNvPr>
          <p:cNvSpPr txBox="1"/>
          <p:nvPr/>
        </p:nvSpPr>
        <p:spPr>
          <a:xfrm>
            <a:off x="10077399" y="3343511"/>
            <a:ext cx="14568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S2C-BxPC-3-Caspase-7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4" name="文本框 123">
            <a:extLst>
              <a:ext uri="{FF2B5EF4-FFF2-40B4-BE49-F238E27FC236}">
                <a16:creationId xmlns:a16="http://schemas.microsoft.com/office/drawing/2014/main" id="{9535D30A-DB97-1497-4FB6-38B63FA89B16}"/>
              </a:ext>
            </a:extLst>
          </p:cNvPr>
          <p:cNvSpPr txBox="1"/>
          <p:nvPr/>
        </p:nvSpPr>
        <p:spPr>
          <a:xfrm>
            <a:off x="205777" y="5170074"/>
            <a:ext cx="15695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S2C-BxPC-3-Cleaved Caspase-7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文本框 124">
            <a:extLst>
              <a:ext uri="{FF2B5EF4-FFF2-40B4-BE49-F238E27FC236}">
                <a16:creationId xmlns:a16="http://schemas.microsoft.com/office/drawing/2014/main" id="{88B07793-04E5-2353-E1B8-FCB904074297}"/>
              </a:ext>
            </a:extLst>
          </p:cNvPr>
          <p:cNvSpPr txBox="1"/>
          <p:nvPr/>
        </p:nvSpPr>
        <p:spPr>
          <a:xfrm>
            <a:off x="1948363" y="5170074"/>
            <a:ext cx="14568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S2C-BxPC-3-Caspase-3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文本框 125">
            <a:extLst>
              <a:ext uri="{FF2B5EF4-FFF2-40B4-BE49-F238E27FC236}">
                <a16:creationId xmlns:a16="http://schemas.microsoft.com/office/drawing/2014/main" id="{24EF879C-63F6-A8B4-62BC-9012DC67F4B1}"/>
              </a:ext>
            </a:extLst>
          </p:cNvPr>
          <p:cNvSpPr txBox="1"/>
          <p:nvPr/>
        </p:nvSpPr>
        <p:spPr>
          <a:xfrm>
            <a:off x="3617589" y="5170074"/>
            <a:ext cx="15695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S2C-BxPC-3-Cleaved Caspase-3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文本框 126">
            <a:extLst>
              <a:ext uri="{FF2B5EF4-FFF2-40B4-BE49-F238E27FC236}">
                <a16:creationId xmlns:a16="http://schemas.microsoft.com/office/drawing/2014/main" id="{161B923B-E6E1-E41F-04AA-77247F1CEC76}"/>
              </a:ext>
            </a:extLst>
          </p:cNvPr>
          <p:cNvSpPr txBox="1"/>
          <p:nvPr/>
        </p:nvSpPr>
        <p:spPr>
          <a:xfrm>
            <a:off x="5382455" y="5170074"/>
            <a:ext cx="14568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S2C-BxPC-3-PARP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文本框 127">
            <a:extLst>
              <a:ext uri="{FF2B5EF4-FFF2-40B4-BE49-F238E27FC236}">
                <a16:creationId xmlns:a16="http://schemas.microsoft.com/office/drawing/2014/main" id="{DA5744B3-99CB-AC63-520E-FA1705C48909}"/>
              </a:ext>
            </a:extLst>
          </p:cNvPr>
          <p:cNvSpPr txBox="1"/>
          <p:nvPr/>
        </p:nvSpPr>
        <p:spPr>
          <a:xfrm>
            <a:off x="7093388" y="5170074"/>
            <a:ext cx="14568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S2C-BxPC-3-Cleaved PARP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" name="文本框 128">
            <a:extLst>
              <a:ext uri="{FF2B5EF4-FFF2-40B4-BE49-F238E27FC236}">
                <a16:creationId xmlns:a16="http://schemas.microsoft.com/office/drawing/2014/main" id="{7432F61A-81AB-A039-2F7D-6E4FC668E150}"/>
              </a:ext>
            </a:extLst>
          </p:cNvPr>
          <p:cNvSpPr txBox="1"/>
          <p:nvPr/>
        </p:nvSpPr>
        <p:spPr>
          <a:xfrm>
            <a:off x="8880189" y="5170074"/>
            <a:ext cx="14547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S2C-BxPC-3-β-Actin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" name="矩形 129">
            <a:extLst>
              <a:ext uri="{FF2B5EF4-FFF2-40B4-BE49-F238E27FC236}">
                <a16:creationId xmlns:a16="http://schemas.microsoft.com/office/drawing/2014/main" id="{56F2DAE9-9BFA-F510-F579-4567EC34D097}"/>
              </a:ext>
            </a:extLst>
          </p:cNvPr>
          <p:cNvSpPr/>
          <p:nvPr/>
        </p:nvSpPr>
        <p:spPr>
          <a:xfrm>
            <a:off x="6577118" y="3915737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1" name="矩形 130">
            <a:extLst>
              <a:ext uri="{FF2B5EF4-FFF2-40B4-BE49-F238E27FC236}">
                <a16:creationId xmlns:a16="http://schemas.microsoft.com/office/drawing/2014/main" id="{9597DB57-2A93-BC99-1F72-4963D7572120}"/>
              </a:ext>
            </a:extLst>
          </p:cNvPr>
          <p:cNvSpPr/>
          <p:nvPr/>
        </p:nvSpPr>
        <p:spPr>
          <a:xfrm>
            <a:off x="8321834" y="4331498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2" name="矩形 131">
            <a:extLst>
              <a:ext uri="{FF2B5EF4-FFF2-40B4-BE49-F238E27FC236}">
                <a16:creationId xmlns:a16="http://schemas.microsoft.com/office/drawing/2014/main" id="{B97202E5-8DE1-7817-EB13-FD8C7B033A55}"/>
              </a:ext>
            </a:extLst>
          </p:cNvPr>
          <p:cNvSpPr/>
          <p:nvPr/>
        </p:nvSpPr>
        <p:spPr>
          <a:xfrm>
            <a:off x="10353728" y="4032003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3" name="矩形 132">
            <a:extLst>
              <a:ext uri="{FF2B5EF4-FFF2-40B4-BE49-F238E27FC236}">
                <a16:creationId xmlns:a16="http://schemas.microsoft.com/office/drawing/2014/main" id="{C9EA316A-4787-F035-815C-D790CE021E68}"/>
              </a:ext>
            </a:extLst>
          </p:cNvPr>
          <p:cNvSpPr/>
          <p:nvPr/>
        </p:nvSpPr>
        <p:spPr>
          <a:xfrm>
            <a:off x="501150" y="5673681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4" name="矩形 133">
            <a:extLst>
              <a:ext uri="{FF2B5EF4-FFF2-40B4-BE49-F238E27FC236}">
                <a16:creationId xmlns:a16="http://schemas.microsoft.com/office/drawing/2014/main" id="{40A66752-774F-83DD-8161-129B3C1A69EC}"/>
              </a:ext>
            </a:extLst>
          </p:cNvPr>
          <p:cNvSpPr/>
          <p:nvPr/>
        </p:nvSpPr>
        <p:spPr>
          <a:xfrm>
            <a:off x="2206003" y="5890663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5" name="矩形 134">
            <a:extLst>
              <a:ext uri="{FF2B5EF4-FFF2-40B4-BE49-F238E27FC236}">
                <a16:creationId xmlns:a16="http://schemas.microsoft.com/office/drawing/2014/main" id="{D433C449-9D3E-F98C-A848-2BD3738EEEAA}"/>
              </a:ext>
            </a:extLst>
          </p:cNvPr>
          <p:cNvSpPr/>
          <p:nvPr/>
        </p:nvSpPr>
        <p:spPr>
          <a:xfrm>
            <a:off x="3929600" y="5787381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6" name="矩形 135">
            <a:extLst>
              <a:ext uri="{FF2B5EF4-FFF2-40B4-BE49-F238E27FC236}">
                <a16:creationId xmlns:a16="http://schemas.microsoft.com/office/drawing/2014/main" id="{8BBFAFCE-063A-B6EC-296E-1BA33D368C7A}"/>
              </a:ext>
            </a:extLst>
          </p:cNvPr>
          <p:cNvSpPr/>
          <p:nvPr/>
        </p:nvSpPr>
        <p:spPr>
          <a:xfrm>
            <a:off x="5605914" y="6038319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7" name="矩形 136">
            <a:extLst>
              <a:ext uri="{FF2B5EF4-FFF2-40B4-BE49-F238E27FC236}">
                <a16:creationId xmlns:a16="http://schemas.microsoft.com/office/drawing/2014/main" id="{8A5E2818-9A11-4104-3BC5-660DCDE02C62}"/>
              </a:ext>
            </a:extLst>
          </p:cNvPr>
          <p:cNvSpPr/>
          <p:nvPr/>
        </p:nvSpPr>
        <p:spPr>
          <a:xfrm>
            <a:off x="7272570" y="6139762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8" name="矩形 137">
            <a:extLst>
              <a:ext uri="{FF2B5EF4-FFF2-40B4-BE49-F238E27FC236}">
                <a16:creationId xmlns:a16="http://schemas.microsoft.com/office/drawing/2014/main" id="{F370C9FE-637B-7215-691F-443A735D4653}"/>
              </a:ext>
            </a:extLst>
          </p:cNvPr>
          <p:cNvSpPr/>
          <p:nvPr/>
        </p:nvSpPr>
        <p:spPr>
          <a:xfrm>
            <a:off x="9089496" y="5907110"/>
            <a:ext cx="1024691" cy="3230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4406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>
            <a:extLst>
              <a:ext uri="{FF2B5EF4-FFF2-40B4-BE49-F238E27FC236}">
                <a16:creationId xmlns:a16="http://schemas.microsoft.com/office/drawing/2014/main" id="{3FF919CA-F3DC-F4E8-F1EE-C005BECBCA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49" t="36139" r="45949" b="39296"/>
          <a:stretch/>
        </p:blipFill>
        <p:spPr>
          <a:xfrm>
            <a:off x="350380" y="601848"/>
            <a:ext cx="1143000" cy="860632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17926BEC-6345-6C24-ECA5-DC9E3F5D001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90" t="41126" r="47409" b="34308"/>
          <a:stretch/>
        </p:blipFill>
        <p:spPr>
          <a:xfrm>
            <a:off x="1726274" y="601848"/>
            <a:ext cx="1143001" cy="860632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CC02214C-D5E8-A072-B209-12918923AFD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98" t="25409" r="36399" b="50026"/>
          <a:stretch/>
        </p:blipFill>
        <p:spPr>
          <a:xfrm>
            <a:off x="3228110" y="601847"/>
            <a:ext cx="1143001" cy="860633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8D2128CF-D98F-CD66-0CAD-713DDE1E27F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12" t="26199" r="42885" b="49235"/>
          <a:stretch/>
        </p:blipFill>
        <p:spPr>
          <a:xfrm>
            <a:off x="4612942" y="601848"/>
            <a:ext cx="1143001" cy="860632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DB1D7561-ED88-3F95-5608-73EE933F07B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92" t="31538" r="41106" b="43896"/>
          <a:stretch/>
        </p:blipFill>
        <p:spPr>
          <a:xfrm>
            <a:off x="6002800" y="601847"/>
            <a:ext cx="1143001" cy="860632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E007151B-32F4-D7E5-946C-CE5CECEABEE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12" t="32724" r="41086" b="42710"/>
          <a:stretch/>
        </p:blipFill>
        <p:spPr>
          <a:xfrm>
            <a:off x="7394557" y="601847"/>
            <a:ext cx="1143001" cy="86063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96E30995-E491-4ECA-922A-01C43013560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43" t="35897" r="36655" b="42353"/>
          <a:stretch/>
        </p:blipFill>
        <p:spPr>
          <a:xfrm>
            <a:off x="8777490" y="601845"/>
            <a:ext cx="1143001" cy="762000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CD9EC8D4-4B52-E9F7-901E-06A93F89717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78" t="28869" r="40620" b="49282"/>
          <a:stretch/>
        </p:blipFill>
        <p:spPr>
          <a:xfrm>
            <a:off x="10160423" y="598382"/>
            <a:ext cx="1143000" cy="765463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606F50AE-84BF-B653-1679-EC9A6351BAE3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18" t="38927" r="35380" b="36507"/>
          <a:stretch/>
        </p:blipFill>
        <p:spPr>
          <a:xfrm>
            <a:off x="350380" y="1977735"/>
            <a:ext cx="1143002" cy="860633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E42E17D7-AF74-0DF7-1D1C-1127A8D05793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66" t="31218" r="48531" b="44216"/>
          <a:stretch/>
        </p:blipFill>
        <p:spPr>
          <a:xfrm>
            <a:off x="1726273" y="1977736"/>
            <a:ext cx="1143002" cy="860632"/>
          </a:xfrm>
          <a:prstGeom prst="rect">
            <a:avLst/>
          </a:prstGeom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17479D84-77F5-09BD-F3B0-5353D23DF1F3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88" t="36131" r="38479" b="46656"/>
          <a:stretch/>
        </p:blipFill>
        <p:spPr>
          <a:xfrm>
            <a:off x="3223084" y="1977736"/>
            <a:ext cx="1143002" cy="860632"/>
          </a:xfrm>
          <a:prstGeom prst="rect">
            <a:avLst/>
          </a:prstGeom>
        </p:spPr>
      </p:pic>
      <p:pic>
        <p:nvPicPr>
          <p:cNvPr id="45" name="图片 44">
            <a:extLst>
              <a:ext uri="{FF2B5EF4-FFF2-40B4-BE49-F238E27FC236}">
                <a16:creationId xmlns:a16="http://schemas.microsoft.com/office/drawing/2014/main" id="{18BDF6FF-96F2-73F2-A010-9C15FD3FAB43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84" t="30424" r="36364" b="45010"/>
          <a:stretch/>
        </p:blipFill>
        <p:spPr>
          <a:xfrm>
            <a:off x="4612942" y="1977736"/>
            <a:ext cx="1324902" cy="860632"/>
          </a:xfrm>
          <a:prstGeom prst="rect">
            <a:avLst/>
          </a:prstGeom>
        </p:spPr>
      </p:pic>
      <p:sp>
        <p:nvSpPr>
          <p:cNvPr id="47" name="文本框 46">
            <a:extLst>
              <a:ext uri="{FF2B5EF4-FFF2-40B4-BE49-F238E27FC236}">
                <a16:creationId xmlns:a16="http://schemas.microsoft.com/office/drawing/2014/main" id="{27E88D20-4AA6-F9CD-E587-97E79C952949}"/>
              </a:ext>
            </a:extLst>
          </p:cNvPr>
          <p:cNvSpPr txBox="1"/>
          <p:nvPr/>
        </p:nvSpPr>
        <p:spPr>
          <a:xfrm>
            <a:off x="229464" y="140182"/>
            <a:ext cx="13848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S2D-Panc-1-Caspase-8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E002EA1C-1FF7-10CF-6052-B579F41F7117}"/>
              </a:ext>
            </a:extLst>
          </p:cNvPr>
          <p:cNvSpPr txBox="1"/>
          <p:nvPr/>
        </p:nvSpPr>
        <p:spPr>
          <a:xfrm>
            <a:off x="1541875" y="140182"/>
            <a:ext cx="15188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S2D-Panc-1-Cleaved Caspase-8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1415B55C-FA6D-2F26-AE7A-19E831C355B2}"/>
              </a:ext>
            </a:extLst>
          </p:cNvPr>
          <p:cNvSpPr txBox="1"/>
          <p:nvPr/>
        </p:nvSpPr>
        <p:spPr>
          <a:xfrm>
            <a:off x="3102169" y="140182"/>
            <a:ext cx="13848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S2D-Panc-1-p-MLKL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50558B90-A21D-715A-5DA9-7EB6D8EE760E}"/>
              </a:ext>
            </a:extLst>
          </p:cNvPr>
          <p:cNvSpPr txBox="1"/>
          <p:nvPr/>
        </p:nvSpPr>
        <p:spPr>
          <a:xfrm>
            <a:off x="4490127" y="140182"/>
            <a:ext cx="13848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S2D-Panc-1-MLKL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id="{446AEE06-898E-913C-D51C-19ACBAF48C3C}"/>
              </a:ext>
            </a:extLst>
          </p:cNvPr>
          <p:cNvSpPr txBox="1"/>
          <p:nvPr/>
        </p:nvSpPr>
        <p:spPr>
          <a:xfrm>
            <a:off x="5881884" y="140180"/>
            <a:ext cx="13848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S2D-Panc-1-p-RIPK3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219B6D57-D554-B2F0-FFBB-A0F25EC5F885}"/>
              </a:ext>
            </a:extLst>
          </p:cNvPr>
          <p:cNvSpPr txBox="1"/>
          <p:nvPr/>
        </p:nvSpPr>
        <p:spPr>
          <a:xfrm>
            <a:off x="7273641" y="140180"/>
            <a:ext cx="13848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S2D-Panc-1-RIPK3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B347EA62-00A5-56C8-419B-03FA7B1AA940}"/>
              </a:ext>
            </a:extLst>
          </p:cNvPr>
          <p:cNvSpPr txBox="1"/>
          <p:nvPr/>
        </p:nvSpPr>
        <p:spPr>
          <a:xfrm>
            <a:off x="8656574" y="140180"/>
            <a:ext cx="13848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S2D-Panc-1-NLRP3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82CDE29A-AAAD-D026-84EA-DEE5954068AB}"/>
              </a:ext>
            </a:extLst>
          </p:cNvPr>
          <p:cNvSpPr txBox="1"/>
          <p:nvPr/>
        </p:nvSpPr>
        <p:spPr>
          <a:xfrm>
            <a:off x="10039507" y="140180"/>
            <a:ext cx="13848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S2D-Panc-1-AIM2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11AEDE4A-61CC-4BCF-5838-867225988A8C}"/>
              </a:ext>
            </a:extLst>
          </p:cNvPr>
          <p:cNvSpPr txBox="1"/>
          <p:nvPr/>
        </p:nvSpPr>
        <p:spPr>
          <a:xfrm>
            <a:off x="229464" y="1516071"/>
            <a:ext cx="13848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S2D-Panc-1-Caspase-1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0EDCA597-E447-DF71-222E-7871E0E7F2B1}"/>
              </a:ext>
            </a:extLst>
          </p:cNvPr>
          <p:cNvSpPr txBox="1"/>
          <p:nvPr/>
        </p:nvSpPr>
        <p:spPr>
          <a:xfrm>
            <a:off x="1534316" y="1516071"/>
            <a:ext cx="15188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S2D-Panc-1-Cleaved Caspase-1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文本框 56">
            <a:extLst>
              <a:ext uri="{FF2B5EF4-FFF2-40B4-BE49-F238E27FC236}">
                <a16:creationId xmlns:a16="http://schemas.microsoft.com/office/drawing/2014/main" id="{66050D59-D150-4E5E-A9DA-39EFE660E926}"/>
              </a:ext>
            </a:extLst>
          </p:cNvPr>
          <p:cNvSpPr txBox="1"/>
          <p:nvPr/>
        </p:nvSpPr>
        <p:spPr>
          <a:xfrm>
            <a:off x="3103186" y="1515068"/>
            <a:ext cx="13848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S2D-Panc-1-Cleaved GSDMD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文本框 57">
            <a:extLst>
              <a:ext uri="{FF2B5EF4-FFF2-40B4-BE49-F238E27FC236}">
                <a16:creationId xmlns:a16="http://schemas.microsoft.com/office/drawing/2014/main" id="{3048DAC4-02A4-353B-06E9-6A7431014698}"/>
              </a:ext>
            </a:extLst>
          </p:cNvPr>
          <p:cNvSpPr txBox="1"/>
          <p:nvPr/>
        </p:nvSpPr>
        <p:spPr>
          <a:xfrm>
            <a:off x="4586239" y="1515068"/>
            <a:ext cx="13783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S2D-Panc-1-β-Actin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C56ECEC9-7ECB-773F-65A8-66237F33EE72}"/>
              </a:ext>
            </a:extLst>
          </p:cNvPr>
          <p:cNvSpPr/>
          <p:nvPr/>
        </p:nvSpPr>
        <p:spPr>
          <a:xfrm>
            <a:off x="1924809" y="1122990"/>
            <a:ext cx="871871" cy="2562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F72DE142-1B6D-0211-A60F-AA3FE5CA93C2}"/>
              </a:ext>
            </a:extLst>
          </p:cNvPr>
          <p:cNvSpPr/>
          <p:nvPr/>
        </p:nvSpPr>
        <p:spPr>
          <a:xfrm>
            <a:off x="476832" y="853002"/>
            <a:ext cx="871871" cy="2562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FB884EA8-BE66-8824-DE38-A7FAE253A716}"/>
              </a:ext>
            </a:extLst>
          </p:cNvPr>
          <p:cNvSpPr/>
          <p:nvPr/>
        </p:nvSpPr>
        <p:spPr>
          <a:xfrm>
            <a:off x="3379430" y="839147"/>
            <a:ext cx="871871" cy="2562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FA09809E-3D67-9AD3-DDD2-C918A11F198D}"/>
              </a:ext>
            </a:extLst>
          </p:cNvPr>
          <p:cNvSpPr/>
          <p:nvPr/>
        </p:nvSpPr>
        <p:spPr>
          <a:xfrm>
            <a:off x="4755941" y="897125"/>
            <a:ext cx="871871" cy="2562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A8562B64-421F-7904-EBBE-197E3040649D}"/>
              </a:ext>
            </a:extLst>
          </p:cNvPr>
          <p:cNvSpPr/>
          <p:nvPr/>
        </p:nvSpPr>
        <p:spPr>
          <a:xfrm>
            <a:off x="6198823" y="930346"/>
            <a:ext cx="871871" cy="2562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id="{203F0C62-76B2-5455-60B3-42D6CB7E7216}"/>
              </a:ext>
            </a:extLst>
          </p:cNvPr>
          <p:cNvSpPr/>
          <p:nvPr/>
        </p:nvSpPr>
        <p:spPr>
          <a:xfrm>
            <a:off x="7553882" y="822189"/>
            <a:ext cx="871871" cy="2562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61F70D45-A207-9241-3EA6-15EE2260E74D}"/>
              </a:ext>
            </a:extLst>
          </p:cNvPr>
          <p:cNvSpPr/>
          <p:nvPr/>
        </p:nvSpPr>
        <p:spPr>
          <a:xfrm>
            <a:off x="8913055" y="871419"/>
            <a:ext cx="871871" cy="2562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矩形 66">
            <a:extLst>
              <a:ext uri="{FF2B5EF4-FFF2-40B4-BE49-F238E27FC236}">
                <a16:creationId xmlns:a16="http://schemas.microsoft.com/office/drawing/2014/main" id="{306AFB65-3031-D7E3-237D-A667BC338D55}"/>
              </a:ext>
            </a:extLst>
          </p:cNvPr>
          <p:cNvSpPr/>
          <p:nvPr/>
        </p:nvSpPr>
        <p:spPr>
          <a:xfrm>
            <a:off x="10367781" y="825292"/>
            <a:ext cx="871871" cy="2562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CF73669D-696A-2650-65CD-98274ABBD2C2}"/>
              </a:ext>
            </a:extLst>
          </p:cNvPr>
          <p:cNvSpPr/>
          <p:nvPr/>
        </p:nvSpPr>
        <p:spPr>
          <a:xfrm>
            <a:off x="476831" y="2207031"/>
            <a:ext cx="871871" cy="2562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9" name="矩形 68">
            <a:extLst>
              <a:ext uri="{FF2B5EF4-FFF2-40B4-BE49-F238E27FC236}">
                <a16:creationId xmlns:a16="http://schemas.microsoft.com/office/drawing/2014/main" id="{2F226BE7-FCDD-A393-8979-ABA1F21CDFDF}"/>
              </a:ext>
            </a:extLst>
          </p:cNvPr>
          <p:cNvSpPr/>
          <p:nvPr/>
        </p:nvSpPr>
        <p:spPr>
          <a:xfrm>
            <a:off x="1837901" y="2151830"/>
            <a:ext cx="871871" cy="2562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ADF1FE89-C708-4D10-E0DF-F317B1BCBA93}"/>
              </a:ext>
            </a:extLst>
          </p:cNvPr>
          <p:cNvSpPr/>
          <p:nvPr/>
        </p:nvSpPr>
        <p:spPr>
          <a:xfrm>
            <a:off x="3331544" y="2247590"/>
            <a:ext cx="871871" cy="2562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1E35D124-77B1-F92E-0DE2-23EED757336C}"/>
              </a:ext>
            </a:extLst>
          </p:cNvPr>
          <p:cNvSpPr/>
          <p:nvPr/>
        </p:nvSpPr>
        <p:spPr>
          <a:xfrm>
            <a:off x="4989234" y="2247590"/>
            <a:ext cx="871871" cy="2562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3" name="图片 72">
            <a:extLst>
              <a:ext uri="{FF2B5EF4-FFF2-40B4-BE49-F238E27FC236}">
                <a16:creationId xmlns:a16="http://schemas.microsoft.com/office/drawing/2014/main" id="{764A6A32-D1A6-5A2E-2A6B-1C05AEF847CC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69" t="44109" r="45015" b="28828"/>
          <a:stretch/>
        </p:blipFill>
        <p:spPr>
          <a:xfrm>
            <a:off x="7701165" y="1976731"/>
            <a:ext cx="1143001" cy="860631"/>
          </a:xfrm>
          <a:prstGeom prst="rect">
            <a:avLst/>
          </a:prstGeom>
        </p:spPr>
      </p:pic>
      <p:pic>
        <p:nvPicPr>
          <p:cNvPr id="74" name="图片 73">
            <a:extLst>
              <a:ext uri="{FF2B5EF4-FFF2-40B4-BE49-F238E27FC236}">
                <a16:creationId xmlns:a16="http://schemas.microsoft.com/office/drawing/2014/main" id="{4408ED2E-9935-0222-EFAF-764D39088B4C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37" t="26176" r="36547" b="46761"/>
          <a:stretch/>
        </p:blipFill>
        <p:spPr>
          <a:xfrm>
            <a:off x="9309998" y="1976731"/>
            <a:ext cx="1143002" cy="860631"/>
          </a:xfrm>
          <a:prstGeom prst="rect">
            <a:avLst/>
          </a:prstGeom>
        </p:spPr>
      </p:pic>
      <p:pic>
        <p:nvPicPr>
          <p:cNvPr id="75" name="图片 74">
            <a:extLst>
              <a:ext uri="{FF2B5EF4-FFF2-40B4-BE49-F238E27FC236}">
                <a16:creationId xmlns:a16="http://schemas.microsoft.com/office/drawing/2014/main" id="{EEBA29B4-E0C3-F9F3-933D-447109BC6A62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22" t="25940" r="42162" b="46998"/>
          <a:stretch/>
        </p:blipFill>
        <p:spPr>
          <a:xfrm>
            <a:off x="10790284" y="1976731"/>
            <a:ext cx="1143002" cy="860631"/>
          </a:xfrm>
          <a:prstGeom prst="rect">
            <a:avLst/>
          </a:prstGeom>
        </p:spPr>
      </p:pic>
      <p:pic>
        <p:nvPicPr>
          <p:cNvPr id="76" name="图片 75">
            <a:extLst>
              <a:ext uri="{FF2B5EF4-FFF2-40B4-BE49-F238E27FC236}">
                <a16:creationId xmlns:a16="http://schemas.microsoft.com/office/drawing/2014/main" id="{7C0A4DCE-2AD3-D08D-250E-A94C2B615B21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29" t="37084" r="45255" b="35855"/>
          <a:stretch/>
        </p:blipFill>
        <p:spPr>
          <a:xfrm>
            <a:off x="6177776" y="1976732"/>
            <a:ext cx="1143001" cy="860631"/>
          </a:xfrm>
          <a:prstGeom prst="rect">
            <a:avLst/>
          </a:prstGeom>
        </p:spPr>
      </p:pic>
      <p:sp>
        <p:nvSpPr>
          <p:cNvPr id="77" name="文本框 76">
            <a:extLst>
              <a:ext uri="{FF2B5EF4-FFF2-40B4-BE49-F238E27FC236}">
                <a16:creationId xmlns:a16="http://schemas.microsoft.com/office/drawing/2014/main" id="{7291526C-6CAF-826F-F5A0-EC33147B7F69}"/>
              </a:ext>
            </a:extLst>
          </p:cNvPr>
          <p:cNvSpPr txBox="1"/>
          <p:nvPr/>
        </p:nvSpPr>
        <p:spPr>
          <a:xfrm>
            <a:off x="5929023" y="1515067"/>
            <a:ext cx="16481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S2D-MiaPaCa-2-Caspase-8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文本框 77">
            <a:extLst>
              <a:ext uri="{FF2B5EF4-FFF2-40B4-BE49-F238E27FC236}">
                <a16:creationId xmlns:a16="http://schemas.microsoft.com/office/drawing/2014/main" id="{00443043-587E-169B-7592-1D6F1DE72C0A}"/>
              </a:ext>
            </a:extLst>
          </p:cNvPr>
          <p:cNvSpPr txBox="1"/>
          <p:nvPr/>
        </p:nvSpPr>
        <p:spPr>
          <a:xfrm>
            <a:off x="7448609" y="1515066"/>
            <a:ext cx="16481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S2D-MiaPaCa-2-Cleaved Caspase-8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文本框 78">
            <a:extLst>
              <a:ext uri="{FF2B5EF4-FFF2-40B4-BE49-F238E27FC236}">
                <a16:creationId xmlns:a16="http://schemas.microsoft.com/office/drawing/2014/main" id="{5F218684-849B-075D-9088-CB109FE6BA79}"/>
              </a:ext>
            </a:extLst>
          </p:cNvPr>
          <p:cNvSpPr txBox="1"/>
          <p:nvPr/>
        </p:nvSpPr>
        <p:spPr>
          <a:xfrm>
            <a:off x="8968195" y="1515065"/>
            <a:ext cx="16481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S2D-MiaPaCa-2-p-MLKL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文本框 79">
            <a:extLst>
              <a:ext uri="{FF2B5EF4-FFF2-40B4-BE49-F238E27FC236}">
                <a16:creationId xmlns:a16="http://schemas.microsoft.com/office/drawing/2014/main" id="{77934C11-08CA-C0F6-9800-3F198A07E0C5}"/>
              </a:ext>
            </a:extLst>
          </p:cNvPr>
          <p:cNvSpPr txBox="1"/>
          <p:nvPr/>
        </p:nvSpPr>
        <p:spPr>
          <a:xfrm>
            <a:off x="10537728" y="1515064"/>
            <a:ext cx="16481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S2D-MiaPaCa-2-MLKL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" name="图片 80">
            <a:extLst>
              <a:ext uri="{FF2B5EF4-FFF2-40B4-BE49-F238E27FC236}">
                <a16:creationId xmlns:a16="http://schemas.microsoft.com/office/drawing/2014/main" id="{42B1AD7F-F9E5-AF49-6028-D003A664A897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62" t="36350" r="36622" b="36587"/>
          <a:stretch/>
        </p:blipFill>
        <p:spPr>
          <a:xfrm>
            <a:off x="350380" y="3430152"/>
            <a:ext cx="1143002" cy="860631"/>
          </a:xfrm>
          <a:prstGeom prst="rect">
            <a:avLst/>
          </a:prstGeom>
        </p:spPr>
      </p:pic>
      <p:pic>
        <p:nvPicPr>
          <p:cNvPr id="82" name="图片 81">
            <a:extLst>
              <a:ext uri="{FF2B5EF4-FFF2-40B4-BE49-F238E27FC236}">
                <a16:creationId xmlns:a16="http://schemas.microsoft.com/office/drawing/2014/main" id="{B1F9A981-87F6-1AF7-05A1-7C5A6A098C2E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97" t="30727" r="42787" b="42211"/>
          <a:stretch/>
        </p:blipFill>
        <p:spPr>
          <a:xfrm>
            <a:off x="1754201" y="3427845"/>
            <a:ext cx="1143002" cy="860631"/>
          </a:xfrm>
          <a:prstGeom prst="rect">
            <a:avLst/>
          </a:prstGeom>
        </p:spPr>
      </p:pic>
      <p:pic>
        <p:nvPicPr>
          <p:cNvPr id="83" name="图片 82">
            <a:extLst>
              <a:ext uri="{FF2B5EF4-FFF2-40B4-BE49-F238E27FC236}">
                <a16:creationId xmlns:a16="http://schemas.microsoft.com/office/drawing/2014/main" id="{C331BB3F-C467-A3FC-86D3-0D57D22483D2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86" t="28208" r="33206" b="44730"/>
          <a:stretch/>
        </p:blipFill>
        <p:spPr>
          <a:xfrm>
            <a:off x="3097063" y="3427844"/>
            <a:ext cx="1235966" cy="860632"/>
          </a:xfrm>
          <a:prstGeom prst="rect">
            <a:avLst/>
          </a:prstGeom>
        </p:spPr>
      </p:pic>
      <p:pic>
        <p:nvPicPr>
          <p:cNvPr id="84" name="图片 83">
            <a:extLst>
              <a:ext uri="{FF2B5EF4-FFF2-40B4-BE49-F238E27FC236}">
                <a16:creationId xmlns:a16="http://schemas.microsoft.com/office/drawing/2014/main" id="{EE00B007-6790-0253-C58B-0E531D38BA9F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43" t="27503" r="39341" b="45435"/>
          <a:stretch/>
        </p:blipFill>
        <p:spPr>
          <a:xfrm>
            <a:off x="4654301" y="3427844"/>
            <a:ext cx="1143002" cy="860632"/>
          </a:xfrm>
          <a:prstGeom prst="rect">
            <a:avLst/>
          </a:prstGeom>
        </p:spPr>
      </p:pic>
      <p:pic>
        <p:nvPicPr>
          <p:cNvPr id="85" name="图片 84">
            <a:extLst>
              <a:ext uri="{FF2B5EF4-FFF2-40B4-BE49-F238E27FC236}">
                <a16:creationId xmlns:a16="http://schemas.microsoft.com/office/drawing/2014/main" id="{843E9AFA-14C5-933F-A0C8-4B9CB97C5AD3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11" t="38446" r="33873" b="34492"/>
          <a:stretch/>
        </p:blipFill>
        <p:spPr>
          <a:xfrm>
            <a:off x="6074029" y="3427844"/>
            <a:ext cx="1143003" cy="860631"/>
          </a:xfrm>
          <a:prstGeom prst="rect">
            <a:avLst/>
          </a:prstGeom>
        </p:spPr>
      </p:pic>
      <p:pic>
        <p:nvPicPr>
          <p:cNvPr id="86" name="图片 85">
            <a:extLst>
              <a:ext uri="{FF2B5EF4-FFF2-40B4-BE49-F238E27FC236}">
                <a16:creationId xmlns:a16="http://schemas.microsoft.com/office/drawing/2014/main" id="{20553391-A722-91C0-003B-4B0198D097D8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20" t="22327" r="32864" b="50611"/>
          <a:stretch/>
        </p:blipFill>
        <p:spPr>
          <a:xfrm>
            <a:off x="7668521" y="3427844"/>
            <a:ext cx="1143002" cy="860631"/>
          </a:xfrm>
          <a:prstGeom prst="rect">
            <a:avLst/>
          </a:prstGeom>
        </p:spPr>
      </p:pic>
      <p:pic>
        <p:nvPicPr>
          <p:cNvPr id="87" name="图片 86">
            <a:extLst>
              <a:ext uri="{FF2B5EF4-FFF2-40B4-BE49-F238E27FC236}">
                <a16:creationId xmlns:a16="http://schemas.microsoft.com/office/drawing/2014/main" id="{2ED41871-12BF-E657-6CF5-36A8DEC2259F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65" t="30056" r="38019" b="53836"/>
          <a:stretch/>
        </p:blipFill>
        <p:spPr>
          <a:xfrm>
            <a:off x="9211604" y="3427841"/>
            <a:ext cx="1143003" cy="860631"/>
          </a:xfrm>
          <a:prstGeom prst="rect">
            <a:avLst/>
          </a:prstGeom>
        </p:spPr>
      </p:pic>
      <p:pic>
        <p:nvPicPr>
          <p:cNvPr id="88" name="图片 87">
            <a:extLst>
              <a:ext uri="{FF2B5EF4-FFF2-40B4-BE49-F238E27FC236}">
                <a16:creationId xmlns:a16="http://schemas.microsoft.com/office/drawing/2014/main" id="{182FEFCD-B4AE-6FFA-E414-A73FE8CF2313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85" t="29297" r="39399" b="43641"/>
          <a:stretch/>
        </p:blipFill>
        <p:spPr>
          <a:xfrm>
            <a:off x="10758884" y="3427841"/>
            <a:ext cx="1143003" cy="860631"/>
          </a:xfrm>
          <a:prstGeom prst="rect">
            <a:avLst/>
          </a:prstGeom>
        </p:spPr>
      </p:pic>
      <p:sp>
        <p:nvSpPr>
          <p:cNvPr id="89" name="文本框 88">
            <a:extLst>
              <a:ext uri="{FF2B5EF4-FFF2-40B4-BE49-F238E27FC236}">
                <a16:creationId xmlns:a16="http://schemas.microsoft.com/office/drawing/2014/main" id="{69740A18-2D32-9D9B-07F2-E620D49CA6E2}"/>
              </a:ext>
            </a:extLst>
          </p:cNvPr>
          <p:cNvSpPr txBox="1"/>
          <p:nvPr/>
        </p:nvSpPr>
        <p:spPr>
          <a:xfrm>
            <a:off x="97822" y="2966183"/>
            <a:ext cx="16481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S2D-MiaPaCa-2-p-RIPK3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文本框 89">
            <a:extLst>
              <a:ext uri="{FF2B5EF4-FFF2-40B4-BE49-F238E27FC236}">
                <a16:creationId xmlns:a16="http://schemas.microsoft.com/office/drawing/2014/main" id="{11E5DE52-79E0-EC5D-C959-3B5016725ACE}"/>
              </a:ext>
            </a:extLst>
          </p:cNvPr>
          <p:cNvSpPr txBox="1"/>
          <p:nvPr/>
        </p:nvSpPr>
        <p:spPr>
          <a:xfrm>
            <a:off x="1596118" y="2966179"/>
            <a:ext cx="14494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S2D-MiaPaCa-2-RIPK3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文本框 90">
            <a:extLst>
              <a:ext uri="{FF2B5EF4-FFF2-40B4-BE49-F238E27FC236}">
                <a16:creationId xmlns:a16="http://schemas.microsoft.com/office/drawing/2014/main" id="{9943856F-AA0A-A428-929A-0AC9664F768A}"/>
              </a:ext>
            </a:extLst>
          </p:cNvPr>
          <p:cNvSpPr txBox="1"/>
          <p:nvPr/>
        </p:nvSpPr>
        <p:spPr>
          <a:xfrm>
            <a:off x="2929810" y="2966179"/>
            <a:ext cx="16481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S2D-MiaPaCa-2-NLRP3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文本框 91">
            <a:extLst>
              <a:ext uri="{FF2B5EF4-FFF2-40B4-BE49-F238E27FC236}">
                <a16:creationId xmlns:a16="http://schemas.microsoft.com/office/drawing/2014/main" id="{846CB5AE-E37F-3814-6E25-C47376C0F4F6}"/>
              </a:ext>
            </a:extLst>
          </p:cNvPr>
          <p:cNvSpPr txBox="1"/>
          <p:nvPr/>
        </p:nvSpPr>
        <p:spPr>
          <a:xfrm>
            <a:off x="4490219" y="2966183"/>
            <a:ext cx="14584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S2D-MiaPaCa-2-AIM2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文本框 92">
            <a:extLst>
              <a:ext uri="{FF2B5EF4-FFF2-40B4-BE49-F238E27FC236}">
                <a16:creationId xmlns:a16="http://schemas.microsoft.com/office/drawing/2014/main" id="{8E1D65CD-07DA-5948-B0BB-913C647E0780}"/>
              </a:ext>
            </a:extLst>
          </p:cNvPr>
          <p:cNvSpPr txBox="1"/>
          <p:nvPr/>
        </p:nvSpPr>
        <p:spPr>
          <a:xfrm>
            <a:off x="5821473" y="2966177"/>
            <a:ext cx="16481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S2D-MiaPaCa-2-Caspase-1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文本框 93">
            <a:extLst>
              <a:ext uri="{FF2B5EF4-FFF2-40B4-BE49-F238E27FC236}">
                <a16:creationId xmlns:a16="http://schemas.microsoft.com/office/drawing/2014/main" id="{60D92AFB-C16D-3CA4-ABD0-C933BA5ED12F}"/>
              </a:ext>
            </a:extLst>
          </p:cNvPr>
          <p:cNvSpPr txBox="1"/>
          <p:nvPr/>
        </p:nvSpPr>
        <p:spPr>
          <a:xfrm>
            <a:off x="7411768" y="2966176"/>
            <a:ext cx="16481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S2D-MiaPaCa-2-Cleaved Caspase-1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文本框 94">
            <a:extLst>
              <a:ext uri="{FF2B5EF4-FFF2-40B4-BE49-F238E27FC236}">
                <a16:creationId xmlns:a16="http://schemas.microsoft.com/office/drawing/2014/main" id="{E525AA13-B11C-CA15-23B3-B76AD80EC3BC}"/>
              </a:ext>
            </a:extLst>
          </p:cNvPr>
          <p:cNvSpPr txBox="1"/>
          <p:nvPr/>
        </p:nvSpPr>
        <p:spPr>
          <a:xfrm>
            <a:off x="8959048" y="2966178"/>
            <a:ext cx="16481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S2D-MiaPaCa-2-Cleaved GSDMD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文本框 95">
            <a:extLst>
              <a:ext uri="{FF2B5EF4-FFF2-40B4-BE49-F238E27FC236}">
                <a16:creationId xmlns:a16="http://schemas.microsoft.com/office/drawing/2014/main" id="{8A961AD4-9425-53D6-1B84-D0F37DE4DB4D}"/>
              </a:ext>
            </a:extLst>
          </p:cNvPr>
          <p:cNvSpPr txBox="1"/>
          <p:nvPr/>
        </p:nvSpPr>
        <p:spPr>
          <a:xfrm>
            <a:off x="10506328" y="2966175"/>
            <a:ext cx="16481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S2D-MiaPaCa-2-β-Actin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矩形 96">
            <a:extLst>
              <a:ext uri="{FF2B5EF4-FFF2-40B4-BE49-F238E27FC236}">
                <a16:creationId xmlns:a16="http://schemas.microsoft.com/office/drawing/2014/main" id="{FBEB852E-DB53-36F5-F55A-35CB7FDD0FA0}"/>
              </a:ext>
            </a:extLst>
          </p:cNvPr>
          <p:cNvSpPr/>
          <p:nvPr/>
        </p:nvSpPr>
        <p:spPr>
          <a:xfrm>
            <a:off x="6363462" y="2209662"/>
            <a:ext cx="871871" cy="2562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8" name="矩形 97">
            <a:extLst>
              <a:ext uri="{FF2B5EF4-FFF2-40B4-BE49-F238E27FC236}">
                <a16:creationId xmlns:a16="http://schemas.microsoft.com/office/drawing/2014/main" id="{160C4C20-6270-710F-4692-A8F795372849}"/>
              </a:ext>
            </a:extLst>
          </p:cNvPr>
          <p:cNvSpPr/>
          <p:nvPr/>
        </p:nvSpPr>
        <p:spPr>
          <a:xfrm>
            <a:off x="7891659" y="2405058"/>
            <a:ext cx="871871" cy="2562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9" name="矩形 98">
            <a:extLst>
              <a:ext uri="{FF2B5EF4-FFF2-40B4-BE49-F238E27FC236}">
                <a16:creationId xmlns:a16="http://schemas.microsoft.com/office/drawing/2014/main" id="{999B45D7-881A-5783-1B7B-6793899FF8ED}"/>
              </a:ext>
            </a:extLst>
          </p:cNvPr>
          <p:cNvSpPr/>
          <p:nvPr/>
        </p:nvSpPr>
        <p:spPr>
          <a:xfrm>
            <a:off x="9483604" y="2097071"/>
            <a:ext cx="871871" cy="2562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矩形 99">
            <a:extLst>
              <a:ext uri="{FF2B5EF4-FFF2-40B4-BE49-F238E27FC236}">
                <a16:creationId xmlns:a16="http://schemas.microsoft.com/office/drawing/2014/main" id="{3D7EC01E-2EA8-0D7E-CD73-732EC7F78D7C}"/>
              </a:ext>
            </a:extLst>
          </p:cNvPr>
          <p:cNvSpPr/>
          <p:nvPr/>
        </p:nvSpPr>
        <p:spPr>
          <a:xfrm>
            <a:off x="10921086" y="2229190"/>
            <a:ext cx="871871" cy="2562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1" name="矩形 100">
            <a:extLst>
              <a:ext uri="{FF2B5EF4-FFF2-40B4-BE49-F238E27FC236}">
                <a16:creationId xmlns:a16="http://schemas.microsoft.com/office/drawing/2014/main" id="{DDF31605-1F29-2037-5A57-EC7E9E40569A}"/>
              </a:ext>
            </a:extLst>
          </p:cNvPr>
          <p:cNvSpPr/>
          <p:nvPr/>
        </p:nvSpPr>
        <p:spPr>
          <a:xfrm>
            <a:off x="498292" y="3578444"/>
            <a:ext cx="871871" cy="2562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2" name="矩形 101">
            <a:extLst>
              <a:ext uri="{FF2B5EF4-FFF2-40B4-BE49-F238E27FC236}">
                <a16:creationId xmlns:a16="http://schemas.microsoft.com/office/drawing/2014/main" id="{3AC2A97D-DF03-3DF2-C39B-22E11C8C84F1}"/>
              </a:ext>
            </a:extLst>
          </p:cNvPr>
          <p:cNvSpPr/>
          <p:nvPr/>
        </p:nvSpPr>
        <p:spPr>
          <a:xfrm>
            <a:off x="3327216" y="3718639"/>
            <a:ext cx="871871" cy="2562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3" name="矩形 102">
            <a:extLst>
              <a:ext uri="{FF2B5EF4-FFF2-40B4-BE49-F238E27FC236}">
                <a16:creationId xmlns:a16="http://schemas.microsoft.com/office/drawing/2014/main" id="{20ED1F21-BD78-C1CE-A2CE-FAEA356B25AC}"/>
              </a:ext>
            </a:extLst>
          </p:cNvPr>
          <p:cNvSpPr/>
          <p:nvPr/>
        </p:nvSpPr>
        <p:spPr>
          <a:xfrm>
            <a:off x="1943156" y="3661964"/>
            <a:ext cx="871871" cy="2562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" name="矩形 103">
            <a:extLst>
              <a:ext uri="{FF2B5EF4-FFF2-40B4-BE49-F238E27FC236}">
                <a16:creationId xmlns:a16="http://schemas.microsoft.com/office/drawing/2014/main" id="{F76A47AC-EFE6-21C4-EC99-A7211ADB1B09}"/>
              </a:ext>
            </a:extLst>
          </p:cNvPr>
          <p:cNvSpPr/>
          <p:nvPr/>
        </p:nvSpPr>
        <p:spPr>
          <a:xfrm>
            <a:off x="4760715" y="3737031"/>
            <a:ext cx="871871" cy="2562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5" name="矩形 104">
            <a:extLst>
              <a:ext uri="{FF2B5EF4-FFF2-40B4-BE49-F238E27FC236}">
                <a16:creationId xmlns:a16="http://schemas.microsoft.com/office/drawing/2014/main" id="{DCDBC55F-5719-C019-2D36-7A35DC7B3322}"/>
              </a:ext>
            </a:extLst>
          </p:cNvPr>
          <p:cNvSpPr/>
          <p:nvPr/>
        </p:nvSpPr>
        <p:spPr>
          <a:xfrm>
            <a:off x="6236962" y="3709111"/>
            <a:ext cx="871871" cy="2562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6" name="矩形 105">
            <a:extLst>
              <a:ext uri="{FF2B5EF4-FFF2-40B4-BE49-F238E27FC236}">
                <a16:creationId xmlns:a16="http://schemas.microsoft.com/office/drawing/2014/main" id="{E990D9D0-8AA9-3838-36FA-B91D741F856A}"/>
              </a:ext>
            </a:extLst>
          </p:cNvPr>
          <p:cNvSpPr/>
          <p:nvPr/>
        </p:nvSpPr>
        <p:spPr>
          <a:xfrm>
            <a:off x="7836729" y="3790074"/>
            <a:ext cx="871871" cy="2562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7" name="矩形 106">
            <a:extLst>
              <a:ext uri="{FF2B5EF4-FFF2-40B4-BE49-F238E27FC236}">
                <a16:creationId xmlns:a16="http://schemas.microsoft.com/office/drawing/2014/main" id="{CA65942C-6CD8-1BB5-E914-7712278B86A2}"/>
              </a:ext>
            </a:extLst>
          </p:cNvPr>
          <p:cNvSpPr/>
          <p:nvPr/>
        </p:nvSpPr>
        <p:spPr>
          <a:xfrm>
            <a:off x="9331488" y="3711659"/>
            <a:ext cx="871871" cy="2562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8" name="矩形 107">
            <a:extLst>
              <a:ext uri="{FF2B5EF4-FFF2-40B4-BE49-F238E27FC236}">
                <a16:creationId xmlns:a16="http://schemas.microsoft.com/office/drawing/2014/main" id="{EB68B258-FA18-6739-265A-DA262DD1A4A7}"/>
              </a:ext>
            </a:extLst>
          </p:cNvPr>
          <p:cNvSpPr/>
          <p:nvPr/>
        </p:nvSpPr>
        <p:spPr>
          <a:xfrm>
            <a:off x="10895213" y="3709111"/>
            <a:ext cx="871871" cy="2562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9" name="图片 108">
            <a:extLst>
              <a:ext uri="{FF2B5EF4-FFF2-40B4-BE49-F238E27FC236}">
                <a16:creationId xmlns:a16="http://schemas.microsoft.com/office/drawing/2014/main" id="{EEB8854B-9D27-5CBF-CF61-23D741BA4210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23" t="39838" r="26079" b="40027"/>
          <a:stretch/>
        </p:blipFill>
        <p:spPr>
          <a:xfrm>
            <a:off x="363848" y="4772383"/>
            <a:ext cx="2198748" cy="718955"/>
          </a:xfrm>
          <a:prstGeom prst="rect">
            <a:avLst/>
          </a:prstGeom>
        </p:spPr>
      </p:pic>
      <p:pic>
        <p:nvPicPr>
          <p:cNvPr id="110" name="图片 109">
            <a:extLst>
              <a:ext uri="{FF2B5EF4-FFF2-40B4-BE49-F238E27FC236}">
                <a16:creationId xmlns:a16="http://schemas.microsoft.com/office/drawing/2014/main" id="{B8D1CD51-0C87-AC77-EB1D-D3D47891941D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22" t="37296" r="25880" b="42569"/>
          <a:stretch/>
        </p:blipFill>
        <p:spPr>
          <a:xfrm>
            <a:off x="2712669" y="4772383"/>
            <a:ext cx="2198748" cy="718955"/>
          </a:xfrm>
          <a:prstGeom prst="rect">
            <a:avLst/>
          </a:prstGeom>
        </p:spPr>
      </p:pic>
      <p:pic>
        <p:nvPicPr>
          <p:cNvPr id="111" name="图片 110">
            <a:extLst>
              <a:ext uri="{FF2B5EF4-FFF2-40B4-BE49-F238E27FC236}">
                <a16:creationId xmlns:a16="http://schemas.microsoft.com/office/drawing/2014/main" id="{5B0CCD64-CE1F-35D2-4B4A-F6A2E1DE0512}"/>
              </a:ext>
            </a:extLst>
          </p:cNvPr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97" t="22635" r="32005" b="51757"/>
          <a:stretch/>
        </p:blipFill>
        <p:spPr>
          <a:xfrm>
            <a:off x="5076732" y="4772383"/>
            <a:ext cx="2198748" cy="914400"/>
          </a:xfrm>
          <a:prstGeom prst="rect">
            <a:avLst/>
          </a:prstGeom>
        </p:spPr>
      </p:pic>
      <p:pic>
        <p:nvPicPr>
          <p:cNvPr id="112" name="图片 111">
            <a:extLst>
              <a:ext uri="{FF2B5EF4-FFF2-40B4-BE49-F238E27FC236}">
                <a16:creationId xmlns:a16="http://schemas.microsoft.com/office/drawing/2014/main" id="{964212FA-42DB-AAC2-451F-6D7863390C50}"/>
              </a:ext>
            </a:extLst>
          </p:cNvPr>
          <p:cNvPicPr>
            <a:picLocks noChangeAspect="1"/>
          </p:cNvPicPr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44" t="32996" r="25759" b="41396"/>
          <a:stretch/>
        </p:blipFill>
        <p:spPr>
          <a:xfrm>
            <a:off x="7431557" y="4772382"/>
            <a:ext cx="2198748" cy="914401"/>
          </a:xfrm>
          <a:prstGeom prst="rect">
            <a:avLst/>
          </a:prstGeom>
        </p:spPr>
      </p:pic>
      <p:sp>
        <p:nvSpPr>
          <p:cNvPr id="113" name="文本框 112">
            <a:extLst>
              <a:ext uri="{FF2B5EF4-FFF2-40B4-BE49-F238E27FC236}">
                <a16:creationId xmlns:a16="http://schemas.microsoft.com/office/drawing/2014/main" id="{A91A3CB4-E7A3-147A-2DB7-CCF03AB93973}"/>
              </a:ext>
            </a:extLst>
          </p:cNvPr>
          <p:cNvSpPr txBox="1"/>
          <p:nvPr/>
        </p:nvSpPr>
        <p:spPr>
          <a:xfrm>
            <a:off x="241811" y="4308983"/>
            <a:ext cx="13848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S2E-Panc-1-p-ERK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文本框 113">
            <a:extLst>
              <a:ext uri="{FF2B5EF4-FFF2-40B4-BE49-F238E27FC236}">
                <a16:creationId xmlns:a16="http://schemas.microsoft.com/office/drawing/2014/main" id="{68572D8E-9DCE-7B71-D756-E07CF6531EAF}"/>
              </a:ext>
            </a:extLst>
          </p:cNvPr>
          <p:cNvSpPr txBox="1"/>
          <p:nvPr/>
        </p:nvSpPr>
        <p:spPr>
          <a:xfrm>
            <a:off x="1520935" y="4306676"/>
            <a:ext cx="10555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MiaPaCa-2-p-ERK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文本框 114">
            <a:extLst>
              <a:ext uri="{FF2B5EF4-FFF2-40B4-BE49-F238E27FC236}">
                <a16:creationId xmlns:a16="http://schemas.microsoft.com/office/drawing/2014/main" id="{E1C44206-B1A8-BD7D-77B3-AAEB9E2B9A23}"/>
              </a:ext>
            </a:extLst>
          </p:cNvPr>
          <p:cNvSpPr txBox="1"/>
          <p:nvPr/>
        </p:nvSpPr>
        <p:spPr>
          <a:xfrm>
            <a:off x="2637458" y="4308983"/>
            <a:ext cx="13848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S2E-Panc-1-ERK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文本框 115">
            <a:extLst>
              <a:ext uri="{FF2B5EF4-FFF2-40B4-BE49-F238E27FC236}">
                <a16:creationId xmlns:a16="http://schemas.microsoft.com/office/drawing/2014/main" id="{B9D1378D-5626-C441-2834-DAA13E05427D}"/>
              </a:ext>
            </a:extLst>
          </p:cNvPr>
          <p:cNvSpPr txBox="1"/>
          <p:nvPr/>
        </p:nvSpPr>
        <p:spPr>
          <a:xfrm>
            <a:off x="3916582" y="4306676"/>
            <a:ext cx="10555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MiaPaCa-2-ERK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文本框 116">
            <a:extLst>
              <a:ext uri="{FF2B5EF4-FFF2-40B4-BE49-F238E27FC236}">
                <a16:creationId xmlns:a16="http://schemas.microsoft.com/office/drawing/2014/main" id="{A55F04EC-F155-393C-5691-1B71C1087842}"/>
              </a:ext>
            </a:extLst>
          </p:cNvPr>
          <p:cNvSpPr txBox="1"/>
          <p:nvPr/>
        </p:nvSpPr>
        <p:spPr>
          <a:xfrm>
            <a:off x="4997932" y="4308983"/>
            <a:ext cx="13848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S2E-Panc-1-p-JNK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8" name="文本框 117">
            <a:extLst>
              <a:ext uri="{FF2B5EF4-FFF2-40B4-BE49-F238E27FC236}">
                <a16:creationId xmlns:a16="http://schemas.microsoft.com/office/drawing/2014/main" id="{0AE07009-90AC-249E-5BED-B75E52E1E26B}"/>
              </a:ext>
            </a:extLst>
          </p:cNvPr>
          <p:cNvSpPr txBox="1"/>
          <p:nvPr/>
        </p:nvSpPr>
        <p:spPr>
          <a:xfrm>
            <a:off x="6277056" y="4306676"/>
            <a:ext cx="10555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MiaPaCa-2-p-JNK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文本框 118">
            <a:extLst>
              <a:ext uri="{FF2B5EF4-FFF2-40B4-BE49-F238E27FC236}">
                <a16:creationId xmlns:a16="http://schemas.microsoft.com/office/drawing/2014/main" id="{CE0E1C9A-4E41-55AF-10DA-FF84C2EB33C8}"/>
              </a:ext>
            </a:extLst>
          </p:cNvPr>
          <p:cNvSpPr txBox="1"/>
          <p:nvPr/>
        </p:nvSpPr>
        <p:spPr>
          <a:xfrm>
            <a:off x="7332617" y="4306676"/>
            <a:ext cx="13848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S2E-Panc-1-JNK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文本框 119">
            <a:extLst>
              <a:ext uri="{FF2B5EF4-FFF2-40B4-BE49-F238E27FC236}">
                <a16:creationId xmlns:a16="http://schemas.microsoft.com/office/drawing/2014/main" id="{83814C5F-54FA-CECE-6274-D09D24EE6FB2}"/>
              </a:ext>
            </a:extLst>
          </p:cNvPr>
          <p:cNvSpPr txBox="1"/>
          <p:nvPr/>
        </p:nvSpPr>
        <p:spPr>
          <a:xfrm>
            <a:off x="8611741" y="4304369"/>
            <a:ext cx="10555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MiaPaCa-2-JNK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1" name="图片 120">
            <a:extLst>
              <a:ext uri="{FF2B5EF4-FFF2-40B4-BE49-F238E27FC236}">
                <a16:creationId xmlns:a16="http://schemas.microsoft.com/office/drawing/2014/main" id="{F68A4A01-70E8-21A0-26A3-8A2EE1451254}"/>
              </a:ext>
            </a:extLst>
          </p:cNvPr>
          <p:cNvPicPr>
            <a:picLocks noChangeAspect="1"/>
          </p:cNvPicPr>
          <p:nvPr/>
        </p:nvPicPr>
        <p:blipFill rotWithShape="1"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3" t="39888" r="27839" b="39977"/>
          <a:stretch/>
        </p:blipFill>
        <p:spPr>
          <a:xfrm>
            <a:off x="9810054" y="4766034"/>
            <a:ext cx="2198749" cy="718955"/>
          </a:xfrm>
          <a:prstGeom prst="rect">
            <a:avLst/>
          </a:prstGeom>
        </p:spPr>
      </p:pic>
      <p:sp>
        <p:nvSpPr>
          <p:cNvPr id="122" name="文本框 121">
            <a:extLst>
              <a:ext uri="{FF2B5EF4-FFF2-40B4-BE49-F238E27FC236}">
                <a16:creationId xmlns:a16="http://schemas.microsoft.com/office/drawing/2014/main" id="{845E5DE3-C00A-8023-CAE4-025A5D22A252}"/>
              </a:ext>
            </a:extLst>
          </p:cNvPr>
          <p:cNvSpPr txBox="1"/>
          <p:nvPr/>
        </p:nvSpPr>
        <p:spPr>
          <a:xfrm>
            <a:off x="9851328" y="4489032"/>
            <a:ext cx="21068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S2E-Panc-1-p-p38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3" name="图片 122">
            <a:extLst>
              <a:ext uri="{FF2B5EF4-FFF2-40B4-BE49-F238E27FC236}">
                <a16:creationId xmlns:a16="http://schemas.microsoft.com/office/drawing/2014/main" id="{C2980681-3C09-9D1D-3BDC-34635A6D6C69}"/>
              </a:ext>
            </a:extLst>
          </p:cNvPr>
          <p:cNvPicPr>
            <a:picLocks noChangeAspect="1"/>
          </p:cNvPicPr>
          <p:nvPr/>
        </p:nvPicPr>
        <p:blipFill rotWithShape="1"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88" t="36507" r="22034" b="43358"/>
          <a:stretch/>
        </p:blipFill>
        <p:spPr>
          <a:xfrm>
            <a:off x="1868700" y="6114188"/>
            <a:ext cx="2254589" cy="718955"/>
          </a:xfrm>
          <a:prstGeom prst="rect">
            <a:avLst/>
          </a:prstGeom>
        </p:spPr>
      </p:pic>
      <p:pic>
        <p:nvPicPr>
          <p:cNvPr id="124" name="图片 123">
            <a:extLst>
              <a:ext uri="{FF2B5EF4-FFF2-40B4-BE49-F238E27FC236}">
                <a16:creationId xmlns:a16="http://schemas.microsoft.com/office/drawing/2014/main" id="{CB7E5105-3C34-1F34-BDDE-ABCBBA8B9681}"/>
              </a:ext>
            </a:extLst>
          </p:cNvPr>
          <p:cNvPicPr>
            <a:picLocks noChangeAspect="1"/>
          </p:cNvPicPr>
          <p:nvPr/>
        </p:nvPicPr>
        <p:blipFill rotWithShape="1"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41" t="34214" r="39360" b="45651"/>
          <a:stretch/>
        </p:blipFill>
        <p:spPr>
          <a:xfrm>
            <a:off x="346156" y="6114189"/>
            <a:ext cx="1256427" cy="718956"/>
          </a:xfrm>
          <a:prstGeom prst="rect">
            <a:avLst/>
          </a:prstGeom>
        </p:spPr>
      </p:pic>
      <p:pic>
        <p:nvPicPr>
          <p:cNvPr id="125" name="图片 124">
            <a:extLst>
              <a:ext uri="{FF2B5EF4-FFF2-40B4-BE49-F238E27FC236}">
                <a16:creationId xmlns:a16="http://schemas.microsoft.com/office/drawing/2014/main" id="{FD9BE095-0B54-943E-7398-DCA5047AC494}"/>
              </a:ext>
            </a:extLst>
          </p:cNvPr>
          <p:cNvPicPr>
            <a:picLocks noChangeAspect="1"/>
          </p:cNvPicPr>
          <p:nvPr/>
        </p:nvPicPr>
        <p:blipFill rotWithShape="1"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4" t="41394" r="24639" b="38472"/>
          <a:stretch/>
        </p:blipFill>
        <p:spPr>
          <a:xfrm>
            <a:off x="4380169" y="6114188"/>
            <a:ext cx="2254589" cy="718955"/>
          </a:xfrm>
          <a:prstGeom prst="rect">
            <a:avLst/>
          </a:prstGeom>
        </p:spPr>
      </p:pic>
      <p:sp>
        <p:nvSpPr>
          <p:cNvPr id="127" name="文本框 126">
            <a:extLst>
              <a:ext uri="{FF2B5EF4-FFF2-40B4-BE49-F238E27FC236}">
                <a16:creationId xmlns:a16="http://schemas.microsoft.com/office/drawing/2014/main" id="{01DD07F8-4732-3114-838B-BE71692667F5}"/>
              </a:ext>
            </a:extLst>
          </p:cNvPr>
          <p:cNvSpPr txBox="1"/>
          <p:nvPr/>
        </p:nvSpPr>
        <p:spPr>
          <a:xfrm>
            <a:off x="147596" y="5650217"/>
            <a:ext cx="16535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S2E-MiaPaCa-2-p-p38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文本框 127">
            <a:extLst>
              <a:ext uri="{FF2B5EF4-FFF2-40B4-BE49-F238E27FC236}">
                <a16:creationId xmlns:a16="http://schemas.microsoft.com/office/drawing/2014/main" id="{03501368-D896-F636-434A-A7E4E11414F3}"/>
              </a:ext>
            </a:extLst>
          </p:cNvPr>
          <p:cNvSpPr txBox="1"/>
          <p:nvPr/>
        </p:nvSpPr>
        <p:spPr>
          <a:xfrm>
            <a:off x="1797138" y="5649476"/>
            <a:ext cx="13848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S2E-Panc-1-p38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" name="文本框 128">
            <a:extLst>
              <a:ext uri="{FF2B5EF4-FFF2-40B4-BE49-F238E27FC236}">
                <a16:creationId xmlns:a16="http://schemas.microsoft.com/office/drawing/2014/main" id="{EF0C98DF-938D-C7A2-94FA-7B29840303FB}"/>
              </a:ext>
            </a:extLst>
          </p:cNvPr>
          <p:cNvSpPr txBox="1"/>
          <p:nvPr/>
        </p:nvSpPr>
        <p:spPr>
          <a:xfrm>
            <a:off x="3076262" y="5647169"/>
            <a:ext cx="10555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MiaPaCa-2-p38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" name="文本框 129">
            <a:extLst>
              <a:ext uri="{FF2B5EF4-FFF2-40B4-BE49-F238E27FC236}">
                <a16:creationId xmlns:a16="http://schemas.microsoft.com/office/drawing/2014/main" id="{11E776CA-5A0A-DB68-1DD1-8DF5754A0BE0}"/>
              </a:ext>
            </a:extLst>
          </p:cNvPr>
          <p:cNvSpPr txBox="1"/>
          <p:nvPr/>
        </p:nvSpPr>
        <p:spPr>
          <a:xfrm>
            <a:off x="4308744" y="5655105"/>
            <a:ext cx="13848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Fig.</a:t>
            </a:r>
            <a:r>
              <a:rPr lang="zh-CN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S2E-Panc-1-β-Actin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文本框 130">
            <a:extLst>
              <a:ext uri="{FF2B5EF4-FFF2-40B4-BE49-F238E27FC236}">
                <a16:creationId xmlns:a16="http://schemas.microsoft.com/office/drawing/2014/main" id="{EE09284F-0EDE-5FD1-F420-7428DA5E7ED9}"/>
              </a:ext>
            </a:extLst>
          </p:cNvPr>
          <p:cNvSpPr txBox="1"/>
          <p:nvPr/>
        </p:nvSpPr>
        <p:spPr>
          <a:xfrm>
            <a:off x="5587868" y="5652798"/>
            <a:ext cx="10555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MiaPaCa-2-β-Actin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矩形 131">
            <a:extLst>
              <a:ext uri="{FF2B5EF4-FFF2-40B4-BE49-F238E27FC236}">
                <a16:creationId xmlns:a16="http://schemas.microsoft.com/office/drawing/2014/main" id="{64F8F672-F9EE-A869-2C97-2C40AAE9D897}"/>
              </a:ext>
            </a:extLst>
          </p:cNvPr>
          <p:cNvSpPr/>
          <p:nvPr/>
        </p:nvSpPr>
        <p:spPr>
          <a:xfrm>
            <a:off x="492870" y="4969577"/>
            <a:ext cx="871871" cy="2562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3" name="矩形 132">
            <a:extLst>
              <a:ext uri="{FF2B5EF4-FFF2-40B4-BE49-F238E27FC236}">
                <a16:creationId xmlns:a16="http://schemas.microsoft.com/office/drawing/2014/main" id="{4E0BDB2D-CC87-6AE8-D441-A4A162726F44}"/>
              </a:ext>
            </a:extLst>
          </p:cNvPr>
          <p:cNvSpPr/>
          <p:nvPr/>
        </p:nvSpPr>
        <p:spPr>
          <a:xfrm>
            <a:off x="1507220" y="4933406"/>
            <a:ext cx="871871" cy="2562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4" name="矩形 133">
            <a:extLst>
              <a:ext uri="{FF2B5EF4-FFF2-40B4-BE49-F238E27FC236}">
                <a16:creationId xmlns:a16="http://schemas.microsoft.com/office/drawing/2014/main" id="{421A8EB3-A75F-CE13-0C21-97CC8EF9D9E1}"/>
              </a:ext>
            </a:extLst>
          </p:cNvPr>
          <p:cNvSpPr/>
          <p:nvPr/>
        </p:nvSpPr>
        <p:spPr>
          <a:xfrm>
            <a:off x="2870086" y="4977506"/>
            <a:ext cx="871871" cy="2562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5" name="矩形 134">
            <a:extLst>
              <a:ext uri="{FF2B5EF4-FFF2-40B4-BE49-F238E27FC236}">
                <a16:creationId xmlns:a16="http://schemas.microsoft.com/office/drawing/2014/main" id="{05139D99-B999-9EBC-76B2-B068A4CD368B}"/>
              </a:ext>
            </a:extLst>
          </p:cNvPr>
          <p:cNvSpPr/>
          <p:nvPr/>
        </p:nvSpPr>
        <p:spPr>
          <a:xfrm>
            <a:off x="3847039" y="4969576"/>
            <a:ext cx="871871" cy="2562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6" name="矩形 135">
            <a:extLst>
              <a:ext uri="{FF2B5EF4-FFF2-40B4-BE49-F238E27FC236}">
                <a16:creationId xmlns:a16="http://schemas.microsoft.com/office/drawing/2014/main" id="{EB908E25-5E44-09FC-B86F-6BEBF265C1C7}"/>
              </a:ext>
            </a:extLst>
          </p:cNvPr>
          <p:cNvSpPr/>
          <p:nvPr/>
        </p:nvSpPr>
        <p:spPr>
          <a:xfrm>
            <a:off x="5207710" y="5091545"/>
            <a:ext cx="871871" cy="39344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9" name="矩形 138">
            <a:extLst>
              <a:ext uri="{FF2B5EF4-FFF2-40B4-BE49-F238E27FC236}">
                <a16:creationId xmlns:a16="http://schemas.microsoft.com/office/drawing/2014/main" id="{C692328E-9A4F-683B-0723-9AF87736AC7C}"/>
              </a:ext>
            </a:extLst>
          </p:cNvPr>
          <p:cNvSpPr/>
          <p:nvPr/>
        </p:nvSpPr>
        <p:spPr>
          <a:xfrm>
            <a:off x="6183489" y="5067032"/>
            <a:ext cx="871871" cy="39344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0" name="矩形 139">
            <a:extLst>
              <a:ext uri="{FF2B5EF4-FFF2-40B4-BE49-F238E27FC236}">
                <a16:creationId xmlns:a16="http://schemas.microsoft.com/office/drawing/2014/main" id="{D9317D5F-F521-D8B8-0983-D1513796B4E7}"/>
              </a:ext>
            </a:extLst>
          </p:cNvPr>
          <p:cNvSpPr/>
          <p:nvPr/>
        </p:nvSpPr>
        <p:spPr>
          <a:xfrm>
            <a:off x="7589097" y="4992905"/>
            <a:ext cx="871871" cy="39344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1" name="矩形 140">
            <a:extLst>
              <a:ext uri="{FF2B5EF4-FFF2-40B4-BE49-F238E27FC236}">
                <a16:creationId xmlns:a16="http://schemas.microsoft.com/office/drawing/2014/main" id="{4EBDDA1F-D99A-9E29-2261-6C73321624C3}"/>
              </a:ext>
            </a:extLst>
          </p:cNvPr>
          <p:cNvSpPr/>
          <p:nvPr/>
        </p:nvSpPr>
        <p:spPr>
          <a:xfrm>
            <a:off x="8566014" y="4992905"/>
            <a:ext cx="871871" cy="39344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2" name="矩形 141">
            <a:extLst>
              <a:ext uri="{FF2B5EF4-FFF2-40B4-BE49-F238E27FC236}">
                <a16:creationId xmlns:a16="http://schemas.microsoft.com/office/drawing/2014/main" id="{19A02E55-9190-4A11-8817-4C87082F30AE}"/>
              </a:ext>
            </a:extLst>
          </p:cNvPr>
          <p:cNvSpPr/>
          <p:nvPr/>
        </p:nvSpPr>
        <p:spPr>
          <a:xfrm>
            <a:off x="9970485" y="4982605"/>
            <a:ext cx="871871" cy="2562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3" name="矩形 142">
            <a:extLst>
              <a:ext uri="{FF2B5EF4-FFF2-40B4-BE49-F238E27FC236}">
                <a16:creationId xmlns:a16="http://schemas.microsoft.com/office/drawing/2014/main" id="{9531AEA2-5875-1B4F-96CB-32EFE3FF7AF9}"/>
              </a:ext>
            </a:extLst>
          </p:cNvPr>
          <p:cNvSpPr/>
          <p:nvPr/>
        </p:nvSpPr>
        <p:spPr>
          <a:xfrm>
            <a:off x="556716" y="6324773"/>
            <a:ext cx="871871" cy="2562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4" name="矩形 143">
            <a:extLst>
              <a:ext uri="{FF2B5EF4-FFF2-40B4-BE49-F238E27FC236}">
                <a16:creationId xmlns:a16="http://schemas.microsoft.com/office/drawing/2014/main" id="{98E1DF0C-C01B-D720-4A67-DA0B4C0BAC7B}"/>
              </a:ext>
            </a:extLst>
          </p:cNvPr>
          <p:cNvSpPr/>
          <p:nvPr/>
        </p:nvSpPr>
        <p:spPr>
          <a:xfrm>
            <a:off x="2038022" y="6352481"/>
            <a:ext cx="871871" cy="2562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5" name="矩形 144">
            <a:extLst>
              <a:ext uri="{FF2B5EF4-FFF2-40B4-BE49-F238E27FC236}">
                <a16:creationId xmlns:a16="http://schemas.microsoft.com/office/drawing/2014/main" id="{A8A15238-88AC-CA29-6F5E-8176065E2A42}"/>
              </a:ext>
            </a:extLst>
          </p:cNvPr>
          <p:cNvSpPr/>
          <p:nvPr/>
        </p:nvSpPr>
        <p:spPr>
          <a:xfrm>
            <a:off x="3011232" y="6356836"/>
            <a:ext cx="871871" cy="2562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6" name="矩形 145">
            <a:extLst>
              <a:ext uri="{FF2B5EF4-FFF2-40B4-BE49-F238E27FC236}">
                <a16:creationId xmlns:a16="http://schemas.microsoft.com/office/drawing/2014/main" id="{B03143F4-D863-1BE3-0EE9-29C8D2E65607}"/>
              </a:ext>
            </a:extLst>
          </p:cNvPr>
          <p:cNvSpPr/>
          <p:nvPr/>
        </p:nvSpPr>
        <p:spPr>
          <a:xfrm>
            <a:off x="4596631" y="6303020"/>
            <a:ext cx="871871" cy="2562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7" name="矩形 146">
            <a:extLst>
              <a:ext uri="{FF2B5EF4-FFF2-40B4-BE49-F238E27FC236}">
                <a16:creationId xmlns:a16="http://schemas.microsoft.com/office/drawing/2014/main" id="{C0A5693D-8833-18DF-E144-5250B9CC559E}"/>
              </a:ext>
            </a:extLst>
          </p:cNvPr>
          <p:cNvSpPr/>
          <p:nvPr/>
        </p:nvSpPr>
        <p:spPr>
          <a:xfrm>
            <a:off x="5574562" y="6303020"/>
            <a:ext cx="871871" cy="2562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37517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1678</TotalTime>
  <Words>538</Words>
  <Application>Microsoft Office PowerPoint</Application>
  <PresentationFormat>宽屏</PresentationFormat>
  <Paragraphs>162</Paragraphs>
  <Slides>6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0" baseType="lpstr">
      <vt:lpstr>等线</vt:lpstr>
      <vt:lpstr>等线 Light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晶云 陈</dc:creator>
  <cp:lastModifiedBy>晶云 陈</cp:lastModifiedBy>
  <cp:revision>19</cp:revision>
  <dcterms:created xsi:type="dcterms:W3CDTF">2024-11-12T11:44:21Z</dcterms:created>
  <dcterms:modified xsi:type="dcterms:W3CDTF">2024-11-15T13:25:08Z</dcterms:modified>
</cp:coreProperties>
</file>