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8" r:id="rId2"/>
    <p:sldId id="269" r:id="rId3"/>
    <p:sldId id="270" r:id="rId4"/>
    <p:sldId id="27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7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4F853-3456-4A72-832F-FEF825B7E969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05A84-F2EC-401B-A0C8-E826D33EE3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802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06DAC-495D-E222-5C58-1C4ACFA0F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EA081F7-84C7-66CD-70C1-E055693BE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12FD46B-DFF6-C304-2818-3FE3A96FF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E219C4-C454-7DB1-7F1A-1A7722E9FC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B4B57-471F-4AD4-BBB5-7415CB28D1F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712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AD45A-9D87-8D0E-2607-C5FD79E40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D32ECB-A577-332D-BEE1-85BBEFEE8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FB7570-1501-FA04-F279-89732778D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11D7D5-7F08-EEDA-EEEF-4032F7097D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B4B57-471F-4AD4-BBB5-7415CB28D1F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766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E7276-DB3A-C012-A6A7-655289960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78ACA7C-B5E1-A7DA-03DF-53D57FD02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7C7BB0B-AD75-6A15-9882-AEABEF87C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D06805-E137-01A8-4A07-A264121A6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B4B57-471F-4AD4-BBB5-7415CB28D1F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510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98A5F-C385-9EEE-FABE-F988E59DB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43C08A5-C4EB-6186-EFAE-E1D4A8352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70C6E60-C86F-60B7-1374-90972584F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6D067D-90CA-7FE4-3113-5B69725D0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B4B57-471F-4AD4-BBB5-7415CB28D1F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53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212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562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06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376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562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52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72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201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388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86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09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993BD-07D0-429B-873D-A540903E9BFA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082C9-DEE8-4FAF-9208-BF85B8ED8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424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1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7A692-47A2-4FBF-D76A-89508B413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6FB3274-503C-463A-9C2D-4B8DE3530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0"/>
          <a:stretch/>
        </p:blipFill>
        <p:spPr>
          <a:xfrm>
            <a:off x="266978" y="2050889"/>
            <a:ext cx="2531641" cy="358749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27BA82D-8778-953A-1B1E-DAE415C96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69" y="2053937"/>
            <a:ext cx="2606040" cy="35844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471E23D-FC59-171B-39D2-9DF24B05A5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359" y="2050889"/>
            <a:ext cx="2606040" cy="358444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2010A19-816C-2CA0-40E0-0A29964F71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249" y="2050889"/>
            <a:ext cx="2606040" cy="358444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9EAD6CD-A72F-0F5F-2AAF-97130125D1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5" t="15050" r="-210" b="70533"/>
          <a:stretch/>
        </p:blipFill>
        <p:spPr>
          <a:xfrm>
            <a:off x="9573310" y="1080654"/>
            <a:ext cx="1834299" cy="51723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62681517-60B6-377A-8539-2F8E6CA49A71}"/>
              </a:ext>
            </a:extLst>
          </p:cNvPr>
          <p:cNvSpPr txBox="1"/>
          <p:nvPr/>
        </p:nvSpPr>
        <p:spPr>
          <a:xfrm>
            <a:off x="480291" y="895988"/>
            <a:ext cx="2478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Housekeeping gene: 18S</a:t>
            </a:r>
            <a:endParaRPr lang="zh-CN" altLang="en-US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90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F03C8-D3ED-779B-8054-B842F32C1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17A76126-BE89-BD68-0840-1B25DE4C81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5" t="15050" r="-210" b="70533"/>
          <a:stretch/>
        </p:blipFill>
        <p:spPr>
          <a:xfrm>
            <a:off x="9573310" y="1080654"/>
            <a:ext cx="1834299" cy="51723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A262E06-DC72-FD1B-9EFA-83D8FD41ADDE}"/>
              </a:ext>
            </a:extLst>
          </p:cNvPr>
          <p:cNvSpPr txBox="1"/>
          <p:nvPr/>
        </p:nvSpPr>
        <p:spPr>
          <a:xfrm>
            <a:off x="480291" y="895988"/>
            <a:ext cx="2945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Housekeeping gene: </a:t>
            </a:r>
            <a:r>
              <a:rPr lang="en-US" altLang="zh-CN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hGAPDH</a:t>
            </a:r>
            <a:endParaRPr lang="zh-CN" altLang="en-US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153AEC3-C70B-C2C2-FDF9-73FA9A4716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2092872"/>
            <a:ext cx="2447544" cy="358749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91D4691-7D4F-D630-FF77-61EF52EED6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150" y="2092872"/>
            <a:ext cx="2596896" cy="35722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1D7F03F-524A-807C-812A-E079E58EE5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046" y="2079156"/>
            <a:ext cx="2596896" cy="357225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EE41591-81DC-75CD-490B-1D03ED9614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290" y="2066964"/>
            <a:ext cx="2606040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5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1CC16-DC7F-092C-DF9A-1096B9911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65D5CC19-093D-5F94-E06F-CEFC740404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5" t="15050" r="-210" b="70533"/>
          <a:stretch/>
        </p:blipFill>
        <p:spPr>
          <a:xfrm>
            <a:off x="9573310" y="1080654"/>
            <a:ext cx="1834299" cy="51723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D488C66-0AB1-1C19-5926-C036BF9543D0}"/>
              </a:ext>
            </a:extLst>
          </p:cNvPr>
          <p:cNvSpPr txBox="1"/>
          <p:nvPr/>
        </p:nvSpPr>
        <p:spPr>
          <a:xfrm>
            <a:off x="480291" y="895988"/>
            <a:ext cx="2954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Housekeeping gene: </a:t>
            </a:r>
            <a:r>
              <a:rPr lang="en-US" altLang="zh-CN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huHMBS</a:t>
            </a:r>
            <a:endParaRPr lang="zh-CN" altLang="en-US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80BB0A4-5308-B5D2-B818-EA39AC7CB6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01" y="1936776"/>
            <a:ext cx="2606040" cy="35844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A6227BB-5498-F082-6C26-D3C43F2C8A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27" y="1936776"/>
            <a:ext cx="2606040" cy="358444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AC1F35C-8795-8524-A1C6-20B4FEBFCC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267" y="1936776"/>
            <a:ext cx="2606040" cy="35844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DD885FF-5D49-916F-971D-243B14B80E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290" y="1936776"/>
            <a:ext cx="2606040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0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752C9-BD26-D54F-4256-5C57858D4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3F69DBBD-3F3E-5AAC-17CB-5D7EA0770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5" t="15050" r="-210" b="70533"/>
          <a:stretch/>
        </p:blipFill>
        <p:spPr>
          <a:xfrm>
            <a:off x="9573310" y="1080654"/>
            <a:ext cx="1834299" cy="517237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C3C6B0B-B106-A14D-37FA-3A870FBA4877}"/>
              </a:ext>
            </a:extLst>
          </p:cNvPr>
          <p:cNvSpPr txBox="1"/>
          <p:nvPr/>
        </p:nvSpPr>
        <p:spPr>
          <a:xfrm>
            <a:off x="480291" y="895988"/>
            <a:ext cx="299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Housekeeping gene: huHPRT1</a:t>
            </a:r>
            <a:endParaRPr lang="zh-CN" altLang="en-US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FE07AC9-281B-3378-1601-0BD84B66C4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46" y="1936776"/>
            <a:ext cx="2447544" cy="358749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93EDD43-B185-3AD2-685F-A5888712E0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832" y="1946012"/>
            <a:ext cx="2606040" cy="35844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2AB4CD-22AF-B462-E246-99F6D44C87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10" y="1946012"/>
            <a:ext cx="2606040" cy="35844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FC3C509-FDCB-8EE5-7039-D04EE37D4B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290" y="1936776"/>
            <a:ext cx="2606040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12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Breitbild</PresentationFormat>
  <Paragraphs>8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等线</vt:lpstr>
      <vt:lpstr>黑体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DKFZ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Novak Daniel</dc:creator>
  <cp:lastModifiedBy>Novak Daniel</cp:lastModifiedBy>
  <cp:revision>63</cp:revision>
  <dcterms:created xsi:type="dcterms:W3CDTF">2023-11-22T15:49:46Z</dcterms:created>
  <dcterms:modified xsi:type="dcterms:W3CDTF">2025-03-27T09:58:59Z</dcterms:modified>
</cp:coreProperties>
</file>