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76" r:id="rId3"/>
    <p:sldId id="277" r:id="rId4"/>
    <p:sldId id="278" r:id="rId5"/>
    <p:sldId id="279" r:id="rId6"/>
    <p:sldId id="280" r:id="rId7"/>
  </p:sldIdLst>
  <p:sldSz cx="6858000" cy="9144000" type="letter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CAB3911-2C52-C548-90FE-33A9C99169B8}" v="18" dt="2025-07-13T22:00:12.09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46"/>
  </p:normalViewPr>
  <p:slideViewPr>
    <p:cSldViewPr snapToGrid="0">
      <p:cViewPr>
        <p:scale>
          <a:sx n="107" d="100"/>
          <a:sy n="107" d="100"/>
        </p:scale>
        <p:origin x="2432" y="-14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onathan Chow" userId="1a6ac2e2-f502-4548-a5cc-c35c10b64709" providerId="ADAL" clId="{6CAB3911-2C52-C548-90FE-33A9C99169B8}"/>
    <pc:docChg chg="undo custSel addSld delSld modSld">
      <pc:chgData name="Jonathan Chow" userId="1a6ac2e2-f502-4548-a5cc-c35c10b64709" providerId="ADAL" clId="{6CAB3911-2C52-C548-90FE-33A9C99169B8}" dt="2025-07-13T22:00:22.119" v="115" actId="1076"/>
      <pc:docMkLst>
        <pc:docMk/>
      </pc:docMkLst>
      <pc:sldChg chg="addSp delSp modSp new mod">
        <pc:chgData name="Jonathan Chow" userId="1a6ac2e2-f502-4548-a5cc-c35c10b64709" providerId="ADAL" clId="{6CAB3911-2C52-C548-90FE-33A9C99169B8}" dt="2025-07-13T22:00:22.119" v="115" actId="1076"/>
        <pc:sldMkLst>
          <pc:docMk/>
          <pc:sldMk cId="2243742296" sldId="280"/>
        </pc:sldMkLst>
        <pc:spChg chg="add mod">
          <ac:chgData name="Jonathan Chow" userId="1a6ac2e2-f502-4548-a5cc-c35c10b64709" providerId="ADAL" clId="{6CAB3911-2C52-C548-90FE-33A9C99169B8}" dt="2025-07-13T21:53:01.829" v="5" actId="20577"/>
          <ac:spMkLst>
            <pc:docMk/>
            <pc:sldMk cId="2243742296" sldId="280"/>
            <ac:spMk id="2" creationId="{6790C7F6-3DF6-D7FA-9AD0-E23BEC238290}"/>
          </ac:spMkLst>
        </pc:spChg>
        <pc:spChg chg="add mod">
          <ac:chgData name="Jonathan Chow" userId="1a6ac2e2-f502-4548-a5cc-c35c10b64709" providerId="ADAL" clId="{6CAB3911-2C52-C548-90FE-33A9C99169B8}" dt="2025-07-13T21:52:52.092" v="1"/>
          <ac:spMkLst>
            <pc:docMk/>
            <pc:sldMk cId="2243742296" sldId="280"/>
            <ac:spMk id="3" creationId="{4175FBFC-BE13-1B78-84BB-A6FA3C20C957}"/>
          </ac:spMkLst>
        </pc:spChg>
        <pc:spChg chg="add mod">
          <ac:chgData name="Jonathan Chow" userId="1a6ac2e2-f502-4548-a5cc-c35c10b64709" providerId="ADAL" clId="{6CAB3911-2C52-C548-90FE-33A9C99169B8}" dt="2025-07-13T21:55:06.951" v="20" actId="1076"/>
          <ac:spMkLst>
            <pc:docMk/>
            <pc:sldMk cId="2243742296" sldId="280"/>
            <ac:spMk id="8" creationId="{925E32C2-47D0-61FB-1BF7-B9ECF3F023AF}"/>
          </ac:spMkLst>
        </pc:spChg>
        <pc:spChg chg="add mod">
          <ac:chgData name="Jonathan Chow" userId="1a6ac2e2-f502-4548-a5cc-c35c10b64709" providerId="ADAL" clId="{6CAB3911-2C52-C548-90FE-33A9C99169B8}" dt="2025-07-13T21:55:06.951" v="20" actId="1076"/>
          <ac:spMkLst>
            <pc:docMk/>
            <pc:sldMk cId="2243742296" sldId="280"/>
            <ac:spMk id="9" creationId="{5E94FF78-31A9-41A7-9EAF-3BD65306BED5}"/>
          </ac:spMkLst>
        </pc:spChg>
        <pc:spChg chg="add mod">
          <ac:chgData name="Jonathan Chow" userId="1a6ac2e2-f502-4548-a5cc-c35c10b64709" providerId="ADAL" clId="{6CAB3911-2C52-C548-90FE-33A9C99169B8}" dt="2025-07-13T21:55:18.567" v="22" actId="1076"/>
          <ac:spMkLst>
            <pc:docMk/>
            <pc:sldMk cId="2243742296" sldId="280"/>
            <ac:spMk id="10" creationId="{D1A44680-6A68-8F5F-B4F5-A894E8C7F253}"/>
          </ac:spMkLst>
        </pc:spChg>
        <pc:spChg chg="add mod">
          <ac:chgData name="Jonathan Chow" userId="1a6ac2e2-f502-4548-a5cc-c35c10b64709" providerId="ADAL" clId="{6CAB3911-2C52-C548-90FE-33A9C99169B8}" dt="2025-07-13T21:55:11.331" v="21" actId="1076"/>
          <ac:spMkLst>
            <pc:docMk/>
            <pc:sldMk cId="2243742296" sldId="280"/>
            <ac:spMk id="11" creationId="{CED56770-82CE-8709-6BDE-3BDE23A31DFA}"/>
          </ac:spMkLst>
        </pc:spChg>
        <pc:spChg chg="add mod">
          <ac:chgData name="Jonathan Chow" userId="1a6ac2e2-f502-4548-a5cc-c35c10b64709" providerId="ADAL" clId="{6CAB3911-2C52-C548-90FE-33A9C99169B8}" dt="2025-07-13T21:59:55.327" v="110" actId="1076"/>
          <ac:spMkLst>
            <pc:docMk/>
            <pc:sldMk cId="2243742296" sldId="280"/>
            <ac:spMk id="13" creationId="{DE38D231-1B65-2212-0AD3-0AC8DF64C820}"/>
          </ac:spMkLst>
        </pc:spChg>
        <pc:spChg chg="add mod">
          <ac:chgData name="Jonathan Chow" userId="1a6ac2e2-f502-4548-a5cc-c35c10b64709" providerId="ADAL" clId="{6CAB3911-2C52-C548-90FE-33A9C99169B8}" dt="2025-07-13T21:59:55.327" v="110" actId="1076"/>
          <ac:spMkLst>
            <pc:docMk/>
            <pc:sldMk cId="2243742296" sldId="280"/>
            <ac:spMk id="14" creationId="{CA45E612-1458-8E0C-191C-41383B935626}"/>
          </ac:spMkLst>
        </pc:spChg>
        <pc:spChg chg="add mod">
          <ac:chgData name="Jonathan Chow" userId="1a6ac2e2-f502-4548-a5cc-c35c10b64709" providerId="ADAL" clId="{6CAB3911-2C52-C548-90FE-33A9C99169B8}" dt="2025-07-13T21:59:55.327" v="110" actId="1076"/>
          <ac:spMkLst>
            <pc:docMk/>
            <pc:sldMk cId="2243742296" sldId="280"/>
            <ac:spMk id="15" creationId="{99871C62-DB68-287F-74BE-D6CEF3F02208}"/>
          </ac:spMkLst>
        </pc:spChg>
        <pc:spChg chg="add mod">
          <ac:chgData name="Jonathan Chow" userId="1a6ac2e2-f502-4548-a5cc-c35c10b64709" providerId="ADAL" clId="{6CAB3911-2C52-C548-90FE-33A9C99169B8}" dt="2025-07-13T21:59:55.327" v="110" actId="1076"/>
          <ac:spMkLst>
            <pc:docMk/>
            <pc:sldMk cId="2243742296" sldId="280"/>
            <ac:spMk id="16" creationId="{F8EA161D-BAD9-FAFA-31C7-162A44DDCE3B}"/>
          </ac:spMkLst>
        </pc:spChg>
        <pc:spChg chg="add mod">
          <ac:chgData name="Jonathan Chow" userId="1a6ac2e2-f502-4548-a5cc-c35c10b64709" providerId="ADAL" clId="{6CAB3911-2C52-C548-90FE-33A9C99169B8}" dt="2025-07-13T21:59:55.327" v="110" actId="1076"/>
          <ac:spMkLst>
            <pc:docMk/>
            <pc:sldMk cId="2243742296" sldId="280"/>
            <ac:spMk id="17" creationId="{C611E69A-B952-D162-7708-6BF2F1718D37}"/>
          </ac:spMkLst>
        </pc:spChg>
        <pc:picChg chg="add mod">
          <ac:chgData name="Jonathan Chow" userId="1a6ac2e2-f502-4548-a5cc-c35c10b64709" providerId="ADAL" clId="{6CAB3911-2C52-C548-90FE-33A9C99169B8}" dt="2025-07-13T21:53:48.682" v="8" actId="1076"/>
          <ac:picMkLst>
            <pc:docMk/>
            <pc:sldMk cId="2243742296" sldId="280"/>
            <ac:picMk id="4" creationId="{163CC862-7A02-2C1B-026E-45CEFBDECE29}"/>
          </ac:picMkLst>
        </pc:picChg>
        <pc:picChg chg="add mod">
          <ac:chgData name="Jonathan Chow" userId="1a6ac2e2-f502-4548-a5cc-c35c10b64709" providerId="ADAL" clId="{6CAB3911-2C52-C548-90FE-33A9C99169B8}" dt="2025-07-13T21:54:10.228" v="11" actId="1076"/>
          <ac:picMkLst>
            <pc:docMk/>
            <pc:sldMk cId="2243742296" sldId="280"/>
            <ac:picMk id="5" creationId="{AF5BB5F9-7A09-0E24-D61C-24288AFF44DF}"/>
          </ac:picMkLst>
        </pc:picChg>
        <pc:picChg chg="add mod">
          <ac:chgData name="Jonathan Chow" userId="1a6ac2e2-f502-4548-a5cc-c35c10b64709" providerId="ADAL" clId="{6CAB3911-2C52-C548-90FE-33A9C99169B8}" dt="2025-07-13T21:54:48.802" v="18" actId="1076"/>
          <ac:picMkLst>
            <pc:docMk/>
            <pc:sldMk cId="2243742296" sldId="280"/>
            <ac:picMk id="6" creationId="{871A51BF-7DF1-5AC7-7B93-FFF8D9E17061}"/>
          </ac:picMkLst>
        </pc:picChg>
        <pc:picChg chg="add del mod">
          <ac:chgData name="Jonathan Chow" userId="1a6ac2e2-f502-4548-a5cc-c35c10b64709" providerId="ADAL" clId="{6CAB3911-2C52-C548-90FE-33A9C99169B8}" dt="2025-07-13T22:00:02.707" v="112" actId="478"/>
          <ac:picMkLst>
            <pc:docMk/>
            <pc:sldMk cId="2243742296" sldId="280"/>
            <ac:picMk id="7" creationId="{39BF57EC-1879-9916-A428-B017AEB77B33}"/>
          </ac:picMkLst>
        </pc:picChg>
        <pc:picChg chg="add del mod">
          <ac:chgData name="Jonathan Chow" userId="1a6ac2e2-f502-4548-a5cc-c35c10b64709" providerId="ADAL" clId="{6CAB3911-2C52-C548-90FE-33A9C99169B8}" dt="2025-07-13T21:57:47.938" v="63" actId="478"/>
          <ac:picMkLst>
            <pc:docMk/>
            <pc:sldMk cId="2243742296" sldId="280"/>
            <ac:picMk id="12" creationId="{A37FAC4E-E275-DB4D-3346-1F271A3F9723}"/>
          </ac:picMkLst>
        </pc:picChg>
        <pc:picChg chg="add mod">
          <ac:chgData name="Jonathan Chow" userId="1a6ac2e2-f502-4548-a5cc-c35c10b64709" providerId="ADAL" clId="{6CAB3911-2C52-C548-90FE-33A9C99169B8}" dt="2025-07-13T21:59:55.327" v="110" actId="1076"/>
          <ac:picMkLst>
            <pc:docMk/>
            <pc:sldMk cId="2243742296" sldId="280"/>
            <ac:picMk id="18" creationId="{F4B327C1-AAF4-0C0D-F98C-569BCA232F4D}"/>
          </ac:picMkLst>
        </pc:picChg>
        <pc:picChg chg="add mod">
          <ac:chgData name="Jonathan Chow" userId="1a6ac2e2-f502-4548-a5cc-c35c10b64709" providerId="ADAL" clId="{6CAB3911-2C52-C548-90FE-33A9C99169B8}" dt="2025-07-13T21:59:55.327" v="110" actId="1076"/>
          <ac:picMkLst>
            <pc:docMk/>
            <pc:sldMk cId="2243742296" sldId="280"/>
            <ac:picMk id="19" creationId="{18A4FBCF-3762-26B8-106C-EE016C892301}"/>
          </ac:picMkLst>
        </pc:picChg>
        <pc:picChg chg="add mod">
          <ac:chgData name="Jonathan Chow" userId="1a6ac2e2-f502-4548-a5cc-c35c10b64709" providerId="ADAL" clId="{6CAB3911-2C52-C548-90FE-33A9C99169B8}" dt="2025-07-13T21:59:55.327" v="110" actId="1076"/>
          <ac:picMkLst>
            <pc:docMk/>
            <pc:sldMk cId="2243742296" sldId="280"/>
            <ac:picMk id="20" creationId="{38AD5528-8CE1-84E3-52C0-3682E4C14CB6}"/>
          </ac:picMkLst>
        </pc:picChg>
        <pc:picChg chg="add mod">
          <ac:chgData name="Jonathan Chow" userId="1a6ac2e2-f502-4548-a5cc-c35c10b64709" providerId="ADAL" clId="{6CAB3911-2C52-C548-90FE-33A9C99169B8}" dt="2025-07-13T21:59:55.327" v="110" actId="1076"/>
          <ac:picMkLst>
            <pc:docMk/>
            <pc:sldMk cId="2243742296" sldId="280"/>
            <ac:picMk id="21" creationId="{B09922B9-58A4-332F-8E33-A4EB2DC07C5F}"/>
          </ac:picMkLst>
        </pc:picChg>
        <pc:picChg chg="add mod">
          <ac:chgData name="Jonathan Chow" userId="1a6ac2e2-f502-4548-a5cc-c35c10b64709" providerId="ADAL" clId="{6CAB3911-2C52-C548-90FE-33A9C99169B8}" dt="2025-07-13T22:00:22.119" v="115" actId="1076"/>
          <ac:picMkLst>
            <pc:docMk/>
            <pc:sldMk cId="2243742296" sldId="280"/>
            <ac:picMk id="22" creationId="{242B0720-30C2-AC09-A9AE-2574F197A6FC}"/>
          </ac:picMkLst>
        </pc:picChg>
      </pc:sldChg>
      <pc:sldChg chg="addSp delSp modSp new del mod">
        <pc:chgData name="Jonathan Chow" userId="1a6ac2e2-f502-4548-a5cc-c35c10b64709" providerId="ADAL" clId="{6CAB3911-2C52-C548-90FE-33A9C99169B8}" dt="2025-07-13T21:59:57.492" v="111" actId="2696"/>
        <pc:sldMkLst>
          <pc:docMk/>
          <pc:sldMk cId="2308312410" sldId="281"/>
        </pc:sldMkLst>
        <pc:spChg chg="add del mod">
          <ac:chgData name="Jonathan Chow" userId="1a6ac2e2-f502-4548-a5cc-c35c10b64709" providerId="ADAL" clId="{6CAB3911-2C52-C548-90FE-33A9C99169B8}" dt="2025-07-13T21:59:49.250" v="107" actId="21"/>
          <ac:spMkLst>
            <pc:docMk/>
            <pc:sldMk cId="2308312410" sldId="281"/>
            <ac:spMk id="2" creationId="{16481F79-7C18-92DD-83B7-566CBAACBE60}"/>
          </ac:spMkLst>
        </pc:spChg>
        <pc:spChg chg="add mod">
          <ac:chgData name="Jonathan Chow" userId="1a6ac2e2-f502-4548-a5cc-c35c10b64709" providerId="ADAL" clId="{6CAB3911-2C52-C548-90FE-33A9C99169B8}" dt="2025-07-13T21:55:37.176" v="24"/>
          <ac:spMkLst>
            <pc:docMk/>
            <pc:sldMk cId="2308312410" sldId="281"/>
            <ac:spMk id="3" creationId="{E8D8BDC0-5561-4F25-17D6-458DE1D54438}"/>
          </ac:spMkLst>
        </pc:spChg>
        <pc:spChg chg="add del mod">
          <ac:chgData name="Jonathan Chow" userId="1a6ac2e2-f502-4548-a5cc-c35c10b64709" providerId="ADAL" clId="{6CAB3911-2C52-C548-90FE-33A9C99169B8}" dt="2025-07-13T21:59:49.250" v="107" actId="21"/>
          <ac:spMkLst>
            <pc:docMk/>
            <pc:sldMk cId="2308312410" sldId="281"/>
            <ac:spMk id="4" creationId="{339F45AA-2ED3-6D93-6FB8-A2A93EF03CA5}"/>
          </ac:spMkLst>
        </pc:spChg>
        <pc:spChg chg="add del mod">
          <ac:chgData name="Jonathan Chow" userId="1a6ac2e2-f502-4548-a5cc-c35c10b64709" providerId="ADAL" clId="{6CAB3911-2C52-C548-90FE-33A9C99169B8}" dt="2025-07-13T21:59:49.250" v="107" actId="21"/>
          <ac:spMkLst>
            <pc:docMk/>
            <pc:sldMk cId="2308312410" sldId="281"/>
            <ac:spMk id="5" creationId="{AD39EEA9-5E55-EF20-C2DD-FAC23845D4A9}"/>
          </ac:spMkLst>
        </pc:spChg>
        <pc:spChg chg="add del mod">
          <ac:chgData name="Jonathan Chow" userId="1a6ac2e2-f502-4548-a5cc-c35c10b64709" providerId="ADAL" clId="{6CAB3911-2C52-C548-90FE-33A9C99169B8}" dt="2025-07-13T21:59:49.250" v="107" actId="21"/>
          <ac:spMkLst>
            <pc:docMk/>
            <pc:sldMk cId="2308312410" sldId="281"/>
            <ac:spMk id="6" creationId="{4013F0B1-EC41-E844-E995-4CDE3B105DED}"/>
          </ac:spMkLst>
        </pc:spChg>
        <pc:spChg chg="add del mod">
          <ac:chgData name="Jonathan Chow" userId="1a6ac2e2-f502-4548-a5cc-c35c10b64709" providerId="ADAL" clId="{6CAB3911-2C52-C548-90FE-33A9C99169B8}" dt="2025-07-13T21:59:49.250" v="107" actId="21"/>
          <ac:spMkLst>
            <pc:docMk/>
            <pc:sldMk cId="2308312410" sldId="281"/>
            <ac:spMk id="7" creationId="{A6BD0D3D-7883-9CB5-1A45-9CA135BEB09C}"/>
          </ac:spMkLst>
        </pc:spChg>
        <pc:picChg chg="add del mod">
          <ac:chgData name="Jonathan Chow" userId="1a6ac2e2-f502-4548-a5cc-c35c10b64709" providerId="ADAL" clId="{6CAB3911-2C52-C548-90FE-33A9C99169B8}" dt="2025-07-13T21:56:23.810" v="34" actId="478"/>
          <ac:picMkLst>
            <pc:docMk/>
            <pc:sldMk cId="2308312410" sldId="281"/>
            <ac:picMk id="8" creationId="{08DB16D0-4A32-C579-3943-D0005EF59D92}"/>
          </ac:picMkLst>
        </pc:picChg>
        <pc:picChg chg="add del mod">
          <ac:chgData name="Jonathan Chow" userId="1a6ac2e2-f502-4548-a5cc-c35c10b64709" providerId="ADAL" clId="{6CAB3911-2C52-C548-90FE-33A9C99169B8}" dt="2025-07-13T21:59:49.250" v="107" actId="21"/>
          <ac:picMkLst>
            <pc:docMk/>
            <pc:sldMk cId="2308312410" sldId="281"/>
            <ac:picMk id="9" creationId="{E310C4CA-CBB6-DD87-6322-2B2D3738E107}"/>
          </ac:picMkLst>
        </pc:picChg>
        <pc:picChg chg="add mod">
          <ac:chgData name="Jonathan Chow" userId="1a6ac2e2-f502-4548-a5cc-c35c10b64709" providerId="ADAL" clId="{6CAB3911-2C52-C548-90FE-33A9C99169B8}" dt="2025-07-13T21:58:08.951" v="68" actId="14100"/>
          <ac:picMkLst>
            <pc:docMk/>
            <pc:sldMk cId="2308312410" sldId="281"/>
            <ac:picMk id="10" creationId="{84E6FB6A-BF72-55EB-7042-76CB6168614B}"/>
          </ac:picMkLst>
        </pc:picChg>
        <pc:picChg chg="add del mod">
          <ac:chgData name="Jonathan Chow" userId="1a6ac2e2-f502-4548-a5cc-c35c10b64709" providerId="ADAL" clId="{6CAB3911-2C52-C548-90FE-33A9C99169B8}" dt="2025-07-13T21:59:49.250" v="107" actId="21"/>
          <ac:picMkLst>
            <pc:docMk/>
            <pc:sldMk cId="2308312410" sldId="281"/>
            <ac:picMk id="11" creationId="{DD4336C4-73E4-2932-5EEE-A98CD721762F}"/>
          </ac:picMkLst>
        </pc:picChg>
        <pc:picChg chg="add del">
          <ac:chgData name="Jonathan Chow" userId="1a6ac2e2-f502-4548-a5cc-c35c10b64709" providerId="ADAL" clId="{6CAB3911-2C52-C548-90FE-33A9C99169B8}" dt="2025-07-13T21:58:57.181" v="94" actId="478"/>
          <ac:picMkLst>
            <pc:docMk/>
            <pc:sldMk cId="2308312410" sldId="281"/>
            <ac:picMk id="12" creationId="{B0E1906E-65CA-B4B8-70E2-E18626563943}"/>
          </ac:picMkLst>
        </pc:picChg>
        <pc:picChg chg="add del mod">
          <ac:chgData name="Jonathan Chow" userId="1a6ac2e2-f502-4548-a5cc-c35c10b64709" providerId="ADAL" clId="{6CAB3911-2C52-C548-90FE-33A9C99169B8}" dt="2025-07-13T21:59:49.250" v="107" actId="21"/>
          <ac:picMkLst>
            <pc:docMk/>
            <pc:sldMk cId="2308312410" sldId="281"/>
            <ac:picMk id="13" creationId="{AB348C5F-600E-6E69-9473-5EAD6AC7F85B}"/>
          </ac:picMkLst>
        </pc:picChg>
        <pc:picChg chg="add del mod">
          <ac:chgData name="Jonathan Chow" userId="1a6ac2e2-f502-4548-a5cc-c35c10b64709" providerId="ADAL" clId="{6CAB3911-2C52-C548-90FE-33A9C99169B8}" dt="2025-07-13T21:59:49.250" v="107" actId="21"/>
          <ac:picMkLst>
            <pc:docMk/>
            <pc:sldMk cId="2308312410" sldId="281"/>
            <ac:picMk id="14" creationId="{88B1CB02-0EDF-F53C-27E0-643AAD33CEDE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89C22-D10F-474A-8101-CD0F9CBFE4FC}" type="datetimeFigureOut">
              <a:rPr lang="en-CA" smtClean="0"/>
              <a:t>2025-07-13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70053-8E6D-3449-B65C-6698CB595DFC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2422104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89C22-D10F-474A-8101-CD0F9CBFE4FC}" type="datetimeFigureOut">
              <a:rPr lang="en-CA" smtClean="0"/>
              <a:t>2025-07-13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70053-8E6D-3449-B65C-6698CB595DFC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5309048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4"/>
            <a:ext cx="1478756" cy="77491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4"/>
            <a:ext cx="4350544" cy="77491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89C22-D10F-474A-8101-CD0F9CBFE4FC}" type="datetimeFigureOut">
              <a:rPr lang="en-CA" smtClean="0"/>
              <a:t>2025-07-13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70053-8E6D-3449-B65C-6698CB595DFC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5497049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89C22-D10F-474A-8101-CD0F9CBFE4FC}" type="datetimeFigureOut">
              <a:rPr lang="en-CA" smtClean="0"/>
              <a:t>2025-07-13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70053-8E6D-3449-B65C-6698CB595DFC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3354685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82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82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89C22-D10F-474A-8101-CD0F9CBFE4FC}" type="datetimeFigureOut">
              <a:rPr lang="en-CA" smtClean="0"/>
              <a:t>2025-07-13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70053-8E6D-3449-B65C-6698CB595DFC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0114914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89C22-D10F-474A-8101-CD0F9CBFE4FC}" type="datetimeFigureOut">
              <a:rPr lang="en-CA" smtClean="0"/>
              <a:t>2025-07-13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70053-8E6D-3449-B65C-6698CB595DFC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8757120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89C22-D10F-474A-8101-CD0F9CBFE4FC}" type="datetimeFigureOut">
              <a:rPr lang="en-CA" smtClean="0"/>
              <a:t>2025-07-13</a:t>
            </a:fld>
            <a:endParaRPr lang="en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70053-8E6D-3449-B65C-6698CB595DFC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3563001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89C22-D10F-474A-8101-CD0F9CBFE4FC}" type="datetimeFigureOut">
              <a:rPr lang="en-CA" smtClean="0"/>
              <a:t>2025-07-13</a:t>
            </a:fld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70053-8E6D-3449-B65C-6698CB595DFC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580006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89C22-D10F-474A-8101-CD0F9CBFE4FC}" type="datetimeFigureOut">
              <a:rPr lang="en-CA" smtClean="0"/>
              <a:t>2025-07-13</a:t>
            </a:fld>
            <a:endParaRPr lang="en-C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70053-8E6D-3449-B65C-6698CB595DFC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6368842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9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89C22-D10F-474A-8101-CD0F9CBFE4FC}" type="datetimeFigureOut">
              <a:rPr lang="en-CA" smtClean="0"/>
              <a:t>2025-07-13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70053-8E6D-3449-B65C-6698CB595DFC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3039502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9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89C22-D10F-474A-8101-CD0F9CBFE4FC}" type="datetimeFigureOut">
              <a:rPr lang="en-CA" smtClean="0"/>
              <a:t>2025-07-13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70053-8E6D-3449-B65C-6698CB595DFC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4230842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E089C22-D10F-474A-8101-CD0F9CBFE4FC}" type="datetimeFigureOut">
              <a:rPr lang="en-CA" smtClean="0"/>
              <a:t>2025-07-13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7D70053-8E6D-3449-B65C-6698CB595DFC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536506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Relationship Id="rId9" Type="http://schemas.openxmlformats.org/officeDocument/2006/relationships/image" Target="../media/image2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C4A2A7-8B84-532D-9937-4D4ABF58CD4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CA" dirty="0">
                <a:latin typeface="Arial" panose="020B0604020202020204" pitchFamily="34" charset="0"/>
                <a:cs typeface="Arial" panose="020B0604020202020204" pitchFamily="34" charset="0"/>
              </a:rPr>
              <a:t>Original Western Blots</a:t>
            </a:r>
          </a:p>
        </p:txBody>
      </p:sp>
    </p:spTree>
    <p:extLst>
      <p:ext uri="{BB962C8B-B14F-4D97-AF65-F5344CB8AC3E}">
        <p14:creationId xmlns:p14="http://schemas.microsoft.com/office/powerpoint/2010/main" val="39442415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C1FBEA8-9B6F-B170-935E-75F59AD7F8CD}"/>
              </a:ext>
            </a:extLst>
          </p:cNvPr>
          <p:cNvSpPr txBox="1"/>
          <p:nvPr/>
        </p:nvSpPr>
        <p:spPr>
          <a:xfrm>
            <a:off x="-15350" y="0"/>
            <a:ext cx="259878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400" b="1" dirty="0">
                <a:latin typeface="Arial" panose="020B0604020202020204" pitchFamily="34" charset="0"/>
                <a:cs typeface="Arial" panose="020B0604020202020204" pitchFamily="34" charset="0"/>
              </a:rPr>
              <a:t>Chow </a:t>
            </a:r>
            <a:r>
              <a:rPr lang="en-CA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et al.</a:t>
            </a:r>
            <a:r>
              <a:rPr lang="en-CA" sz="1400" b="1" dirty="0">
                <a:latin typeface="Arial" panose="020B0604020202020204" pitchFamily="34" charset="0"/>
                <a:cs typeface="Arial" panose="020B0604020202020204" pitchFamily="34" charset="0"/>
              </a:rPr>
              <a:t> Uncropped blots</a:t>
            </a:r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73B7DCAE-68C8-E5FA-EE3A-E2F7839128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528" y="957735"/>
            <a:ext cx="2871110" cy="1509420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25A20091-3C1C-9360-B91A-37330025E4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3638" y="957735"/>
            <a:ext cx="1754463" cy="1448490"/>
          </a:xfrm>
          <a:prstGeom prst="rect">
            <a:avLst/>
          </a:prstGeom>
        </p:spPr>
      </p:pic>
      <p:pic>
        <p:nvPicPr>
          <p:cNvPr id="57" name="Picture 56">
            <a:extLst>
              <a:ext uri="{FF2B5EF4-FFF2-40B4-BE49-F238E27FC236}">
                <a16:creationId xmlns:a16="http://schemas.microsoft.com/office/drawing/2014/main" id="{1E694022-3917-DF9F-CE9C-CE4A99F8261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04087" y="957735"/>
            <a:ext cx="1834242" cy="1762244"/>
          </a:xfrm>
          <a:prstGeom prst="rect">
            <a:avLst/>
          </a:prstGeom>
        </p:spPr>
      </p:pic>
      <p:sp>
        <p:nvSpPr>
          <p:cNvPr id="59" name="TextBox 58">
            <a:extLst>
              <a:ext uri="{FF2B5EF4-FFF2-40B4-BE49-F238E27FC236}">
                <a16:creationId xmlns:a16="http://schemas.microsoft.com/office/drawing/2014/main" id="{DF4750A7-298F-3393-0289-E319D8B5245C}"/>
              </a:ext>
            </a:extLst>
          </p:cNvPr>
          <p:cNvSpPr txBox="1"/>
          <p:nvPr/>
        </p:nvSpPr>
        <p:spPr>
          <a:xfrm>
            <a:off x="172528" y="597331"/>
            <a:ext cx="81785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000" b="1">
                <a:latin typeface="Arial" panose="020B0604020202020204" pitchFamily="34" charset="0"/>
                <a:cs typeface="Arial" panose="020B0604020202020204" pitchFamily="34" charset="0"/>
              </a:rPr>
              <a:t>Figure 4B: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7D033E99-762A-70B5-83AA-D1E08636CC75}"/>
              </a:ext>
            </a:extLst>
          </p:cNvPr>
          <p:cNvSpPr txBox="1"/>
          <p:nvPr/>
        </p:nvSpPr>
        <p:spPr>
          <a:xfrm>
            <a:off x="392233" y="834624"/>
            <a:ext cx="57099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000">
                <a:latin typeface="Arial" panose="020B0604020202020204" pitchFamily="34" charset="0"/>
                <a:cs typeface="Arial" panose="020B0604020202020204" pitchFamily="34" charset="0"/>
              </a:rPr>
              <a:t>β-actin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D53E6DF5-39AC-500A-4D86-82AB21BA2B6C}"/>
              </a:ext>
            </a:extLst>
          </p:cNvPr>
          <p:cNvSpPr txBox="1"/>
          <p:nvPr/>
        </p:nvSpPr>
        <p:spPr>
          <a:xfrm>
            <a:off x="3210350" y="834623"/>
            <a:ext cx="55496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000">
                <a:latin typeface="Arial" panose="020B0604020202020204" pitchFamily="34" charset="0"/>
                <a:cs typeface="Arial" panose="020B0604020202020204" pitchFamily="34" charset="0"/>
              </a:rPr>
              <a:t>PUMA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08FB13B9-53CB-78C8-1168-019E3AEE2498}"/>
              </a:ext>
            </a:extLst>
          </p:cNvPr>
          <p:cNvSpPr txBox="1"/>
          <p:nvPr/>
        </p:nvSpPr>
        <p:spPr>
          <a:xfrm>
            <a:off x="5081994" y="834622"/>
            <a:ext cx="51007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000">
                <a:latin typeface="Arial" panose="020B0604020202020204" pitchFamily="34" charset="0"/>
                <a:cs typeface="Arial" panose="020B0604020202020204" pitchFamily="34" charset="0"/>
              </a:rPr>
              <a:t>BAK1</a:t>
            </a:r>
          </a:p>
        </p:txBody>
      </p:sp>
      <p:pic>
        <p:nvPicPr>
          <p:cNvPr id="92" name="Picture 91">
            <a:extLst>
              <a:ext uri="{FF2B5EF4-FFF2-40B4-BE49-F238E27FC236}">
                <a16:creationId xmlns:a16="http://schemas.microsoft.com/office/drawing/2014/main" id="{BFEE1222-F761-F8D1-4765-A53E314F4E3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3363937"/>
            <a:ext cx="3346248" cy="1692000"/>
          </a:xfrm>
          <a:prstGeom prst="rect">
            <a:avLst/>
          </a:prstGeom>
        </p:spPr>
      </p:pic>
      <p:pic>
        <p:nvPicPr>
          <p:cNvPr id="93" name="Picture 92">
            <a:extLst>
              <a:ext uri="{FF2B5EF4-FFF2-40B4-BE49-F238E27FC236}">
                <a16:creationId xmlns:a16="http://schemas.microsoft.com/office/drawing/2014/main" id="{9A05BBD4-5FC1-8527-4464-5229B23F653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46248" y="3366037"/>
            <a:ext cx="1893535" cy="1709146"/>
          </a:xfrm>
          <a:prstGeom prst="rect">
            <a:avLst/>
          </a:prstGeom>
        </p:spPr>
      </p:pic>
      <p:pic>
        <p:nvPicPr>
          <p:cNvPr id="94" name="Picture 93">
            <a:extLst>
              <a:ext uri="{FF2B5EF4-FFF2-40B4-BE49-F238E27FC236}">
                <a16:creationId xmlns:a16="http://schemas.microsoft.com/office/drawing/2014/main" id="{15377C19-1AF8-8C14-1D61-CCFF6F3A99B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72528" y="5722500"/>
            <a:ext cx="3346248" cy="1328042"/>
          </a:xfrm>
          <a:prstGeom prst="rect">
            <a:avLst/>
          </a:prstGeom>
        </p:spPr>
      </p:pic>
      <p:sp>
        <p:nvSpPr>
          <p:cNvPr id="95" name="TextBox 94">
            <a:extLst>
              <a:ext uri="{FF2B5EF4-FFF2-40B4-BE49-F238E27FC236}">
                <a16:creationId xmlns:a16="http://schemas.microsoft.com/office/drawing/2014/main" id="{0E7E2063-334D-68BD-2F47-FC9F240FD1E3}"/>
              </a:ext>
            </a:extLst>
          </p:cNvPr>
          <p:cNvSpPr txBox="1"/>
          <p:nvPr/>
        </p:nvSpPr>
        <p:spPr>
          <a:xfrm>
            <a:off x="172528" y="2902519"/>
            <a:ext cx="81785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000" b="1">
                <a:latin typeface="Arial" panose="020B0604020202020204" pitchFamily="34" charset="0"/>
                <a:cs typeface="Arial" panose="020B0604020202020204" pitchFamily="34" charset="0"/>
              </a:rPr>
              <a:t>Figure 4C:</a:t>
            </a:r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312876A7-9DD0-4D87-B5B3-7772CAA8DE49}"/>
              </a:ext>
            </a:extLst>
          </p:cNvPr>
          <p:cNvSpPr txBox="1"/>
          <p:nvPr/>
        </p:nvSpPr>
        <p:spPr>
          <a:xfrm>
            <a:off x="392233" y="3177039"/>
            <a:ext cx="57099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000">
                <a:latin typeface="Arial" panose="020B0604020202020204" pitchFamily="34" charset="0"/>
                <a:cs typeface="Arial" panose="020B0604020202020204" pitchFamily="34" charset="0"/>
              </a:rPr>
              <a:t>β-actin</a:t>
            </a:r>
          </a:p>
        </p:txBody>
      </p:sp>
      <p:sp>
        <p:nvSpPr>
          <p:cNvPr id="97" name="TextBox 96">
            <a:extLst>
              <a:ext uri="{FF2B5EF4-FFF2-40B4-BE49-F238E27FC236}">
                <a16:creationId xmlns:a16="http://schemas.microsoft.com/office/drawing/2014/main" id="{AEC2868F-3B42-57D0-9C5D-922BAB2A5940}"/>
              </a:ext>
            </a:extLst>
          </p:cNvPr>
          <p:cNvSpPr txBox="1"/>
          <p:nvPr/>
        </p:nvSpPr>
        <p:spPr>
          <a:xfrm>
            <a:off x="3553066" y="3171030"/>
            <a:ext cx="55496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000">
                <a:latin typeface="Arial" panose="020B0604020202020204" pitchFamily="34" charset="0"/>
                <a:cs typeface="Arial" panose="020B0604020202020204" pitchFamily="34" charset="0"/>
              </a:rPr>
              <a:t>PUMA</a:t>
            </a:r>
          </a:p>
        </p:txBody>
      </p:sp>
      <p:sp>
        <p:nvSpPr>
          <p:cNvPr id="98" name="TextBox 97">
            <a:extLst>
              <a:ext uri="{FF2B5EF4-FFF2-40B4-BE49-F238E27FC236}">
                <a16:creationId xmlns:a16="http://schemas.microsoft.com/office/drawing/2014/main" id="{BA3B7510-C1B7-A941-6CC2-B29BAC505562}"/>
              </a:ext>
            </a:extLst>
          </p:cNvPr>
          <p:cNvSpPr txBox="1"/>
          <p:nvPr/>
        </p:nvSpPr>
        <p:spPr>
          <a:xfrm>
            <a:off x="304775" y="5522813"/>
            <a:ext cx="51007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000">
                <a:latin typeface="Arial" panose="020B0604020202020204" pitchFamily="34" charset="0"/>
                <a:cs typeface="Arial" panose="020B0604020202020204" pitchFamily="34" charset="0"/>
              </a:rPr>
              <a:t>BAK1</a:t>
            </a:r>
          </a:p>
        </p:txBody>
      </p:sp>
    </p:spTree>
    <p:extLst>
      <p:ext uri="{BB962C8B-B14F-4D97-AF65-F5344CB8AC3E}">
        <p14:creationId xmlns:p14="http://schemas.microsoft.com/office/powerpoint/2010/main" val="9145613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72BB4E8-A729-2369-2283-A8E8B82218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49767"/>
            <a:ext cx="3240000" cy="223664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5520DBB-8C90-D06C-D491-08B2D87693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29000" y="1086602"/>
            <a:ext cx="3240000" cy="233162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9E9C4B0-CD3B-237A-ED2E-8FB0F40CACB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3833841"/>
            <a:ext cx="3240000" cy="222410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8B834C5-8F69-BB11-974C-EFA3B40C05A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29000" y="3833841"/>
            <a:ext cx="3240000" cy="2410828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D7A002AA-CE5C-D0CA-0F44-BBC939764567}"/>
              </a:ext>
            </a:extLst>
          </p:cNvPr>
          <p:cNvSpPr txBox="1"/>
          <p:nvPr/>
        </p:nvSpPr>
        <p:spPr>
          <a:xfrm>
            <a:off x="172528" y="597331"/>
            <a:ext cx="81785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000" b="1">
                <a:latin typeface="Arial" panose="020B0604020202020204" pitchFamily="34" charset="0"/>
                <a:cs typeface="Arial" panose="020B0604020202020204" pitchFamily="34" charset="0"/>
              </a:rPr>
              <a:t>Figure 5D: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3003F1A-40B9-D08C-80D4-1BF5DA5CC69A}"/>
              </a:ext>
            </a:extLst>
          </p:cNvPr>
          <p:cNvSpPr txBox="1"/>
          <p:nvPr/>
        </p:nvSpPr>
        <p:spPr>
          <a:xfrm>
            <a:off x="3767028" y="840380"/>
            <a:ext cx="57099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000">
                <a:latin typeface="Arial" panose="020B0604020202020204" pitchFamily="34" charset="0"/>
                <a:cs typeface="Arial" panose="020B0604020202020204" pitchFamily="34" charset="0"/>
              </a:rPr>
              <a:t>β-actin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6F69F39-BA4F-7FC7-92C6-5B87630A1753}"/>
              </a:ext>
            </a:extLst>
          </p:cNvPr>
          <p:cNvSpPr txBox="1"/>
          <p:nvPr/>
        </p:nvSpPr>
        <p:spPr>
          <a:xfrm>
            <a:off x="3767028" y="3933379"/>
            <a:ext cx="57099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000">
                <a:latin typeface="Arial" panose="020B0604020202020204" pitchFamily="34" charset="0"/>
                <a:cs typeface="Arial" panose="020B0604020202020204" pitchFamily="34" charset="0"/>
              </a:rPr>
              <a:t>β-actin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3341281-DF75-422F-57A2-113C42F0F0E3}"/>
              </a:ext>
            </a:extLst>
          </p:cNvPr>
          <p:cNvSpPr txBox="1"/>
          <p:nvPr/>
        </p:nvSpPr>
        <p:spPr>
          <a:xfrm>
            <a:off x="172527" y="3656123"/>
            <a:ext cx="80983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000" b="1">
                <a:latin typeface="Arial" panose="020B0604020202020204" pitchFamily="34" charset="0"/>
                <a:cs typeface="Arial" panose="020B0604020202020204" pitchFamily="34" charset="0"/>
              </a:rPr>
              <a:t>Figure 5E: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DDC99D2-87F2-7599-803F-CD4EA3012889}"/>
              </a:ext>
            </a:extLst>
          </p:cNvPr>
          <p:cNvSpPr txBox="1"/>
          <p:nvPr/>
        </p:nvSpPr>
        <p:spPr>
          <a:xfrm>
            <a:off x="228396" y="840381"/>
            <a:ext cx="66717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000">
                <a:latin typeface="Arial" panose="020B0604020202020204" pitchFamily="34" charset="0"/>
                <a:cs typeface="Arial" panose="020B0604020202020204" pitchFamily="34" charset="0"/>
              </a:rPr>
              <a:t>BCLAF1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D580CCA-6DB9-5F26-215D-3E13C7C2FCAA}"/>
              </a:ext>
            </a:extLst>
          </p:cNvPr>
          <p:cNvSpPr txBox="1"/>
          <p:nvPr/>
        </p:nvSpPr>
        <p:spPr>
          <a:xfrm>
            <a:off x="253049" y="3933378"/>
            <a:ext cx="66717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000">
                <a:latin typeface="Arial" panose="020B0604020202020204" pitchFamily="34" charset="0"/>
                <a:cs typeface="Arial" panose="020B0604020202020204" pitchFamily="34" charset="0"/>
              </a:rPr>
              <a:t>BCLAF1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DC2C60E-606B-0C8F-F603-F96DB0D86645}"/>
              </a:ext>
            </a:extLst>
          </p:cNvPr>
          <p:cNvSpPr txBox="1"/>
          <p:nvPr/>
        </p:nvSpPr>
        <p:spPr>
          <a:xfrm>
            <a:off x="-15350" y="0"/>
            <a:ext cx="259878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400" b="1" dirty="0">
                <a:latin typeface="Arial" panose="020B0604020202020204" pitchFamily="34" charset="0"/>
                <a:cs typeface="Arial" panose="020B0604020202020204" pitchFamily="34" charset="0"/>
              </a:rPr>
              <a:t>Chow </a:t>
            </a:r>
            <a:r>
              <a:rPr lang="en-CA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et al.</a:t>
            </a:r>
            <a:r>
              <a:rPr lang="en-CA" sz="1400" b="1" dirty="0">
                <a:latin typeface="Arial" panose="020B0604020202020204" pitchFamily="34" charset="0"/>
                <a:cs typeface="Arial" panose="020B0604020202020204" pitchFamily="34" charset="0"/>
              </a:rPr>
              <a:t> Uncropped blots</a:t>
            </a:r>
          </a:p>
        </p:txBody>
      </p:sp>
    </p:spTree>
    <p:extLst>
      <p:ext uri="{BB962C8B-B14F-4D97-AF65-F5344CB8AC3E}">
        <p14:creationId xmlns:p14="http://schemas.microsoft.com/office/powerpoint/2010/main" val="39399638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BC77BE9-ED25-50E9-D633-2849903F9E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5350" y="927378"/>
            <a:ext cx="3240000" cy="147069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AE13EFE-5F7C-1B4C-3F1D-8AE59C423B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80518" y="963490"/>
            <a:ext cx="3240000" cy="182362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5E83264-1727-E347-C8C1-DD8AEF51BDA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518" y="3212124"/>
            <a:ext cx="3240000" cy="1805957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93B7828A-1DC0-F078-E8E4-05B17E7D73C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80518" y="3212124"/>
            <a:ext cx="3240000" cy="1991362"/>
          </a:xfrm>
          <a:prstGeom prst="rect">
            <a:avLst/>
          </a:prstGeom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F690DB51-9319-ABC8-86C1-7CEDB1860B7A}"/>
              </a:ext>
            </a:extLst>
          </p:cNvPr>
          <p:cNvSpPr txBox="1"/>
          <p:nvPr/>
        </p:nvSpPr>
        <p:spPr>
          <a:xfrm>
            <a:off x="172528" y="597331"/>
            <a:ext cx="81785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000" b="1">
                <a:latin typeface="Arial" panose="020B0604020202020204" pitchFamily="34" charset="0"/>
                <a:cs typeface="Arial" panose="020B0604020202020204" pitchFamily="34" charset="0"/>
              </a:rPr>
              <a:t>Figure 5D: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DE37AA1A-6099-B162-7C2E-0E9B990870C7}"/>
              </a:ext>
            </a:extLst>
          </p:cNvPr>
          <p:cNvSpPr txBox="1"/>
          <p:nvPr/>
        </p:nvSpPr>
        <p:spPr>
          <a:xfrm>
            <a:off x="3767028" y="840380"/>
            <a:ext cx="57099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000">
                <a:latin typeface="Arial" panose="020B0604020202020204" pitchFamily="34" charset="0"/>
                <a:cs typeface="Arial" panose="020B0604020202020204" pitchFamily="34" charset="0"/>
              </a:rPr>
              <a:t>β-actin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B46863A9-513E-E5E4-3693-02D352BBBE7D}"/>
              </a:ext>
            </a:extLst>
          </p:cNvPr>
          <p:cNvSpPr txBox="1"/>
          <p:nvPr/>
        </p:nvSpPr>
        <p:spPr>
          <a:xfrm>
            <a:off x="228396" y="840381"/>
            <a:ext cx="66717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000" dirty="0">
                <a:latin typeface="Arial" panose="020B0604020202020204" pitchFamily="34" charset="0"/>
                <a:cs typeface="Arial" panose="020B0604020202020204" pitchFamily="34" charset="0"/>
              </a:rPr>
              <a:t>BCLAF1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43EF49CC-DD25-61F5-38A5-808949C46D39}"/>
              </a:ext>
            </a:extLst>
          </p:cNvPr>
          <p:cNvSpPr txBox="1"/>
          <p:nvPr/>
        </p:nvSpPr>
        <p:spPr>
          <a:xfrm>
            <a:off x="3767028" y="2989862"/>
            <a:ext cx="51007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000">
                <a:latin typeface="Arial" panose="020B0604020202020204" pitchFamily="34" charset="0"/>
                <a:cs typeface="Arial" panose="020B0604020202020204" pitchFamily="34" charset="0"/>
              </a:rPr>
              <a:t>BAK1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0F28AC08-05C5-EF0B-70A2-612FF511CB6A}"/>
              </a:ext>
            </a:extLst>
          </p:cNvPr>
          <p:cNvSpPr txBox="1"/>
          <p:nvPr/>
        </p:nvSpPr>
        <p:spPr>
          <a:xfrm>
            <a:off x="228396" y="2989863"/>
            <a:ext cx="55496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000">
                <a:latin typeface="Arial" panose="020B0604020202020204" pitchFamily="34" charset="0"/>
                <a:cs typeface="Arial" panose="020B0604020202020204" pitchFamily="34" charset="0"/>
              </a:rPr>
              <a:t>PUMA</a:t>
            </a:r>
          </a:p>
        </p:txBody>
      </p:sp>
      <p:pic>
        <p:nvPicPr>
          <p:cNvPr id="40" name="Picture 39">
            <a:extLst>
              <a:ext uri="{FF2B5EF4-FFF2-40B4-BE49-F238E27FC236}">
                <a16:creationId xmlns:a16="http://schemas.microsoft.com/office/drawing/2014/main" id="{25DCFBC7-E85D-6D88-550C-9FAE45FBDC5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15350" y="5797124"/>
            <a:ext cx="3240000" cy="1859262"/>
          </a:xfrm>
          <a:prstGeom prst="rect">
            <a:avLst/>
          </a:prstGeom>
        </p:spPr>
      </p:pic>
      <p:pic>
        <p:nvPicPr>
          <p:cNvPr id="66" name="Picture 65">
            <a:extLst>
              <a:ext uri="{FF2B5EF4-FFF2-40B4-BE49-F238E27FC236}">
                <a16:creationId xmlns:a16="http://schemas.microsoft.com/office/drawing/2014/main" id="{872CECA8-8D0A-7A9A-7E84-2A75ACEED91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416244" y="5797124"/>
            <a:ext cx="3240000" cy="2575114"/>
          </a:xfrm>
          <a:prstGeom prst="rect">
            <a:avLst/>
          </a:prstGeom>
        </p:spPr>
      </p:pic>
      <p:sp>
        <p:nvSpPr>
          <p:cNvPr id="67" name="TextBox 66">
            <a:extLst>
              <a:ext uri="{FF2B5EF4-FFF2-40B4-BE49-F238E27FC236}">
                <a16:creationId xmlns:a16="http://schemas.microsoft.com/office/drawing/2014/main" id="{EA48ED98-02A1-1980-CBAB-83C931873017}"/>
              </a:ext>
            </a:extLst>
          </p:cNvPr>
          <p:cNvSpPr txBox="1"/>
          <p:nvPr/>
        </p:nvSpPr>
        <p:spPr>
          <a:xfrm>
            <a:off x="166522" y="5506822"/>
            <a:ext cx="89479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000" b="1">
                <a:latin typeface="Arial" panose="020B0604020202020204" pitchFamily="34" charset="0"/>
                <a:cs typeface="Arial" panose="020B0604020202020204" pitchFamily="34" charset="0"/>
              </a:rPr>
              <a:t>Figure S2E: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4A40923B-E98B-BD83-0EF1-62D2EE117EB0}"/>
              </a:ext>
            </a:extLst>
          </p:cNvPr>
          <p:cNvSpPr txBox="1"/>
          <p:nvPr/>
        </p:nvSpPr>
        <p:spPr>
          <a:xfrm>
            <a:off x="3761022" y="5749871"/>
            <a:ext cx="46839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000">
                <a:latin typeface="Arial" panose="020B0604020202020204" pitchFamily="34" charset="0"/>
                <a:cs typeface="Arial" panose="020B0604020202020204" pitchFamily="34" charset="0"/>
              </a:rPr>
              <a:t>IGF2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545DCFAF-A563-6E9D-77DB-11038BC126BB}"/>
              </a:ext>
            </a:extLst>
          </p:cNvPr>
          <p:cNvSpPr txBox="1"/>
          <p:nvPr/>
        </p:nvSpPr>
        <p:spPr>
          <a:xfrm>
            <a:off x="222390" y="5749872"/>
            <a:ext cx="57099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000">
                <a:latin typeface="Arial" panose="020B0604020202020204" pitchFamily="34" charset="0"/>
                <a:cs typeface="Arial" panose="020B0604020202020204" pitchFamily="34" charset="0"/>
              </a:rPr>
              <a:t>β-actin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44FEA64-4124-CDF6-E0CF-F9F4CA73F622}"/>
              </a:ext>
            </a:extLst>
          </p:cNvPr>
          <p:cNvSpPr txBox="1"/>
          <p:nvPr/>
        </p:nvSpPr>
        <p:spPr>
          <a:xfrm>
            <a:off x="-15350" y="0"/>
            <a:ext cx="259878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400" b="1" dirty="0">
                <a:latin typeface="Arial" panose="020B0604020202020204" pitchFamily="34" charset="0"/>
                <a:cs typeface="Arial" panose="020B0604020202020204" pitchFamily="34" charset="0"/>
              </a:rPr>
              <a:t>Chow </a:t>
            </a:r>
            <a:r>
              <a:rPr lang="en-CA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et al.</a:t>
            </a:r>
            <a:r>
              <a:rPr lang="en-CA" sz="1400" b="1" dirty="0">
                <a:latin typeface="Arial" panose="020B0604020202020204" pitchFamily="34" charset="0"/>
                <a:cs typeface="Arial" panose="020B0604020202020204" pitchFamily="34" charset="0"/>
              </a:rPr>
              <a:t> Uncropped blots</a:t>
            </a:r>
          </a:p>
        </p:txBody>
      </p:sp>
    </p:spTree>
    <p:extLst>
      <p:ext uri="{BB962C8B-B14F-4D97-AF65-F5344CB8AC3E}">
        <p14:creationId xmlns:p14="http://schemas.microsoft.com/office/powerpoint/2010/main" val="34778854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3CFFED8-2280-CA72-F78F-D0E5AD62FC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49" y="1270786"/>
            <a:ext cx="3240000" cy="165990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B5ED56F-BE12-FA36-7F87-A8ABEF7E6F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29511" y="1270786"/>
            <a:ext cx="3240000" cy="259970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864F216-6C71-5DB0-70B9-6F2CD9B9BAE2}"/>
              </a:ext>
            </a:extLst>
          </p:cNvPr>
          <p:cNvSpPr txBox="1"/>
          <p:nvPr/>
        </p:nvSpPr>
        <p:spPr>
          <a:xfrm>
            <a:off x="196019" y="669351"/>
            <a:ext cx="88838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000" b="1" dirty="0">
                <a:latin typeface="Arial" panose="020B0604020202020204" pitchFamily="34" charset="0"/>
                <a:cs typeface="Arial" panose="020B0604020202020204" pitchFamily="34" charset="0"/>
              </a:rPr>
              <a:t>Figure S2F: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0AC2E2A-9479-835A-66AF-3FF4E4906D31}"/>
              </a:ext>
            </a:extLst>
          </p:cNvPr>
          <p:cNvSpPr txBox="1"/>
          <p:nvPr/>
        </p:nvSpPr>
        <p:spPr>
          <a:xfrm>
            <a:off x="3790519" y="912400"/>
            <a:ext cx="46839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000">
                <a:latin typeface="Arial" panose="020B0604020202020204" pitchFamily="34" charset="0"/>
                <a:cs typeface="Arial" panose="020B0604020202020204" pitchFamily="34" charset="0"/>
              </a:rPr>
              <a:t>IGF2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0016C96-8EC5-9D53-54CC-E200AD7793B6}"/>
              </a:ext>
            </a:extLst>
          </p:cNvPr>
          <p:cNvSpPr txBox="1"/>
          <p:nvPr/>
        </p:nvSpPr>
        <p:spPr>
          <a:xfrm>
            <a:off x="251887" y="912401"/>
            <a:ext cx="57099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000">
                <a:latin typeface="Arial" panose="020B0604020202020204" pitchFamily="34" charset="0"/>
                <a:cs typeface="Arial" panose="020B0604020202020204" pitchFamily="34" charset="0"/>
              </a:rPr>
              <a:t>β-actin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B14709F-C225-8AD2-9130-51F643907DD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5350" y="4241911"/>
            <a:ext cx="3240000" cy="210957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9043862-67D2-DF2A-22EB-B104A0FE9A1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29000" y="4241911"/>
            <a:ext cx="3240000" cy="2165510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BCB2D376-41AD-E254-6A7C-86BB9887FF38}"/>
              </a:ext>
            </a:extLst>
          </p:cNvPr>
          <p:cNvSpPr txBox="1"/>
          <p:nvPr/>
        </p:nvSpPr>
        <p:spPr>
          <a:xfrm>
            <a:off x="196019" y="4069868"/>
            <a:ext cx="90281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000" b="1">
                <a:latin typeface="Arial" panose="020B0604020202020204" pitchFamily="34" charset="0"/>
                <a:cs typeface="Arial" panose="020B0604020202020204" pitchFamily="34" charset="0"/>
              </a:rPr>
              <a:t>Figure S5C: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7FF5781-079C-C68F-6C42-DCEEC4DCDA50}"/>
              </a:ext>
            </a:extLst>
          </p:cNvPr>
          <p:cNvSpPr txBox="1"/>
          <p:nvPr/>
        </p:nvSpPr>
        <p:spPr>
          <a:xfrm>
            <a:off x="3790519" y="4312917"/>
            <a:ext cx="43954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000">
                <a:latin typeface="Arial" panose="020B0604020202020204" pitchFamily="34" charset="0"/>
                <a:cs typeface="Arial" panose="020B0604020202020204" pitchFamily="34" charset="0"/>
              </a:rPr>
              <a:t>BAX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5A025BA-42CC-1832-229E-882A435CF0C3}"/>
              </a:ext>
            </a:extLst>
          </p:cNvPr>
          <p:cNvSpPr txBox="1"/>
          <p:nvPr/>
        </p:nvSpPr>
        <p:spPr>
          <a:xfrm>
            <a:off x="251887" y="4312918"/>
            <a:ext cx="57099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000">
                <a:latin typeface="Arial" panose="020B0604020202020204" pitchFamily="34" charset="0"/>
                <a:cs typeface="Arial" panose="020B0604020202020204" pitchFamily="34" charset="0"/>
              </a:rPr>
              <a:t>β-actin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E1FB0E2-B7BF-4678-9DBE-4A87606BA5DC}"/>
              </a:ext>
            </a:extLst>
          </p:cNvPr>
          <p:cNvSpPr txBox="1"/>
          <p:nvPr/>
        </p:nvSpPr>
        <p:spPr>
          <a:xfrm>
            <a:off x="-15350" y="0"/>
            <a:ext cx="259878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400" b="1" dirty="0">
                <a:latin typeface="Arial" panose="020B0604020202020204" pitchFamily="34" charset="0"/>
                <a:cs typeface="Arial" panose="020B0604020202020204" pitchFamily="34" charset="0"/>
              </a:rPr>
              <a:t>Chow </a:t>
            </a:r>
            <a:r>
              <a:rPr lang="en-CA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et al.</a:t>
            </a:r>
            <a:r>
              <a:rPr lang="en-CA" sz="1400" b="1" dirty="0">
                <a:latin typeface="Arial" panose="020B0604020202020204" pitchFamily="34" charset="0"/>
                <a:cs typeface="Arial" panose="020B0604020202020204" pitchFamily="34" charset="0"/>
              </a:rPr>
              <a:t> Uncropped blots</a:t>
            </a:r>
          </a:p>
        </p:txBody>
      </p:sp>
    </p:spTree>
    <p:extLst>
      <p:ext uri="{BB962C8B-B14F-4D97-AF65-F5344CB8AC3E}">
        <p14:creationId xmlns:p14="http://schemas.microsoft.com/office/powerpoint/2010/main" val="42379082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790C7F6-3DF6-D7FA-9AD0-E23BEC238290}"/>
              </a:ext>
            </a:extLst>
          </p:cNvPr>
          <p:cNvSpPr txBox="1"/>
          <p:nvPr/>
        </p:nvSpPr>
        <p:spPr>
          <a:xfrm>
            <a:off x="196019" y="669351"/>
            <a:ext cx="90281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000" b="1" dirty="0">
                <a:latin typeface="Arial" panose="020B0604020202020204" pitchFamily="34" charset="0"/>
                <a:cs typeface="Arial" panose="020B0604020202020204" pitchFamily="34" charset="0"/>
              </a:rPr>
              <a:t>Figure S6B: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175FBFC-BE13-1B78-84BB-A6FA3C20C957}"/>
              </a:ext>
            </a:extLst>
          </p:cNvPr>
          <p:cNvSpPr txBox="1"/>
          <p:nvPr/>
        </p:nvSpPr>
        <p:spPr>
          <a:xfrm>
            <a:off x="-15350" y="0"/>
            <a:ext cx="259878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400" b="1" dirty="0">
                <a:latin typeface="Arial" panose="020B0604020202020204" pitchFamily="34" charset="0"/>
                <a:cs typeface="Arial" panose="020B0604020202020204" pitchFamily="34" charset="0"/>
              </a:rPr>
              <a:t>Chow </a:t>
            </a:r>
            <a:r>
              <a:rPr lang="en-CA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et al.</a:t>
            </a:r>
            <a:r>
              <a:rPr lang="en-CA" sz="1400" b="1" dirty="0">
                <a:latin typeface="Arial" panose="020B0604020202020204" pitchFamily="34" charset="0"/>
                <a:cs typeface="Arial" panose="020B0604020202020204" pitchFamily="34" charset="0"/>
              </a:rPr>
              <a:t> Uncropped blots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63CC862-7A02-2C1B-026E-45CEFBDECE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6019" y="1277146"/>
            <a:ext cx="3236400" cy="148786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F5BB5F9-7A09-0E24-D61C-24288AFF44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26972" y="1170999"/>
            <a:ext cx="3236400" cy="213397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71A51BF-7DF1-5AC7-7B93-FFF8D9E1706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2600" y="3734377"/>
            <a:ext cx="3236400" cy="204522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925E32C2-47D0-61FB-1BF7-B9ECF3F023AF}"/>
              </a:ext>
            </a:extLst>
          </p:cNvPr>
          <p:cNvSpPr txBox="1"/>
          <p:nvPr/>
        </p:nvSpPr>
        <p:spPr>
          <a:xfrm>
            <a:off x="3731232" y="975975"/>
            <a:ext cx="57099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000">
                <a:latin typeface="Arial" panose="020B0604020202020204" pitchFamily="34" charset="0"/>
                <a:cs typeface="Arial" panose="020B0604020202020204" pitchFamily="34" charset="0"/>
              </a:rPr>
              <a:t>β-actin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E94FF78-31A9-41A7-9EAF-3BD65306BED5}"/>
              </a:ext>
            </a:extLst>
          </p:cNvPr>
          <p:cNvSpPr txBox="1"/>
          <p:nvPr/>
        </p:nvSpPr>
        <p:spPr>
          <a:xfrm>
            <a:off x="192600" y="975976"/>
            <a:ext cx="66717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000" dirty="0">
                <a:latin typeface="Arial" panose="020B0604020202020204" pitchFamily="34" charset="0"/>
                <a:cs typeface="Arial" panose="020B0604020202020204" pitchFamily="34" charset="0"/>
              </a:rPr>
              <a:t>BCLAF1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1A44680-6A68-8F5F-B4F5-A894E8C7F253}"/>
              </a:ext>
            </a:extLst>
          </p:cNvPr>
          <p:cNvSpPr txBox="1"/>
          <p:nvPr/>
        </p:nvSpPr>
        <p:spPr>
          <a:xfrm>
            <a:off x="192600" y="3460119"/>
            <a:ext cx="51007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000" dirty="0">
                <a:latin typeface="Arial" panose="020B0604020202020204" pitchFamily="34" charset="0"/>
                <a:cs typeface="Arial" panose="020B0604020202020204" pitchFamily="34" charset="0"/>
              </a:rPr>
              <a:t>BAK1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ED56770-82CE-8709-6BDE-3BDE23A31DFA}"/>
              </a:ext>
            </a:extLst>
          </p:cNvPr>
          <p:cNvSpPr txBox="1"/>
          <p:nvPr/>
        </p:nvSpPr>
        <p:spPr>
          <a:xfrm>
            <a:off x="3526972" y="3527489"/>
            <a:ext cx="55496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000">
                <a:latin typeface="Arial" panose="020B0604020202020204" pitchFamily="34" charset="0"/>
                <a:cs typeface="Arial" panose="020B0604020202020204" pitchFamily="34" charset="0"/>
              </a:rPr>
              <a:t>PUMA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E38D231-1B65-2212-0AD3-0AC8DF64C820}"/>
              </a:ext>
            </a:extLst>
          </p:cNvPr>
          <p:cNvSpPr txBox="1"/>
          <p:nvPr/>
        </p:nvSpPr>
        <p:spPr>
          <a:xfrm>
            <a:off x="196019" y="6159913"/>
            <a:ext cx="90281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000" b="1" dirty="0">
                <a:latin typeface="Arial" panose="020B0604020202020204" pitchFamily="34" charset="0"/>
                <a:cs typeface="Arial" panose="020B0604020202020204" pitchFamily="34" charset="0"/>
              </a:rPr>
              <a:t>Figure S6C: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A45E612-1458-8E0C-191C-41383B935626}"/>
              </a:ext>
            </a:extLst>
          </p:cNvPr>
          <p:cNvSpPr txBox="1"/>
          <p:nvPr/>
        </p:nvSpPr>
        <p:spPr>
          <a:xfrm>
            <a:off x="1822930" y="6466538"/>
            <a:ext cx="57099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000">
                <a:latin typeface="Arial" panose="020B0604020202020204" pitchFamily="34" charset="0"/>
                <a:cs typeface="Arial" panose="020B0604020202020204" pitchFamily="34" charset="0"/>
              </a:rPr>
              <a:t>β-actin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9871C62-DB68-287F-74BE-D6CEF3F02208}"/>
              </a:ext>
            </a:extLst>
          </p:cNvPr>
          <p:cNvSpPr txBox="1"/>
          <p:nvPr/>
        </p:nvSpPr>
        <p:spPr>
          <a:xfrm>
            <a:off x="192600" y="6466538"/>
            <a:ext cx="66717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000" dirty="0">
                <a:latin typeface="Arial" panose="020B0604020202020204" pitchFamily="34" charset="0"/>
                <a:cs typeface="Arial" panose="020B0604020202020204" pitchFamily="34" charset="0"/>
              </a:rPr>
              <a:t>BCLAF1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8EA161D-BAD9-FAFA-31C7-162A44DDCE3B}"/>
              </a:ext>
            </a:extLst>
          </p:cNvPr>
          <p:cNvSpPr txBox="1"/>
          <p:nvPr/>
        </p:nvSpPr>
        <p:spPr>
          <a:xfrm>
            <a:off x="3353797" y="6466538"/>
            <a:ext cx="51007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000" dirty="0">
                <a:latin typeface="Arial" panose="020B0604020202020204" pitchFamily="34" charset="0"/>
                <a:cs typeface="Arial" panose="020B0604020202020204" pitchFamily="34" charset="0"/>
              </a:rPr>
              <a:t>BAK1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611E69A-B952-D162-7708-6BF2F1718D37}"/>
              </a:ext>
            </a:extLst>
          </p:cNvPr>
          <p:cNvSpPr txBox="1"/>
          <p:nvPr/>
        </p:nvSpPr>
        <p:spPr>
          <a:xfrm>
            <a:off x="5081158" y="6406134"/>
            <a:ext cx="55496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000">
                <a:latin typeface="Arial" panose="020B0604020202020204" pitchFamily="34" charset="0"/>
                <a:cs typeface="Arial" panose="020B0604020202020204" pitchFamily="34" charset="0"/>
              </a:rPr>
              <a:t>PUMA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F4B327C1-AAF4-0C0D-F98C-569BCA232F4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2600" y="6696604"/>
            <a:ext cx="1483200" cy="1656981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18A4FBCF-3762-26B8-106C-EE016C89230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73019" y="6808394"/>
            <a:ext cx="1483200" cy="1683182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38AD5528-8CE1-84E3-52C0-3682E4C14CB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360290" y="6629136"/>
            <a:ext cx="1483200" cy="1878720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B09922B9-58A4-332F-8E33-A4EB2DC07C5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983186" y="6542189"/>
            <a:ext cx="1483200" cy="1914676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242B0720-30C2-AC09-A9AE-2574F197A6F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526972" y="3623288"/>
            <a:ext cx="3236400" cy="2156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374229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</TotalTime>
  <Words>91</Words>
  <Application>Microsoft Macintosh PowerPoint</Application>
  <PresentationFormat>Letter Paper (8.5x11 in)</PresentationFormat>
  <Paragraphs>44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Aptos</vt:lpstr>
      <vt:lpstr>Aptos Display</vt:lpstr>
      <vt:lpstr>Arial</vt:lpstr>
      <vt:lpstr>Office Theme</vt:lpstr>
      <vt:lpstr>Original Western Blots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Jonathan Chow</dc:creator>
  <cp:lastModifiedBy>Jonathan Chow</cp:lastModifiedBy>
  <cp:revision>2</cp:revision>
  <dcterms:created xsi:type="dcterms:W3CDTF">2025-07-13T15:06:56Z</dcterms:created>
  <dcterms:modified xsi:type="dcterms:W3CDTF">2025-07-13T22:00:24Z</dcterms:modified>
</cp:coreProperties>
</file>