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ti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308" r:id="rId11"/>
    <p:sldId id="309" r:id="rId12"/>
    <p:sldId id="310" r:id="rId13"/>
    <p:sldId id="311" r:id="rId14"/>
    <p:sldId id="312" r:id="rId15"/>
    <p:sldId id="313" r:id="rId16"/>
    <p:sldId id="315" r:id="rId17"/>
    <p:sldId id="316" r:id="rId18"/>
    <p:sldId id="317" r:id="rId19"/>
    <p:sldId id="318" r:id="rId20"/>
    <p:sldId id="314" r:id="rId21"/>
    <p:sldId id="299" r:id="rId22"/>
    <p:sldId id="300" r:id="rId23"/>
    <p:sldId id="273" r:id="rId24"/>
    <p:sldId id="274" r:id="rId25"/>
    <p:sldId id="275" r:id="rId26"/>
    <p:sldId id="276" r:id="rId27"/>
    <p:sldId id="277" r:id="rId28"/>
    <p:sldId id="278" r:id="rId29"/>
    <p:sldId id="279" r:id="rId30"/>
    <p:sldId id="280" r:id="rId31"/>
    <p:sldId id="281" r:id="rId32"/>
    <p:sldId id="282" r:id="rId33"/>
    <p:sldId id="283" r:id="rId34"/>
    <p:sldId id="284" r:id="rId35"/>
    <p:sldId id="285" r:id="rId36"/>
    <p:sldId id="286" r:id="rId37"/>
    <p:sldId id="287" r:id="rId38"/>
    <p:sldId id="288" r:id="rId39"/>
    <p:sldId id="289" r:id="rId40"/>
    <p:sldId id="290" r:id="rId41"/>
    <p:sldId id="291" r:id="rId42"/>
    <p:sldId id="292" r:id="rId43"/>
    <p:sldId id="293" r:id="rId44"/>
    <p:sldId id="294" r:id="rId45"/>
    <p:sldId id="295" r:id="rId46"/>
    <p:sldId id="296" r:id="rId47"/>
    <p:sldId id="297" r:id="rId48"/>
    <p:sldId id="298" r:id="rId49"/>
    <p:sldId id="301" r:id="rId50"/>
    <p:sldId id="302" r:id="rId51"/>
    <p:sldId id="303" r:id="rId52"/>
    <p:sldId id="304" r:id="rId53"/>
    <p:sldId id="305" r:id="rId54"/>
    <p:sldId id="306" r:id="rId55"/>
    <p:sldId id="307" r:id="rId5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C7039DD-3514-4C00-A2B9-EDB09AF04C21}" v="29" dt="2025-10-18T21:32:14.19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7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750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7542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viewProps" Target="viewProps.xml"/><Relationship Id="rId5" Type="http://schemas.openxmlformats.org/officeDocument/2006/relationships/slide" Target="slides/slide4.xml"/><Relationship Id="rId61" Type="http://schemas.microsoft.com/office/2016/11/relationships/changesInfo" Target="changesInfos/changesInfo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presProps" Target="presProp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aju Rajala" userId="9df3dad722e66df7" providerId="LiveId" clId="{D9F9D4A1-4B13-4AF4-AFEA-57CCEC83CF56}"/>
    <pc:docChg chg="undo custSel addSld modSld">
      <pc:chgData name="Raju Rajala" userId="9df3dad722e66df7" providerId="LiveId" clId="{D9F9D4A1-4B13-4AF4-AFEA-57CCEC83CF56}" dt="2025-10-19T00:50:10.365" v="1140" actId="6549"/>
      <pc:docMkLst>
        <pc:docMk/>
      </pc:docMkLst>
      <pc:sldChg chg="addSp modSp mod">
        <pc:chgData name="Raju Rajala" userId="9df3dad722e66df7" providerId="LiveId" clId="{D9F9D4A1-4B13-4AF4-AFEA-57CCEC83CF56}" dt="2025-10-16T02:33:45.394" v="41" actId="1076"/>
        <pc:sldMkLst>
          <pc:docMk/>
          <pc:sldMk cId="452803030" sldId="256"/>
        </pc:sldMkLst>
        <pc:spChg chg="add mod">
          <ac:chgData name="Raju Rajala" userId="9df3dad722e66df7" providerId="LiveId" clId="{D9F9D4A1-4B13-4AF4-AFEA-57CCEC83CF56}" dt="2025-10-16T02:33:45.394" v="41" actId="1076"/>
          <ac:spMkLst>
            <pc:docMk/>
            <pc:sldMk cId="452803030" sldId="256"/>
            <ac:spMk id="5" creationId="{9127D4DD-C962-20E9-320E-28158772D060}"/>
          </ac:spMkLst>
        </pc:spChg>
        <pc:spChg chg="add mod">
          <ac:chgData name="Raju Rajala" userId="9df3dad722e66df7" providerId="LiveId" clId="{D9F9D4A1-4B13-4AF4-AFEA-57CCEC83CF56}" dt="2025-10-16T02:33:45.394" v="41" actId="1076"/>
          <ac:spMkLst>
            <pc:docMk/>
            <pc:sldMk cId="452803030" sldId="256"/>
            <ac:spMk id="6" creationId="{75379CBF-F9B9-1A31-35C3-6A62A11DABD7}"/>
          </ac:spMkLst>
        </pc:spChg>
        <pc:spChg chg="add mod">
          <ac:chgData name="Raju Rajala" userId="9df3dad722e66df7" providerId="LiveId" clId="{D9F9D4A1-4B13-4AF4-AFEA-57CCEC83CF56}" dt="2025-10-16T02:33:32.404" v="38" actId="1076"/>
          <ac:spMkLst>
            <pc:docMk/>
            <pc:sldMk cId="452803030" sldId="256"/>
            <ac:spMk id="8" creationId="{BFFC8F28-C922-2609-F8E5-9955358D0910}"/>
          </ac:spMkLst>
        </pc:spChg>
        <pc:graphicFrameChg chg="add mod">
          <ac:chgData name="Raju Rajala" userId="9df3dad722e66df7" providerId="LiveId" clId="{D9F9D4A1-4B13-4AF4-AFEA-57CCEC83CF56}" dt="2025-10-16T02:33:45.394" v="41" actId="1076"/>
          <ac:graphicFrameMkLst>
            <pc:docMk/>
            <pc:sldMk cId="452803030" sldId="256"/>
            <ac:graphicFrameMk id="4" creationId="{ACB1FAAF-568C-4686-22DB-A3FCB282439A}"/>
          </ac:graphicFrameMkLst>
        </pc:graphicFrameChg>
        <pc:graphicFrameChg chg="add mod">
          <ac:chgData name="Raju Rajala" userId="9df3dad722e66df7" providerId="LiveId" clId="{D9F9D4A1-4B13-4AF4-AFEA-57CCEC83CF56}" dt="2025-10-16T02:33:32.404" v="38" actId="1076"/>
          <ac:graphicFrameMkLst>
            <pc:docMk/>
            <pc:sldMk cId="452803030" sldId="256"/>
            <ac:graphicFrameMk id="7" creationId="{257AE95A-61AE-FB7C-D760-B3DDD26223D3}"/>
          </ac:graphicFrameMkLst>
        </pc:graphicFrameChg>
      </pc:sldChg>
      <pc:sldChg chg="addSp delSp modSp new mod">
        <pc:chgData name="Raju Rajala" userId="9df3dad722e66df7" providerId="LiveId" clId="{D9F9D4A1-4B13-4AF4-AFEA-57CCEC83CF56}" dt="2025-10-18T21:18:44.371" v="959" actId="478"/>
        <pc:sldMkLst>
          <pc:docMk/>
          <pc:sldMk cId="1971211057" sldId="257"/>
        </pc:sldMkLst>
        <pc:spChg chg="add mod">
          <ac:chgData name="Raju Rajala" userId="9df3dad722e66df7" providerId="LiveId" clId="{D9F9D4A1-4B13-4AF4-AFEA-57CCEC83CF56}" dt="2025-10-16T02:43:04.391" v="168" actId="20577"/>
          <ac:spMkLst>
            <pc:docMk/>
            <pc:sldMk cId="1971211057" sldId="257"/>
            <ac:spMk id="3" creationId="{3B18B2EB-9CD1-0620-0A8E-87049E544F31}"/>
          </ac:spMkLst>
        </pc:spChg>
        <pc:spChg chg="add mod">
          <ac:chgData name="Raju Rajala" userId="9df3dad722e66df7" providerId="LiveId" clId="{D9F9D4A1-4B13-4AF4-AFEA-57CCEC83CF56}" dt="2025-10-16T02:54:03.268" v="264" actId="1076"/>
          <ac:spMkLst>
            <pc:docMk/>
            <pc:sldMk cId="1971211057" sldId="257"/>
            <ac:spMk id="4" creationId="{3F49EF42-D716-F825-0AA6-F4FCFA32EC92}"/>
          </ac:spMkLst>
        </pc:spChg>
        <pc:spChg chg="add mod">
          <ac:chgData name="Raju Rajala" userId="9df3dad722e66df7" providerId="LiveId" clId="{D9F9D4A1-4B13-4AF4-AFEA-57CCEC83CF56}" dt="2025-10-16T02:56:43.725" v="305" actId="20577"/>
          <ac:spMkLst>
            <pc:docMk/>
            <pc:sldMk cId="1971211057" sldId="257"/>
            <ac:spMk id="7" creationId="{BF378933-9B8C-7E8F-5CDF-1D12418F9503}"/>
          </ac:spMkLst>
        </pc:spChg>
        <pc:spChg chg="add mod">
          <ac:chgData name="Raju Rajala" userId="9df3dad722e66df7" providerId="LiveId" clId="{D9F9D4A1-4B13-4AF4-AFEA-57CCEC83CF56}" dt="2025-10-16T02:54:50.296" v="282" actId="1076"/>
          <ac:spMkLst>
            <pc:docMk/>
            <pc:sldMk cId="1971211057" sldId="257"/>
            <ac:spMk id="9" creationId="{1D608C37-D648-B271-049D-AE66BFC0E492}"/>
          </ac:spMkLst>
        </pc:spChg>
        <pc:graphicFrameChg chg="add del mod">
          <ac:chgData name="Raju Rajala" userId="9df3dad722e66df7" providerId="LiveId" clId="{D9F9D4A1-4B13-4AF4-AFEA-57CCEC83CF56}" dt="2025-10-18T21:17:18.598" v="944" actId="478"/>
          <ac:graphicFrameMkLst>
            <pc:docMk/>
            <pc:sldMk cId="1971211057" sldId="257"/>
            <ac:graphicFrameMk id="2" creationId="{9162E138-07AE-EE9E-F795-9C7F49C5B7D3}"/>
          </ac:graphicFrameMkLst>
        </pc:graphicFrameChg>
        <pc:graphicFrameChg chg="add mod">
          <ac:chgData name="Raju Rajala" userId="9df3dad722e66df7" providerId="LiveId" clId="{D9F9D4A1-4B13-4AF4-AFEA-57CCEC83CF56}" dt="2025-10-18T21:17:40.951" v="951" actId="1076"/>
          <ac:graphicFrameMkLst>
            <pc:docMk/>
            <pc:sldMk cId="1971211057" sldId="257"/>
            <ac:graphicFrameMk id="5" creationId="{0DE97284-2F69-B10A-D668-4F6BA9A0B133}"/>
          </ac:graphicFrameMkLst>
        </pc:graphicFrameChg>
        <pc:graphicFrameChg chg="add mod">
          <ac:chgData name="Raju Rajala" userId="9df3dad722e66df7" providerId="LiveId" clId="{D9F9D4A1-4B13-4AF4-AFEA-57CCEC83CF56}" dt="2025-10-18T21:18:36.824" v="958" actId="1076"/>
          <ac:graphicFrameMkLst>
            <pc:docMk/>
            <pc:sldMk cId="1971211057" sldId="257"/>
            <ac:graphicFrameMk id="6" creationId="{2D4C74FC-B3EC-EC4E-2852-CC2328A5F801}"/>
          </ac:graphicFrameMkLst>
        </pc:graphicFrameChg>
        <pc:graphicFrameChg chg="add del mod">
          <ac:chgData name="Raju Rajala" userId="9df3dad722e66df7" providerId="LiveId" clId="{D9F9D4A1-4B13-4AF4-AFEA-57CCEC83CF56}" dt="2025-10-18T21:18:44.371" v="959" actId="478"/>
          <ac:graphicFrameMkLst>
            <pc:docMk/>
            <pc:sldMk cId="1971211057" sldId="257"/>
            <ac:graphicFrameMk id="8" creationId="{03A997CB-1EB4-63B1-CD51-4C476C7BC8B0}"/>
          </ac:graphicFrameMkLst>
        </pc:graphicFrameChg>
      </pc:sldChg>
      <pc:sldChg chg="addSp delSp modSp new mod">
        <pc:chgData name="Raju Rajala" userId="9df3dad722e66df7" providerId="LiveId" clId="{D9F9D4A1-4B13-4AF4-AFEA-57CCEC83CF56}" dt="2025-10-18T21:20:58.180" v="982" actId="1076"/>
        <pc:sldMkLst>
          <pc:docMk/>
          <pc:sldMk cId="707407363" sldId="258"/>
        </pc:sldMkLst>
        <pc:spChg chg="add mod">
          <ac:chgData name="Raju Rajala" userId="9df3dad722e66df7" providerId="LiveId" clId="{D9F9D4A1-4B13-4AF4-AFEA-57CCEC83CF56}" dt="2025-10-16T02:43:36.969" v="180" actId="1076"/>
          <ac:spMkLst>
            <pc:docMk/>
            <pc:sldMk cId="707407363" sldId="258"/>
            <ac:spMk id="4" creationId="{04E3C171-A471-01B6-B143-8C2A091AC3D8}"/>
          </ac:spMkLst>
        </pc:spChg>
        <pc:spChg chg="add mod">
          <ac:chgData name="Raju Rajala" userId="9df3dad722e66df7" providerId="LiveId" clId="{D9F9D4A1-4B13-4AF4-AFEA-57CCEC83CF56}" dt="2025-10-18T21:20:23.277" v="973" actId="1076"/>
          <ac:spMkLst>
            <pc:docMk/>
            <pc:sldMk cId="707407363" sldId="258"/>
            <ac:spMk id="6" creationId="{1D591901-41DD-8DBF-2496-AA939848F3FA}"/>
          </ac:spMkLst>
        </pc:spChg>
        <pc:spChg chg="add mod">
          <ac:chgData name="Raju Rajala" userId="9df3dad722e66df7" providerId="LiveId" clId="{D9F9D4A1-4B13-4AF4-AFEA-57CCEC83CF56}" dt="2025-10-18T21:20:58.180" v="982" actId="1076"/>
          <ac:spMkLst>
            <pc:docMk/>
            <pc:sldMk cId="707407363" sldId="258"/>
            <ac:spMk id="9" creationId="{A4EBDA89-24A0-04B0-F3D8-B00263625267}"/>
          </ac:spMkLst>
        </pc:spChg>
        <pc:graphicFrameChg chg="add del mod">
          <ac:chgData name="Raju Rajala" userId="9df3dad722e66df7" providerId="LiveId" clId="{D9F9D4A1-4B13-4AF4-AFEA-57CCEC83CF56}" dt="2025-10-18T21:20:01.610" v="966" actId="478"/>
          <ac:graphicFrameMkLst>
            <pc:docMk/>
            <pc:sldMk cId="707407363" sldId="258"/>
            <ac:graphicFrameMk id="5" creationId="{5537B5F3-0B14-868C-46F2-93B684723570}"/>
          </ac:graphicFrameMkLst>
        </pc:graphicFrameChg>
        <pc:graphicFrameChg chg="add del mod">
          <ac:chgData name="Raju Rajala" userId="9df3dad722e66df7" providerId="LiveId" clId="{D9F9D4A1-4B13-4AF4-AFEA-57CCEC83CF56}" dt="2025-10-18T21:20:25.876" v="975" actId="478"/>
          <ac:graphicFrameMkLst>
            <pc:docMk/>
            <pc:sldMk cId="707407363" sldId="258"/>
            <ac:graphicFrameMk id="7" creationId="{E6B381D6-FEC6-CDCD-6649-0400A05EC1D8}"/>
          </ac:graphicFrameMkLst>
        </pc:graphicFrameChg>
        <pc:graphicFrameChg chg="add mod">
          <ac:chgData name="Raju Rajala" userId="9df3dad722e66df7" providerId="LiveId" clId="{D9F9D4A1-4B13-4AF4-AFEA-57CCEC83CF56}" dt="2025-10-18T21:20:19.047" v="972" actId="1076"/>
          <ac:graphicFrameMkLst>
            <pc:docMk/>
            <pc:sldMk cId="707407363" sldId="258"/>
            <ac:graphicFrameMk id="8" creationId="{CAA546B1-3026-27D7-8196-08CA4E2BAF55}"/>
          </ac:graphicFrameMkLst>
        </pc:graphicFrameChg>
        <pc:picChg chg="add del mod">
          <ac:chgData name="Raju Rajala" userId="9df3dad722e66df7" providerId="LiveId" clId="{D9F9D4A1-4B13-4AF4-AFEA-57CCEC83CF56}" dt="2025-10-18T21:19:27.414" v="965" actId="478"/>
          <ac:picMkLst>
            <pc:docMk/>
            <pc:sldMk cId="707407363" sldId="258"/>
            <ac:picMk id="3" creationId="{BFFBFB98-97EE-5AD9-8139-7B2AA014E86A}"/>
          </ac:picMkLst>
        </pc:picChg>
        <pc:picChg chg="add mod">
          <ac:chgData name="Raju Rajala" userId="9df3dad722e66df7" providerId="LiveId" clId="{D9F9D4A1-4B13-4AF4-AFEA-57CCEC83CF56}" dt="2025-10-18T21:20:52.299" v="981" actId="1076"/>
          <ac:picMkLst>
            <pc:docMk/>
            <pc:sldMk cId="707407363" sldId="258"/>
            <ac:picMk id="11" creationId="{F6ED5105-C4E1-F475-F09C-B898A3BB99E9}"/>
          </ac:picMkLst>
        </pc:picChg>
      </pc:sldChg>
      <pc:sldChg chg="addSp delSp modSp new mod">
        <pc:chgData name="Raju Rajala" userId="9df3dad722e66df7" providerId="LiveId" clId="{D9F9D4A1-4B13-4AF4-AFEA-57CCEC83CF56}" dt="2025-10-18T21:22:04.330" v="999" actId="1076"/>
        <pc:sldMkLst>
          <pc:docMk/>
          <pc:sldMk cId="3662592635" sldId="259"/>
        </pc:sldMkLst>
        <pc:spChg chg="add mod">
          <ac:chgData name="Raju Rajala" userId="9df3dad722e66df7" providerId="LiveId" clId="{D9F9D4A1-4B13-4AF4-AFEA-57CCEC83CF56}" dt="2025-10-18T21:21:40.948" v="990" actId="1076"/>
          <ac:spMkLst>
            <pc:docMk/>
            <pc:sldMk cId="3662592635" sldId="259"/>
            <ac:spMk id="6" creationId="{C8ECBCE8-A650-916E-C36A-F767821FCA26}"/>
          </ac:spMkLst>
        </pc:spChg>
        <pc:spChg chg="add mod">
          <ac:chgData name="Raju Rajala" userId="9df3dad722e66df7" providerId="LiveId" clId="{D9F9D4A1-4B13-4AF4-AFEA-57CCEC83CF56}" dt="2025-10-16T02:55:20.536" v="289" actId="1076"/>
          <ac:spMkLst>
            <pc:docMk/>
            <pc:sldMk cId="3662592635" sldId="259"/>
            <ac:spMk id="8" creationId="{E8A05F62-DDD6-4277-C716-136D3FA54C02}"/>
          </ac:spMkLst>
        </pc:spChg>
        <pc:spChg chg="add mod">
          <ac:chgData name="Raju Rajala" userId="9df3dad722e66df7" providerId="LiveId" clId="{D9F9D4A1-4B13-4AF4-AFEA-57CCEC83CF56}" dt="2025-10-18T21:22:04.330" v="999" actId="1076"/>
          <ac:spMkLst>
            <pc:docMk/>
            <pc:sldMk cId="3662592635" sldId="259"/>
            <ac:spMk id="9" creationId="{9A0F3D73-AF0C-FDAD-CC0E-91F6DA24BFBA}"/>
          </ac:spMkLst>
        </pc:spChg>
        <pc:graphicFrameChg chg="add del mod">
          <ac:chgData name="Raju Rajala" userId="9df3dad722e66df7" providerId="LiveId" clId="{D9F9D4A1-4B13-4AF4-AFEA-57CCEC83CF56}" dt="2025-10-18T21:21:19.735" v="984" actId="478"/>
          <ac:graphicFrameMkLst>
            <pc:docMk/>
            <pc:sldMk cId="3662592635" sldId="259"/>
            <ac:graphicFrameMk id="5" creationId="{0E25C53A-5654-0A44-CE29-02794BFB5DE0}"/>
          </ac:graphicFrameMkLst>
        </pc:graphicFrameChg>
        <pc:graphicFrameChg chg="add del mod">
          <ac:chgData name="Raju Rajala" userId="9df3dad722e66df7" providerId="LiveId" clId="{D9F9D4A1-4B13-4AF4-AFEA-57CCEC83CF56}" dt="2025-10-18T21:21:52.588" v="993" actId="478"/>
          <ac:graphicFrameMkLst>
            <pc:docMk/>
            <pc:sldMk cId="3662592635" sldId="259"/>
            <ac:graphicFrameMk id="7" creationId="{7FD14027-7020-DCCB-576B-F48BD7FDFEB3}"/>
          </ac:graphicFrameMkLst>
        </pc:graphicFrameChg>
        <pc:picChg chg="add mod">
          <ac:chgData name="Raju Rajala" userId="9df3dad722e66df7" providerId="LiveId" clId="{D9F9D4A1-4B13-4AF4-AFEA-57CCEC83CF56}" dt="2025-10-18T21:21:30.796" v="988" actId="1076"/>
          <ac:picMkLst>
            <pc:docMk/>
            <pc:sldMk cId="3662592635" sldId="259"/>
            <ac:picMk id="3" creationId="{87E85F41-B3B1-2B4C-6F03-B4FB561F68D8}"/>
          </ac:picMkLst>
        </pc:picChg>
        <pc:picChg chg="add mod">
          <ac:chgData name="Raju Rajala" userId="9df3dad722e66df7" providerId="LiveId" clId="{D9F9D4A1-4B13-4AF4-AFEA-57CCEC83CF56}" dt="2025-10-18T21:22:00.735" v="998" actId="1076"/>
          <ac:picMkLst>
            <pc:docMk/>
            <pc:sldMk cId="3662592635" sldId="259"/>
            <ac:picMk id="10" creationId="{358CFBDE-0153-99E7-3BDB-7EE293A1C939}"/>
          </ac:picMkLst>
        </pc:picChg>
      </pc:sldChg>
      <pc:sldChg chg="addSp delSp modSp new mod">
        <pc:chgData name="Raju Rajala" userId="9df3dad722e66df7" providerId="LiveId" clId="{D9F9D4A1-4B13-4AF4-AFEA-57CCEC83CF56}" dt="2025-10-18T21:23:21.223" v="1010" actId="1076"/>
        <pc:sldMkLst>
          <pc:docMk/>
          <pc:sldMk cId="122123285" sldId="260"/>
        </pc:sldMkLst>
        <pc:spChg chg="add mod">
          <ac:chgData name="Raju Rajala" userId="9df3dad722e66df7" providerId="LiveId" clId="{D9F9D4A1-4B13-4AF4-AFEA-57CCEC83CF56}" dt="2025-10-16T02:53:04.301" v="259" actId="1076"/>
          <ac:spMkLst>
            <pc:docMk/>
            <pc:sldMk cId="122123285" sldId="260"/>
            <ac:spMk id="3" creationId="{5047693F-F755-FE29-49AB-E56D1242D480}"/>
          </ac:spMkLst>
        </pc:spChg>
        <pc:spChg chg="add mod">
          <ac:chgData name="Raju Rajala" userId="9df3dad722e66df7" providerId="LiveId" clId="{D9F9D4A1-4B13-4AF4-AFEA-57CCEC83CF56}" dt="2025-10-18T21:23:21.223" v="1010" actId="1076"/>
          <ac:spMkLst>
            <pc:docMk/>
            <pc:sldMk cId="122123285" sldId="260"/>
            <ac:spMk id="6" creationId="{8F398B4D-FD96-49A2-933F-0F00FC9F2585}"/>
          </ac:spMkLst>
        </pc:spChg>
        <pc:spChg chg="add mod">
          <ac:chgData name="Raju Rajala" userId="9df3dad722e66df7" providerId="LiveId" clId="{D9F9D4A1-4B13-4AF4-AFEA-57CCEC83CF56}" dt="2025-10-16T02:56:32.703" v="304" actId="6549"/>
          <ac:spMkLst>
            <pc:docMk/>
            <pc:sldMk cId="122123285" sldId="260"/>
            <ac:spMk id="9" creationId="{66CAAA15-2C09-A6A7-E6BE-2B34881F821B}"/>
          </ac:spMkLst>
        </pc:spChg>
        <pc:graphicFrameChg chg="add mod">
          <ac:chgData name="Raju Rajala" userId="9df3dad722e66df7" providerId="LiveId" clId="{D9F9D4A1-4B13-4AF4-AFEA-57CCEC83CF56}" dt="2025-10-18T21:23:12.840" v="1009" actId="1076"/>
          <ac:graphicFrameMkLst>
            <pc:docMk/>
            <pc:sldMk cId="122123285" sldId="260"/>
            <ac:graphicFrameMk id="2" creationId="{C57B4DC0-441D-54C9-C2DA-0924888AC865}"/>
          </ac:graphicFrameMkLst>
        </pc:graphicFrameChg>
        <pc:graphicFrameChg chg="add del mod">
          <ac:chgData name="Raju Rajala" userId="9df3dad722e66df7" providerId="LiveId" clId="{D9F9D4A1-4B13-4AF4-AFEA-57CCEC83CF56}" dt="2025-10-18T21:23:01.083" v="1004" actId="478"/>
          <ac:graphicFrameMkLst>
            <pc:docMk/>
            <pc:sldMk cId="122123285" sldId="260"/>
            <ac:graphicFrameMk id="5" creationId="{B55A216B-611B-C5D6-B532-E465B063918A}"/>
          </ac:graphicFrameMkLst>
        </pc:graphicFrameChg>
      </pc:sldChg>
      <pc:sldChg chg="addSp delSp modSp new mod">
        <pc:chgData name="Raju Rajala" userId="9df3dad722e66df7" providerId="LiveId" clId="{D9F9D4A1-4B13-4AF4-AFEA-57CCEC83CF56}" dt="2025-10-18T21:25:30.891" v="1028" actId="1076"/>
        <pc:sldMkLst>
          <pc:docMk/>
          <pc:sldMk cId="832424216" sldId="261"/>
        </pc:sldMkLst>
        <pc:spChg chg="add mod">
          <ac:chgData name="Raju Rajala" userId="9df3dad722e66df7" providerId="LiveId" clId="{D9F9D4A1-4B13-4AF4-AFEA-57CCEC83CF56}" dt="2025-10-16T03:43:08.194" v="348" actId="2711"/>
          <ac:spMkLst>
            <pc:docMk/>
            <pc:sldMk cId="832424216" sldId="261"/>
            <ac:spMk id="3" creationId="{EBB13B63-2CFB-91D8-2F50-20C605E6C828}"/>
          </ac:spMkLst>
        </pc:spChg>
        <pc:spChg chg="add mod">
          <ac:chgData name="Raju Rajala" userId="9df3dad722e66df7" providerId="LiveId" clId="{D9F9D4A1-4B13-4AF4-AFEA-57CCEC83CF56}" dt="2025-10-18T21:24:03.785" v="1018" actId="1076"/>
          <ac:spMkLst>
            <pc:docMk/>
            <pc:sldMk cId="832424216" sldId="261"/>
            <ac:spMk id="4" creationId="{54CB7681-F66A-A33E-93B3-BEC3FF893BBF}"/>
          </ac:spMkLst>
        </pc:spChg>
        <pc:spChg chg="add mod">
          <ac:chgData name="Raju Rajala" userId="9df3dad722e66df7" providerId="LiveId" clId="{D9F9D4A1-4B13-4AF4-AFEA-57CCEC83CF56}" dt="2025-10-18T21:25:24.071" v="1027" actId="14100"/>
          <ac:spMkLst>
            <pc:docMk/>
            <pc:sldMk cId="832424216" sldId="261"/>
            <ac:spMk id="7" creationId="{E48B6931-E508-A753-1041-2BE07462D272}"/>
          </ac:spMkLst>
        </pc:spChg>
        <pc:spChg chg="add mod">
          <ac:chgData name="Raju Rajala" userId="9df3dad722e66df7" providerId="LiveId" clId="{D9F9D4A1-4B13-4AF4-AFEA-57CCEC83CF56}" dt="2025-10-18T21:25:30.891" v="1028" actId="1076"/>
          <ac:spMkLst>
            <pc:docMk/>
            <pc:sldMk cId="832424216" sldId="261"/>
            <ac:spMk id="8" creationId="{08701A2C-52C2-656A-4867-1CC0548ED5DF}"/>
          </ac:spMkLst>
        </pc:spChg>
        <pc:graphicFrameChg chg="add del mod">
          <ac:chgData name="Raju Rajala" userId="9df3dad722e66df7" providerId="LiveId" clId="{D9F9D4A1-4B13-4AF4-AFEA-57CCEC83CF56}" dt="2025-10-18T21:23:50.560" v="1011" actId="478"/>
          <ac:graphicFrameMkLst>
            <pc:docMk/>
            <pc:sldMk cId="832424216" sldId="261"/>
            <ac:graphicFrameMk id="5" creationId="{8C67BFC5-2BC1-4FD5-0D6F-E43630E0A25B}"/>
          </ac:graphicFrameMkLst>
        </pc:graphicFrameChg>
        <pc:graphicFrameChg chg="add del mod">
          <ac:chgData name="Raju Rajala" userId="9df3dad722e66df7" providerId="LiveId" clId="{D9F9D4A1-4B13-4AF4-AFEA-57CCEC83CF56}" dt="2025-10-18T21:24:55.656" v="1022" actId="478"/>
          <ac:graphicFrameMkLst>
            <pc:docMk/>
            <pc:sldMk cId="832424216" sldId="261"/>
            <ac:graphicFrameMk id="6" creationId="{5BE15714-571B-58DF-9C39-773AAFB7D986}"/>
          </ac:graphicFrameMkLst>
        </pc:graphicFrameChg>
        <pc:graphicFrameChg chg="add mod ord">
          <ac:chgData name="Raju Rajala" userId="9df3dad722e66df7" providerId="LiveId" clId="{D9F9D4A1-4B13-4AF4-AFEA-57CCEC83CF56}" dt="2025-10-18T21:25:15.589" v="1026" actId="1076"/>
          <ac:graphicFrameMkLst>
            <pc:docMk/>
            <pc:sldMk cId="832424216" sldId="261"/>
            <ac:graphicFrameMk id="10" creationId="{E945BFAC-A09C-3334-0BA8-8E07686A037B}"/>
          </ac:graphicFrameMkLst>
        </pc:graphicFrameChg>
        <pc:picChg chg="add mod">
          <ac:chgData name="Raju Rajala" userId="9df3dad722e66df7" providerId="LiveId" clId="{D9F9D4A1-4B13-4AF4-AFEA-57CCEC83CF56}" dt="2025-10-18T21:23:59.968" v="1017" actId="962"/>
          <ac:picMkLst>
            <pc:docMk/>
            <pc:sldMk cId="832424216" sldId="261"/>
            <ac:picMk id="9" creationId="{AE283690-B721-F7BB-D8E7-3ABF3F501C1A}"/>
          </ac:picMkLst>
        </pc:picChg>
      </pc:sldChg>
      <pc:sldChg chg="addSp modSp new mod">
        <pc:chgData name="Raju Rajala" userId="9df3dad722e66df7" providerId="LiveId" clId="{D9F9D4A1-4B13-4AF4-AFEA-57CCEC83CF56}" dt="2025-10-16T03:47:49.281" v="383" actId="2711"/>
        <pc:sldMkLst>
          <pc:docMk/>
          <pc:sldMk cId="3423508271" sldId="262"/>
        </pc:sldMkLst>
        <pc:spChg chg="add mod">
          <ac:chgData name="Raju Rajala" userId="9df3dad722e66df7" providerId="LiveId" clId="{D9F9D4A1-4B13-4AF4-AFEA-57CCEC83CF56}" dt="2025-10-16T03:47:49.281" v="383" actId="2711"/>
          <ac:spMkLst>
            <pc:docMk/>
            <pc:sldMk cId="3423508271" sldId="262"/>
            <ac:spMk id="3" creationId="{513AE0E0-BD3C-0E9B-0866-C374A3B944EE}"/>
          </ac:spMkLst>
        </pc:spChg>
        <pc:spChg chg="add mod">
          <ac:chgData name="Raju Rajala" userId="9df3dad722e66df7" providerId="LiveId" clId="{D9F9D4A1-4B13-4AF4-AFEA-57CCEC83CF56}" dt="2025-10-16T03:47:49.281" v="383" actId="2711"/>
          <ac:spMkLst>
            <pc:docMk/>
            <pc:sldMk cId="3423508271" sldId="262"/>
            <ac:spMk id="4" creationId="{156F878A-B43A-8D69-0A11-2462C09A5717}"/>
          </ac:spMkLst>
        </pc:spChg>
        <pc:spChg chg="add mod">
          <ac:chgData name="Raju Rajala" userId="9df3dad722e66df7" providerId="LiveId" clId="{D9F9D4A1-4B13-4AF4-AFEA-57CCEC83CF56}" dt="2025-10-16T03:47:49.281" v="383" actId="2711"/>
          <ac:spMkLst>
            <pc:docMk/>
            <pc:sldMk cId="3423508271" sldId="262"/>
            <ac:spMk id="6" creationId="{A11221B0-5750-4814-0D58-EBE977B08A8B}"/>
          </ac:spMkLst>
        </pc:spChg>
        <pc:graphicFrameChg chg="add mod">
          <ac:chgData name="Raju Rajala" userId="9df3dad722e66df7" providerId="LiveId" clId="{D9F9D4A1-4B13-4AF4-AFEA-57CCEC83CF56}" dt="2025-10-16T03:45:17.646" v="354" actId="1076"/>
          <ac:graphicFrameMkLst>
            <pc:docMk/>
            <pc:sldMk cId="3423508271" sldId="262"/>
            <ac:graphicFrameMk id="2" creationId="{B7B4D7EA-6E26-37F7-7B3B-0C48E3B3C731}"/>
          </ac:graphicFrameMkLst>
        </pc:graphicFrameChg>
        <pc:graphicFrameChg chg="add mod">
          <ac:chgData name="Raju Rajala" userId="9df3dad722e66df7" providerId="LiveId" clId="{D9F9D4A1-4B13-4AF4-AFEA-57CCEC83CF56}" dt="2025-10-16T03:47:34.050" v="377" actId="1076"/>
          <ac:graphicFrameMkLst>
            <pc:docMk/>
            <pc:sldMk cId="3423508271" sldId="262"/>
            <ac:graphicFrameMk id="5" creationId="{456DAE14-B3D6-7717-8DF9-1D1413ACEB02}"/>
          </ac:graphicFrameMkLst>
        </pc:graphicFrameChg>
      </pc:sldChg>
      <pc:sldChg chg="addSp modSp new mod">
        <pc:chgData name="Raju Rajala" userId="9df3dad722e66df7" providerId="LiveId" clId="{D9F9D4A1-4B13-4AF4-AFEA-57CCEC83CF56}" dt="2025-10-16T03:50:15.217" v="408" actId="2711"/>
        <pc:sldMkLst>
          <pc:docMk/>
          <pc:sldMk cId="2238900700" sldId="263"/>
        </pc:sldMkLst>
        <pc:spChg chg="add mod">
          <ac:chgData name="Raju Rajala" userId="9df3dad722e66df7" providerId="LiveId" clId="{D9F9D4A1-4B13-4AF4-AFEA-57CCEC83CF56}" dt="2025-10-16T03:49:04.995" v="397" actId="2711"/>
          <ac:spMkLst>
            <pc:docMk/>
            <pc:sldMk cId="2238900700" sldId="263"/>
            <ac:spMk id="3" creationId="{883F314C-FE3C-F2C6-DF2A-883B2C31707D}"/>
          </ac:spMkLst>
        </pc:spChg>
        <pc:spChg chg="add mod">
          <ac:chgData name="Raju Rajala" userId="9df3dad722e66df7" providerId="LiveId" clId="{D9F9D4A1-4B13-4AF4-AFEA-57CCEC83CF56}" dt="2025-10-16T03:49:04.995" v="397" actId="2711"/>
          <ac:spMkLst>
            <pc:docMk/>
            <pc:sldMk cId="2238900700" sldId="263"/>
            <ac:spMk id="4" creationId="{84424520-E713-B299-F1D3-9D696FA31E50}"/>
          </ac:spMkLst>
        </pc:spChg>
        <pc:spChg chg="add mod">
          <ac:chgData name="Raju Rajala" userId="9df3dad722e66df7" providerId="LiveId" clId="{D9F9D4A1-4B13-4AF4-AFEA-57CCEC83CF56}" dt="2025-10-16T03:50:15.217" v="408" actId="2711"/>
          <ac:spMkLst>
            <pc:docMk/>
            <pc:sldMk cId="2238900700" sldId="263"/>
            <ac:spMk id="6" creationId="{D3349831-D70C-6F0C-152F-C044B6337302}"/>
          </ac:spMkLst>
        </pc:spChg>
        <pc:graphicFrameChg chg="add mod">
          <ac:chgData name="Raju Rajala" userId="9df3dad722e66df7" providerId="LiveId" clId="{D9F9D4A1-4B13-4AF4-AFEA-57CCEC83CF56}" dt="2025-10-16T03:49:02.203" v="396" actId="1076"/>
          <ac:graphicFrameMkLst>
            <pc:docMk/>
            <pc:sldMk cId="2238900700" sldId="263"/>
            <ac:graphicFrameMk id="2" creationId="{2718CCE4-C336-347A-C50B-09E99A3B3318}"/>
          </ac:graphicFrameMkLst>
        </pc:graphicFrameChg>
        <pc:graphicFrameChg chg="add mod">
          <ac:chgData name="Raju Rajala" userId="9df3dad722e66df7" providerId="LiveId" clId="{D9F9D4A1-4B13-4AF4-AFEA-57CCEC83CF56}" dt="2025-10-16T03:49:55.087" v="401" actId="1076"/>
          <ac:graphicFrameMkLst>
            <pc:docMk/>
            <pc:sldMk cId="2238900700" sldId="263"/>
            <ac:graphicFrameMk id="5" creationId="{13AB2EDA-F6D9-AFBE-E688-E96445EBE361}"/>
          </ac:graphicFrameMkLst>
        </pc:graphicFrameChg>
      </pc:sldChg>
      <pc:sldChg chg="addSp modSp new mod">
        <pc:chgData name="Raju Rajala" userId="9df3dad722e66df7" providerId="LiveId" clId="{D9F9D4A1-4B13-4AF4-AFEA-57CCEC83CF56}" dt="2025-10-16T03:55:04.955" v="478" actId="1076"/>
        <pc:sldMkLst>
          <pc:docMk/>
          <pc:sldMk cId="2259977411" sldId="264"/>
        </pc:sldMkLst>
        <pc:spChg chg="add mod">
          <ac:chgData name="Raju Rajala" userId="9df3dad722e66df7" providerId="LiveId" clId="{D9F9D4A1-4B13-4AF4-AFEA-57CCEC83CF56}" dt="2025-10-16T03:55:04.955" v="478" actId="1076"/>
          <ac:spMkLst>
            <pc:docMk/>
            <pc:sldMk cId="2259977411" sldId="264"/>
            <ac:spMk id="2" creationId="{6310C492-12B9-4585-94E9-EB2D130292C0}"/>
          </ac:spMkLst>
        </pc:spChg>
        <pc:spChg chg="add mod">
          <ac:chgData name="Raju Rajala" userId="9df3dad722e66df7" providerId="LiveId" clId="{D9F9D4A1-4B13-4AF4-AFEA-57CCEC83CF56}" dt="2025-10-16T03:55:04.955" v="478" actId="1076"/>
          <ac:spMkLst>
            <pc:docMk/>
            <pc:sldMk cId="2259977411" sldId="264"/>
            <ac:spMk id="4" creationId="{D980B9B7-BDAF-2066-DA83-907D40E3A92F}"/>
          </ac:spMkLst>
        </pc:spChg>
        <pc:spChg chg="add mod">
          <ac:chgData name="Raju Rajala" userId="9df3dad722e66df7" providerId="LiveId" clId="{D9F9D4A1-4B13-4AF4-AFEA-57CCEC83CF56}" dt="2025-10-16T03:53:21.795" v="464" actId="20577"/>
          <ac:spMkLst>
            <pc:docMk/>
            <pc:sldMk cId="2259977411" sldId="264"/>
            <ac:spMk id="5" creationId="{D06E171C-9D62-3700-B65E-1B531E35B452}"/>
          </ac:spMkLst>
        </pc:spChg>
        <pc:spChg chg="add mod">
          <ac:chgData name="Raju Rajala" userId="9df3dad722e66df7" providerId="LiveId" clId="{D9F9D4A1-4B13-4AF4-AFEA-57CCEC83CF56}" dt="2025-10-16T03:55:04.955" v="478" actId="1076"/>
          <ac:spMkLst>
            <pc:docMk/>
            <pc:sldMk cId="2259977411" sldId="264"/>
            <ac:spMk id="7" creationId="{28E81570-006D-34C0-DB37-D0C75C54129E}"/>
          </ac:spMkLst>
        </pc:spChg>
        <pc:graphicFrameChg chg="add mod">
          <ac:chgData name="Raju Rajala" userId="9df3dad722e66df7" providerId="LiveId" clId="{D9F9D4A1-4B13-4AF4-AFEA-57CCEC83CF56}" dt="2025-10-16T03:55:04.955" v="478" actId="1076"/>
          <ac:graphicFrameMkLst>
            <pc:docMk/>
            <pc:sldMk cId="2259977411" sldId="264"/>
            <ac:graphicFrameMk id="3" creationId="{F4EEBB06-B465-D78F-7AE4-F05D95A00B13}"/>
          </ac:graphicFrameMkLst>
        </pc:graphicFrameChg>
        <pc:graphicFrameChg chg="add mod">
          <ac:chgData name="Raju Rajala" userId="9df3dad722e66df7" providerId="LiveId" clId="{D9F9D4A1-4B13-4AF4-AFEA-57CCEC83CF56}" dt="2025-10-16T03:55:04.955" v="478" actId="1076"/>
          <ac:graphicFrameMkLst>
            <pc:docMk/>
            <pc:sldMk cId="2259977411" sldId="264"/>
            <ac:graphicFrameMk id="6" creationId="{890F8744-1B09-9BFC-9A04-996F61D754DE}"/>
          </ac:graphicFrameMkLst>
        </pc:graphicFrameChg>
      </pc:sldChg>
      <pc:sldChg chg="addSp modSp new mod">
        <pc:chgData name="Raju Rajala" userId="9df3dad722e66df7" providerId="LiveId" clId="{D9F9D4A1-4B13-4AF4-AFEA-57CCEC83CF56}" dt="2025-10-16T04:05:26.772" v="527" actId="2711"/>
        <pc:sldMkLst>
          <pc:docMk/>
          <pc:sldMk cId="1991414841" sldId="265"/>
        </pc:sldMkLst>
        <pc:spChg chg="add mod">
          <ac:chgData name="Raju Rajala" userId="9df3dad722e66df7" providerId="LiveId" clId="{D9F9D4A1-4B13-4AF4-AFEA-57CCEC83CF56}" dt="2025-10-16T04:05:05.816" v="516" actId="1076"/>
          <ac:spMkLst>
            <pc:docMk/>
            <pc:sldMk cId="1991414841" sldId="265"/>
            <ac:spMk id="2" creationId="{E23B5D2F-B1C1-2C9A-7CD9-ACC4FBE0C78F}"/>
          </ac:spMkLst>
        </pc:spChg>
        <pc:spChg chg="add mod">
          <ac:chgData name="Raju Rajala" userId="9df3dad722e66df7" providerId="LiveId" clId="{D9F9D4A1-4B13-4AF4-AFEA-57CCEC83CF56}" dt="2025-10-16T04:05:05.816" v="516" actId="1076"/>
          <ac:spMkLst>
            <pc:docMk/>
            <pc:sldMk cId="1991414841" sldId="265"/>
            <ac:spMk id="4" creationId="{FAA3BB06-3D01-2406-8096-ADEA9AE973F3}"/>
          </ac:spMkLst>
        </pc:spChg>
        <pc:spChg chg="add mod">
          <ac:chgData name="Raju Rajala" userId="9df3dad722e66df7" providerId="LiveId" clId="{D9F9D4A1-4B13-4AF4-AFEA-57CCEC83CF56}" dt="2025-10-16T04:05:26.772" v="527" actId="2711"/>
          <ac:spMkLst>
            <pc:docMk/>
            <pc:sldMk cId="1991414841" sldId="265"/>
            <ac:spMk id="6" creationId="{D4BB19B4-ADF3-EDC3-6317-E985628C6552}"/>
          </ac:spMkLst>
        </pc:spChg>
        <pc:graphicFrameChg chg="add mod">
          <ac:chgData name="Raju Rajala" userId="9df3dad722e66df7" providerId="LiveId" clId="{D9F9D4A1-4B13-4AF4-AFEA-57CCEC83CF56}" dt="2025-10-16T04:05:05.816" v="516" actId="1076"/>
          <ac:graphicFrameMkLst>
            <pc:docMk/>
            <pc:sldMk cId="1991414841" sldId="265"/>
            <ac:graphicFrameMk id="3" creationId="{9DBD8264-6CDC-7822-8319-10832B3FA614}"/>
          </ac:graphicFrameMkLst>
        </pc:graphicFrameChg>
        <pc:graphicFrameChg chg="add mod">
          <ac:chgData name="Raju Rajala" userId="9df3dad722e66df7" providerId="LiveId" clId="{D9F9D4A1-4B13-4AF4-AFEA-57CCEC83CF56}" dt="2025-10-16T04:05:11.914" v="519" actId="1076"/>
          <ac:graphicFrameMkLst>
            <pc:docMk/>
            <pc:sldMk cId="1991414841" sldId="265"/>
            <ac:graphicFrameMk id="5" creationId="{3B7984D1-4A64-BCAB-264F-B54ADCA2A59E}"/>
          </ac:graphicFrameMkLst>
        </pc:graphicFrameChg>
      </pc:sldChg>
      <pc:sldChg chg="addSp modSp new mod">
        <pc:chgData name="Raju Rajala" userId="9df3dad722e66df7" providerId="LiveId" clId="{D9F9D4A1-4B13-4AF4-AFEA-57CCEC83CF56}" dt="2025-10-16T04:08:46.695" v="559" actId="2711"/>
        <pc:sldMkLst>
          <pc:docMk/>
          <pc:sldMk cId="3425031768" sldId="266"/>
        </pc:sldMkLst>
        <pc:spChg chg="add mod">
          <ac:chgData name="Raju Rajala" userId="9df3dad722e66df7" providerId="LiveId" clId="{D9F9D4A1-4B13-4AF4-AFEA-57CCEC83CF56}" dt="2025-10-16T04:08:46.695" v="559" actId="2711"/>
          <ac:spMkLst>
            <pc:docMk/>
            <pc:sldMk cId="3425031768" sldId="266"/>
            <ac:spMk id="2" creationId="{5AC7D3CC-6656-FB74-E194-C9A9063CA604}"/>
          </ac:spMkLst>
        </pc:spChg>
        <pc:spChg chg="add mod">
          <ac:chgData name="Raju Rajala" userId="9df3dad722e66df7" providerId="LiveId" clId="{D9F9D4A1-4B13-4AF4-AFEA-57CCEC83CF56}" dt="2025-10-16T04:08:46.695" v="559" actId="2711"/>
          <ac:spMkLst>
            <pc:docMk/>
            <pc:sldMk cId="3425031768" sldId="266"/>
            <ac:spMk id="4" creationId="{33ADC60E-2CD0-8C5C-F7AF-DBA180B9E5AE}"/>
          </ac:spMkLst>
        </pc:spChg>
        <pc:spChg chg="add mod">
          <ac:chgData name="Raju Rajala" userId="9df3dad722e66df7" providerId="LiveId" clId="{D9F9D4A1-4B13-4AF4-AFEA-57CCEC83CF56}" dt="2025-10-16T04:08:46.695" v="559" actId="2711"/>
          <ac:spMkLst>
            <pc:docMk/>
            <pc:sldMk cId="3425031768" sldId="266"/>
            <ac:spMk id="6" creationId="{1F6C587C-3C39-9DCD-6C0B-8BDB0757BD0D}"/>
          </ac:spMkLst>
        </pc:spChg>
        <pc:graphicFrameChg chg="add mod">
          <ac:chgData name="Raju Rajala" userId="9df3dad722e66df7" providerId="LiveId" clId="{D9F9D4A1-4B13-4AF4-AFEA-57CCEC83CF56}" dt="2025-10-16T04:08:19.870" v="549" actId="14100"/>
          <ac:graphicFrameMkLst>
            <pc:docMk/>
            <pc:sldMk cId="3425031768" sldId="266"/>
            <ac:graphicFrameMk id="3" creationId="{8C37EA33-51BD-D1ED-EBB2-5228A5124CCC}"/>
          </ac:graphicFrameMkLst>
        </pc:graphicFrameChg>
        <pc:graphicFrameChg chg="add mod">
          <ac:chgData name="Raju Rajala" userId="9df3dad722e66df7" providerId="LiveId" clId="{D9F9D4A1-4B13-4AF4-AFEA-57CCEC83CF56}" dt="2025-10-16T04:08:27.192" v="551" actId="1076"/>
          <ac:graphicFrameMkLst>
            <pc:docMk/>
            <pc:sldMk cId="3425031768" sldId="266"/>
            <ac:graphicFrameMk id="5" creationId="{1B84F2A6-B1A6-4CE4-BC60-36412A9C6193}"/>
          </ac:graphicFrameMkLst>
        </pc:graphicFrameChg>
      </pc:sldChg>
      <pc:sldChg chg="addSp modSp new mod">
        <pc:chgData name="Raju Rajala" userId="9df3dad722e66df7" providerId="LiveId" clId="{D9F9D4A1-4B13-4AF4-AFEA-57CCEC83CF56}" dt="2025-10-16T04:11:31.961" v="599" actId="2711"/>
        <pc:sldMkLst>
          <pc:docMk/>
          <pc:sldMk cId="2750181786" sldId="267"/>
        </pc:sldMkLst>
        <pc:spChg chg="add mod">
          <ac:chgData name="Raju Rajala" userId="9df3dad722e66df7" providerId="LiveId" clId="{D9F9D4A1-4B13-4AF4-AFEA-57CCEC83CF56}" dt="2025-10-16T04:11:31.961" v="599" actId="2711"/>
          <ac:spMkLst>
            <pc:docMk/>
            <pc:sldMk cId="2750181786" sldId="267"/>
            <ac:spMk id="3" creationId="{11155F8C-66A3-0E8D-1ECD-EFD1414E028B}"/>
          </ac:spMkLst>
        </pc:spChg>
        <pc:spChg chg="add mod">
          <ac:chgData name="Raju Rajala" userId="9df3dad722e66df7" providerId="LiveId" clId="{D9F9D4A1-4B13-4AF4-AFEA-57CCEC83CF56}" dt="2025-10-16T04:11:31.961" v="599" actId="2711"/>
          <ac:spMkLst>
            <pc:docMk/>
            <pc:sldMk cId="2750181786" sldId="267"/>
            <ac:spMk id="4" creationId="{FBCBB437-19A2-65B2-F2BA-ACC916B30169}"/>
          </ac:spMkLst>
        </pc:spChg>
        <pc:spChg chg="add mod">
          <ac:chgData name="Raju Rajala" userId="9df3dad722e66df7" providerId="LiveId" clId="{D9F9D4A1-4B13-4AF4-AFEA-57CCEC83CF56}" dt="2025-10-16T04:11:31.961" v="599" actId="2711"/>
          <ac:spMkLst>
            <pc:docMk/>
            <pc:sldMk cId="2750181786" sldId="267"/>
            <ac:spMk id="6" creationId="{9E287212-8DDD-C7C2-1EB3-4758AA5E2332}"/>
          </ac:spMkLst>
        </pc:spChg>
        <pc:graphicFrameChg chg="add mod">
          <ac:chgData name="Raju Rajala" userId="9df3dad722e66df7" providerId="LiveId" clId="{D9F9D4A1-4B13-4AF4-AFEA-57CCEC83CF56}" dt="2025-10-16T04:09:46.752" v="567" actId="1076"/>
          <ac:graphicFrameMkLst>
            <pc:docMk/>
            <pc:sldMk cId="2750181786" sldId="267"/>
            <ac:graphicFrameMk id="2" creationId="{5A09E53B-5A4F-2562-D1DC-AEEEB95F6962}"/>
          </ac:graphicFrameMkLst>
        </pc:graphicFrameChg>
        <pc:graphicFrameChg chg="add mod">
          <ac:chgData name="Raju Rajala" userId="9df3dad722e66df7" providerId="LiveId" clId="{D9F9D4A1-4B13-4AF4-AFEA-57CCEC83CF56}" dt="2025-10-16T04:10:55.065" v="580" actId="1076"/>
          <ac:graphicFrameMkLst>
            <pc:docMk/>
            <pc:sldMk cId="2750181786" sldId="267"/>
            <ac:graphicFrameMk id="5" creationId="{FFA4C84E-DC78-96CB-7913-681B140083EB}"/>
          </ac:graphicFrameMkLst>
        </pc:graphicFrameChg>
      </pc:sldChg>
      <pc:sldChg chg="addSp modSp new mod">
        <pc:chgData name="Raju Rajala" userId="9df3dad722e66df7" providerId="LiveId" clId="{D9F9D4A1-4B13-4AF4-AFEA-57CCEC83CF56}" dt="2025-10-16T04:15:36.011" v="642" actId="2711"/>
        <pc:sldMkLst>
          <pc:docMk/>
          <pc:sldMk cId="3483334615" sldId="268"/>
        </pc:sldMkLst>
        <pc:spChg chg="add mod">
          <ac:chgData name="Raju Rajala" userId="9df3dad722e66df7" providerId="LiveId" clId="{D9F9D4A1-4B13-4AF4-AFEA-57CCEC83CF56}" dt="2025-10-16T04:15:36.011" v="642" actId="2711"/>
          <ac:spMkLst>
            <pc:docMk/>
            <pc:sldMk cId="3483334615" sldId="268"/>
            <ac:spMk id="3" creationId="{5BEF442F-CD02-7E78-3EFC-86E78115A501}"/>
          </ac:spMkLst>
        </pc:spChg>
        <pc:spChg chg="add mod">
          <ac:chgData name="Raju Rajala" userId="9df3dad722e66df7" providerId="LiveId" clId="{D9F9D4A1-4B13-4AF4-AFEA-57CCEC83CF56}" dt="2025-10-16T04:15:36.011" v="642" actId="2711"/>
          <ac:spMkLst>
            <pc:docMk/>
            <pc:sldMk cId="3483334615" sldId="268"/>
            <ac:spMk id="4" creationId="{BF5B81DD-D9FC-E8A5-8AE1-A57ADBCC6F37}"/>
          </ac:spMkLst>
        </pc:spChg>
        <pc:spChg chg="add mod">
          <ac:chgData name="Raju Rajala" userId="9df3dad722e66df7" providerId="LiveId" clId="{D9F9D4A1-4B13-4AF4-AFEA-57CCEC83CF56}" dt="2025-10-16T04:15:36.011" v="642" actId="2711"/>
          <ac:spMkLst>
            <pc:docMk/>
            <pc:sldMk cId="3483334615" sldId="268"/>
            <ac:spMk id="6" creationId="{9AAB1961-ED13-C54C-2B64-5F2659CE30DA}"/>
          </ac:spMkLst>
        </pc:spChg>
        <pc:graphicFrameChg chg="add mod">
          <ac:chgData name="Raju Rajala" userId="9df3dad722e66df7" providerId="LiveId" clId="{D9F9D4A1-4B13-4AF4-AFEA-57CCEC83CF56}" dt="2025-10-16T04:13:43.983" v="621" actId="1076"/>
          <ac:graphicFrameMkLst>
            <pc:docMk/>
            <pc:sldMk cId="3483334615" sldId="268"/>
            <ac:graphicFrameMk id="2" creationId="{9A2014CB-6EBD-CA60-F0D8-E95BE90CEB78}"/>
          </ac:graphicFrameMkLst>
        </pc:graphicFrameChg>
        <pc:graphicFrameChg chg="add mod">
          <ac:chgData name="Raju Rajala" userId="9df3dad722e66df7" providerId="LiveId" clId="{D9F9D4A1-4B13-4AF4-AFEA-57CCEC83CF56}" dt="2025-10-16T04:15:03.408" v="629" actId="1076"/>
          <ac:graphicFrameMkLst>
            <pc:docMk/>
            <pc:sldMk cId="3483334615" sldId="268"/>
            <ac:graphicFrameMk id="5" creationId="{8B51E487-2403-DD0E-B113-6B525BCBCB9D}"/>
          </ac:graphicFrameMkLst>
        </pc:graphicFrameChg>
      </pc:sldChg>
      <pc:sldChg chg="addSp modSp new mod">
        <pc:chgData name="Raju Rajala" userId="9df3dad722e66df7" providerId="LiveId" clId="{D9F9D4A1-4B13-4AF4-AFEA-57CCEC83CF56}" dt="2025-10-16T04:19:13.937" v="685" actId="2711"/>
        <pc:sldMkLst>
          <pc:docMk/>
          <pc:sldMk cId="1530843208" sldId="269"/>
        </pc:sldMkLst>
        <pc:spChg chg="add mod">
          <ac:chgData name="Raju Rajala" userId="9df3dad722e66df7" providerId="LiveId" clId="{D9F9D4A1-4B13-4AF4-AFEA-57CCEC83CF56}" dt="2025-10-16T04:19:13.937" v="685" actId="2711"/>
          <ac:spMkLst>
            <pc:docMk/>
            <pc:sldMk cId="1530843208" sldId="269"/>
            <ac:spMk id="3" creationId="{CE9726DF-7A6F-A96F-841C-DA12629B8424}"/>
          </ac:spMkLst>
        </pc:spChg>
        <pc:spChg chg="add mod">
          <ac:chgData name="Raju Rajala" userId="9df3dad722e66df7" providerId="LiveId" clId="{D9F9D4A1-4B13-4AF4-AFEA-57CCEC83CF56}" dt="2025-10-16T04:19:13.937" v="685" actId="2711"/>
          <ac:spMkLst>
            <pc:docMk/>
            <pc:sldMk cId="1530843208" sldId="269"/>
            <ac:spMk id="4" creationId="{BA8CA5B9-F3AD-9B61-805C-015DD1631FF8}"/>
          </ac:spMkLst>
        </pc:spChg>
        <pc:spChg chg="add mod">
          <ac:chgData name="Raju Rajala" userId="9df3dad722e66df7" providerId="LiveId" clId="{D9F9D4A1-4B13-4AF4-AFEA-57CCEC83CF56}" dt="2025-10-16T04:19:13.937" v="685" actId="2711"/>
          <ac:spMkLst>
            <pc:docMk/>
            <pc:sldMk cId="1530843208" sldId="269"/>
            <ac:spMk id="6" creationId="{B8B958D3-F48A-BC02-6F91-F1723162D7E9}"/>
          </ac:spMkLst>
        </pc:spChg>
        <pc:graphicFrameChg chg="add mod">
          <ac:chgData name="Raju Rajala" userId="9df3dad722e66df7" providerId="LiveId" clId="{D9F9D4A1-4B13-4AF4-AFEA-57CCEC83CF56}" dt="2025-10-16T04:17:25.803" v="658" actId="1076"/>
          <ac:graphicFrameMkLst>
            <pc:docMk/>
            <pc:sldMk cId="1530843208" sldId="269"/>
            <ac:graphicFrameMk id="2" creationId="{6CD7715F-6301-921A-3AB4-3587A02CCF6A}"/>
          </ac:graphicFrameMkLst>
        </pc:graphicFrameChg>
        <pc:graphicFrameChg chg="add mod">
          <ac:chgData name="Raju Rajala" userId="9df3dad722e66df7" providerId="LiveId" clId="{D9F9D4A1-4B13-4AF4-AFEA-57CCEC83CF56}" dt="2025-10-16T04:18:52.401" v="670" actId="1076"/>
          <ac:graphicFrameMkLst>
            <pc:docMk/>
            <pc:sldMk cId="1530843208" sldId="269"/>
            <ac:graphicFrameMk id="5" creationId="{41343A92-55EB-C29A-326B-5E90D1878749}"/>
          </ac:graphicFrameMkLst>
        </pc:graphicFrameChg>
      </pc:sldChg>
      <pc:sldChg chg="addSp modSp new mod">
        <pc:chgData name="Raju Rajala" userId="9df3dad722e66df7" providerId="LiveId" clId="{D9F9D4A1-4B13-4AF4-AFEA-57CCEC83CF56}" dt="2025-10-16T04:22:16.257" v="723" actId="2711"/>
        <pc:sldMkLst>
          <pc:docMk/>
          <pc:sldMk cId="3027005490" sldId="270"/>
        </pc:sldMkLst>
        <pc:spChg chg="add mod">
          <ac:chgData name="Raju Rajala" userId="9df3dad722e66df7" providerId="LiveId" clId="{D9F9D4A1-4B13-4AF4-AFEA-57CCEC83CF56}" dt="2025-10-16T04:22:16.257" v="723" actId="2711"/>
          <ac:spMkLst>
            <pc:docMk/>
            <pc:sldMk cId="3027005490" sldId="270"/>
            <ac:spMk id="3" creationId="{FEDCE722-0E38-B169-E85A-EFB58BDB3489}"/>
          </ac:spMkLst>
        </pc:spChg>
        <pc:spChg chg="add mod">
          <ac:chgData name="Raju Rajala" userId="9df3dad722e66df7" providerId="LiveId" clId="{D9F9D4A1-4B13-4AF4-AFEA-57CCEC83CF56}" dt="2025-10-16T04:22:16.257" v="723" actId="2711"/>
          <ac:spMkLst>
            <pc:docMk/>
            <pc:sldMk cId="3027005490" sldId="270"/>
            <ac:spMk id="4" creationId="{B21978BB-1C4A-849C-20FF-05B032C16F65}"/>
          </ac:spMkLst>
        </pc:spChg>
        <pc:spChg chg="add mod">
          <ac:chgData name="Raju Rajala" userId="9df3dad722e66df7" providerId="LiveId" clId="{D9F9D4A1-4B13-4AF4-AFEA-57CCEC83CF56}" dt="2025-10-16T04:22:16.257" v="723" actId="2711"/>
          <ac:spMkLst>
            <pc:docMk/>
            <pc:sldMk cId="3027005490" sldId="270"/>
            <ac:spMk id="6" creationId="{063ABE94-0287-7AC6-015F-B0C3EEF6878A}"/>
          </ac:spMkLst>
        </pc:spChg>
        <pc:graphicFrameChg chg="add mod">
          <ac:chgData name="Raju Rajala" userId="9df3dad722e66df7" providerId="LiveId" clId="{D9F9D4A1-4B13-4AF4-AFEA-57CCEC83CF56}" dt="2025-10-16T04:20:18.703" v="691" actId="1076"/>
          <ac:graphicFrameMkLst>
            <pc:docMk/>
            <pc:sldMk cId="3027005490" sldId="270"/>
            <ac:graphicFrameMk id="2" creationId="{A8075547-A61C-065A-60BA-0AF38078599B}"/>
          </ac:graphicFrameMkLst>
        </pc:graphicFrameChg>
        <pc:graphicFrameChg chg="add mod">
          <ac:chgData name="Raju Rajala" userId="9df3dad722e66df7" providerId="LiveId" clId="{D9F9D4A1-4B13-4AF4-AFEA-57CCEC83CF56}" dt="2025-10-16T04:22:02.396" v="721" actId="1076"/>
          <ac:graphicFrameMkLst>
            <pc:docMk/>
            <pc:sldMk cId="3027005490" sldId="270"/>
            <ac:graphicFrameMk id="5" creationId="{3DE9017F-BCA3-5F76-5B66-E7D36628FC35}"/>
          </ac:graphicFrameMkLst>
        </pc:graphicFrameChg>
      </pc:sldChg>
      <pc:sldChg chg="addSp modSp new mod">
        <pc:chgData name="Raju Rajala" userId="9df3dad722e66df7" providerId="LiveId" clId="{D9F9D4A1-4B13-4AF4-AFEA-57CCEC83CF56}" dt="2025-10-16T04:24:34.683" v="750" actId="14100"/>
        <pc:sldMkLst>
          <pc:docMk/>
          <pc:sldMk cId="1366112660" sldId="271"/>
        </pc:sldMkLst>
        <pc:spChg chg="add mod">
          <ac:chgData name="Raju Rajala" userId="9df3dad722e66df7" providerId="LiveId" clId="{D9F9D4A1-4B13-4AF4-AFEA-57CCEC83CF56}" dt="2025-10-16T04:24:30.257" v="749" actId="2711"/>
          <ac:spMkLst>
            <pc:docMk/>
            <pc:sldMk cId="1366112660" sldId="271"/>
            <ac:spMk id="2" creationId="{59E0AE06-D8B7-10C6-A04D-333217B5E5FE}"/>
          </ac:spMkLst>
        </pc:spChg>
        <pc:spChg chg="add mod">
          <ac:chgData name="Raju Rajala" userId="9df3dad722e66df7" providerId="LiveId" clId="{D9F9D4A1-4B13-4AF4-AFEA-57CCEC83CF56}" dt="2025-10-16T04:24:30.257" v="749" actId="2711"/>
          <ac:spMkLst>
            <pc:docMk/>
            <pc:sldMk cId="1366112660" sldId="271"/>
            <ac:spMk id="4" creationId="{89BDC11B-D688-F5ED-F3CF-A6821E86EDB8}"/>
          </ac:spMkLst>
        </pc:spChg>
        <pc:spChg chg="add mod">
          <ac:chgData name="Raju Rajala" userId="9df3dad722e66df7" providerId="LiveId" clId="{D9F9D4A1-4B13-4AF4-AFEA-57CCEC83CF56}" dt="2025-10-16T04:24:34.683" v="750" actId="14100"/>
          <ac:spMkLst>
            <pc:docMk/>
            <pc:sldMk cId="1366112660" sldId="271"/>
            <ac:spMk id="6" creationId="{A2DB5AB8-65AA-093A-39CE-7171D57DE472}"/>
          </ac:spMkLst>
        </pc:spChg>
        <pc:graphicFrameChg chg="add mod">
          <ac:chgData name="Raju Rajala" userId="9df3dad722e66df7" providerId="LiveId" clId="{D9F9D4A1-4B13-4AF4-AFEA-57CCEC83CF56}" dt="2025-10-16T04:23:11.427" v="731" actId="1076"/>
          <ac:graphicFrameMkLst>
            <pc:docMk/>
            <pc:sldMk cId="1366112660" sldId="271"/>
            <ac:graphicFrameMk id="3" creationId="{6BA66B1C-2A0C-5E1C-8AE4-1F2490D6D4BD}"/>
          </ac:graphicFrameMkLst>
        </pc:graphicFrameChg>
        <pc:graphicFrameChg chg="add mod">
          <ac:chgData name="Raju Rajala" userId="9df3dad722e66df7" providerId="LiveId" clId="{D9F9D4A1-4B13-4AF4-AFEA-57CCEC83CF56}" dt="2025-10-16T04:24:03.551" v="742" actId="1076"/>
          <ac:graphicFrameMkLst>
            <pc:docMk/>
            <pc:sldMk cId="1366112660" sldId="271"/>
            <ac:graphicFrameMk id="5" creationId="{2EEAC72F-A374-6F13-378A-881DD3EF97FD}"/>
          </ac:graphicFrameMkLst>
        </pc:graphicFrameChg>
      </pc:sldChg>
      <pc:sldChg chg="addSp modSp new mod">
        <pc:chgData name="Raju Rajala" userId="9df3dad722e66df7" providerId="LiveId" clId="{D9F9D4A1-4B13-4AF4-AFEA-57CCEC83CF56}" dt="2025-10-16T04:27:20.684" v="786" actId="2711"/>
        <pc:sldMkLst>
          <pc:docMk/>
          <pc:sldMk cId="366877982" sldId="272"/>
        </pc:sldMkLst>
        <pc:spChg chg="add mod">
          <ac:chgData name="Raju Rajala" userId="9df3dad722e66df7" providerId="LiveId" clId="{D9F9D4A1-4B13-4AF4-AFEA-57CCEC83CF56}" dt="2025-10-16T04:27:20.684" v="786" actId="2711"/>
          <ac:spMkLst>
            <pc:docMk/>
            <pc:sldMk cId="366877982" sldId="272"/>
            <ac:spMk id="2" creationId="{A206D282-0E89-76F3-7C8D-AA0871EC1951}"/>
          </ac:spMkLst>
        </pc:spChg>
        <pc:spChg chg="add mod">
          <ac:chgData name="Raju Rajala" userId="9df3dad722e66df7" providerId="LiveId" clId="{D9F9D4A1-4B13-4AF4-AFEA-57CCEC83CF56}" dt="2025-10-16T04:27:20.684" v="786" actId="2711"/>
          <ac:spMkLst>
            <pc:docMk/>
            <pc:sldMk cId="366877982" sldId="272"/>
            <ac:spMk id="4" creationId="{B598B838-84BD-8F64-B6CF-A2B6DA8ED57D}"/>
          </ac:spMkLst>
        </pc:spChg>
        <pc:spChg chg="add mod">
          <ac:chgData name="Raju Rajala" userId="9df3dad722e66df7" providerId="LiveId" clId="{D9F9D4A1-4B13-4AF4-AFEA-57CCEC83CF56}" dt="2025-10-16T04:27:20.684" v="786" actId="2711"/>
          <ac:spMkLst>
            <pc:docMk/>
            <pc:sldMk cId="366877982" sldId="272"/>
            <ac:spMk id="6" creationId="{BAB475F2-645E-5EDE-4A7E-4BFBD02B9980}"/>
          </ac:spMkLst>
        </pc:spChg>
        <pc:graphicFrameChg chg="add mod">
          <ac:chgData name="Raju Rajala" userId="9df3dad722e66df7" providerId="LiveId" clId="{D9F9D4A1-4B13-4AF4-AFEA-57CCEC83CF56}" dt="2025-10-16T04:26:49.552" v="774" actId="1076"/>
          <ac:graphicFrameMkLst>
            <pc:docMk/>
            <pc:sldMk cId="366877982" sldId="272"/>
            <ac:graphicFrameMk id="3" creationId="{B5D2AE92-31A0-542B-BE1D-76FF49334EF7}"/>
          </ac:graphicFrameMkLst>
        </pc:graphicFrameChg>
        <pc:graphicFrameChg chg="add mod">
          <ac:chgData name="Raju Rajala" userId="9df3dad722e66df7" providerId="LiveId" clId="{D9F9D4A1-4B13-4AF4-AFEA-57CCEC83CF56}" dt="2025-10-16T04:27:07.718" v="784" actId="1076"/>
          <ac:graphicFrameMkLst>
            <pc:docMk/>
            <pc:sldMk cId="366877982" sldId="272"/>
            <ac:graphicFrameMk id="5" creationId="{11067CD5-B5D9-9F24-879A-59BCD5AF0846}"/>
          </ac:graphicFrameMkLst>
        </pc:graphicFrameChg>
      </pc:sldChg>
      <pc:sldChg chg="addSp delSp modSp new mod">
        <pc:chgData name="Raju Rajala" userId="9df3dad722e66df7" providerId="LiveId" clId="{D9F9D4A1-4B13-4AF4-AFEA-57CCEC83CF56}" dt="2025-10-19T00:50:10.365" v="1140" actId="6549"/>
        <pc:sldMkLst>
          <pc:docMk/>
          <pc:sldMk cId="673325417" sldId="273"/>
        </pc:sldMkLst>
        <pc:spChg chg="add mod">
          <ac:chgData name="Raju Rajala" userId="9df3dad722e66df7" providerId="LiveId" clId="{D9F9D4A1-4B13-4AF4-AFEA-57CCEC83CF56}" dt="2025-10-19T00:50:10.365" v="1140" actId="6549"/>
          <ac:spMkLst>
            <pc:docMk/>
            <pc:sldMk cId="673325417" sldId="273"/>
            <ac:spMk id="2" creationId="{AC8FB538-0DCB-307F-7BFE-6E39A900FF9E}"/>
          </ac:spMkLst>
        </pc:spChg>
        <pc:spChg chg="add del mod">
          <ac:chgData name="Raju Rajala" userId="9df3dad722e66df7" providerId="LiveId" clId="{D9F9D4A1-4B13-4AF4-AFEA-57CCEC83CF56}" dt="2025-10-18T21:27:49.206" v="1030" actId="21"/>
          <ac:spMkLst>
            <pc:docMk/>
            <pc:sldMk cId="673325417" sldId="273"/>
            <ac:spMk id="3" creationId="{BDDCFC0E-AE11-C398-1841-2B486666094C}"/>
          </ac:spMkLst>
        </pc:spChg>
        <pc:spChg chg="add mod">
          <ac:chgData name="Raju Rajala" userId="9df3dad722e66df7" providerId="LiveId" clId="{D9F9D4A1-4B13-4AF4-AFEA-57CCEC83CF56}" dt="2025-10-16T04:46:16.680" v="844" actId="2711"/>
          <ac:spMkLst>
            <pc:docMk/>
            <pc:sldMk cId="673325417" sldId="273"/>
            <ac:spMk id="5" creationId="{156519BA-D757-7797-9D3A-6F52CFFA0E8A}"/>
          </ac:spMkLst>
        </pc:spChg>
        <pc:spChg chg="add mod">
          <ac:chgData name="Raju Rajala" userId="9df3dad722e66df7" providerId="LiveId" clId="{D9F9D4A1-4B13-4AF4-AFEA-57CCEC83CF56}" dt="2025-10-16T04:46:16.680" v="844" actId="2711"/>
          <ac:spMkLst>
            <pc:docMk/>
            <pc:sldMk cId="673325417" sldId="273"/>
            <ac:spMk id="7" creationId="{EE074CE5-886E-7259-7481-7082D75A6E09}"/>
          </ac:spMkLst>
        </pc:spChg>
        <pc:graphicFrameChg chg="add mod">
          <ac:chgData name="Raju Rajala" userId="9df3dad722e66df7" providerId="LiveId" clId="{D9F9D4A1-4B13-4AF4-AFEA-57CCEC83CF56}" dt="2025-10-16T04:44:23.543" v="829" actId="1076"/>
          <ac:graphicFrameMkLst>
            <pc:docMk/>
            <pc:sldMk cId="673325417" sldId="273"/>
            <ac:graphicFrameMk id="4" creationId="{8C07FF86-1060-6140-16D7-8228A810286E}"/>
          </ac:graphicFrameMkLst>
        </pc:graphicFrameChg>
        <pc:graphicFrameChg chg="add mod">
          <ac:chgData name="Raju Rajala" userId="9df3dad722e66df7" providerId="LiveId" clId="{D9F9D4A1-4B13-4AF4-AFEA-57CCEC83CF56}" dt="2025-10-16T04:45:37.051" v="835" actId="1076"/>
          <ac:graphicFrameMkLst>
            <pc:docMk/>
            <pc:sldMk cId="673325417" sldId="273"/>
            <ac:graphicFrameMk id="6" creationId="{81EB95DA-1568-3A88-97BD-6905595F5FCD}"/>
          </ac:graphicFrameMkLst>
        </pc:graphicFrameChg>
      </pc:sldChg>
      <pc:sldChg chg="addSp delSp modSp new mod">
        <pc:chgData name="Raju Rajala" userId="9df3dad722e66df7" providerId="LiveId" clId="{D9F9D4A1-4B13-4AF4-AFEA-57CCEC83CF56}" dt="2025-10-19T00:50:03.049" v="1138" actId="6549"/>
        <pc:sldMkLst>
          <pc:docMk/>
          <pc:sldMk cId="1750477710" sldId="274"/>
        </pc:sldMkLst>
        <pc:spChg chg="add mod">
          <ac:chgData name="Raju Rajala" userId="9df3dad722e66df7" providerId="LiveId" clId="{D9F9D4A1-4B13-4AF4-AFEA-57CCEC83CF56}" dt="2025-10-19T00:50:03.049" v="1138" actId="6549"/>
          <ac:spMkLst>
            <pc:docMk/>
            <pc:sldMk cId="1750477710" sldId="274"/>
            <ac:spMk id="3" creationId="{5C7624D1-BEA5-3DE5-E0CA-597C0EF2F398}"/>
          </ac:spMkLst>
        </pc:spChg>
        <pc:spChg chg="add mod">
          <ac:chgData name="Raju Rajala" userId="9df3dad722e66df7" providerId="LiveId" clId="{D9F9D4A1-4B13-4AF4-AFEA-57CCEC83CF56}" dt="2025-10-16T04:53:29.682" v="886" actId="1076"/>
          <ac:spMkLst>
            <pc:docMk/>
            <pc:sldMk cId="1750477710" sldId="274"/>
            <ac:spMk id="4" creationId="{C4B72617-C0E9-7501-7E45-4306A27EDFDC}"/>
          </ac:spMkLst>
        </pc:spChg>
        <pc:spChg chg="add mod">
          <ac:chgData name="Raju Rajala" userId="9df3dad722e66df7" providerId="LiveId" clId="{D9F9D4A1-4B13-4AF4-AFEA-57CCEC83CF56}" dt="2025-10-16T04:53:12.616" v="884" actId="14100"/>
          <ac:spMkLst>
            <pc:docMk/>
            <pc:sldMk cId="1750477710" sldId="274"/>
            <ac:spMk id="6" creationId="{998B2817-AEDA-47D4-A286-E701AAC31CF2}"/>
          </ac:spMkLst>
        </pc:spChg>
        <pc:spChg chg="add mod">
          <ac:chgData name="Raju Rajala" userId="9df3dad722e66df7" providerId="LiveId" clId="{D9F9D4A1-4B13-4AF4-AFEA-57CCEC83CF56}" dt="2025-10-16T04:52:45.270" v="880" actId="2711"/>
          <ac:spMkLst>
            <pc:docMk/>
            <pc:sldMk cId="1750477710" sldId="274"/>
            <ac:spMk id="8" creationId="{A492F96B-B7A4-C3D7-E5AE-25D7A91C8D53}"/>
          </ac:spMkLst>
        </pc:spChg>
        <pc:graphicFrameChg chg="add mod">
          <ac:chgData name="Raju Rajala" userId="9df3dad722e66df7" providerId="LiveId" clId="{D9F9D4A1-4B13-4AF4-AFEA-57CCEC83CF56}" dt="2025-10-16T04:53:26.652" v="885" actId="1076"/>
          <ac:graphicFrameMkLst>
            <pc:docMk/>
            <pc:sldMk cId="1750477710" sldId="274"/>
            <ac:graphicFrameMk id="2" creationId="{8989AF52-4179-FC6D-AEBE-8C097DFD11BB}"/>
          </ac:graphicFrameMkLst>
        </pc:graphicFrameChg>
        <pc:graphicFrameChg chg="add mod">
          <ac:chgData name="Raju Rajala" userId="9df3dad722e66df7" providerId="LiveId" clId="{D9F9D4A1-4B13-4AF4-AFEA-57CCEC83CF56}" dt="2025-10-16T04:51:55.948" v="869" actId="14100"/>
          <ac:graphicFrameMkLst>
            <pc:docMk/>
            <pc:sldMk cId="1750477710" sldId="274"/>
            <ac:graphicFrameMk id="5" creationId="{FC7DA232-94B5-8703-9191-32845F8B4387}"/>
          </ac:graphicFrameMkLst>
        </pc:graphicFrameChg>
      </pc:sldChg>
      <pc:sldChg chg="addSp modSp new mod">
        <pc:chgData name="Raju Rajala" userId="9df3dad722e66df7" providerId="LiveId" clId="{D9F9D4A1-4B13-4AF4-AFEA-57CCEC83CF56}" dt="2025-10-19T00:49:58.292" v="1136" actId="6549"/>
        <pc:sldMkLst>
          <pc:docMk/>
          <pc:sldMk cId="2342420071" sldId="275"/>
        </pc:sldMkLst>
        <pc:spChg chg="add mod">
          <ac:chgData name="Raju Rajala" userId="9df3dad722e66df7" providerId="LiveId" clId="{D9F9D4A1-4B13-4AF4-AFEA-57CCEC83CF56}" dt="2025-10-16T05:01:32.044" v="943" actId="2711"/>
          <ac:spMkLst>
            <pc:docMk/>
            <pc:sldMk cId="2342420071" sldId="275"/>
            <ac:spMk id="3" creationId="{4337D310-D003-E1F4-6F28-B57DC3F2E358}"/>
          </ac:spMkLst>
        </pc:spChg>
        <pc:spChg chg="add mod">
          <ac:chgData name="Raju Rajala" userId="9df3dad722e66df7" providerId="LiveId" clId="{D9F9D4A1-4B13-4AF4-AFEA-57CCEC83CF56}" dt="2025-10-19T00:49:58.292" v="1136" actId="6549"/>
          <ac:spMkLst>
            <pc:docMk/>
            <pc:sldMk cId="2342420071" sldId="275"/>
            <ac:spMk id="4" creationId="{C8042DE5-0F4B-0125-8A87-41E78A53C1D2}"/>
          </ac:spMkLst>
        </pc:spChg>
        <pc:spChg chg="add mod">
          <ac:chgData name="Raju Rajala" userId="9df3dad722e66df7" providerId="LiveId" clId="{D9F9D4A1-4B13-4AF4-AFEA-57CCEC83CF56}" dt="2025-10-16T05:01:32.044" v="943" actId="2711"/>
          <ac:spMkLst>
            <pc:docMk/>
            <pc:sldMk cId="2342420071" sldId="275"/>
            <ac:spMk id="5" creationId="{A84ECA9F-A150-A466-D06E-FB1E10396161}"/>
          </ac:spMkLst>
        </pc:spChg>
        <pc:spChg chg="add mod">
          <ac:chgData name="Raju Rajala" userId="9df3dad722e66df7" providerId="LiveId" clId="{D9F9D4A1-4B13-4AF4-AFEA-57CCEC83CF56}" dt="2025-10-16T05:01:32.044" v="943" actId="2711"/>
          <ac:spMkLst>
            <pc:docMk/>
            <pc:sldMk cId="2342420071" sldId="275"/>
            <ac:spMk id="7" creationId="{AB7D0BB1-B240-4295-952E-A10AF957C479}"/>
          </ac:spMkLst>
        </pc:spChg>
        <pc:graphicFrameChg chg="add mod">
          <ac:chgData name="Raju Rajala" userId="9df3dad722e66df7" providerId="LiveId" clId="{D9F9D4A1-4B13-4AF4-AFEA-57CCEC83CF56}" dt="2025-10-16T04:59:01.743" v="928" actId="1076"/>
          <ac:graphicFrameMkLst>
            <pc:docMk/>
            <pc:sldMk cId="2342420071" sldId="275"/>
            <ac:graphicFrameMk id="2" creationId="{43EABCA4-1EAC-1785-358E-654723E2DBE8}"/>
          </ac:graphicFrameMkLst>
        </pc:graphicFrameChg>
        <pc:graphicFrameChg chg="add mod">
          <ac:chgData name="Raju Rajala" userId="9df3dad722e66df7" providerId="LiveId" clId="{D9F9D4A1-4B13-4AF4-AFEA-57CCEC83CF56}" dt="2025-10-16T05:01:19.798" v="941" actId="1076"/>
          <ac:graphicFrameMkLst>
            <pc:docMk/>
            <pc:sldMk cId="2342420071" sldId="275"/>
            <ac:graphicFrameMk id="6" creationId="{DDD41C65-7F42-5E67-6010-649D19FB03AC}"/>
          </ac:graphicFrameMkLst>
        </pc:graphicFrameChg>
      </pc:sldChg>
      <pc:sldChg chg="modSp mod">
        <pc:chgData name="Raju Rajala" userId="9df3dad722e66df7" providerId="LiveId" clId="{D9F9D4A1-4B13-4AF4-AFEA-57CCEC83CF56}" dt="2025-10-19T00:49:53.710" v="1134" actId="6549"/>
        <pc:sldMkLst>
          <pc:docMk/>
          <pc:sldMk cId="2866820732" sldId="276"/>
        </pc:sldMkLst>
        <pc:spChg chg="mod">
          <ac:chgData name="Raju Rajala" userId="9df3dad722e66df7" providerId="LiveId" clId="{D9F9D4A1-4B13-4AF4-AFEA-57CCEC83CF56}" dt="2025-10-19T00:49:53.710" v="1134" actId="6549"/>
          <ac:spMkLst>
            <pc:docMk/>
            <pc:sldMk cId="2866820732" sldId="276"/>
            <ac:spMk id="3" creationId="{D24CD559-DB9F-46F6-8F12-0E0105BBB1C6}"/>
          </ac:spMkLst>
        </pc:spChg>
      </pc:sldChg>
      <pc:sldChg chg="modSp mod">
        <pc:chgData name="Raju Rajala" userId="9df3dad722e66df7" providerId="LiveId" clId="{D9F9D4A1-4B13-4AF4-AFEA-57CCEC83CF56}" dt="2025-10-19T00:49:49.432" v="1132" actId="6549"/>
        <pc:sldMkLst>
          <pc:docMk/>
          <pc:sldMk cId="1051470215" sldId="277"/>
        </pc:sldMkLst>
        <pc:spChg chg="mod">
          <ac:chgData name="Raju Rajala" userId="9df3dad722e66df7" providerId="LiveId" clId="{D9F9D4A1-4B13-4AF4-AFEA-57CCEC83CF56}" dt="2025-10-19T00:49:49.432" v="1132" actId="6549"/>
          <ac:spMkLst>
            <pc:docMk/>
            <pc:sldMk cId="1051470215" sldId="277"/>
            <ac:spMk id="2" creationId="{E8D04AE4-45F7-425B-9553-290A57A3CC28}"/>
          </ac:spMkLst>
        </pc:spChg>
      </pc:sldChg>
      <pc:sldChg chg="modSp mod">
        <pc:chgData name="Raju Rajala" userId="9df3dad722e66df7" providerId="LiveId" clId="{D9F9D4A1-4B13-4AF4-AFEA-57CCEC83CF56}" dt="2025-10-19T00:49:43.943" v="1130" actId="6549"/>
        <pc:sldMkLst>
          <pc:docMk/>
          <pc:sldMk cId="565636418" sldId="278"/>
        </pc:sldMkLst>
        <pc:spChg chg="mod">
          <ac:chgData name="Raju Rajala" userId="9df3dad722e66df7" providerId="LiveId" clId="{D9F9D4A1-4B13-4AF4-AFEA-57CCEC83CF56}" dt="2025-10-19T00:49:43.943" v="1130" actId="6549"/>
          <ac:spMkLst>
            <pc:docMk/>
            <pc:sldMk cId="565636418" sldId="278"/>
            <ac:spMk id="2" creationId="{46D6BB54-AA23-4549-AAE3-AEE759394177}"/>
          </ac:spMkLst>
        </pc:spChg>
      </pc:sldChg>
      <pc:sldChg chg="modSp mod">
        <pc:chgData name="Raju Rajala" userId="9df3dad722e66df7" providerId="LiveId" clId="{D9F9D4A1-4B13-4AF4-AFEA-57CCEC83CF56}" dt="2025-10-19T00:49:38.731" v="1128" actId="6549"/>
        <pc:sldMkLst>
          <pc:docMk/>
          <pc:sldMk cId="2842186421" sldId="279"/>
        </pc:sldMkLst>
        <pc:spChg chg="mod">
          <ac:chgData name="Raju Rajala" userId="9df3dad722e66df7" providerId="LiveId" clId="{D9F9D4A1-4B13-4AF4-AFEA-57CCEC83CF56}" dt="2025-10-19T00:49:38.731" v="1128" actId="6549"/>
          <ac:spMkLst>
            <pc:docMk/>
            <pc:sldMk cId="2842186421" sldId="279"/>
            <ac:spMk id="2" creationId="{598084E1-252C-47C5-B0C8-2D7926D1E2D3}"/>
          </ac:spMkLst>
        </pc:spChg>
      </pc:sldChg>
      <pc:sldChg chg="modSp mod">
        <pc:chgData name="Raju Rajala" userId="9df3dad722e66df7" providerId="LiveId" clId="{D9F9D4A1-4B13-4AF4-AFEA-57CCEC83CF56}" dt="2025-10-19T00:49:33.469" v="1126" actId="6549"/>
        <pc:sldMkLst>
          <pc:docMk/>
          <pc:sldMk cId="343585590" sldId="280"/>
        </pc:sldMkLst>
        <pc:spChg chg="mod">
          <ac:chgData name="Raju Rajala" userId="9df3dad722e66df7" providerId="LiveId" clId="{D9F9D4A1-4B13-4AF4-AFEA-57CCEC83CF56}" dt="2025-10-19T00:49:33.469" v="1126" actId="6549"/>
          <ac:spMkLst>
            <pc:docMk/>
            <pc:sldMk cId="343585590" sldId="280"/>
            <ac:spMk id="2" creationId="{2CF0626E-E243-42C2-9CE7-B61E4478EFB0}"/>
          </ac:spMkLst>
        </pc:spChg>
      </pc:sldChg>
      <pc:sldChg chg="modSp mod">
        <pc:chgData name="Raju Rajala" userId="9df3dad722e66df7" providerId="LiveId" clId="{D9F9D4A1-4B13-4AF4-AFEA-57CCEC83CF56}" dt="2025-10-19T00:49:28.094" v="1124" actId="6549"/>
        <pc:sldMkLst>
          <pc:docMk/>
          <pc:sldMk cId="3683419058" sldId="281"/>
        </pc:sldMkLst>
        <pc:spChg chg="mod">
          <ac:chgData name="Raju Rajala" userId="9df3dad722e66df7" providerId="LiveId" clId="{D9F9D4A1-4B13-4AF4-AFEA-57CCEC83CF56}" dt="2025-10-19T00:49:28.094" v="1124" actId="6549"/>
          <ac:spMkLst>
            <pc:docMk/>
            <pc:sldMk cId="3683419058" sldId="281"/>
            <ac:spMk id="2" creationId="{CF6B88C4-FDD4-498A-AC41-8785D1134ADC}"/>
          </ac:spMkLst>
        </pc:spChg>
      </pc:sldChg>
      <pc:sldChg chg="modSp mod">
        <pc:chgData name="Raju Rajala" userId="9df3dad722e66df7" providerId="LiveId" clId="{D9F9D4A1-4B13-4AF4-AFEA-57CCEC83CF56}" dt="2025-10-19T00:49:21.399" v="1122" actId="6549"/>
        <pc:sldMkLst>
          <pc:docMk/>
          <pc:sldMk cId="770711551" sldId="282"/>
        </pc:sldMkLst>
        <pc:spChg chg="mod">
          <ac:chgData name="Raju Rajala" userId="9df3dad722e66df7" providerId="LiveId" clId="{D9F9D4A1-4B13-4AF4-AFEA-57CCEC83CF56}" dt="2025-10-19T00:49:21.399" v="1122" actId="6549"/>
          <ac:spMkLst>
            <pc:docMk/>
            <pc:sldMk cId="770711551" sldId="282"/>
            <ac:spMk id="2" creationId="{3B10A09D-21A1-4D4D-85AE-196875033EA5}"/>
          </ac:spMkLst>
        </pc:spChg>
      </pc:sldChg>
      <pc:sldChg chg="modSp mod">
        <pc:chgData name="Raju Rajala" userId="9df3dad722e66df7" providerId="LiveId" clId="{D9F9D4A1-4B13-4AF4-AFEA-57CCEC83CF56}" dt="2025-10-19T00:49:12.408" v="1120" actId="6549"/>
        <pc:sldMkLst>
          <pc:docMk/>
          <pc:sldMk cId="3199482767" sldId="283"/>
        </pc:sldMkLst>
        <pc:spChg chg="mod">
          <ac:chgData name="Raju Rajala" userId="9df3dad722e66df7" providerId="LiveId" clId="{D9F9D4A1-4B13-4AF4-AFEA-57CCEC83CF56}" dt="2025-10-19T00:49:12.408" v="1120" actId="6549"/>
          <ac:spMkLst>
            <pc:docMk/>
            <pc:sldMk cId="3199482767" sldId="283"/>
            <ac:spMk id="2" creationId="{EF3222CC-B036-4C2D-ACF3-14101C9CB5C1}"/>
          </ac:spMkLst>
        </pc:spChg>
      </pc:sldChg>
      <pc:sldChg chg="modSp mod">
        <pc:chgData name="Raju Rajala" userId="9df3dad722e66df7" providerId="LiveId" clId="{D9F9D4A1-4B13-4AF4-AFEA-57CCEC83CF56}" dt="2025-10-19T00:49:07.924" v="1117" actId="6549"/>
        <pc:sldMkLst>
          <pc:docMk/>
          <pc:sldMk cId="3304365421" sldId="284"/>
        </pc:sldMkLst>
        <pc:spChg chg="mod">
          <ac:chgData name="Raju Rajala" userId="9df3dad722e66df7" providerId="LiveId" clId="{D9F9D4A1-4B13-4AF4-AFEA-57CCEC83CF56}" dt="2025-10-19T00:49:07.924" v="1117" actId="6549"/>
          <ac:spMkLst>
            <pc:docMk/>
            <pc:sldMk cId="3304365421" sldId="284"/>
            <ac:spMk id="4" creationId="{32AF8755-9EB4-4D37-9934-8A2D01753161}"/>
          </ac:spMkLst>
        </pc:spChg>
      </pc:sldChg>
      <pc:sldChg chg="modSp mod">
        <pc:chgData name="Raju Rajala" userId="9df3dad722e66df7" providerId="LiveId" clId="{D9F9D4A1-4B13-4AF4-AFEA-57CCEC83CF56}" dt="2025-10-19T00:49:03.063" v="1114" actId="20577"/>
        <pc:sldMkLst>
          <pc:docMk/>
          <pc:sldMk cId="3114943911" sldId="285"/>
        </pc:sldMkLst>
        <pc:spChg chg="mod">
          <ac:chgData name="Raju Rajala" userId="9df3dad722e66df7" providerId="LiveId" clId="{D9F9D4A1-4B13-4AF4-AFEA-57CCEC83CF56}" dt="2025-10-19T00:49:03.063" v="1114" actId="20577"/>
          <ac:spMkLst>
            <pc:docMk/>
            <pc:sldMk cId="3114943911" sldId="285"/>
            <ac:spMk id="2" creationId="{68A11517-A399-4418-9474-4A200623ED9D}"/>
          </ac:spMkLst>
        </pc:spChg>
      </pc:sldChg>
      <pc:sldChg chg="modSp mod">
        <pc:chgData name="Raju Rajala" userId="9df3dad722e66df7" providerId="LiveId" clId="{D9F9D4A1-4B13-4AF4-AFEA-57CCEC83CF56}" dt="2025-10-19T00:48:58.555" v="1111" actId="6549"/>
        <pc:sldMkLst>
          <pc:docMk/>
          <pc:sldMk cId="1223003772" sldId="286"/>
        </pc:sldMkLst>
        <pc:spChg chg="mod">
          <ac:chgData name="Raju Rajala" userId="9df3dad722e66df7" providerId="LiveId" clId="{D9F9D4A1-4B13-4AF4-AFEA-57CCEC83CF56}" dt="2025-10-19T00:48:58.555" v="1111" actId="6549"/>
          <ac:spMkLst>
            <pc:docMk/>
            <pc:sldMk cId="1223003772" sldId="286"/>
            <ac:spMk id="2" creationId="{FFE7ADD3-E11B-4E72-8AF1-78DBCDEA5B55}"/>
          </ac:spMkLst>
        </pc:spChg>
      </pc:sldChg>
      <pc:sldChg chg="modSp mod">
        <pc:chgData name="Raju Rajala" userId="9df3dad722e66df7" providerId="LiveId" clId="{D9F9D4A1-4B13-4AF4-AFEA-57CCEC83CF56}" dt="2025-10-19T00:48:53.972" v="1108" actId="6549"/>
        <pc:sldMkLst>
          <pc:docMk/>
          <pc:sldMk cId="2195364343" sldId="287"/>
        </pc:sldMkLst>
        <pc:spChg chg="mod">
          <ac:chgData name="Raju Rajala" userId="9df3dad722e66df7" providerId="LiveId" clId="{D9F9D4A1-4B13-4AF4-AFEA-57CCEC83CF56}" dt="2025-10-19T00:48:53.972" v="1108" actId="6549"/>
          <ac:spMkLst>
            <pc:docMk/>
            <pc:sldMk cId="2195364343" sldId="287"/>
            <ac:spMk id="2" creationId="{8FE10FFF-F0C1-42E9-A9E7-11E485A1989F}"/>
          </ac:spMkLst>
        </pc:spChg>
      </pc:sldChg>
      <pc:sldChg chg="modSp mod">
        <pc:chgData name="Raju Rajala" userId="9df3dad722e66df7" providerId="LiveId" clId="{D9F9D4A1-4B13-4AF4-AFEA-57CCEC83CF56}" dt="2025-10-19T00:48:49.341" v="1105" actId="6549"/>
        <pc:sldMkLst>
          <pc:docMk/>
          <pc:sldMk cId="573528466" sldId="288"/>
        </pc:sldMkLst>
        <pc:spChg chg="mod">
          <ac:chgData name="Raju Rajala" userId="9df3dad722e66df7" providerId="LiveId" clId="{D9F9D4A1-4B13-4AF4-AFEA-57CCEC83CF56}" dt="2025-10-19T00:48:49.341" v="1105" actId="6549"/>
          <ac:spMkLst>
            <pc:docMk/>
            <pc:sldMk cId="573528466" sldId="288"/>
            <ac:spMk id="2" creationId="{7E87DB6C-4A1B-4DCE-95B1-4D2110E5D1FC}"/>
          </ac:spMkLst>
        </pc:spChg>
      </pc:sldChg>
      <pc:sldChg chg="modSp mod">
        <pc:chgData name="Raju Rajala" userId="9df3dad722e66df7" providerId="LiveId" clId="{D9F9D4A1-4B13-4AF4-AFEA-57CCEC83CF56}" dt="2025-10-19T00:48:44.954" v="1102" actId="6549"/>
        <pc:sldMkLst>
          <pc:docMk/>
          <pc:sldMk cId="1906941589" sldId="289"/>
        </pc:sldMkLst>
        <pc:spChg chg="mod">
          <ac:chgData name="Raju Rajala" userId="9df3dad722e66df7" providerId="LiveId" clId="{D9F9D4A1-4B13-4AF4-AFEA-57CCEC83CF56}" dt="2025-10-19T00:48:44.954" v="1102" actId="6549"/>
          <ac:spMkLst>
            <pc:docMk/>
            <pc:sldMk cId="1906941589" sldId="289"/>
            <ac:spMk id="2" creationId="{85BB00C2-390A-48AA-B890-5B04487D0E35}"/>
          </ac:spMkLst>
        </pc:spChg>
      </pc:sldChg>
      <pc:sldChg chg="modSp mod">
        <pc:chgData name="Raju Rajala" userId="9df3dad722e66df7" providerId="LiveId" clId="{D9F9D4A1-4B13-4AF4-AFEA-57CCEC83CF56}" dt="2025-10-19T00:48:39.387" v="1099" actId="6549"/>
        <pc:sldMkLst>
          <pc:docMk/>
          <pc:sldMk cId="1667839264" sldId="290"/>
        </pc:sldMkLst>
        <pc:spChg chg="mod">
          <ac:chgData name="Raju Rajala" userId="9df3dad722e66df7" providerId="LiveId" clId="{D9F9D4A1-4B13-4AF4-AFEA-57CCEC83CF56}" dt="2025-10-19T00:48:39.387" v="1099" actId="6549"/>
          <ac:spMkLst>
            <pc:docMk/>
            <pc:sldMk cId="1667839264" sldId="290"/>
            <ac:spMk id="2" creationId="{8217454C-1DCA-476F-9368-543BB6C91AB1}"/>
          </ac:spMkLst>
        </pc:spChg>
      </pc:sldChg>
      <pc:sldChg chg="modSp mod">
        <pc:chgData name="Raju Rajala" userId="9df3dad722e66df7" providerId="LiveId" clId="{D9F9D4A1-4B13-4AF4-AFEA-57CCEC83CF56}" dt="2025-10-19T00:48:31.674" v="1096" actId="6549"/>
        <pc:sldMkLst>
          <pc:docMk/>
          <pc:sldMk cId="60240889" sldId="291"/>
        </pc:sldMkLst>
        <pc:spChg chg="mod">
          <ac:chgData name="Raju Rajala" userId="9df3dad722e66df7" providerId="LiveId" clId="{D9F9D4A1-4B13-4AF4-AFEA-57CCEC83CF56}" dt="2025-10-19T00:48:31.674" v="1096" actId="6549"/>
          <ac:spMkLst>
            <pc:docMk/>
            <pc:sldMk cId="60240889" sldId="291"/>
            <ac:spMk id="2" creationId="{6686BC37-950E-4A58-BF27-040BF47F4836}"/>
          </ac:spMkLst>
        </pc:spChg>
      </pc:sldChg>
      <pc:sldChg chg="modSp mod">
        <pc:chgData name="Raju Rajala" userId="9df3dad722e66df7" providerId="LiveId" clId="{D9F9D4A1-4B13-4AF4-AFEA-57CCEC83CF56}" dt="2025-10-19T00:48:27.784" v="1094" actId="6549"/>
        <pc:sldMkLst>
          <pc:docMk/>
          <pc:sldMk cId="1918498945" sldId="292"/>
        </pc:sldMkLst>
        <pc:spChg chg="mod">
          <ac:chgData name="Raju Rajala" userId="9df3dad722e66df7" providerId="LiveId" clId="{D9F9D4A1-4B13-4AF4-AFEA-57CCEC83CF56}" dt="2025-10-19T00:48:27.784" v="1094" actId="6549"/>
          <ac:spMkLst>
            <pc:docMk/>
            <pc:sldMk cId="1918498945" sldId="292"/>
            <ac:spMk id="2" creationId="{5BCE004B-3E21-4C81-B941-54C1676B94AB}"/>
          </ac:spMkLst>
        </pc:spChg>
      </pc:sldChg>
      <pc:sldChg chg="modSp mod">
        <pc:chgData name="Raju Rajala" userId="9df3dad722e66df7" providerId="LiveId" clId="{D9F9D4A1-4B13-4AF4-AFEA-57CCEC83CF56}" dt="2025-10-19T00:48:23.724" v="1092" actId="6549"/>
        <pc:sldMkLst>
          <pc:docMk/>
          <pc:sldMk cId="2243764337" sldId="293"/>
        </pc:sldMkLst>
        <pc:spChg chg="mod">
          <ac:chgData name="Raju Rajala" userId="9df3dad722e66df7" providerId="LiveId" clId="{D9F9D4A1-4B13-4AF4-AFEA-57CCEC83CF56}" dt="2025-10-19T00:48:23.724" v="1092" actId="6549"/>
          <ac:spMkLst>
            <pc:docMk/>
            <pc:sldMk cId="2243764337" sldId="293"/>
            <ac:spMk id="2" creationId="{1D71DC4E-4526-417E-A1A4-07CB2F2BFAA0}"/>
          </ac:spMkLst>
        </pc:spChg>
      </pc:sldChg>
      <pc:sldChg chg="modSp mod">
        <pc:chgData name="Raju Rajala" userId="9df3dad722e66df7" providerId="LiveId" clId="{D9F9D4A1-4B13-4AF4-AFEA-57CCEC83CF56}" dt="2025-10-19T00:48:19.790" v="1090" actId="6549"/>
        <pc:sldMkLst>
          <pc:docMk/>
          <pc:sldMk cId="201410339" sldId="294"/>
        </pc:sldMkLst>
        <pc:spChg chg="mod">
          <ac:chgData name="Raju Rajala" userId="9df3dad722e66df7" providerId="LiveId" clId="{D9F9D4A1-4B13-4AF4-AFEA-57CCEC83CF56}" dt="2025-10-19T00:48:19.790" v="1090" actId="6549"/>
          <ac:spMkLst>
            <pc:docMk/>
            <pc:sldMk cId="201410339" sldId="294"/>
            <ac:spMk id="2" creationId="{3B44885D-FE0D-44C3-9211-6D1A08C22493}"/>
          </ac:spMkLst>
        </pc:spChg>
      </pc:sldChg>
      <pc:sldChg chg="modSp mod">
        <pc:chgData name="Raju Rajala" userId="9df3dad722e66df7" providerId="LiveId" clId="{D9F9D4A1-4B13-4AF4-AFEA-57CCEC83CF56}" dt="2025-10-19T00:48:15.784" v="1088" actId="6549"/>
        <pc:sldMkLst>
          <pc:docMk/>
          <pc:sldMk cId="543664067" sldId="295"/>
        </pc:sldMkLst>
        <pc:spChg chg="mod">
          <ac:chgData name="Raju Rajala" userId="9df3dad722e66df7" providerId="LiveId" clId="{D9F9D4A1-4B13-4AF4-AFEA-57CCEC83CF56}" dt="2025-10-19T00:48:15.784" v="1088" actId="6549"/>
          <ac:spMkLst>
            <pc:docMk/>
            <pc:sldMk cId="543664067" sldId="295"/>
            <ac:spMk id="2" creationId="{55EAA2B6-D26C-494B-AE09-2084F5822F2A}"/>
          </ac:spMkLst>
        </pc:spChg>
      </pc:sldChg>
      <pc:sldChg chg="modSp mod">
        <pc:chgData name="Raju Rajala" userId="9df3dad722e66df7" providerId="LiveId" clId="{D9F9D4A1-4B13-4AF4-AFEA-57CCEC83CF56}" dt="2025-10-19T00:48:09.963" v="1086" actId="6549"/>
        <pc:sldMkLst>
          <pc:docMk/>
          <pc:sldMk cId="1994463857" sldId="296"/>
        </pc:sldMkLst>
        <pc:spChg chg="mod">
          <ac:chgData name="Raju Rajala" userId="9df3dad722e66df7" providerId="LiveId" clId="{D9F9D4A1-4B13-4AF4-AFEA-57CCEC83CF56}" dt="2025-10-19T00:48:09.963" v="1086" actId="6549"/>
          <ac:spMkLst>
            <pc:docMk/>
            <pc:sldMk cId="1994463857" sldId="296"/>
            <ac:spMk id="2" creationId="{41D912F9-7773-40C0-BDF1-4C587A6911E5}"/>
          </ac:spMkLst>
        </pc:spChg>
      </pc:sldChg>
      <pc:sldChg chg="modSp mod">
        <pc:chgData name="Raju Rajala" userId="9df3dad722e66df7" providerId="LiveId" clId="{D9F9D4A1-4B13-4AF4-AFEA-57CCEC83CF56}" dt="2025-10-19T00:48:05.070" v="1084" actId="6549"/>
        <pc:sldMkLst>
          <pc:docMk/>
          <pc:sldMk cId="1930030297" sldId="297"/>
        </pc:sldMkLst>
        <pc:spChg chg="mod">
          <ac:chgData name="Raju Rajala" userId="9df3dad722e66df7" providerId="LiveId" clId="{D9F9D4A1-4B13-4AF4-AFEA-57CCEC83CF56}" dt="2025-10-19T00:48:05.070" v="1084" actId="6549"/>
          <ac:spMkLst>
            <pc:docMk/>
            <pc:sldMk cId="1930030297" sldId="297"/>
            <ac:spMk id="2" creationId="{083D5C36-2CF3-48D4-AD01-F93DF8C64325}"/>
          </ac:spMkLst>
        </pc:spChg>
      </pc:sldChg>
      <pc:sldChg chg="modSp mod">
        <pc:chgData name="Raju Rajala" userId="9df3dad722e66df7" providerId="LiveId" clId="{D9F9D4A1-4B13-4AF4-AFEA-57CCEC83CF56}" dt="2025-10-19T00:47:59.869" v="1082" actId="6549"/>
        <pc:sldMkLst>
          <pc:docMk/>
          <pc:sldMk cId="1883487776" sldId="298"/>
        </pc:sldMkLst>
        <pc:spChg chg="mod">
          <ac:chgData name="Raju Rajala" userId="9df3dad722e66df7" providerId="LiveId" clId="{D9F9D4A1-4B13-4AF4-AFEA-57CCEC83CF56}" dt="2025-10-19T00:47:59.869" v="1082" actId="6549"/>
          <ac:spMkLst>
            <pc:docMk/>
            <pc:sldMk cId="1883487776" sldId="298"/>
            <ac:spMk id="2" creationId="{4E746C8B-DC16-4E1C-A677-8B283A04C8A5}"/>
          </ac:spMkLst>
        </pc:spChg>
      </pc:sldChg>
      <pc:sldChg chg="addSp modSp new mod">
        <pc:chgData name="Raju Rajala" userId="9df3dad722e66df7" providerId="LiveId" clId="{D9F9D4A1-4B13-4AF4-AFEA-57CCEC83CF56}" dt="2025-10-18T21:32:02.553" v="1071" actId="20577"/>
        <pc:sldMkLst>
          <pc:docMk/>
          <pc:sldMk cId="57219865" sldId="299"/>
        </pc:sldMkLst>
        <pc:spChg chg="add mod">
          <ac:chgData name="Raju Rajala" userId="9df3dad722e66df7" providerId="LiveId" clId="{D9F9D4A1-4B13-4AF4-AFEA-57CCEC83CF56}" dt="2025-10-18T21:32:02.553" v="1071" actId="20577"/>
          <ac:spMkLst>
            <pc:docMk/>
            <pc:sldMk cId="57219865" sldId="299"/>
            <ac:spMk id="2" creationId="{AEE9654B-3FD0-B1B0-E171-2D967CE859CA}"/>
          </ac:spMkLst>
        </pc:spChg>
        <pc:spChg chg="add mod">
          <ac:chgData name="Raju Rajala" userId="9df3dad722e66df7" providerId="LiveId" clId="{D9F9D4A1-4B13-4AF4-AFEA-57CCEC83CF56}" dt="2025-10-18T21:29:46.314" v="1054" actId="2711"/>
          <ac:spMkLst>
            <pc:docMk/>
            <pc:sldMk cId="57219865" sldId="299"/>
            <ac:spMk id="3" creationId="{BDDCFC0E-AE11-C398-1841-2B486666094C}"/>
          </ac:spMkLst>
        </pc:spChg>
        <pc:spChg chg="add mod">
          <ac:chgData name="Raju Rajala" userId="9df3dad722e66df7" providerId="LiveId" clId="{D9F9D4A1-4B13-4AF4-AFEA-57CCEC83CF56}" dt="2025-10-18T21:30:35.076" v="1060" actId="1076"/>
          <ac:spMkLst>
            <pc:docMk/>
            <pc:sldMk cId="57219865" sldId="299"/>
            <ac:spMk id="6" creationId="{48CE7673-253F-87FA-9ACF-B327D8B96877}"/>
          </ac:spMkLst>
        </pc:spChg>
        <pc:spChg chg="add mod">
          <ac:chgData name="Raju Rajala" userId="9df3dad722e66df7" providerId="LiveId" clId="{D9F9D4A1-4B13-4AF4-AFEA-57CCEC83CF56}" dt="2025-10-18T21:30:44.220" v="1063" actId="6549"/>
          <ac:spMkLst>
            <pc:docMk/>
            <pc:sldMk cId="57219865" sldId="299"/>
            <ac:spMk id="8" creationId="{1689F01F-CC08-FED3-897A-265C908BCF8D}"/>
          </ac:spMkLst>
        </pc:spChg>
        <pc:graphicFrameChg chg="add mod">
          <ac:chgData name="Raju Rajala" userId="9df3dad722e66df7" providerId="LiveId" clId="{D9F9D4A1-4B13-4AF4-AFEA-57CCEC83CF56}" dt="2025-10-18T21:30:36.535" v="1061" actId="1076"/>
          <ac:graphicFrameMkLst>
            <pc:docMk/>
            <pc:sldMk cId="57219865" sldId="299"/>
            <ac:graphicFrameMk id="7" creationId="{F71AE933-C8CA-DCCD-E262-7594C6373BD5}"/>
          </ac:graphicFrameMkLst>
        </pc:graphicFrameChg>
        <pc:picChg chg="add mod">
          <ac:chgData name="Raju Rajala" userId="9df3dad722e66df7" providerId="LiveId" clId="{D9F9D4A1-4B13-4AF4-AFEA-57CCEC83CF56}" dt="2025-10-18T21:30:30.943" v="1059" actId="1076"/>
          <ac:picMkLst>
            <pc:docMk/>
            <pc:sldMk cId="57219865" sldId="299"/>
            <ac:picMk id="5" creationId="{0BE6E3D0-A4D2-9B4E-D970-A6572B8472C8}"/>
          </ac:picMkLst>
        </pc:picChg>
      </pc:sldChg>
      <pc:sldChg chg="addSp modSp new mod">
        <pc:chgData name="Raju Rajala" userId="9df3dad722e66df7" providerId="LiveId" clId="{D9F9D4A1-4B13-4AF4-AFEA-57CCEC83CF56}" dt="2025-10-18T21:32:27.871" v="1080" actId="2711"/>
        <pc:sldMkLst>
          <pc:docMk/>
          <pc:sldMk cId="1451488403" sldId="300"/>
        </pc:sldMkLst>
        <pc:spChg chg="add mod">
          <ac:chgData name="Raju Rajala" userId="9df3dad722e66df7" providerId="LiveId" clId="{D9F9D4A1-4B13-4AF4-AFEA-57CCEC83CF56}" dt="2025-10-18T21:32:27.871" v="1080" actId="2711"/>
          <ac:spMkLst>
            <pc:docMk/>
            <pc:sldMk cId="1451488403" sldId="300"/>
            <ac:spMk id="3" creationId="{601CF1E1-584B-FB79-EE33-6143FC4018A6}"/>
          </ac:spMkLst>
        </pc:spChg>
        <pc:spChg chg="add mod">
          <ac:chgData name="Raju Rajala" userId="9df3dad722e66df7" providerId="LiveId" clId="{D9F9D4A1-4B13-4AF4-AFEA-57CCEC83CF56}" dt="2025-10-18T21:32:27.871" v="1080" actId="2711"/>
          <ac:spMkLst>
            <pc:docMk/>
            <pc:sldMk cId="1451488403" sldId="300"/>
            <ac:spMk id="4" creationId="{E2F88A5B-83E5-D103-4C08-62E1CF8A06A0}"/>
          </ac:spMkLst>
        </pc:spChg>
        <pc:graphicFrameChg chg="add mod">
          <ac:chgData name="Raju Rajala" userId="9df3dad722e66df7" providerId="LiveId" clId="{D9F9D4A1-4B13-4AF4-AFEA-57CCEC83CF56}" dt="2025-10-18T21:31:45.757" v="1068" actId="1076"/>
          <ac:graphicFrameMkLst>
            <pc:docMk/>
            <pc:sldMk cId="1451488403" sldId="300"/>
            <ac:graphicFrameMk id="2" creationId="{F0551274-23A6-21BF-147E-8DD471533FE9}"/>
          </ac:graphicFrameMkLst>
        </pc:graphicFrameChg>
      </pc:sldChg>
    </pc:docChg>
  </pc:docChgLst>
</pc:chgInfo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image" Target="../media/image3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image" Target="../media/image10.e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image" Target="../media/image12.emf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image" Target="../media/image14.emf"/></Relationships>
</file>

<file path=ppt/drawings/_rels/vmlDrawing8.vml.rels><?xml version="1.0" encoding="UTF-8" standalone="yes"?>
<Relationships xmlns="http://schemas.openxmlformats.org/package/2006/relationships"><Relationship Id="rId2" Type="http://schemas.openxmlformats.org/officeDocument/2006/relationships/image" Target="../media/image17.emf"/><Relationship Id="rId1" Type="http://schemas.openxmlformats.org/officeDocument/2006/relationships/image" Target="../media/image16.e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e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emf"/></Relationships>
</file>

<file path=ppt/drawings/_rels/vmlDrawing11.vml.rels><?xml version="1.0" encoding="UTF-8" standalone="yes"?>
<Relationships xmlns="http://schemas.openxmlformats.org/package/2006/relationships"><Relationship Id="rId2" Type="http://schemas.openxmlformats.org/officeDocument/2006/relationships/image" Target="../media/image22.emf"/><Relationship Id="rId1" Type="http://schemas.openxmlformats.org/officeDocument/2006/relationships/image" Target="../media/image21.emf"/></Relationships>
</file>

<file path=ppt/drawings/_rels/vmlDrawing12.vml.rels><?xml version="1.0" encoding="UTF-8" standalone="yes"?>
<Relationships xmlns="http://schemas.openxmlformats.org/package/2006/relationships"><Relationship Id="rId2" Type="http://schemas.openxmlformats.org/officeDocument/2006/relationships/image" Target="../media/image24.emf"/><Relationship Id="rId1" Type="http://schemas.openxmlformats.org/officeDocument/2006/relationships/image" Target="../media/image23.emf"/></Relationships>
</file>

<file path=ppt/drawings/_rels/vmlDrawing13.vml.rels><?xml version="1.0" encoding="UTF-8" standalone="yes"?>
<Relationships xmlns="http://schemas.openxmlformats.org/package/2006/relationships"><Relationship Id="rId2" Type="http://schemas.openxmlformats.org/officeDocument/2006/relationships/image" Target="../media/image26.emf"/><Relationship Id="rId1" Type="http://schemas.openxmlformats.org/officeDocument/2006/relationships/image" Target="../media/image25.e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8.emf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30.emf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32.emf"/></Relationships>
</file>

<file path=ppt/drawings/_rels/vmlDrawing17.vml.rels><?xml version="1.0" encoding="UTF-8" standalone="yes"?>
<Relationships xmlns="http://schemas.openxmlformats.org/package/2006/relationships"><Relationship Id="rId2" Type="http://schemas.openxmlformats.org/officeDocument/2006/relationships/image" Target="../media/image35.emf"/><Relationship Id="rId1" Type="http://schemas.openxmlformats.org/officeDocument/2006/relationships/image" Target="../media/image34.emf"/></Relationships>
</file>

<file path=ppt/drawings/_rels/vmlDrawing18.vml.rels><?xml version="1.0" encoding="UTF-8" standalone="yes"?>
<Relationships xmlns="http://schemas.openxmlformats.org/package/2006/relationships"><Relationship Id="rId1" Type="http://schemas.openxmlformats.org/officeDocument/2006/relationships/image" Target="../media/image37.emf"/></Relationships>
</file>

<file path=ppt/drawings/_rels/vmlDrawing19.vml.rels><?xml version="1.0" encoding="UTF-8" standalone="yes"?>
<Relationships xmlns="http://schemas.openxmlformats.org/package/2006/relationships"><Relationship Id="rId1" Type="http://schemas.openxmlformats.org/officeDocument/2006/relationships/image" Target="../media/image39.emf"/></Relationships>
</file>

<file path=ppt/drawings/_rels/vmlDrawing20.vml.rels><?xml version="1.0" encoding="UTF-8" standalone="yes"?>
<Relationships xmlns="http://schemas.openxmlformats.org/package/2006/relationships"><Relationship Id="rId2" Type="http://schemas.openxmlformats.org/officeDocument/2006/relationships/image" Target="../media/image41.emf"/><Relationship Id="rId1" Type="http://schemas.openxmlformats.org/officeDocument/2006/relationships/image" Target="../media/image40.emf"/></Relationships>
</file>

<file path=ppt/drawings/_rels/vmlDrawing21.vml.rels><?xml version="1.0" encoding="UTF-8" standalone="yes"?>
<Relationships xmlns="http://schemas.openxmlformats.org/package/2006/relationships"><Relationship Id="rId2" Type="http://schemas.openxmlformats.org/officeDocument/2006/relationships/image" Target="../media/image43.emf"/><Relationship Id="rId1" Type="http://schemas.openxmlformats.org/officeDocument/2006/relationships/image" Target="../media/image42.emf"/></Relationships>
</file>

<file path=ppt/drawings/_rels/vmlDrawing22.vml.rels><?xml version="1.0" encoding="UTF-8" standalone="yes"?>
<Relationships xmlns="http://schemas.openxmlformats.org/package/2006/relationships"><Relationship Id="rId2" Type="http://schemas.openxmlformats.org/officeDocument/2006/relationships/image" Target="../media/image45.emf"/><Relationship Id="rId1" Type="http://schemas.openxmlformats.org/officeDocument/2006/relationships/image" Target="../media/image44.emf"/></Relationships>
</file>

<file path=ppt/drawings/_rels/vmlDrawing23.vml.rels><?xml version="1.0" encoding="UTF-8" standalone="yes"?>
<Relationships xmlns="http://schemas.openxmlformats.org/package/2006/relationships"><Relationship Id="rId2" Type="http://schemas.openxmlformats.org/officeDocument/2006/relationships/image" Target="../media/image47.emf"/><Relationship Id="rId1" Type="http://schemas.openxmlformats.org/officeDocument/2006/relationships/image" Target="../media/image46.emf"/></Relationships>
</file>

<file path=ppt/drawings/_rels/vmlDrawing24.vml.rels><?xml version="1.0" encoding="UTF-8" standalone="yes"?>
<Relationships xmlns="http://schemas.openxmlformats.org/package/2006/relationships"><Relationship Id="rId1" Type="http://schemas.openxmlformats.org/officeDocument/2006/relationships/image" Target="../media/image48.emf"/></Relationships>
</file>

<file path=ppt/drawings/_rels/vmlDrawing25.vml.rels><?xml version="1.0" encoding="UTF-8" standalone="yes"?>
<Relationships xmlns="http://schemas.openxmlformats.org/package/2006/relationships"><Relationship Id="rId1" Type="http://schemas.openxmlformats.org/officeDocument/2006/relationships/image" Target="../media/image52.emf"/></Relationships>
</file>

<file path=ppt/drawings/_rels/vmlDrawing26.vml.rels><?xml version="1.0" encoding="UTF-8" standalone="yes"?>
<Relationships xmlns="http://schemas.openxmlformats.org/package/2006/relationships"><Relationship Id="rId1" Type="http://schemas.openxmlformats.org/officeDocument/2006/relationships/image" Target="../media/image56.emf"/></Relationships>
</file>

<file path=ppt/drawings/_rels/vmlDrawing27.vml.rels><?xml version="1.0" encoding="UTF-8" standalone="yes"?>
<Relationships xmlns="http://schemas.openxmlformats.org/package/2006/relationships"><Relationship Id="rId1" Type="http://schemas.openxmlformats.org/officeDocument/2006/relationships/image" Target="../media/image81.emf"/></Relationships>
</file>

<file path=ppt/drawings/_rels/vmlDrawing28.vml.rels><?xml version="1.0" encoding="UTF-8" standalone="yes"?>
<Relationships xmlns="http://schemas.openxmlformats.org/package/2006/relationships"><Relationship Id="rId2" Type="http://schemas.openxmlformats.org/officeDocument/2006/relationships/image" Target="../media/image86.emf"/><Relationship Id="rId1" Type="http://schemas.openxmlformats.org/officeDocument/2006/relationships/image" Target="../media/image85.emf"/></Relationships>
</file>

<file path=ppt/drawings/_rels/vmlDrawing29.vml.rels><?xml version="1.0" encoding="UTF-8" standalone="yes"?>
<Relationships xmlns="http://schemas.openxmlformats.org/package/2006/relationships"><Relationship Id="rId2" Type="http://schemas.openxmlformats.org/officeDocument/2006/relationships/image" Target="../media/image88.emf"/><Relationship Id="rId1" Type="http://schemas.openxmlformats.org/officeDocument/2006/relationships/image" Target="../media/image87.emf"/></Relationships>
</file>

<file path=ppt/drawings/_rels/vmlDrawing30.vml.rels><?xml version="1.0" encoding="UTF-8" standalone="yes"?>
<Relationships xmlns="http://schemas.openxmlformats.org/package/2006/relationships"><Relationship Id="rId2" Type="http://schemas.openxmlformats.org/officeDocument/2006/relationships/image" Target="../media/image93.emf"/><Relationship Id="rId1" Type="http://schemas.openxmlformats.org/officeDocument/2006/relationships/image" Target="../media/image92.emf"/></Relationships>
</file>

<file path=ppt/drawings/_rels/vmlDrawing31.vml.rels><?xml version="1.0" encoding="UTF-8" standalone="yes"?>
<Relationships xmlns="http://schemas.openxmlformats.org/package/2006/relationships"><Relationship Id="rId1" Type="http://schemas.openxmlformats.org/officeDocument/2006/relationships/image" Target="../media/image94.emf"/></Relationships>
</file>

<file path=ppt/drawings/_rels/vmlDrawing32.vml.rels><?xml version="1.0" encoding="UTF-8" standalone="yes"?>
<Relationships xmlns="http://schemas.openxmlformats.org/package/2006/relationships"><Relationship Id="rId1" Type="http://schemas.openxmlformats.org/officeDocument/2006/relationships/image" Target="../media/image96.emf"/></Relationships>
</file>

<file path=ppt/drawings/_rels/vmlDrawing33.vml.rels><?xml version="1.0" encoding="UTF-8" standalone="yes"?>
<Relationships xmlns="http://schemas.openxmlformats.org/package/2006/relationships"><Relationship Id="rId2" Type="http://schemas.openxmlformats.org/officeDocument/2006/relationships/image" Target="../media/image99.emf"/><Relationship Id="rId1" Type="http://schemas.openxmlformats.org/officeDocument/2006/relationships/image" Target="../media/image98.emf"/></Relationships>
</file>

<file path=ppt/drawings/_rels/vmlDrawing34.vml.rels><?xml version="1.0" encoding="UTF-8" standalone="yes"?>
<Relationships xmlns="http://schemas.openxmlformats.org/package/2006/relationships"><Relationship Id="rId2" Type="http://schemas.openxmlformats.org/officeDocument/2006/relationships/image" Target="../media/image101.emf"/><Relationship Id="rId1" Type="http://schemas.openxmlformats.org/officeDocument/2006/relationships/image" Target="../media/image100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4DC348-E5D3-13CE-4EDF-54BAD14DE59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8E0EE5E-D53E-0E57-03CE-3D502A27944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002787-0E35-2FE5-16BC-2D3B0D23F5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268D64-AD3B-4A5B-867B-C0B9121B64A4}" type="datetimeFigureOut">
              <a:rPr lang="en-US" smtClean="0"/>
              <a:t>5/15/2026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6CAAE3-5FBD-F83F-5976-81A08AE97B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39633F4-BD93-6B9B-9E9F-5CC18A5059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355C5-4949-4213-885A-647839F597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47367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781599-5B5C-012D-8979-4B95B34FFA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3203F2-9F70-0FD8-D41C-9640000815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7C626DC-8F79-FB36-BF24-DD9A24BCDA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268D64-AD3B-4A5B-867B-C0B9121B64A4}" type="datetimeFigureOut">
              <a:rPr lang="en-US" smtClean="0"/>
              <a:t>5/15/2026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893CD3-9851-0E6E-C0B2-ED56E0A192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94C6B7-8B5C-A2D9-F174-67EB05BCA9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355C5-4949-4213-885A-647839F597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67711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659A5A-C392-9C18-C695-CC2B9302D3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1B4A17A-E142-3E70-C61E-85CAC9ACCC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DC3E61-7128-C942-392E-6E464FC772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268D64-AD3B-4A5B-867B-C0B9121B64A4}" type="datetimeFigureOut">
              <a:rPr lang="en-US" smtClean="0"/>
              <a:t>5/15/2026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0E09DF-6A9B-8C3B-0AB0-30E666F5D6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7BB1C4-67F5-65F4-AD28-085FCCAFE0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355C5-4949-4213-885A-647839F597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32545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C74329-3C88-468D-9820-7DCE28F15A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E34333B-48EA-9A8E-BDC1-A7A3BCD1347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4D40564-48FE-BB10-1005-0CB423F3D6C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DE4F867-141F-7462-73F2-59665116F9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268D64-AD3B-4A5B-867B-C0B9121B64A4}" type="datetimeFigureOut">
              <a:rPr lang="en-US" smtClean="0"/>
              <a:t>5/15/2026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97F114C-B2F0-E0AB-27EF-851B478853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8FA3529-A934-EF7E-DB5E-3DDD5DD4D6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355C5-4949-4213-885A-647839F597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16603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7D573C-A271-4D91-4148-A5B7FD5978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3903742-A0F2-A1A5-EB5F-318C0D845F1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FA5A403-C3CF-DB7D-302C-95AEB558946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AC473DA-B82E-5433-4F33-16E23BD8E3C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25C1415-C4F0-6EDA-D941-EFCA789E63A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6BE2345-574B-B351-C5A9-53999DCB78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268D64-AD3B-4A5B-867B-C0B9121B64A4}" type="datetimeFigureOut">
              <a:rPr lang="en-US" smtClean="0"/>
              <a:t>5/15/2026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BDEAF55-B0A9-798C-CC77-6514FF8966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C62477F-1C14-4823-1DE9-1A2DDB51A1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355C5-4949-4213-885A-647839F597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76220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CB5E78-E103-148B-AE90-5F1DC974C7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830CEB9-CAD4-64EA-B883-6E4A9B8A7C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268D64-AD3B-4A5B-867B-C0B9121B64A4}" type="datetimeFigureOut">
              <a:rPr lang="en-US" smtClean="0"/>
              <a:t>5/15/2026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D0A42B6-8F7E-E810-5096-C432426073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1AB46EA-8C87-5952-BAB2-9B14FF89A4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355C5-4949-4213-885A-647839F597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36907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B72FDB9-5041-AFEC-2A8C-22D3C96D97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268D64-AD3B-4A5B-867B-C0B9121B64A4}" type="datetimeFigureOut">
              <a:rPr lang="en-US" smtClean="0"/>
              <a:t>5/15/2026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0A7C4CC-8C05-1784-2130-9484095698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53AE654-4190-E69C-F77D-83B1A1DC27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355C5-4949-4213-885A-647839F597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63374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3CC006-19B8-220C-1BC5-A657E31BA9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CE23EA-B225-C957-A3C6-49E8703832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7B1B62E-DF5E-AD18-935B-CC0FFAFB34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71B24CA-6979-AFE2-E574-916CECF1B8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268D64-AD3B-4A5B-867B-C0B9121B64A4}" type="datetimeFigureOut">
              <a:rPr lang="en-US" smtClean="0"/>
              <a:t>5/15/2026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430A6AD-7993-532E-F4C0-095217F887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0A3B0BA-AD01-9A14-61A6-0FE291D85B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355C5-4949-4213-885A-647839F597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29387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B59D45-BFE4-117D-1214-99DB90EEAD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AE3B8B5-4E65-61AD-7187-A73C8B87CDA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06DC882-CCF1-5641-D4AA-A45A56EE457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D16CA3B-207F-48D1-ADB8-7478E7D687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268D64-AD3B-4A5B-867B-C0B9121B64A4}" type="datetimeFigureOut">
              <a:rPr lang="en-US" smtClean="0"/>
              <a:t>5/15/2026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EA6DD46-7288-96D6-57EA-88A509560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55253B3-BDDB-D9D6-4E5F-DACD217959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355C5-4949-4213-885A-647839F597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11932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45C787-298D-4E5C-ADFF-A0E02547EB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6C3451B-6C8D-73F9-F4AD-E6578FADE1A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85F577-0553-830D-64F7-9B0167F227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268D64-AD3B-4A5B-867B-C0B9121B64A4}" type="datetimeFigureOut">
              <a:rPr lang="en-US" smtClean="0"/>
              <a:t>5/15/2026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027BC1-8A2C-4E9A-67A5-6623BE9160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1CDAA1-58CC-CA7A-65F3-8A94838774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355C5-4949-4213-885A-647839F597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68642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57F3839-22C5-1377-D44E-7D9161F23D7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465091D-E32A-84BB-6DE3-9093FEFCBB9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983991-9439-199B-DB96-6649F871D3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268D64-AD3B-4A5B-867B-C0B9121B64A4}" type="datetimeFigureOut">
              <a:rPr lang="en-US" smtClean="0"/>
              <a:t>5/15/2026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E7AEB6A-249E-803A-1CD0-7ECC00AAE9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9B8A06-962A-90E5-DB5B-BB780E0572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355C5-4949-4213-885A-647839F597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47680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817E8B3-A8DD-4B46-6814-EA0EDC072F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223540E-0412-F95B-F39A-D3D10E44E2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03A8072-9BAF-BD1A-37DB-84CB87C6FB2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9268D64-AD3B-4A5B-867B-C0B9121B64A4}" type="datetimeFigureOut">
              <a:rPr lang="en-US" smtClean="0"/>
              <a:t>5/15/2026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F2E992B-BCEE-20DE-BDB5-BE0124311E2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70E04B-070B-F237-1B9E-DB704AC54A5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C7355C5-4949-4213-885A-647839F597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68095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4.bin"/><Relationship Id="rId4" Type="http://schemas.openxmlformats.org/officeDocument/2006/relationships/image" Target="../media/image3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6.tif"/><Relationship Id="rId4" Type="http://schemas.openxmlformats.org/officeDocument/2006/relationships/image" Target="../media/image5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tif"/><Relationship Id="rId2" Type="http://schemas.openxmlformats.org/officeDocument/2006/relationships/image" Target="../media/image7.t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9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11.emf"/><Relationship Id="rId5" Type="http://schemas.openxmlformats.org/officeDocument/2006/relationships/oleObject" Target="../embeddings/oleObject8.bin"/><Relationship Id="rId4" Type="http://schemas.openxmlformats.org/officeDocument/2006/relationships/image" Target="../media/image10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13.emf"/><Relationship Id="rId5" Type="http://schemas.openxmlformats.org/officeDocument/2006/relationships/oleObject" Target="../embeddings/oleObject10.bin"/><Relationship Id="rId4" Type="http://schemas.openxmlformats.org/officeDocument/2006/relationships/image" Target="../media/image12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15.emf"/><Relationship Id="rId5" Type="http://schemas.openxmlformats.org/officeDocument/2006/relationships/oleObject" Target="../embeddings/oleObject12.bin"/><Relationship Id="rId4" Type="http://schemas.openxmlformats.org/officeDocument/2006/relationships/image" Target="../media/image14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17.emf"/><Relationship Id="rId5" Type="http://schemas.openxmlformats.org/officeDocument/2006/relationships/oleObject" Target="../embeddings/oleObject14.bin"/><Relationship Id="rId4" Type="http://schemas.openxmlformats.org/officeDocument/2006/relationships/image" Target="../media/image16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9.vml"/><Relationship Id="rId5" Type="http://schemas.openxmlformats.org/officeDocument/2006/relationships/image" Target="../media/image18.emf"/><Relationship Id="rId4" Type="http://schemas.openxmlformats.org/officeDocument/2006/relationships/oleObject" Target="../embeddings/oleObject15.bin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6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0.vml"/><Relationship Id="rId4" Type="http://schemas.openxmlformats.org/officeDocument/2006/relationships/image" Target="../media/image20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7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1.vml"/><Relationship Id="rId6" Type="http://schemas.openxmlformats.org/officeDocument/2006/relationships/image" Target="../media/image22.emf"/><Relationship Id="rId5" Type="http://schemas.openxmlformats.org/officeDocument/2006/relationships/oleObject" Target="../embeddings/oleObject18.bin"/><Relationship Id="rId4" Type="http://schemas.openxmlformats.org/officeDocument/2006/relationships/image" Target="../media/image21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9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2.vml"/><Relationship Id="rId6" Type="http://schemas.openxmlformats.org/officeDocument/2006/relationships/image" Target="../media/image24.emf"/><Relationship Id="rId5" Type="http://schemas.openxmlformats.org/officeDocument/2006/relationships/oleObject" Target="../embeddings/oleObject20.bin"/><Relationship Id="rId4" Type="http://schemas.openxmlformats.org/officeDocument/2006/relationships/image" Target="../media/image23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3.vml"/><Relationship Id="rId6" Type="http://schemas.openxmlformats.org/officeDocument/2006/relationships/image" Target="../media/image26.emf"/><Relationship Id="rId5" Type="http://schemas.openxmlformats.org/officeDocument/2006/relationships/oleObject" Target="../embeddings/oleObject22.bin"/><Relationship Id="rId4" Type="http://schemas.openxmlformats.org/officeDocument/2006/relationships/image" Target="../media/image25.emf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4.vml"/><Relationship Id="rId5" Type="http://schemas.openxmlformats.org/officeDocument/2006/relationships/image" Target="../media/image28.emf"/><Relationship Id="rId4" Type="http://schemas.openxmlformats.org/officeDocument/2006/relationships/oleObject" Target="../embeddings/oleObject23.bin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5.vml"/><Relationship Id="rId5" Type="http://schemas.openxmlformats.org/officeDocument/2006/relationships/image" Target="../media/image30.emf"/><Relationship Id="rId4" Type="http://schemas.openxmlformats.org/officeDocument/2006/relationships/oleObject" Target="../embeddings/oleObject24.bin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6.vml"/><Relationship Id="rId5" Type="http://schemas.openxmlformats.org/officeDocument/2006/relationships/image" Target="../media/image33.JPG"/><Relationship Id="rId4" Type="http://schemas.openxmlformats.org/officeDocument/2006/relationships/image" Target="../media/image32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6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7.vml"/><Relationship Id="rId6" Type="http://schemas.openxmlformats.org/officeDocument/2006/relationships/image" Target="../media/image35.emf"/><Relationship Id="rId5" Type="http://schemas.openxmlformats.org/officeDocument/2006/relationships/oleObject" Target="../embeddings/oleObject27.bin"/><Relationship Id="rId4" Type="http://schemas.openxmlformats.org/officeDocument/2006/relationships/image" Target="../media/image34.emf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8.vml"/><Relationship Id="rId5" Type="http://schemas.openxmlformats.org/officeDocument/2006/relationships/image" Target="../media/image37.emf"/><Relationship Id="rId4" Type="http://schemas.openxmlformats.org/officeDocument/2006/relationships/oleObject" Target="../embeddings/oleObject28.bin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9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9.vml"/><Relationship Id="rId4" Type="http://schemas.openxmlformats.org/officeDocument/2006/relationships/image" Target="../media/image39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0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0.vml"/><Relationship Id="rId6" Type="http://schemas.openxmlformats.org/officeDocument/2006/relationships/image" Target="../media/image41.emf"/><Relationship Id="rId5" Type="http://schemas.openxmlformats.org/officeDocument/2006/relationships/oleObject" Target="../embeddings/oleObject31.bin"/><Relationship Id="rId4" Type="http://schemas.openxmlformats.org/officeDocument/2006/relationships/image" Target="../media/image40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1.vml"/><Relationship Id="rId6" Type="http://schemas.openxmlformats.org/officeDocument/2006/relationships/image" Target="../media/image43.emf"/><Relationship Id="rId5" Type="http://schemas.openxmlformats.org/officeDocument/2006/relationships/oleObject" Target="../embeddings/oleObject33.bin"/><Relationship Id="rId4" Type="http://schemas.openxmlformats.org/officeDocument/2006/relationships/image" Target="../media/image42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2.vml"/><Relationship Id="rId6" Type="http://schemas.openxmlformats.org/officeDocument/2006/relationships/image" Target="../media/image45.emf"/><Relationship Id="rId5" Type="http://schemas.openxmlformats.org/officeDocument/2006/relationships/oleObject" Target="../embeddings/oleObject35.bin"/><Relationship Id="rId4" Type="http://schemas.openxmlformats.org/officeDocument/2006/relationships/image" Target="../media/image44.e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6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3.vml"/><Relationship Id="rId6" Type="http://schemas.openxmlformats.org/officeDocument/2006/relationships/image" Target="../media/image47.emf"/><Relationship Id="rId5" Type="http://schemas.openxmlformats.org/officeDocument/2006/relationships/oleObject" Target="../embeddings/oleObject37.bin"/><Relationship Id="rId4" Type="http://schemas.openxmlformats.org/officeDocument/2006/relationships/image" Target="../media/image46.e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8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4.vml"/><Relationship Id="rId5" Type="http://schemas.openxmlformats.org/officeDocument/2006/relationships/image" Target="../media/image49.emf"/><Relationship Id="rId4" Type="http://schemas.openxmlformats.org/officeDocument/2006/relationships/image" Target="../media/image48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emf"/><Relationship Id="rId2" Type="http://schemas.openxmlformats.org/officeDocument/2006/relationships/image" Target="../media/image50.emf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9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5.vml"/><Relationship Id="rId5" Type="http://schemas.openxmlformats.org/officeDocument/2006/relationships/image" Target="../media/image53.JPG"/><Relationship Id="rId4" Type="http://schemas.openxmlformats.org/officeDocument/2006/relationships/image" Target="../media/image52.e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G"/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6.vml"/><Relationship Id="rId5" Type="http://schemas.openxmlformats.org/officeDocument/2006/relationships/image" Target="../media/image56.emf"/><Relationship Id="rId4" Type="http://schemas.openxmlformats.org/officeDocument/2006/relationships/oleObject" Target="../embeddings/oleObject40.bin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G"/><Relationship Id="rId2" Type="http://schemas.openxmlformats.org/officeDocument/2006/relationships/image" Target="../media/image58.emf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G"/><Relationship Id="rId2" Type="http://schemas.openxmlformats.org/officeDocument/2006/relationships/image" Target="../media/image60.emf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G"/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G"/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emf"/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emf"/><Relationship Id="rId2" Type="http://schemas.openxmlformats.org/officeDocument/2006/relationships/image" Target="../media/image68.emf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emf"/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G"/><Relationship Id="rId2" Type="http://schemas.openxmlformats.org/officeDocument/2006/relationships/image" Target="../media/image72.emf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G"/><Relationship Id="rId2" Type="http://schemas.openxmlformats.org/officeDocument/2006/relationships/image" Target="../media/image75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G"/><Relationship Id="rId2" Type="http://schemas.openxmlformats.org/officeDocument/2006/relationships/image" Target="../media/image77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G"/><Relationship Id="rId2" Type="http://schemas.openxmlformats.org/officeDocument/2006/relationships/image" Target="../media/image79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7.vml"/><Relationship Id="rId5" Type="http://schemas.openxmlformats.org/officeDocument/2006/relationships/image" Target="../media/image82.JPG"/><Relationship Id="rId4" Type="http://schemas.openxmlformats.org/officeDocument/2006/relationships/image" Target="../media/image81.emf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G"/><Relationship Id="rId2" Type="http://schemas.openxmlformats.org/officeDocument/2006/relationships/image" Target="../media/image83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8.vml"/><Relationship Id="rId6" Type="http://schemas.openxmlformats.org/officeDocument/2006/relationships/image" Target="../media/image86.emf"/><Relationship Id="rId5" Type="http://schemas.openxmlformats.org/officeDocument/2006/relationships/oleObject" Target="../embeddings/oleObject43.bin"/><Relationship Id="rId4" Type="http://schemas.openxmlformats.org/officeDocument/2006/relationships/image" Target="../media/image85.emf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9.vml"/><Relationship Id="rId6" Type="http://schemas.openxmlformats.org/officeDocument/2006/relationships/image" Target="../media/image88.emf"/><Relationship Id="rId5" Type="http://schemas.openxmlformats.org/officeDocument/2006/relationships/oleObject" Target="../embeddings/oleObject45.bin"/><Relationship Id="rId4" Type="http://schemas.openxmlformats.org/officeDocument/2006/relationships/image" Target="../media/image87.emf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JPG"/><Relationship Id="rId2" Type="http://schemas.openxmlformats.org/officeDocument/2006/relationships/image" Target="../media/image90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6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0.vml"/><Relationship Id="rId6" Type="http://schemas.openxmlformats.org/officeDocument/2006/relationships/image" Target="../media/image93.emf"/><Relationship Id="rId5" Type="http://schemas.openxmlformats.org/officeDocument/2006/relationships/oleObject" Target="../embeddings/oleObject47.bin"/><Relationship Id="rId4" Type="http://schemas.openxmlformats.org/officeDocument/2006/relationships/image" Target="../media/image92.emf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8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1.vml"/><Relationship Id="rId5" Type="http://schemas.openxmlformats.org/officeDocument/2006/relationships/image" Target="../media/image95.JPG"/><Relationship Id="rId4" Type="http://schemas.openxmlformats.org/officeDocument/2006/relationships/image" Target="../media/image94.emf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JP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2.vml"/><Relationship Id="rId5" Type="http://schemas.openxmlformats.org/officeDocument/2006/relationships/image" Target="../media/image96.emf"/><Relationship Id="rId4" Type="http://schemas.openxmlformats.org/officeDocument/2006/relationships/oleObject" Target="../embeddings/oleObject49.bin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0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3.vml"/><Relationship Id="rId6" Type="http://schemas.openxmlformats.org/officeDocument/2006/relationships/image" Target="../media/image99.emf"/><Relationship Id="rId5" Type="http://schemas.openxmlformats.org/officeDocument/2006/relationships/oleObject" Target="../embeddings/oleObject51.bin"/><Relationship Id="rId4" Type="http://schemas.openxmlformats.org/officeDocument/2006/relationships/image" Target="../media/image98.emf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4.vml"/><Relationship Id="rId6" Type="http://schemas.openxmlformats.org/officeDocument/2006/relationships/image" Target="../media/image101.emf"/><Relationship Id="rId5" Type="http://schemas.openxmlformats.org/officeDocument/2006/relationships/oleObject" Target="../embeddings/oleObject53.bin"/><Relationship Id="rId4" Type="http://schemas.openxmlformats.org/officeDocument/2006/relationships/image" Target="../media/image100.emf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JPG"/><Relationship Id="rId2" Type="http://schemas.openxmlformats.org/officeDocument/2006/relationships/image" Target="../media/image10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>
            <a:extLst>
              <a:ext uri="{FF2B5EF4-FFF2-40B4-BE49-F238E27FC236}">
                <a16:creationId xmlns:a16="http://schemas.microsoft.com/office/drawing/2014/main" id="{ACB1FAAF-568C-4686-22DB-A3FCB282439A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08919112"/>
              </p:ext>
            </p:extLst>
          </p:nvPr>
        </p:nvGraphicFramePr>
        <p:xfrm>
          <a:off x="879635" y="1097281"/>
          <a:ext cx="4980659" cy="498065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4" r:id="rId3" imgW="1690158" imgH="1690427" progId="">
                  <p:embed/>
                </p:oleObj>
              </mc:Choice>
              <mc:Fallback>
                <p:oleObj r:id="rId3" imgW="1690158" imgH="1690427" progId="">
                  <p:embed/>
                  <p:pic>
                    <p:nvPicPr>
                      <p:cNvPr id="4" name="Object 3">
                        <a:extLst>
                          <a:ext uri="{FF2B5EF4-FFF2-40B4-BE49-F238E27FC236}">
                            <a16:creationId xmlns:a16="http://schemas.microsoft.com/office/drawing/2014/main" id="{ACB1FAAF-568C-4686-22DB-A3FCB282439A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879635" y="1097281"/>
                        <a:ext cx="4980659" cy="498065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9127D4DD-C962-20E9-320E-28158772D060}"/>
              </a:ext>
            </a:extLst>
          </p:cNvPr>
          <p:cNvSpPr txBox="1"/>
          <p:nvPr/>
        </p:nvSpPr>
        <p:spPr>
          <a:xfrm>
            <a:off x="1164582" y="941426"/>
            <a:ext cx="9541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Fig. 3D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5379CBF-F9B9-1A31-35C3-6A62A11DABD7}"/>
              </a:ext>
            </a:extLst>
          </p:cNvPr>
          <p:cNvSpPr txBox="1"/>
          <p:nvPr/>
        </p:nvSpPr>
        <p:spPr>
          <a:xfrm>
            <a:off x="5193322" y="3140351"/>
            <a:ext cx="8130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PKM2</a:t>
            </a:r>
          </a:p>
        </p:txBody>
      </p:sp>
      <p:graphicFrame>
        <p:nvGraphicFramePr>
          <p:cNvPr id="7" name="Object 6">
            <a:extLst>
              <a:ext uri="{FF2B5EF4-FFF2-40B4-BE49-F238E27FC236}">
                <a16:creationId xmlns:a16="http://schemas.microsoft.com/office/drawing/2014/main" id="{257AE95A-61AE-FB7C-D760-B3DDD26223D3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11137002"/>
              </p:ext>
            </p:extLst>
          </p:nvPr>
        </p:nvGraphicFramePr>
        <p:xfrm>
          <a:off x="6589189" y="1395875"/>
          <a:ext cx="3832341" cy="383234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5" r:id="rId5" imgW="1690158" imgH="1690427" progId="">
                  <p:embed/>
                </p:oleObj>
              </mc:Choice>
              <mc:Fallback>
                <p:oleObj r:id="rId5" imgW="1690158" imgH="1690427" progId="">
                  <p:embed/>
                  <p:pic>
                    <p:nvPicPr>
                      <p:cNvPr id="7" name="Object 6">
                        <a:extLst>
                          <a:ext uri="{FF2B5EF4-FFF2-40B4-BE49-F238E27FC236}">
                            <a16:creationId xmlns:a16="http://schemas.microsoft.com/office/drawing/2014/main" id="{257AE95A-61AE-FB7C-D760-B3DDD26223D3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6589189" y="1395875"/>
                        <a:ext cx="3832341" cy="383234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BFFC8F28-C922-2609-F8E5-9955358D0910}"/>
              </a:ext>
            </a:extLst>
          </p:cNvPr>
          <p:cNvSpPr txBox="1"/>
          <p:nvPr/>
        </p:nvSpPr>
        <p:spPr>
          <a:xfrm>
            <a:off x="10258128" y="3091941"/>
            <a:ext cx="6992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Actin</a:t>
            </a:r>
          </a:p>
        </p:txBody>
      </p:sp>
    </p:spTree>
    <p:extLst>
      <p:ext uri="{BB962C8B-B14F-4D97-AF65-F5344CB8AC3E}">
        <p14:creationId xmlns:p14="http://schemas.microsoft.com/office/powerpoint/2010/main" val="4528030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B18B2EB-9CD1-0620-0A8E-87049E544F31}"/>
              </a:ext>
            </a:extLst>
          </p:cNvPr>
          <p:cNvSpPr txBox="1"/>
          <p:nvPr/>
        </p:nvSpPr>
        <p:spPr>
          <a:xfrm>
            <a:off x="1164582" y="941426"/>
            <a:ext cx="9156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Fig. 4A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F49EF42-D716-F825-0AA6-F4FCFA32EC92}"/>
              </a:ext>
            </a:extLst>
          </p:cNvPr>
          <p:cNvSpPr txBox="1"/>
          <p:nvPr/>
        </p:nvSpPr>
        <p:spPr>
          <a:xfrm>
            <a:off x="5005064" y="2901057"/>
            <a:ext cx="8130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PKM2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F378933-9B8C-7E8F-5CDF-1D12418F9503}"/>
              </a:ext>
            </a:extLst>
          </p:cNvPr>
          <p:cNvSpPr txBox="1"/>
          <p:nvPr/>
        </p:nvSpPr>
        <p:spPr>
          <a:xfrm>
            <a:off x="365760" y="5760719"/>
            <a:ext cx="113245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Note: The PKM2 blot shown in Figure 3D was used here to maintain consistency and flow in the manuscript.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608C37-D648-B271-049D-AE66BFC0E492}"/>
              </a:ext>
            </a:extLst>
          </p:cNvPr>
          <p:cNvSpPr txBox="1"/>
          <p:nvPr/>
        </p:nvSpPr>
        <p:spPr>
          <a:xfrm>
            <a:off x="11250717" y="2780852"/>
            <a:ext cx="9412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pPKM2</a:t>
            </a:r>
          </a:p>
        </p:txBody>
      </p:sp>
      <p:graphicFrame>
        <p:nvGraphicFramePr>
          <p:cNvPr id="5" name="Object 4">
            <a:extLst>
              <a:ext uri="{FF2B5EF4-FFF2-40B4-BE49-F238E27FC236}">
                <a16:creationId xmlns:a16="http://schemas.microsoft.com/office/drawing/2014/main" id="{0DE97284-2F69-B10A-D668-4F6BA9A0B133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3535340"/>
              </p:ext>
            </p:extLst>
          </p:nvPr>
        </p:nvGraphicFramePr>
        <p:xfrm>
          <a:off x="656347" y="1198186"/>
          <a:ext cx="4348717" cy="434871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8" r:id="rId3" imgW="1690158" imgH="1690427" progId="">
                  <p:embed/>
                </p:oleObj>
              </mc:Choice>
              <mc:Fallback>
                <p:oleObj r:id="rId3" imgW="1690158" imgH="1690427" progId="">
                  <p:embed/>
                  <p:pic>
                    <p:nvPicPr>
                      <p:cNvPr id="5" name="Object 4">
                        <a:extLst>
                          <a:ext uri="{FF2B5EF4-FFF2-40B4-BE49-F238E27FC236}">
                            <a16:creationId xmlns:a16="http://schemas.microsoft.com/office/drawing/2014/main" id="{0DE97284-2F69-B10A-D668-4F6BA9A0B133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56347" y="1198186"/>
                        <a:ext cx="4348717" cy="434871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>
            <a:extLst>
              <a:ext uri="{FF2B5EF4-FFF2-40B4-BE49-F238E27FC236}">
                <a16:creationId xmlns:a16="http://schemas.microsoft.com/office/drawing/2014/main" id="{2D4C74FC-B3EC-EC4E-2852-CC2328A5F801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68453020"/>
              </p:ext>
            </p:extLst>
          </p:nvPr>
        </p:nvGraphicFramePr>
        <p:xfrm>
          <a:off x="6532438" y="765753"/>
          <a:ext cx="4648688" cy="463993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9" r:id="rId5" imgW="1686799" imgH="1683919" progId="">
                  <p:embed/>
                </p:oleObj>
              </mc:Choice>
              <mc:Fallback>
                <p:oleObj r:id="rId5" imgW="1686799" imgH="1683919" progId="">
                  <p:embed/>
                  <p:pic>
                    <p:nvPicPr>
                      <p:cNvPr id="6" name="Object 5">
                        <a:extLst>
                          <a:ext uri="{FF2B5EF4-FFF2-40B4-BE49-F238E27FC236}">
                            <a16:creationId xmlns:a16="http://schemas.microsoft.com/office/drawing/2014/main" id="{2D4C74FC-B3EC-EC4E-2852-CC2328A5F801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6532438" y="765753"/>
                        <a:ext cx="4648688" cy="463993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9712110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4E3C171-A471-01B6-B143-8C2A091AC3D8}"/>
              </a:ext>
            </a:extLst>
          </p:cNvPr>
          <p:cNvSpPr txBox="1"/>
          <p:nvPr/>
        </p:nvSpPr>
        <p:spPr>
          <a:xfrm>
            <a:off x="618695" y="744599"/>
            <a:ext cx="9156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Fig. 4A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D591901-41DD-8DBF-2496-AA939848F3FA}"/>
              </a:ext>
            </a:extLst>
          </p:cNvPr>
          <p:cNvSpPr txBox="1"/>
          <p:nvPr/>
        </p:nvSpPr>
        <p:spPr>
          <a:xfrm>
            <a:off x="4522769" y="2759336"/>
            <a:ext cx="8130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PKM1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4EBDA89-24A0-04B0-F3D8-B00263625267}"/>
              </a:ext>
            </a:extLst>
          </p:cNvPr>
          <p:cNvSpPr txBox="1"/>
          <p:nvPr/>
        </p:nvSpPr>
        <p:spPr>
          <a:xfrm>
            <a:off x="10182111" y="3631213"/>
            <a:ext cx="12875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Rhodopsin</a:t>
            </a:r>
          </a:p>
        </p:txBody>
      </p:sp>
      <p:graphicFrame>
        <p:nvGraphicFramePr>
          <p:cNvPr id="8" name="Object 7">
            <a:extLst>
              <a:ext uri="{FF2B5EF4-FFF2-40B4-BE49-F238E27FC236}">
                <a16:creationId xmlns:a16="http://schemas.microsoft.com/office/drawing/2014/main" id="{CAA546B1-3026-27D7-8196-08CA4E2BAF55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54144164"/>
              </p:ext>
            </p:extLst>
          </p:nvPr>
        </p:nvGraphicFramePr>
        <p:xfrm>
          <a:off x="215284" y="1209490"/>
          <a:ext cx="4307485" cy="43074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r:id="rId3" imgW="1690158" imgH="1690427" progId="">
                  <p:embed/>
                </p:oleObj>
              </mc:Choice>
              <mc:Fallback>
                <p:oleObj r:id="rId3" imgW="1690158" imgH="1690427" progId="">
                  <p:embed/>
                  <p:pic>
                    <p:nvPicPr>
                      <p:cNvPr id="8" name="Object 7">
                        <a:extLst>
                          <a:ext uri="{FF2B5EF4-FFF2-40B4-BE49-F238E27FC236}">
                            <a16:creationId xmlns:a16="http://schemas.microsoft.com/office/drawing/2014/main" id="{CAA546B1-3026-27D7-8196-08CA4E2BAF55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15284" y="1209490"/>
                        <a:ext cx="4307485" cy="430748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1" name="Picture 10" descr="A close-up of a test&#10;&#10;AI-generated content may be incorrect.">
            <a:extLst>
              <a:ext uri="{FF2B5EF4-FFF2-40B4-BE49-F238E27FC236}">
                <a16:creationId xmlns:a16="http://schemas.microsoft.com/office/drawing/2014/main" id="{F6ED5105-C4E1-F475-F09C-B898A3BB99E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5812" y="1025954"/>
            <a:ext cx="4806092" cy="48060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74073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C8ECBCE8-A650-916E-C36A-F767821FCA26}"/>
              </a:ext>
            </a:extLst>
          </p:cNvPr>
          <p:cNvSpPr txBox="1"/>
          <p:nvPr/>
        </p:nvSpPr>
        <p:spPr>
          <a:xfrm>
            <a:off x="4764751" y="3518713"/>
            <a:ext cx="14543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Rod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Arrestin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8A05F62-DDD6-4277-C716-136D3FA54C02}"/>
              </a:ext>
            </a:extLst>
          </p:cNvPr>
          <p:cNvSpPr txBox="1"/>
          <p:nvPr/>
        </p:nvSpPr>
        <p:spPr>
          <a:xfrm>
            <a:off x="833716" y="769680"/>
            <a:ext cx="9156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Fig. 4A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A0F3D73-AF0C-FDAD-CC0E-91F6DA24BFBA}"/>
              </a:ext>
            </a:extLst>
          </p:cNvPr>
          <p:cNvSpPr txBox="1"/>
          <p:nvPr/>
        </p:nvSpPr>
        <p:spPr>
          <a:xfrm>
            <a:off x="11155680" y="3149381"/>
            <a:ext cx="8563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Pde6</a:t>
            </a:r>
            <a:r>
              <a:rPr lang="el-GR" dirty="0">
                <a:latin typeface="Arial" panose="020B0604020202020204" pitchFamily="34" charset="0"/>
                <a:cs typeface="Arial" panose="020B0604020202020204" pitchFamily="34" charset="0"/>
              </a:rPr>
              <a:t>β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 descr="A close-up of a test&#10;&#10;AI-generated content may be incorrect.">
            <a:extLst>
              <a:ext uri="{FF2B5EF4-FFF2-40B4-BE49-F238E27FC236}">
                <a16:creationId xmlns:a16="http://schemas.microsoft.com/office/drawing/2014/main" id="{87E85F41-B3B1-2B4C-6F03-B4FB561F68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974" y="1345734"/>
            <a:ext cx="4442777" cy="4442777"/>
          </a:xfrm>
          <a:prstGeom prst="rect">
            <a:avLst/>
          </a:prstGeom>
        </p:spPr>
      </p:pic>
      <p:pic>
        <p:nvPicPr>
          <p:cNvPr id="10" name="Picture 9" descr="A white rectangular object with black lines&#10;&#10;AI-generated content may be incorrect.">
            <a:extLst>
              <a:ext uri="{FF2B5EF4-FFF2-40B4-BE49-F238E27FC236}">
                <a16:creationId xmlns:a16="http://schemas.microsoft.com/office/drawing/2014/main" id="{358CFBDE-0153-99E7-3BDB-7EE293A1C93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0195" y="1501720"/>
            <a:ext cx="4895485" cy="48954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25926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5047693F-F755-FE29-49AB-E56D1242D480}"/>
              </a:ext>
            </a:extLst>
          </p:cNvPr>
          <p:cNvSpPr txBox="1"/>
          <p:nvPr/>
        </p:nvSpPr>
        <p:spPr>
          <a:xfrm>
            <a:off x="451820" y="827529"/>
            <a:ext cx="9156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Fig. 4A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F398B4D-FD96-49A2-933F-0F00FC9F2585}"/>
              </a:ext>
            </a:extLst>
          </p:cNvPr>
          <p:cNvSpPr txBox="1"/>
          <p:nvPr/>
        </p:nvSpPr>
        <p:spPr>
          <a:xfrm>
            <a:off x="4744702" y="3552399"/>
            <a:ext cx="6992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Actin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6CAAA15-2C09-A6A7-E6BE-2B34881F821B}"/>
              </a:ext>
            </a:extLst>
          </p:cNvPr>
          <p:cNvSpPr txBox="1"/>
          <p:nvPr/>
        </p:nvSpPr>
        <p:spPr>
          <a:xfrm>
            <a:off x="392655" y="5783674"/>
            <a:ext cx="110588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Note: The Actin blot shown in Figure 3D was used here (Fig. 4A) to maintain consistency and flow in the manuscript.</a:t>
            </a:r>
          </a:p>
        </p:txBody>
      </p:sp>
      <p:graphicFrame>
        <p:nvGraphicFramePr>
          <p:cNvPr id="2" name="Object 1">
            <a:extLst>
              <a:ext uri="{FF2B5EF4-FFF2-40B4-BE49-F238E27FC236}">
                <a16:creationId xmlns:a16="http://schemas.microsoft.com/office/drawing/2014/main" id="{C57B4DC0-441D-54C9-C2DA-0924888AC865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85239684"/>
              </p:ext>
            </p:extLst>
          </p:nvPr>
        </p:nvGraphicFramePr>
        <p:xfrm>
          <a:off x="451820" y="1196861"/>
          <a:ext cx="4225444" cy="421748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2" r:id="rId3" imgW="1684490" imgH="1681400" progId="">
                  <p:embed/>
                </p:oleObj>
              </mc:Choice>
              <mc:Fallback>
                <p:oleObj r:id="rId3" imgW="1684490" imgH="1681400" progId="">
                  <p:embed/>
                  <p:pic>
                    <p:nvPicPr>
                      <p:cNvPr id="2" name="Object 1">
                        <a:extLst>
                          <a:ext uri="{FF2B5EF4-FFF2-40B4-BE49-F238E27FC236}">
                            <a16:creationId xmlns:a16="http://schemas.microsoft.com/office/drawing/2014/main" id="{C57B4DC0-441D-54C9-C2DA-0924888AC865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51820" y="1196861"/>
                        <a:ext cx="4225444" cy="421748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221232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EBB13B63-2CFB-91D8-2F50-20C605E6C828}"/>
              </a:ext>
            </a:extLst>
          </p:cNvPr>
          <p:cNvSpPr txBox="1"/>
          <p:nvPr/>
        </p:nvSpPr>
        <p:spPr>
          <a:xfrm>
            <a:off x="753166" y="1113416"/>
            <a:ext cx="9284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Fig. 4D</a:t>
            </a:r>
          </a:p>
        </p:txBody>
      </p:sp>
      <p:graphicFrame>
        <p:nvGraphicFramePr>
          <p:cNvPr id="6" name="Object 5">
            <a:extLst>
              <a:ext uri="{FF2B5EF4-FFF2-40B4-BE49-F238E27FC236}">
                <a16:creationId xmlns:a16="http://schemas.microsoft.com/office/drawing/2014/main" id="{678D2ADD-A906-5D40-E34D-6EDF1E5D4968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56154073"/>
              </p:ext>
            </p:extLst>
          </p:nvPr>
        </p:nvGraphicFramePr>
        <p:xfrm>
          <a:off x="6492109" y="1784954"/>
          <a:ext cx="4582888" cy="456534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0" r:id="rId3" imgW="1659301" imgH="1652218" progId="">
                  <p:embed/>
                </p:oleObj>
              </mc:Choice>
              <mc:Fallback>
                <p:oleObj r:id="rId3" imgW="1659301" imgH="1652218" progId="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492109" y="1784954"/>
                        <a:ext cx="4582888" cy="456534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08701A2C-52C2-656A-4867-1CC0548ED5DF}"/>
              </a:ext>
            </a:extLst>
          </p:cNvPr>
          <p:cNvSpPr txBox="1"/>
          <p:nvPr/>
        </p:nvSpPr>
        <p:spPr>
          <a:xfrm>
            <a:off x="9664726" y="3244334"/>
            <a:ext cx="6992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Actin</a:t>
            </a:r>
          </a:p>
        </p:txBody>
      </p:sp>
      <p:graphicFrame>
        <p:nvGraphicFramePr>
          <p:cNvPr id="11" name="Object 10">
            <a:extLst>
              <a:ext uri="{FF2B5EF4-FFF2-40B4-BE49-F238E27FC236}">
                <a16:creationId xmlns:a16="http://schemas.microsoft.com/office/drawing/2014/main" id="{85D670E3-6A91-8C18-609D-E25F105ABC55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22724025"/>
              </p:ext>
            </p:extLst>
          </p:nvPr>
        </p:nvGraphicFramePr>
        <p:xfrm>
          <a:off x="398163" y="1716275"/>
          <a:ext cx="4399747" cy="439974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1" r:id="rId5" imgW="1659301" imgH="1659566" progId="">
                  <p:embed/>
                </p:oleObj>
              </mc:Choice>
              <mc:Fallback>
                <p:oleObj r:id="rId5" imgW="1659301" imgH="1659566" progId="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98163" y="1716275"/>
                        <a:ext cx="4399747" cy="439974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54CB7681-F66A-A33E-93B3-BEC3FF893BBF}"/>
              </a:ext>
            </a:extLst>
          </p:cNvPr>
          <p:cNvSpPr txBox="1"/>
          <p:nvPr/>
        </p:nvSpPr>
        <p:spPr>
          <a:xfrm>
            <a:off x="3563513" y="3429000"/>
            <a:ext cx="9797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ALDOC</a:t>
            </a:r>
          </a:p>
        </p:txBody>
      </p:sp>
    </p:spTree>
    <p:extLst>
      <p:ext uri="{BB962C8B-B14F-4D97-AF65-F5344CB8AC3E}">
        <p14:creationId xmlns:p14="http://schemas.microsoft.com/office/powerpoint/2010/main" val="8324242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>
            <a:extLst>
              <a:ext uri="{FF2B5EF4-FFF2-40B4-BE49-F238E27FC236}">
                <a16:creationId xmlns:a16="http://schemas.microsoft.com/office/drawing/2014/main" id="{B7B4D7EA-6E26-37F7-7B3B-0C48E3B3C731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59314526"/>
              </p:ext>
            </p:extLst>
          </p:nvPr>
        </p:nvGraphicFramePr>
        <p:xfrm>
          <a:off x="618697" y="1593159"/>
          <a:ext cx="3754287" cy="37542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4" r:id="rId3" imgW="1690158" imgH="1690427" progId="">
                  <p:embed/>
                </p:oleObj>
              </mc:Choice>
              <mc:Fallback>
                <p:oleObj r:id="rId3" imgW="1690158" imgH="1690427" progId="">
                  <p:embed/>
                  <p:pic>
                    <p:nvPicPr>
                      <p:cNvPr id="2" name="Object 1">
                        <a:extLst>
                          <a:ext uri="{FF2B5EF4-FFF2-40B4-BE49-F238E27FC236}">
                            <a16:creationId xmlns:a16="http://schemas.microsoft.com/office/drawing/2014/main" id="{B7B4D7EA-6E26-37F7-7B3B-0C48E3B3C731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18697" y="1593159"/>
                        <a:ext cx="3754287" cy="37542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513AE0E0-BD3C-0E9B-0866-C374A3B944EE}"/>
              </a:ext>
            </a:extLst>
          </p:cNvPr>
          <p:cNvSpPr txBox="1"/>
          <p:nvPr/>
        </p:nvSpPr>
        <p:spPr>
          <a:xfrm>
            <a:off x="4372984" y="2834640"/>
            <a:ext cx="9156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RPE65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56F878A-B43A-8D69-0A11-2462C09A5717}"/>
              </a:ext>
            </a:extLst>
          </p:cNvPr>
          <p:cNvSpPr txBox="1"/>
          <p:nvPr/>
        </p:nvSpPr>
        <p:spPr>
          <a:xfrm>
            <a:off x="704626" y="1237129"/>
            <a:ext cx="9156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Fig. 5A</a:t>
            </a:r>
          </a:p>
        </p:txBody>
      </p:sp>
      <p:graphicFrame>
        <p:nvGraphicFramePr>
          <p:cNvPr id="5" name="Object 4">
            <a:extLst>
              <a:ext uri="{FF2B5EF4-FFF2-40B4-BE49-F238E27FC236}">
                <a16:creationId xmlns:a16="http://schemas.microsoft.com/office/drawing/2014/main" id="{456DAE14-B3D6-7717-8DF9-1D1413ACEB02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91015190"/>
              </p:ext>
            </p:extLst>
          </p:nvPr>
        </p:nvGraphicFramePr>
        <p:xfrm>
          <a:off x="5374548" y="1520399"/>
          <a:ext cx="4236795" cy="424077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5" r:id="rId5" imgW="1688478" imgH="1690427" progId="">
                  <p:embed/>
                </p:oleObj>
              </mc:Choice>
              <mc:Fallback>
                <p:oleObj r:id="rId5" imgW="1688478" imgH="1690427" progId="">
                  <p:embed/>
                  <p:pic>
                    <p:nvPicPr>
                      <p:cNvPr id="5" name="Object 4">
                        <a:extLst>
                          <a:ext uri="{FF2B5EF4-FFF2-40B4-BE49-F238E27FC236}">
                            <a16:creationId xmlns:a16="http://schemas.microsoft.com/office/drawing/2014/main" id="{456DAE14-B3D6-7717-8DF9-1D1413ACEB02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374548" y="1520399"/>
                        <a:ext cx="4236795" cy="424077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A11221B0-5750-4814-0D58-EBE977B08A8B}"/>
              </a:ext>
            </a:extLst>
          </p:cNvPr>
          <p:cNvSpPr txBox="1"/>
          <p:nvPr/>
        </p:nvSpPr>
        <p:spPr>
          <a:xfrm>
            <a:off x="9730292" y="3297219"/>
            <a:ext cx="8130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PKM2</a:t>
            </a:r>
          </a:p>
        </p:txBody>
      </p:sp>
    </p:spTree>
    <p:extLst>
      <p:ext uri="{BB962C8B-B14F-4D97-AF65-F5344CB8AC3E}">
        <p14:creationId xmlns:p14="http://schemas.microsoft.com/office/powerpoint/2010/main" val="34235082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>
            <a:extLst>
              <a:ext uri="{FF2B5EF4-FFF2-40B4-BE49-F238E27FC236}">
                <a16:creationId xmlns:a16="http://schemas.microsoft.com/office/drawing/2014/main" id="{2718CCE4-C336-347A-C50B-09E99A3B3318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18847646"/>
              </p:ext>
            </p:extLst>
          </p:nvPr>
        </p:nvGraphicFramePr>
        <p:xfrm>
          <a:off x="355133" y="1640606"/>
          <a:ext cx="3576787" cy="35767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8" r:id="rId3" imgW="1690158" imgH="1690427" progId="">
                  <p:embed/>
                </p:oleObj>
              </mc:Choice>
              <mc:Fallback>
                <p:oleObj r:id="rId3" imgW="1690158" imgH="1690427" progId="">
                  <p:embed/>
                  <p:pic>
                    <p:nvPicPr>
                      <p:cNvPr id="2" name="Object 1">
                        <a:extLst>
                          <a:ext uri="{FF2B5EF4-FFF2-40B4-BE49-F238E27FC236}">
                            <a16:creationId xmlns:a16="http://schemas.microsoft.com/office/drawing/2014/main" id="{2718CCE4-C336-347A-C50B-09E99A3B3318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55133" y="1640606"/>
                        <a:ext cx="3576787" cy="35767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883F314C-FE3C-F2C6-DF2A-883B2C31707D}"/>
              </a:ext>
            </a:extLst>
          </p:cNvPr>
          <p:cNvSpPr txBox="1"/>
          <p:nvPr/>
        </p:nvSpPr>
        <p:spPr>
          <a:xfrm>
            <a:off x="338866" y="1306091"/>
            <a:ext cx="9156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Fig. 5A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4424520-E713-B299-F1D3-9D696FA31E50}"/>
              </a:ext>
            </a:extLst>
          </p:cNvPr>
          <p:cNvSpPr txBox="1"/>
          <p:nvPr/>
        </p:nvSpPr>
        <p:spPr>
          <a:xfrm>
            <a:off x="3948187" y="2999577"/>
            <a:ext cx="9412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pPKM2</a:t>
            </a:r>
          </a:p>
        </p:txBody>
      </p:sp>
      <p:graphicFrame>
        <p:nvGraphicFramePr>
          <p:cNvPr id="5" name="Object 4">
            <a:extLst>
              <a:ext uri="{FF2B5EF4-FFF2-40B4-BE49-F238E27FC236}">
                <a16:creationId xmlns:a16="http://schemas.microsoft.com/office/drawing/2014/main" id="{13AB2EDA-F6D9-AFBE-E688-E96445EBE361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05342938"/>
              </p:ext>
            </p:extLst>
          </p:nvPr>
        </p:nvGraphicFramePr>
        <p:xfrm>
          <a:off x="5766229" y="1406547"/>
          <a:ext cx="4292171" cy="429217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9" r:id="rId5" imgW="1690158" imgH="1690427" progId="">
                  <p:embed/>
                </p:oleObj>
              </mc:Choice>
              <mc:Fallback>
                <p:oleObj r:id="rId5" imgW="1690158" imgH="1690427" progId="">
                  <p:embed/>
                  <p:pic>
                    <p:nvPicPr>
                      <p:cNvPr id="5" name="Object 4">
                        <a:extLst>
                          <a:ext uri="{FF2B5EF4-FFF2-40B4-BE49-F238E27FC236}">
                            <a16:creationId xmlns:a16="http://schemas.microsoft.com/office/drawing/2014/main" id="{13AB2EDA-F6D9-AFBE-E688-E96445EBE361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766229" y="1406547"/>
                        <a:ext cx="4292171" cy="429217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D3349831-D70C-6F0C-152F-C044B6337302}"/>
              </a:ext>
            </a:extLst>
          </p:cNvPr>
          <p:cNvSpPr txBox="1"/>
          <p:nvPr/>
        </p:nvSpPr>
        <p:spPr>
          <a:xfrm>
            <a:off x="9423699" y="2630245"/>
            <a:ext cx="8130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PKM1</a:t>
            </a:r>
          </a:p>
        </p:txBody>
      </p:sp>
    </p:spTree>
    <p:extLst>
      <p:ext uri="{BB962C8B-B14F-4D97-AF65-F5344CB8AC3E}">
        <p14:creationId xmlns:p14="http://schemas.microsoft.com/office/powerpoint/2010/main" val="22389007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310C492-12B9-4585-94E9-EB2D130292C0}"/>
              </a:ext>
            </a:extLst>
          </p:cNvPr>
          <p:cNvSpPr txBox="1"/>
          <p:nvPr/>
        </p:nvSpPr>
        <p:spPr>
          <a:xfrm>
            <a:off x="925158" y="1086523"/>
            <a:ext cx="9156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Fig. 5A</a:t>
            </a:r>
          </a:p>
        </p:txBody>
      </p:sp>
      <p:graphicFrame>
        <p:nvGraphicFramePr>
          <p:cNvPr id="3" name="Object 2">
            <a:extLst>
              <a:ext uri="{FF2B5EF4-FFF2-40B4-BE49-F238E27FC236}">
                <a16:creationId xmlns:a16="http://schemas.microsoft.com/office/drawing/2014/main" id="{F4EEBB06-B465-D78F-7AE4-F05D95A00B13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00613426"/>
              </p:ext>
            </p:extLst>
          </p:nvPr>
        </p:nvGraphicFramePr>
        <p:xfrm>
          <a:off x="925158" y="1663085"/>
          <a:ext cx="3872622" cy="387262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02" r:id="rId3" imgW="1690158" imgH="1690427" progId="">
                  <p:embed/>
                </p:oleObj>
              </mc:Choice>
              <mc:Fallback>
                <p:oleObj r:id="rId3" imgW="1690158" imgH="1690427" progId="">
                  <p:embed/>
                  <p:pic>
                    <p:nvPicPr>
                      <p:cNvPr id="3" name="Object 2">
                        <a:extLst>
                          <a:ext uri="{FF2B5EF4-FFF2-40B4-BE49-F238E27FC236}">
                            <a16:creationId xmlns:a16="http://schemas.microsoft.com/office/drawing/2014/main" id="{F4EEBB06-B465-D78F-7AE4-F05D95A00B13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925158" y="1663085"/>
                        <a:ext cx="3872622" cy="387262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D980B9B7-BDAF-2066-DA83-907D40E3A92F}"/>
              </a:ext>
            </a:extLst>
          </p:cNvPr>
          <p:cNvSpPr txBox="1"/>
          <p:nvPr/>
        </p:nvSpPr>
        <p:spPr>
          <a:xfrm>
            <a:off x="4797780" y="3307977"/>
            <a:ext cx="9797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ALDOC</a:t>
            </a:r>
          </a:p>
        </p:txBody>
      </p:sp>
      <p:graphicFrame>
        <p:nvGraphicFramePr>
          <p:cNvPr id="6" name="Object 5">
            <a:extLst>
              <a:ext uri="{FF2B5EF4-FFF2-40B4-BE49-F238E27FC236}">
                <a16:creationId xmlns:a16="http://schemas.microsoft.com/office/drawing/2014/main" id="{890F8744-1B09-9BFC-9A04-996F61D754DE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64144467"/>
              </p:ext>
            </p:extLst>
          </p:nvPr>
        </p:nvGraphicFramePr>
        <p:xfrm>
          <a:off x="6251986" y="1497041"/>
          <a:ext cx="4372852" cy="436053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03" r:id="rId5" imgW="1690158" imgH="1685388" progId="">
                  <p:embed/>
                </p:oleObj>
              </mc:Choice>
              <mc:Fallback>
                <p:oleObj r:id="rId5" imgW="1690158" imgH="1685388" progId="">
                  <p:embed/>
                  <p:pic>
                    <p:nvPicPr>
                      <p:cNvPr id="6" name="Object 5">
                        <a:extLst>
                          <a:ext uri="{FF2B5EF4-FFF2-40B4-BE49-F238E27FC236}">
                            <a16:creationId xmlns:a16="http://schemas.microsoft.com/office/drawing/2014/main" id="{890F8744-1B09-9BFC-9A04-996F61D754DE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6251986" y="1497041"/>
                        <a:ext cx="4372852" cy="436053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28E81570-006D-34C0-DB37-D0C75C54129E}"/>
              </a:ext>
            </a:extLst>
          </p:cNvPr>
          <p:cNvSpPr txBox="1"/>
          <p:nvPr/>
        </p:nvSpPr>
        <p:spPr>
          <a:xfrm>
            <a:off x="10495746" y="3265850"/>
            <a:ext cx="6992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Actin</a:t>
            </a:r>
          </a:p>
        </p:txBody>
      </p:sp>
    </p:spTree>
    <p:extLst>
      <p:ext uri="{BB962C8B-B14F-4D97-AF65-F5344CB8AC3E}">
        <p14:creationId xmlns:p14="http://schemas.microsoft.com/office/powerpoint/2010/main" val="225997741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69774F0-0572-4EA0-AA10-52C7EF510B67}"/>
              </a:ext>
            </a:extLst>
          </p:cNvPr>
          <p:cNvSpPr txBox="1"/>
          <p:nvPr/>
        </p:nvSpPr>
        <p:spPr>
          <a:xfrm>
            <a:off x="206188" y="1221233"/>
            <a:ext cx="9412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Fig. 7G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9723AFB-7D4B-4FCF-B8C5-197CB8B4985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657" y="1810985"/>
            <a:ext cx="4124711" cy="337588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1D83378-36A4-4559-B614-93AE69F833AD}"/>
              </a:ext>
            </a:extLst>
          </p:cNvPr>
          <p:cNvSpPr txBox="1"/>
          <p:nvPr/>
        </p:nvSpPr>
        <p:spPr>
          <a:xfrm>
            <a:off x="10461811" y="3585882"/>
            <a:ext cx="12875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Rhodopsin</a:t>
            </a:r>
          </a:p>
        </p:txBody>
      </p:sp>
      <p:graphicFrame>
        <p:nvGraphicFramePr>
          <p:cNvPr id="6" name="Object 5">
            <a:extLst>
              <a:ext uri="{FF2B5EF4-FFF2-40B4-BE49-F238E27FC236}">
                <a16:creationId xmlns:a16="http://schemas.microsoft.com/office/drawing/2014/main" id="{4C204821-24D5-48E9-8A15-006E10B3D28F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29556759"/>
              </p:ext>
            </p:extLst>
          </p:nvPr>
        </p:nvGraphicFramePr>
        <p:xfrm>
          <a:off x="5684242" y="1541911"/>
          <a:ext cx="4777569" cy="391402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22" r:id="rId4" imgW="14497980" imgH="11879036" progId="">
                  <p:embed/>
                </p:oleObj>
              </mc:Choice>
              <mc:Fallback>
                <p:oleObj r:id="rId4" imgW="14497980" imgH="11879036" progId="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684242" y="1541911"/>
                        <a:ext cx="4777569" cy="391402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C4F98311-BD26-CC98-9BDD-8876E267C600}"/>
              </a:ext>
            </a:extLst>
          </p:cNvPr>
          <p:cNvSpPr txBox="1"/>
          <p:nvPr/>
        </p:nvSpPr>
        <p:spPr>
          <a:xfrm>
            <a:off x="4567368" y="3498925"/>
            <a:ext cx="12875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Rhodopsin</a:t>
            </a:r>
          </a:p>
        </p:txBody>
      </p:sp>
    </p:spTree>
    <p:extLst>
      <p:ext uri="{BB962C8B-B14F-4D97-AF65-F5344CB8AC3E}">
        <p14:creationId xmlns:p14="http://schemas.microsoft.com/office/powerpoint/2010/main" val="359231942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F2694CB-3A4B-4CE0-9ED5-18831024EEEB}"/>
              </a:ext>
            </a:extLst>
          </p:cNvPr>
          <p:cNvSpPr txBox="1"/>
          <p:nvPr/>
        </p:nvSpPr>
        <p:spPr>
          <a:xfrm>
            <a:off x="385483" y="1086762"/>
            <a:ext cx="9412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Fig. 7G</a:t>
            </a:r>
          </a:p>
        </p:txBody>
      </p:sp>
      <p:graphicFrame>
        <p:nvGraphicFramePr>
          <p:cNvPr id="3" name="Object 2">
            <a:extLst>
              <a:ext uri="{FF2B5EF4-FFF2-40B4-BE49-F238E27FC236}">
                <a16:creationId xmlns:a16="http://schemas.microsoft.com/office/drawing/2014/main" id="{88EED088-6AEA-4C5E-8A44-12178B1F0C9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5638877"/>
              </p:ext>
            </p:extLst>
          </p:nvPr>
        </p:nvGraphicFramePr>
        <p:xfrm>
          <a:off x="2312894" y="1130717"/>
          <a:ext cx="5610692" cy="459656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46" r:id="rId3" imgW="14497980" imgH="11879036" progId="">
                  <p:embed/>
                </p:oleObj>
              </mc:Choice>
              <mc:Fallback>
                <p:oleObj r:id="rId3" imgW="14497980" imgH="11879036" progId="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312894" y="1130717"/>
                        <a:ext cx="5610692" cy="459656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0B63410E-DBC7-429F-95B0-48A2A93B541C}"/>
              </a:ext>
            </a:extLst>
          </p:cNvPr>
          <p:cNvSpPr txBox="1"/>
          <p:nvPr/>
        </p:nvSpPr>
        <p:spPr>
          <a:xfrm>
            <a:off x="7991829" y="2904564"/>
            <a:ext cx="6976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Actin</a:t>
            </a:r>
          </a:p>
        </p:txBody>
      </p:sp>
    </p:spTree>
    <p:extLst>
      <p:ext uri="{BB962C8B-B14F-4D97-AF65-F5344CB8AC3E}">
        <p14:creationId xmlns:p14="http://schemas.microsoft.com/office/powerpoint/2010/main" val="169061962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437509E-80DA-474F-9655-BAA5BD8391B8}"/>
              </a:ext>
            </a:extLst>
          </p:cNvPr>
          <p:cNvSpPr txBox="1"/>
          <p:nvPr/>
        </p:nvSpPr>
        <p:spPr>
          <a:xfrm>
            <a:off x="672353" y="851647"/>
            <a:ext cx="8258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Fig. 7I</a:t>
            </a:r>
          </a:p>
        </p:txBody>
      </p:sp>
      <p:graphicFrame>
        <p:nvGraphicFramePr>
          <p:cNvPr id="4" name="Object 3">
            <a:extLst>
              <a:ext uri="{FF2B5EF4-FFF2-40B4-BE49-F238E27FC236}">
                <a16:creationId xmlns:a16="http://schemas.microsoft.com/office/drawing/2014/main" id="{6D7F4371-63C7-40A5-965B-6EE75672E5EF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09313912"/>
              </p:ext>
            </p:extLst>
          </p:nvPr>
        </p:nvGraphicFramePr>
        <p:xfrm>
          <a:off x="432081" y="1665252"/>
          <a:ext cx="4292320" cy="352749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74" r:id="rId3" imgW="14454860" imgH="11879036" progId="">
                  <p:embed/>
                </p:oleObj>
              </mc:Choice>
              <mc:Fallback>
                <p:oleObj r:id="rId3" imgW="14454860" imgH="11879036" progId="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2081" y="1665252"/>
                        <a:ext cx="4292320" cy="352749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7E6F2C03-9C95-42DC-9E8A-4302B3248D3C}"/>
              </a:ext>
            </a:extLst>
          </p:cNvPr>
          <p:cNvSpPr txBox="1"/>
          <p:nvPr/>
        </p:nvSpPr>
        <p:spPr>
          <a:xfrm>
            <a:off x="4805083" y="3428999"/>
            <a:ext cx="8130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PKM2</a:t>
            </a:r>
          </a:p>
        </p:txBody>
      </p:sp>
      <p:graphicFrame>
        <p:nvGraphicFramePr>
          <p:cNvPr id="6" name="Object 5">
            <a:extLst>
              <a:ext uri="{FF2B5EF4-FFF2-40B4-BE49-F238E27FC236}">
                <a16:creationId xmlns:a16="http://schemas.microsoft.com/office/drawing/2014/main" id="{BEFE2252-1E4E-4E27-98D4-569480A6256F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31159585"/>
              </p:ext>
            </p:extLst>
          </p:nvPr>
        </p:nvGraphicFramePr>
        <p:xfrm>
          <a:off x="5898960" y="1919497"/>
          <a:ext cx="4305756" cy="352749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75" r:id="rId5" imgW="14497980" imgH="11879036" progId="">
                  <p:embed/>
                </p:oleObj>
              </mc:Choice>
              <mc:Fallback>
                <p:oleObj r:id="rId5" imgW="14497980" imgH="11879036" progId="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898960" y="1919497"/>
                        <a:ext cx="4305756" cy="352749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2C6E03B2-02FA-4263-A5F6-B3EAB4A7C15D}"/>
              </a:ext>
            </a:extLst>
          </p:cNvPr>
          <p:cNvSpPr txBox="1"/>
          <p:nvPr/>
        </p:nvSpPr>
        <p:spPr>
          <a:xfrm>
            <a:off x="9708777" y="3428999"/>
            <a:ext cx="9412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pPKM2</a:t>
            </a:r>
          </a:p>
        </p:txBody>
      </p:sp>
    </p:spTree>
    <p:extLst>
      <p:ext uri="{BB962C8B-B14F-4D97-AF65-F5344CB8AC3E}">
        <p14:creationId xmlns:p14="http://schemas.microsoft.com/office/powerpoint/2010/main" val="178995585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546A7E1-7746-47F2-9640-0D8E2B2CFA37}"/>
              </a:ext>
            </a:extLst>
          </p:cNvPr>
          <p:cNvSpPr txBox="1"/>
          <p:nvPr/>
        </p:nvSpPr>
        <p:spPr>
          <a:xfrm>
            <a:off x="753035" y="968188"/>
            <a:ext cx="8258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Fig. 7I</a:t>
            </a:r>
          </a:p>
        </p:txBody>
      </p:sp>
      <p:graphicFrame>
        <p:nvGraphicFramePr>
          <p:cNvPr id="3" name="Object 2">
            <a:extLst>
              <a:ext uri="{FF2B5EF4-FFF2-40B4-BE49-F238E27FC236}">
                <a16:creationId xmlns:a16="http://schemas.microsoft.com/office/drawing/2014/main" id="{9FEC2D79-CAD0-4B6D-B75E-B894F6B3004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73545265"/>
              </p:ext>
            </p:extLst>
          </p:nvPr>
        </p:nvGraphicFramePr>
        <p:xfrm>
          <a:off x="399659" y="1525774"/>
          <a:ext cx="4646257" cy="380645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298" r:id="rId3" imgW="14497980" imgH="11879036" progId="">
                  <p:embed/>
                </p:oleObj>
              </mc:Choice>
              <mc:Fallback>
                <p:oleObj r:id="rId3" imgW="14497980" imgH="11879036" progId="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99659" y="1525774"/>
                        <a:ext cx="4646257" cy="380645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10A284DB-A646-40C9-810A-4EF2863D2719}"/>
              </a:ext>
            </a:extLst>
          </p:cNvPr>
          <p:cNvSpPr txBox="1"/>
          <p:nvPr/>
        </p:nvSpPr>
        <p:spPr>
          <a:xfrm>
            <a:off x="5109883" y="3357282"/>
            <a:ext cx="8130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PKM1</a:t>
            </a:r>
          </a:p>
        </p:txBody>
      </p:sp>
      <p:graphicFrame>
        <p:nvGraphicFramePr>
          <p:cNvPr id="5" name="Object 4">
            <a:extLst>
              <a:ext uri="{FF2B5EF4-FFF2-40B4-BE49-F238E27FC236}">
                <a16:creationId xmlns:a16="http://schemas.microsoft.com/office/drawing/2014/main" id="{5C6ED089-2CAA-495A-AAD4-924DF2C30DCF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44243635"/>
              </p:ext>
            </p:extLst>
          </p:nvPr>
        </p:nvGraphicFramePr>
        <p:xfrm>
          <a:off x="5961214" y="1657541"/>
          <a:ext cx="5024459" cy="413814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299" r:id="rId5" imgW="14422443" imgH="11879036" progId="">
                  <p:embed/>
                </p:oleObj>
              </mc:Choice>
              <mc:Fallback>
                <p:oleObj r:id="rId5" imgW="14422443" imgH="11879036" progId="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961214" y="1657541"/>
                        <a:ext cx="5024459" cy="413814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1DCC88DD-3D94-4A89-AA1D-E2CFCF74C8B2}"/>
              </a:ext>
            </a:extLst>
          </p:cNvPr>
          <p:cNvSpPr txBox="1"/>
          <p:nvPr/>
        </p:nvSpPr>
        <p:spPr>
          <a:xfrm>
            <a:off x="10985673" y="3059667"/>
            <a:ext cx="8002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LDHA</a:t>
            </a:r>
          </a:p>
        </p:txBody>
      </p:sp>
    </p:spTree>
    <p:extLst>
      <p:ext uri="{BB962C8B-B14F-4D97-AF65-F5344CB8AC3E}">
        <p14:creationId xmlns:p14="http://schemas.microsoft.com/office/powerpoint/2010/main" val="31666431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82F7228-DFF0-4316-A831-3517F578A514}"/>
              </a:ext>
            </a:extLst>
          </p:cNvPr>
          <p:cNvSpPr txBox="1"/>
          <p:nvPr/>
        </p:nvSpPr>
        <p:spPr>
          <a:xfrm>
            <a:off x="519952" y="968188"/>
            <a:ext cx="8258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Fig. 7I</a:t>
            </a:r>
          </a:p>
        </p:txBody>
      </p:sp>
      <p:graphicFrame>
        <p:nvGraphicFramePr>
          <p:cNvPr id="3" name="Object 2">
            <a:extLst>
              <a:ext uri="{FF2B5EF4-FFF2-40B4-BE49-F238E27FC236}">
                <a16:creationId xmlns:a16="http://schemas.microsoft.com/office/drawing/2014/main" id="{4BB7353E-F98D-4F6A-B554-53F67E05F4A3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52059389"/>
              </p:ext>
            </p:extLst>
          </p:nvPr>
        </p:nvGraphicFramePr>
        <p:xfrm>
          <a:off x="353371" y="1658470"/>
          <a:ext cx="3886935" cy="318437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22" r:id="rId3" imgW="14497980" imgH="11879036" progId="">
                  <p:embed/>
                </p:oleObj>
              </mc:Choice>
              <mc:Fallback>
                <p:oleObj r:id="rId3" imgW="14497980" imgH="11879036" progId="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53371" y="1658470"/>
                        <a:ext cx="3886935" cy="318437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4A26A9FA-6606-4B0B-8625-869343D91510}"/>
              </a:ext>
            </a:extLst>
          </p:cNvPr>
          <p:cNvSpPr txBox="1"/>
          <p:nvPr/>
        </p:nvSpPr>
        <p:spPr>
          <a:xfrm>
            <a:off x="4240306" y="2456330"/>
            <a:ext cx="8002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LDHB</a:t>
            </a:r>
          </a:p>
        </p:txBody>
      </p:sp>
      <p:graphicFrame>
        <p:nvGraphicFramePr>
          <p:cNvPr id="5" name="Object 4">
            <a:extLst>
              <a:ext uri="{FF2B5EF4-FFF2-40B4-BE49-F238E27FC236}">
                <a16:creationId xmlns:a16="http://schemas.microsoft.com/office/drawing/2014/main" id="{5C513B41-D278-4B5E-805F-EC2264FA452A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63444031"/>
              </p:ext>
            </p:extLst>
          </p:nvPr>
        </p:nvGraphicFramePr>
        <p:xfrm>
          <a:off x="5040525" y="1882589"/>
          <a:ext cx="5495959" cy="237386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23" r:id="rId5" imgW="11952034" imgH="5161870" progId="">
                  <p:embed/>
                </p:oleObj>
              </mc:Choice>
              <mc:Fallback>
                <p:oleObj r:id="rId5" imgW="11952034" imgH="5161870" progId="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040525" y="1882589"/>
                        <a:ext cx="5495959" cy="237386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E81B17BD-8A48-480B-9469-13A6D2989D0A}"/>
              </a:ext>
            </a:extLst>
          </p:cNvPr>
          <p:cNvSpPr txBox="1"/>
          <p:nvPr/>
        </p:nvSpPr>
        <p:spPr>
          <a:xfrm>
            <a:off x="10381129" y="2271664"/>
            <a:ext cx="8338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ALDOC</a:t>
            </a:r>
          </a:p>
        </p:txBody>
      </p:sp>
    </p:spTree>
    <p:extLst>
      <p:ext uri="{BB962C8B-B14F-4D97-AF65-F5344CB8AC3E}">
        <p14:creationId xmlns:p14="http://schemas.microsoft.com/office/powerpoint/2010/main" val="28700640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B7302B2-D033-4BA1-B6DA-BF13143E4756}"/>
              </a:ext>
            </a:extLst>
          </p:cNvPr>
          <p:cNvSpPr txBox="1"/>
          <p:nvPr/>
        </p:nvSpPr>
        <p:spPr>
          <a:xfrm>
            <a:off x="519952" y="968188"/>
            <a:ext cx="8258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Fig. 7I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286C27B-7F5E-4E46-B21B-C2290A26D1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9129" y="295835"/>
            <a:ext cx="7055224" cy="577436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4658700-CC5A-4301-A56C-6C9AB6C1A1FC}"/>
              </a:ext>
            </a:extLst>
          </p:cNvPr>
          <p:cNvSpPr txBox="1"/>
          <p:nvPr/>
        </p:nvSpPr>
        <p:spPr>
          <a:xfrm>
            <a:off x="7440706" y="3870940"/>
            <a:ext cx="11586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Glut1</a:t>
            </a:r>
          </a:p>
        </p:txBody>
      </p:sp>
    </p:spTree>
    <p:extLst>
      <p:ext uri="{BB962C8B-B14F-4D97-AF65-F5344CB8AC3E}">
        <p14:creationId xmlns:p14="http://schemas.microsoft.com/office/powerpoint/2010/main" val="179175564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98E8B50-C5C3-47C3-92F3-73598FB153F3}"/>
              </a:ext>
            </a:extLst>
          </p:cNvPr>
          <p:cNvSpPr txBox="1"/>
          <p:nvPr/>
        </p:nvSpPr>
        <p:spPr>
          <a:xfrm>
            <a:off x="528917" y="905435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Fig. 7J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D2667E6-E28E-4E7B-A153-68D670E06DB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666" y="1568823"/>
            <a:ext cx="4545595" cy="372035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FBD587D-8A86-455E-8759-8E59A5C11728}"/>
              </a:ext>
            </a:extLst>
          </p:cNvPr>
          <p:cNvSpPr txBox="1"/>
          <p:nvPr/>
        </p:nvSpPr>
        <p:spPr>
          <a:xfrm>
            <a:off x="4096871" y="4052048"/>
            <a:ext cx="12875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Rhodopsin</a:t>
            </a:r>
          </a:p>
        </p:txBody>
      </p:sp>
      <p:graphicFrame>
        <p:nvGraphicFramePr>
          <p:cNvPr id="6" name="Object 5">
            <a:extLst>
              <a:ext uri="{FF2B5EF4-FFF2-40B4-BE49-F238E27FC236}">
                <a16:creationId xmlns:a16="http://schemas.microsoft.com/office/drawing/2014/main" id="{D6460C47-E973-414C-A4D8-78DABB9B188E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71448985"/>
              </p:ext>
            </p:extLst>
          </p:nvPr>
        </p:nvGraphicFramePr>
        <p:xfrm>
          <a:off x="5529140" y="1945341"/>
          <a:ext cx="4164785" cy="341200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42" r:id="rId4" imgW="14497980" imgH="11879036" progId="">
                  <p:embed/>
                </p:oleObj>
              </mc:Choice>
              <mc:Fallback>
                <p:oleObj r:id="rId4" imgW="14497980" imgH="11879036" progId="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529140" y="1945341"/>
                        <a:ext cx="4164785" cy="341200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97E22308-CA14-4551-B1EF-EF0F43A3BCDD}"/>
              </a:ext>
            </a:extLst>
          </p:cNvPr>
          <p:cNvSpPr txBox="1"/>
          <p:nvPr/>
        </p:nvSpPr>
        <p:spPr>
          <a:xfrm>
            <a:off x="9368117" y="3576918"/>
            <a:ext cx="8563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Pde6</a:t>
            </a:r>
            <a:r>
              <a:rPr lang="el-GR" dirty="0">
                <a:latin typeface="Arial" panose="020B0604020202020204" pitchFamily="34" charset="0"/>
                <a:cs typeface="Arial" panose="020B0604020202020204" pitchFamily="34" charset="0"/>
              </a:rPr>
              <a:t>β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197729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AB79CBC-F0D4-49BB-977F-B728A0AB7C91}"/>
              </a:ext>
            </a:extLst>
          </p:cNvPr>
          <p:cNvSpPr txBox="1"/>
          <p:nvPr/>
        </p:nvSpPr>
        <p:spPr>
          <a:xfrm>
            <a:off x="484093" y="905435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Fig. 7J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B2BFA0B-71B3-425D-868C-2554E8F524C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340" y="1573306"/>
            <a:ext cx="4189615" cy="3429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EEEC9E1-EB51-4732-9E4C-B94A2D752CF2}"/>
              </a:ext>
            </a:extLst>
          </p:cNvPr>
          <p:cNvSpPr txBox="1"/>
          <p:nvPr/>
        </p:nvSpPr>
        <p:spPr>
          <a:xfrm>
            <a:off x="4527177" y="3244334"/>
            <a:ext cx="14543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Rod Arrestin</a:t>
            </a:r>
          </a:p>
        </p:txBody>
      </p:sp>
      <p:graphicFrame>
        <p:nvGraphicFramePr>
          <p:cNvPr id="6" name="Object 5">
            <a:extLst>
              <a:ext uri="{FF2B5EF4-FFF2-40B4-BE49-F238E27FC236}">
                <a16:creationId xmlns:a16="http://schemas.microsoft.com/office/drawing/2014/main" id="{0C66206B-A435-4F11-8548-957C5B7B66C7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46220213"/>
              </p:ext>
            </p:extLst>
          </p:nvPr>
        </p:nvGraphicFramePr>
        <p:xfrm>
          <a:off x="5981486" y="1366651"/>
          <a:ext cx="4715921" cy="384231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66" r:id="rId4" imgW="14497980" imgH="11814436" progId="">
                  <p:embed/>
                </p:oleObj>
              </mc:Choice>
              <mc:Fallback>
                <p:oleObj r:id="rId4" imgW="14497980" imgH="11814436" progId="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981486" y="1366651"/>
                        <a:ext cx="4715921" cy="384231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4E434AC4-F1B1-4B5A-B6B3-06C0C8D451E3}"/>
              </a:ext>
            </a:extLst>
          </p:cNvPr>
          <p:cNvSpPr txBox="1"/>
          <p:nvPr/>
        </p:nvSpPr>
        <p:spPr>
          <a:xfrm>
            <a:off x="10327342" y="3774141"/>
            <a:ext cx="10054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M-opsin</a:t>
            </a:r>
          </a:p>
        </p:txBody>
      </p:sp>
    </p:spTree>
    <p:extLst>
      <p:ext uri="{BB962C8B-B14F-4D97-AF65-F5344CB8AC3E}">
        <p14:creationId xmlns:p14="http://schemas.microsoft.com/office/powerpoint/2010/main" val="310656094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661FE1C-7C77-4BEB-93EA-D49A8849F994}"/>
              </a:ext>
            </a:extLst>
          </p:cNvPr>
          <p:cNvSpPr txBox="1"/>
          <p:nvPr/>
        </p:nvSpPr>
        <p:spPr>
          <a:xfrm>
            <a:off x="519952" y="824753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Fig. 7J</a:t>
            </a:r>
          </a:p>
        </p:txBody>
      </p:sp>
      <p:graphicFrame>
        <p:nvGraphicFramePr>
          <p:cNvPr id="3" name="Object 2">
            <a:extLst>
              <a:ext uri="{FF2B5EF4-FFF2-40B4-BE49-F238E27FC236}">
                <a16:creationId xmlns:a16="http://schemas.microsoft.com/office/drawing/2014/main" id="{A29ECEEA-63C4-4D7B-875A-E7E9E29F06C9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65670347"/>
              </p:ext>
            </p:extLst>
          </p:nvPr>
        </p:nvGraphicFramePr>
        <p:xfrm>
          <a:off x="519952" y="1840435"/>
          <a:ext cx="4215447" cy="345682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90" r:id="rId3" imgW="14487277" imgH="11879036" progId="">
                  <p:embed/>
                </p:oleObj>
              </mc:Choice>
              <mc:Fallback>
                <p:oleObj r:id="rId3" imgW="14487277" imgH="11879036" progId="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19952" y="1840435"/>
                        <a:ext cx="4215447" cy="345682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A0FFE570-B4F8-472C-8397-963135FBFCEC}"/>
              </a:ext>
            </a:extLst>
          </p:cNvPr>
          <p:cNvSpPr txBox="1"/>
          <p:nvPr/>
        </p:nvSpPr>
        <p:spPr>
          <a:xfrm>
            <a:off x="10827699" y="3343835"/>
            <a:ext cx="5180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GS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EF1308E-454B-42B4-9B5F-07B9FC96027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4084" y="1700586"/>
            <a:ext cx="4223615" cy="345682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3133BA2-EAE6-200D-1EA3-29EF1BB7D8C0}"/>
              </a:ext>
            </a:extLst>
          </p:cNvPr>
          <p:cNvSpPr txBox="1"/>
          <p:nvPr/>
        </p:nvSpPr>
        <p:spPr>
          <a:xfrm>
            <a:off x="4668819" y="2829262"/>
            <a:ext cx="15825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Cone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Arrestin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507876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7F3CBAE-3D5A-4E9C-8F15-FBD8095CEA28}"/>
              </a:ext>
            </a:extLst>
          </p:cNvPr>
          <p:cNvSpPr txBox="1"/>
          <p:nvPr/>
        </p:nvSpPr>
        <p:spPr>
          <a:xfrm>
            <a:off x="502023" y="663388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Fig. 7J</a:t>
            </a:r>
          </a:p>
        </p:txBody>
      </p:sp>
      <p:graphicFrame>
        <p:nvGraphicFramePr>
          <p:cNvPr id="3" name="Object 2">
            <a:extLst>
              <a:ext uri="{FF2B5EF4-FFF2-40B4-BE49-F238E27FC236}">
                <a16:creationId xmlns:a16="http://schemas.microsoft.com/office/drawing/2014/main" id="{4733C35F-0027-4B74-ACFE-2472163DAAA8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65104366"/>
              </p:ext>
            </p:extLst>
          </p:nvPr>
        </p:nvGraphicFramePr>
        <p:xfrm>
          <a:off x="433117" y="1524000"/>
          <a:ext cx="4311174" cy="352854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18" r:id="rId3" imgW="14487277" imgH="11857604" progId="">
                  <p:embed/>
                </p:oleObj>
              </mc:Choice>
              <mc:Fallback>
                <p:oleObj r:id="rId3" imgW="14487277" imgH="11857604" progId="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3117" y="1524000"/>
                        <a:ext cx="4311174" cy="352854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C00E85B9-40EB-4B39-9E0A-E77490C37570}"/>
              </a:ext>
            </a:extLst>
          </p:cNvPr>
          <p:cNvSpPr txBox="1"/>
          <p:nvPr/>
        </p:nvSpPr>
        <p:spPr>
          <a:xfrm>
            <a:off x="4744291" y="2770094"/>
            <a:ext cx="8002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GFAP</a:t>
            </a:r>
          </a:p>
        </p:txBody>
      </p:sp>
      <p:graphicFrame>
        <p:nvGraphicFramePr>
          <p:cNvPr id="5" name="Object 4">
            <a:extLst>
              <a:ext uri="{FF2B5EF4-FFF2-40B4-BE49-F238E27FC236}">
                <a16:creationId xmlns:a16="http://schemas.microsoft.com/office/drawing/2014/main" id="{47FE9C16-0B91-4F1A-8738-9BAEDF841AEE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21046115"/>
              </p:ext>
            </p:extLst>
          </p:nvPr>
        </p:nvGraphicFramePr>
        <p:xfrm>
          <a:off x="5971750" y="1640541"/>
          <a:ext cx="4668143" cy="382438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19" r:id="rId5" imgW="14497980" imgH="11879036" progId="">
                  <p:embed/>
                </p:oleObj>
              </mc:Choice>
              <mc:Fallback>
                <p:oleObj r:id="rId5" imgW="14497980" imgH="11879036" progId="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971750" y="1640541"/>
                        <a:ext cx="4668143" cy="382438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25AE12F9-BCFF-43D7-AB8F-2986A6DE2567}"/>
              </a:ext>
            </a:extLst>
          </p:cNvPr>
          <p:cNvSpPr txBox="1"/>
          <p:nvPr/>
        </p:nvSpPr>
        <p:spPr>
          <a:xfrm>
            <a:off x="9663953" y="2770094"/>
            <a:ext cx="10054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RBPMS</a:t>
            </a:r>
          </a:p>
        </p:txBody>
      </p:sp>
    </p:spTree>
    <p:extLst>
      <p:ext uri="{BB962C8B-B14F-4D97-AF65-F5344CB8AC3E}">
        <p14:creationId xmlns:p14="http://schemas.microsoft.com/office/powerpoint/2010/main" val="180887592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5242B5C-359C-4059-A918-5A4653433644}"/>
              </a:ext>
            </a:extLst>
          </p:cNvPr>
          <p:cNvSpPr txBox="1"/>
          <p:nvPr/>
        </p:nvSpPr>
        <p:spPr>
          <a:xfrm>
            <a:off x="510987" y="735106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Fig. 7J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86B1D3E-8C21-4339-9D08-C0E7D47BBE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2517" y="1104438"/>
            <a:ext cx="5441577" cy="445367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44D9143-E4B5-41E5-8A26-56E8961F6D61}"/>
              </a:ext>
            </a:extLst>
          </p:cNvPr>
          <p:cNvSpPr txBox="1"/>
          <p:nvPr/>
        </p:nvSpPr>
        <p:spPr>
          <a:xfrm>
            <a:off x="8104094" y="3146608"/>
            <a:ext cx="6976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Actin</a:t>
            </a:r>
          </a:p>
        </p:txBody>
      </p:sp>
    </p:spTree>
    <p:extLst>
      <p:ext uri="{BB962C8B-B14F-4D97-AF65-F5344CB8AC3E}">
        <p14:creationId xmlns:p14="http://schemas.microsoft.com/office/powerpoint/2010/main" val="379324977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BDDCFC0E-AE11-C398-1841-2B486666094C}"/>
              </a:ext>
            </a:extLst>
          </p:cNvPr>
          <p:cNvSpPr txBox="1"/>
          <p:nvPr/>
        </p:nvSpPr>
        <p:spPr>
          <a:xfrm>
            <a:off x="215153" y="427367"/>
            <a:ext cx="25699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Supplementary Figures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EE9654B-3FD0-B1B0-E171-2D967CE859CA}"/>
              </a:ext>
            </a:extLst>
          </p:cNvPr>
          <p:cNvSpPr txBox="1"/>
          <p:nvPr/>
        </p:nvSpPr>
        <p:spPr>
          <a:xfrm>
            <a:off x="290457" y="1038113"/>
            <a:ext cx="10695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Fig. S5A</a:t>
            </a:r>
          </a:p>
        </p:txBody>
      </p:sp>
      <p:pic>
        <p:nvPicPr>
          <p:cNvPr id="5" name="Picture 4" descr="A close-up of a test&#10;&#10;AI-generated content may be incorrect.">
            <a:extLst>
              <a:ext uri="{FF2B5EF4-FFF2-40B4-BE49-F238E27FC236}">
                <a16:creationId xmlns:a16="http://schemas.microsoft.com/office/drawing/2014/main" id="{0BE6E3D0-A4D2-9B4E-D970-A6572B8472C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153" y="1833525"/>
            <a:ext cx="4356847" cy="356587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8CE7673-253F-87FA-9ACF-B327D8B96877}"/>
              </a:ext>
            </a:extLst>
          </p:cNvPr>
          <p:cNvSpPr txBox="1"/>
          <p:nvPr/>
        </p:nvSpPr>
        <p:spPr>
          <a:xfrm>
            <a:off x="4749502" y="3247129"/>
            <a:ext cx="8002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pPDH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7" name="Object 6">
            <a:extLst>
              <a:ext uri="{FF2B5EF4-FFF2-40B4-BE49-F238E27FC236}">
                <a16:creationId xmlns:a16="http://schemas.microsoft.com/office/drawing/2014/main" id="{F71AE933-C8CA-DCCD-E262-7594C6373BD5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91254359"/>
              </p:ext>
            </p:extLst>
          </p:nvPr>
        </p:nvGraphicFramePr>
        <p:xfrm>
          <a:off x="5862363" y="1833525"/>
          <a:ext cx="4639959" cy="378051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38" r:id="rId4" imgW="9950981" imgH="8108675" progId="">
                  <p:embed/>
                </p:oleObj>
              </mc:Choice>
              <mc:Fallback>
                <p:oleObj r:id="rId4" imgW="9950981" imgH="8108675" progId="">
                  <p:embed/>
                  <p:pic>
                    <p:nvPicPr>
                      <p:cNvPr id="7" name="Object 6">
                        <a:extLst>
                          <a:ext uri="{FF2B5EF4-FFF2-40B4-BE49-F238E27FC236}">
                            <a16:creationId xmlns:a16="http://schemas.microsoft.com/office/drawing/2014/main" id="{F71AE933-C8CA-DCCD-E262-7594C6373BD5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862363" y="1833525"/>
                        <a:ext cx="4639959" cy="378051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1689F01F-CC08-FED3-897A-265C908BCF8D}"/>
              </a:ext>
            </a:extLst>
          </p:cNvPr>
          <p:cNvSpPr txBox="1"/>
          <p:nvPr/>
        </p:nvSpPr>
        <p:spPr>
          <a:xfrm>
            <a:off x="10596283" y="3354448"/>
            <a:ext cx="6719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PDH</a:t>
            </a:r>
          </a:p>
        </p:txBody>
      </p:sp>
    </p:spTree>
    <p:extLst>
      <p:ext uri="{BB962C8B-B14F-4D97-AF65-F5344CB8AC3E}">
        <p14:creationId xmlns:p14="http://schemas.microsoft.com/office/powerpoint/2010/main" val="5721986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>
            <a:extLst>
              <a:ext uri="{FF2B5EF4-FFF2-40B4-BE49-F238E27FC236}">
                <a16:creationId xmlns:a16="http://schemas.microsoft.com/office/drawing/2014/main" id="{F0551274-23A6-21BF-147E-8DD471533FE9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72515264"/>
              </p:ext>
            </p:extLst>
          </p:nvPr>
        </p:nvGraphicFramePr>
        <p:xfrm>
          <a:off x="1391703" y="1403873"/>
          <a:ext cx="5936141" cy="486677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62" r:id="rId3" imgW="9936078" imgH="8145624" progId="">
                  <p:embed/>
                </p:oleObj>
              </mc:Choice>
              <mc:Fallback>
                <p:oleObj r:id="rId3" imgW="9936078" imgH="8145624" progId="">
                  <p:embed/>
                  <p:pic>
                    <p:nvPicPr>
                      <p:cNvPr id="2" name="Object 1">
                        <a:extLst>
                          <a:ext uri="{FF2B5EF4-FFF2-40B4-BE49-F238E27FC236}">
                            <a16:creationId xmlns:a16="http://schemas.microsoft.com/office/drawing/2014/main" id="{F0551274-23A6-21BF-147E-8DD471533FE9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391703" y="1403873"/>
                        <a:ext cx="5936141" cy="486677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601CF1E1-584B-FB79-EE33-6143FC4018A6}"/>
              </a:ext>
            </a:extLst>
          </p:cNvPr>
          <p:cNvSpPr txBox="1"/>
          <p:nvPr/>
        </p:nvSpPr>
        <p:spPr>
          <a:xfrm>
            <a:off x="1237130" y="1034541"/>
            <a:ext cx="10695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Fig. S5A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2F88A5B-83E5-D103-4C08-62E1CF8A06A0}"/>
              </a:ext>
            </a:extLst>
          </p:cNvPr>
          <p:cNvSpPr txBox="1"/>
          <p:nvPr/>
        </p:nvSpPr>
        <p:spPr>
          <a:xfrm>
            <a:off x="7482417" y="3837258"/>
            <a:ext cx="6992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Actin</a:t>
            </a:r>
          </a:p>
        </p:txBody>
      </p:sp>
    </p:spTree>
    <p:extLst>
      <p:ext uri="{BB962C8B-B14F-4D97-AF65-F5344CB8AC3E}">
        <p14:creationId xmlns:p14="http://schemas.microsoft.com/office/powerpoint/2010/main" val="145148840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C8FB538-0DCB-307F-7BFE-6E39A900FF9E}"/>
              </a:ext>
            </a:extLst>
          </p:cNvPr>
          <p:cNvSpPr txBox="1"/>
          <p:nvPr/>
        </p:nvSpPr>
        <p:spPr>
          <a:xfrm>
            <a:off x="333487" y="941294"/>
            <a:ext cx="10695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Fig. S8A</a:t>
            </a:r>
          </a:p>
        </p:txBody>
      </p:sp>
      <p:graphicFrame>
        <p:nvGraphicFramePr>
          <p:cNvPr id="4" name="Object 3">
            <a:extLst>
              <a:ext uri="{FF2B5EF4-FFF2-40B4-BE49-F238E27FC236}">
                <a16:creationId xmlns:a16="http://schemas.microsoft.com/office/drawing/2014/main" id="{8C07FF86-1060-6140-16D7-8228A810286E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59816018"/>
              </p:ext>
            </p:extLst>
          </p:nvPr>
        </p:nvGraphicFramePr>
        <p:xfrm>
          <a:off x="123714" y="1748117"/>
          <a:ext cx="4292301" cy="351367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90" r:id="rId3" imgW="9950981" imgH="8145624" progId="">
                  <p:embed/>
                </p:oleObj>
              </mc:Choice>
              <mc:Fallback>
                <p:oleObj r:id="rId3" imgW="9950981" imgH="8145624" progId="">
                  <p:embed/>
                  <p:pic>
                    <p:nvPicPr>
                      <p:cNvPr id="4" name="Object 3">
                        <a:extLst>
                          <a:ext uri="{FF2B5EF4-FFF2-40B4-BE49-F238E27FC236}">
                            <a16:creationId xmlns:a16="http://schemas.microsoft.com/office/drawing/2014/main" id="{8C07FF86-1060-6140-16D7-8228A810286E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23714" y="1748117"/>
                        <a:ext cx="4292301" cy="351367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156519BA-D757-7797-9D3A-6F52CFFA0E8A}"/>
              </a:ext>
            </a:extLst>
          </p:cNvPr>
          <p:cNvSpPr txBox="1"/>
          <p:nvPr/>
        </p:nvSpPr>
        <p:spPr>
          <a:xfrm>
            <a:off x="4416015" y="3067736"/>
            <a:ext cx="8130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PKM2</a:t>
            </a:r>
          </a:p>
        </p:txBody>
      </p:sp>
      <p:graphicFrame>
        <p:nvGraphicFramePr>
          <p:cNvPr id="6" name="Object 5">
            <a:extLst>
              <a:ext uri="{FF2B5EF4-FFF2-40B4-BE49-F238E27FC236}">
                <a16:creationId xmlns:a16="http://schemas.microsoft.com/office/drawing/2014/main" id="{81EB95DA-1568-3A88-97BD-6905595F5FC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38256656"/>
              </p:ext>
            </p:extLst>
          </p:nvPr>
        </p:nvGraphicFramePr>
        <p:xfrm>
          <a:off x="5362601" y="1614829"/>
          <a:ext cx="4617948" cy="378024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91" r:id="rId5" imgW="9950981" imgH="8145624" progId="">
                  <p:embed/>
                </p:oleObj>
              </mc:Choice>
              <mc:Fallback>
                <p:oleObj r:id="rId5" imgW="9950981" imgH="8145624" progId="">
                  <p:embed/>
                  <p:pic>
                    <p:nvPicPr>
                      <p:cNvPr id="6" name="Object 5">
                        <a:extLst>
                          <a:ext uri="{FF2B5EF4-FFF2-40B4-BE49-F238E27FC236}">
                            <a16:creationId xmlns:a16="http://schemas.microsoft.com/office/drawing/2014/main" id="{81EB95DA-1568-3A88-97BD-6905595F5FCD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362601" y="1614829"/>
                        <a:ext cx="4617948" cy="378024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EE074CE5-886E-7259-7481-7082D75A6E09}"/>
              </a:ext>
            </a:extLst>
          </p:cNvPr>
          <p:cNvSpPr txBox="1"/>
          <p:nvPr/>
        </p:nvSpPr>
        <p:spPr>
          <a:xfrm>
            <a:off x="9980549" y="3593055"/>
            <a:ext cx="9412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pPKM2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7597593-B079-4328-A0EC-B1E4576C873F}"/>
              </a:ext>
            </a:extLst>
          </p:cNvPr>
          <p:cNvSpPr txBox="1"/>
          <p:nvPr/>
        </p:nvSpPr>
        <p:spPr>
          <a:xfrm>
            <a:off x="10262677" y="428512"/>
            <a:ext cx="6591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RPE</a:t>
            </a:r>
          </a:p>
        </p:txBody>
      </p:sp>
    </p:spTree>
    <p:extLst>
      <p:ext uri="{BB962C8B-B14F-4D97-AF65-F5344CB8AC3E}">
        <p14:creationId xmlns:p14="http://schemas.microsoft.com/office/powerpoint/2010/main" val="67332541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>
            <a:extLst>
              <a:ext uri="{FF2B5EF4-FFF2-40B4-BE49-F238E27FC236}">
                <a16:creationId xmlns:a16="http://schemas.microsoft.com/office/drawing/2014/main" id="{8989AF52-4179-FC6D-AEBE-8C097DFD11BB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68921265"/>
              </p:ext>
            </p:extLst>
          </p:nvPr>
        </p:nvGraphicFramePr>
        <p:xfrm>
          <a:off x="423791" y="1220993"/>
          <a:ext cx="4710464" cy="385237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14" r:id="rId3" imgW="9950981" imgH="8138277" progId="">
                  <p:embed/>
                </p:oleObj>
              </mc:Choice>
              <mc:Fallback>
                <p:oleObj r:id="rId3" imgW="9950981" imgH="8138277" progId="">
                  <p:embed/>
                  <p:pic>
                    <p:nvPicPr>
                      <p:cNvPr id="2" name="Object 1">
                        <a:extLst>
                          <a:ext uri="{FF2B5EF4-FFF2-40B4-BE49-F238E27FC236}">
                            <a16:creationId xmlns:a16="http://schemas.microsoft.com/office/drawing/2014/main" id="{8989AF52-4179-FC6D-AEBE-8C097DFD11BB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23791" y="1220993"/>
                        <a:ext cx="4710464" cy="385237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5C7624D1-BEA5-3DE5-E0CA-597C0EF2F398}"/>
              </a:ext>
            </a:extLst>
          </p:cNvPr>
          <p:cNvSpPr txBox="1"/>
          <p:nvPr/>
        </p:nvSpPr>
        <p:spPr>
          <a:xfrm>
            <a:off x="317351" y="510987"/>
            <a:ext cx="10695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Fig. S8A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4B72617-C0E9-7501-7E45-4306A27EDFDC}"/>
              </a:ext>
            </a:extLst>
          </p:cNvPr>
          <p:cNvSpPr txBox="1"/>
          <p:nvPr/>
        </p:nvSpPr>
        <p:spPr>
          <a:xfrm>
            <a:off x="5114205" y="3606501"/>
            <a:ext cx="8130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PKM1</a:t>
            </a:r>
          </a:p>
        </p:txBody>
      </p:sp>
      <p:graphicFrame>
        <p:nvGraphicFramePr>
          <p:cNvPr id="5" name="Object 4">
            <a:extLst>
              <a:ext uri="{FF2B5EF4-FFF2-40B4-BE49-F238E27FC236}">
                <a16:creationId xmlns:a16="http://schemas.microsoft.com/office/drawing/2014/main" id="{FC7DA232-94B5-8703-9191-32845F8B4387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76618970"/>
              </p:ext>
            </p:extLst>
          </p:nvPr>
        </p:nvGraphicFramePr>
        <p:xfrm>
          <a:off x="6202339" y="1974028"/>
          <a:ext cx="4499675" cy="368343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15" r:id="rId5" imgW="9950981" imgH="8145624" progId="">
                  <p:embed/>
                </p:oleObj>
              </mc:Choice>
              <mc:Fallback>
                <p:oleObj r:id="rId5" imgW="9950981" imgH="8145624" progId="">
                  <p:embed/>
                  <p:pic>
                    <p:nvPicPr>
                      <p:cNvPr id="5" name="Object 4">
                        <a:extLst>
                          <a:ext uri="{FF2B5EF4-FFF2-40B4-BE49-F238E27FC236}">
                            <a16:creationId xmlns:a16="http://schemas.microsoft.com/office/drawing/2014/main" id="{FC7DA232-94B5-8703-9191-32845F8B4387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6202339" y="1974028"/>
                        <a:ext cx="4499675" cy="368343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5">
            <a:extLst>
              <a:ext uri="{FF2B5EF4-FFF2-40B4-BE49-F238E27FC236}">
                <a16:creationId xmlns:a16="http://schemas.microsoft.com/office/drawing/2014/main" id="{998B2817-AEDA-47D4-A286-E701AAC31CF2}"/>
              </a:ext>
            </a:extLst>
          </p:cNvPr>
          <p:cNvSpPr/>
          <p:nvPr/>
        </p:nvSpPr>
        <p:spPr>
          <a:xfrm>
            <a:off x="6777318" y="1414631"/>
            <a:ext cx="3924696" cy="4383741"/>
          </a:xfrm>
          <a:prstGeom prst="rect">
            <a:avLst/>
          </a:prstGeom>
          <a:noFill/>
          <a:ln w="9525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492F96B-B7A4-C3D7-E5AE-25D7A91C8D53}"/>
              </a:ext>
            </a:extLst>
          </p:cNvPr>
          <p:cNvSpPr txBox="1"/>
          <p:nvPr/>
        </p:nvSpPr>
        <p:spPr>
          <a:xfrm>
            <a:off x="10674737" y="3347435"/>
            <a:ext cx="8002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LDHA</a:t>
            </a:r>
          </a:p>
        </p:txBody>
      </p:sp>
    </p:spTree>
    <p:extLst>
      <p:ext uri="{BB962C8B-B14F-4D97-AF65-F5344CB8AC3E}">
        <p14:creationId xmlns:p14="http://schemas.microsoft.com/office/powerpoint/2010/main" val="175047771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>
            <a:extLst>
              <a:ext uri="{FF2B5EF4-FFF2-40B4-BE49-F238E27FC236}">
                <a16:creationId xmlns:a16="http://schemas.microsoft.com/office/drawing/2014/main" id="{43EABCA4-1EAC-1785-358E-654723E2DBE8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91435088"/>
              </p:ext>
            </p:extLst>
          </p:nvPr>
        </p:nvGraphicFramePr>
        <p:xfrm>
          <a:off x="283060" y="1097205"/>
          <a:ext cx="5539087" cy="450885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38" r:id="rId3" imgW="9950981" imgH="8101327" progId="">
                  <p:embed/>
                </p:oleObj>
              </mc:Choice>
              <mc:Fallback>
                <p:oleObj r:id="rId3" imgW="9950981" imgH="8101327" progId="">
                  <p:embed/>
                  <p:pic>
                    <p:nvPicPr>
                      <p:cNvPr id="2" name="Object 1">
                        <a:extLst>
                          <a:ext uri="{FF2B5EF4-FFF2-40B4-BE49-F238E27FC236}">
                            <a16:creationId xmlns:a16="http://schemas.microsoft.com/office/drawing/2014/main" id="{43EABCA4-1EAC-1785-358E-654723E2DBE8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83060" y="1097205"/>
                        <a:ext cx="5539087" cy="450885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Rectangle 2">
            <a:extLst>
              <a:ext uri="{FF2B5EF4-FFF2-40B4-BE49-F238E27FC236}">
                <a16:creationId xmlns:a16="http://schemas.microsoft.com/office/drawing/2014/main" id="{4337D310-D003-E1F4-6F28-B57DC3F2E358}"/>
              </a:ext>
            </a:extLst>
          </p:cNvPr>
          <p:cNvSpPr/>
          <p:nvPr/>
        </p:nvSpPr>
        <p:spPr>
          <a:xfrm>
            <a:off x="1619419" y="1050746"/>
            <a:ext cx="4120178" cy="4841347"/>
          </a:xfrm>
          <a:prstGeom prst="rect">
            <a:avLst/>
          </a:prstGeom>
          <a:noFill/>
          <a:ln w="635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8042DE5-0F4B-0125-8A87-41E78A53C1D2}"/>
              </a:ext>
            </a:extLst>
          </p:cNvPr>
          <p:cNvSpPr txBox="1"/>
          <p:nvPr/>
        </p:nvSpPr>
        <p:spPr>
          <a:xfrm>
            <a:off x="200510" y="626506"/>
            <a:ext cx="10054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Fig.S8A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84ECA9F-A150-A466-D06E-FB1E10396161}"/>
              </a:ext>
            </a:extLst>
          </p:cNvPr>
          <p:cNvSpPr txBox="1"/>
          <p:nvPr/>
        </p:nvSpPr>
        <p:spPr>
          <a:xfrm>
            <a:off x="5822147" y="2746488"/>
            <a:ext cx="8002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LDHB</a:t>
            </a:r>
          </a:p>
        </p:txBody>
      </p:sp>
      <p:graphicFrame>
        <p:nvGraphicFramePr>
          <p:cNvPr id="6" name="Object 5">
            <a:extLst>
              <a:ext uri="{FF2B5EF4-FFF2-40B4-BE49-F238E27FC236}">
                <a16:creationId xmlns:a16="http://schemas.microsoft.com/office/drawing/2014/main" id="{DDD41C65-7F42-5E67-6010-649D19FB03A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50765694"/>
              </p:ext>
            </p:extLst>
          </p:nvPr>
        </p:nvGraphicFramePr>
        <p:xfrm>
          <a:off x="6704916" y="1356196"/>
          <a:ext cx="3984050" cy="42304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39" r:id="rId5" imgW="7633416" imgH="8108675" progId="">
                  <p:embed/>
                </p:oleObj>
              </mc:Choice>
              <mc:Fallback>
                <p:oleObj r:id="rId5" imgW="7633416" imgH="8108675" progId="">
                  <p:embed/>
                  <p:pic>
                    <p:nvPicPr>
                      <p:cNvPr id="6" name="Object 5">
                        <a:extLst>
                          <a:ext uri="{FF2B5EF4-FFF2-40B4-BE49-F238E27FC236}">
                            <a16:creationId xmlns:a16="http://schemas.microsoft.com/office/drawing/2014/main" id="{DDD41C65-7F42-5E67-6010-649D19FB03AC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6704916" y="1356196"/>
                        <a:ext cx="3984050" cy="423044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AB7D0BB1-B240-4295-952E-A10AF957C479}"/>
              </a:ext>
            </a:extLst>
          </p:cNvPr>
          <p:cNvSpPr txBox="1"/>
          <p:nvPr/>
        </p:nvSpPr>
        <p:spPr>
          <a:xfrm>
            <a:off x="10471150" y="2739148"/>
            <a:ext cx="9797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ALDOC</a:t>
            </a:r>
          </a:p>
        </p:txBody>
      </p:sp>
    </p:spTree>
    <p:extLst>
      <p:ext uri="{BB962C8B-B14F-4D97-AF65-F5344CB8AC3E}">
        <p14:creationId xmlns:p14="http://schemas.microsoft.com/office/powerpoint/2010/main" val="234242007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>
            <a:extLst>
              <a:ext uri="{FF2B5EF4-FFF2-40B4-BE49-F238E27FC236}">
                <a16:creationId xmlns:a16="http://schemas.microsoft.com/office/drawing/2014/main" id="{40A2B7A0-9389-4840-AE83-35F8580FA402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3855220"/>
              </p:ext>
            </p:extLst>
          </p:nvPr>
        </p:nvGraphicFramePr>
        <p:xfrm>
          <a:off x="352087" y="1581066"/>
          <a:ext cx="4897556" cy="39941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62" r:id="rId3" imgW="14497980" imgH="11825151" progId="">
                  <p:embed/>
                </p:oleObj>
              </mc:Choice>
              <mc:Fallback>
                <p:oleObj r:id="rId3" imgW="14497980" imgH="11825151" progId="">
                  <p:embed/>
                  <p:pic>
                    <p:nvPicPr>
                      <p:cNvPr id="2" name="Object 1">
                        <a:extLst>
                          <a:ext uri="{FF2B5EF4-FFF2-40B4-BE49-F238E27FC236}">
                            <a16:creationId xmlns:a16="http://schemas.microsoft.com/office/drawing/2014/main" id="{40A2B7A0-9389-4840-AE83-35F8580FA402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52087" y="1581066"/>
                        <a:ext cx="4897556" cy="399411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D24CD559-DB9F-46F6-8F12-0E0105BBB1C6}"/>
              </a:ext>
            </a:extLst>
          </p:cNvPr>
          <p:cNvSpPr txBox="1"/>
          <p:nvPr/>
        </p:nvSpPr>
        <p:spPr>
          <a:xfrm>
            <a:off x="352087" y="814072"/>
            <a:ext cx="10054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Fig.S8A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C425057-0884-4E59-A190-AE0EB964A7AD}"/>
              </a:ext>
            </a:extLst>
          </p:cNvPr>
          <p:cNvSpPr txBox="1"/>
          <p:nvPr/>
        </p:nvSpPr>
        <p:spPr>
          <a:xfrm>
            <a:off x="4880347" y="3188327"/>
            <a:ext cx="9156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RPE65</a:t>
            </a:r>
          </a:p>
        </p:txBody>
      </p:sp>
      <p:graphicFrame>
        <p:nvGraphicFramePr>
          <p:cNvPr id="5" name="Object 4">
            <a:extLst>
              <a:ext uri="{FF2B5EF4-FFF2-40B4-BE49-F238E27FC236}">
                <a16:creationId xmlns:a16="http://schemas.microsoft.com/office/drawing/2014/main" id="{F1922AEF-1D2E-45E5-B24B-7FABC54A3936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40865821"/>
              </p:ext>
            </p:extLst>
          </p:nvPr>
        </p:nvGraphicFramePr>
        <p:xfrm>
          <a:off x="5795982" y="578378"/>
          <a:ext cx="6084589" cy="4996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63" r:id="rId5" imgW="14465563" imgH="11879036" progId="">
                  <p:embed/>
                </p:oleObj>
              </mc:Choice>
              <mc:Fallback>
                <p:oleObj r:id="rId5" imgW="14465563" imgH="11879036" progId="">
                  <p:embed/>
                  <p:pic>
                    <p:nvPicPr>
                      <p:cNvPr id="5" name="Object 4">
                        <a:extLst>
                          <a:ext uri="{FF2B5EF4-FFF2-40B4-BE49-F238E27FC236}">
                            <a16:creationId xmlns:a16="http://schemas.microsoft.com/office/drawing/2014/main" id="{F1922AEF-1D2E-45E5-B24B-7FABC54A3936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795982" y="578378"/>
                        <a:ext cx="6084589" cy="49968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BD48C22B-9FE9-412A-A529-EDD9B468A3B6}"/>
              </a:ext>
            </a:extLst>
          </p:cNvPr>
          <p:cNvSpPr txBox="1"/>
          <p:nvPr/>
        </p:nvSpPr>
        <p:spPr>
          <a:xfrm>
            <a:off x="10892900" y="3166620"/>
            <a:ext cx="6976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Actin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A6BC7B8-C16D-418C-BA74-B6EC66A3A929}"/>
              </a:ext>
            </a:extLst>
          </p:cNvPr>
          <p:cNvSpPr/>
          <p:nvPr/>
        </p:nvSpPr>
        <p:spPr>
          <a:xfrm>
            <a:off x="6557712" y="1287260"/>
            <a:ext cx="4293371" cy="4442435"/>
          </a:xfrm>
          <a:prstGeom prst="rect">
            <a:avLst/>
          </a:prstGeom>
          <a:noFill/>
          <a:ln w="95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682073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8D04AE4-45F7-425B-9553-290A57A3CC28}"/>
              </a:ext>
            </a:extLst>
          </p:cNvPr>
          <p:cNvSpPr txBox="1"/>
          <p:nvPr/>
        </p:nvSpPr>
        <p:spPr>
          <a:xfrm>
            <a:off x="386941" y="627641"/>
            <a:ext cx="10182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Fig.S8C</a:t>
            </a:r>
          </a:p>
        </p:txBody>
      </p:sp>
      <p:graphicFrame>
        <p:nvGraphicFramePr>
          <p:cNvPr id="3" name="Object 2">
            <a:extLst>
              <a:ext uri="{FF2B5EF4-FFF2-40B4-BE49-F238E27FC236}">
                <a16:creationId xmlns:a16="http://schemas.microsoft.com/office/drawing/2014/main" id="{0A63980C-A7BE-4160-9437-31BBD1F49DC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81025710"/>
              </p:ext>
            </p:extLst>
          </p:nvPr>
        </p:nvGraphicFramePr>
        <p:xfrm>
          <a:off x="205293" y="1609078"/>
          <a:ext cx="4442892" cy="363984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582" r:id="rId3" imgW="14497980" imgH="11879036" progId="">
                  <p:embed/>
                </p:oleObj>
              </mc:Choice>
              <mc:Fallback>
                <p:oleObj r:id="rId3" imgW="14497980" imgH="11879036" progId="">
                  <p:embed/>
                  <p:pic>
                    <p:nvPicPr>
                      <p:cNvPr id="3" name="Object 2">
                        <a:extLst>
                          <a:ext uri="{FF2B5EF4-FFF2-40B4-BE49-F238E27FC236}">
                            <a16:creationId xmlns:a16="http://schemas.microsoft.com/office/drawing/2014/main" id="{0A63980C-A7BE-4160-9437-31BBD1F49DCD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05293" y="1609078"/>
                        <a:ext cx="4442892" cy="363984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FA569CE5-7F67-49BE-9EFC-E0581206C2C2}"/>
              </a:ext>
            </a:extLst>
          </p:cNvPr>
          <p:cNvSpPr txBox="1"/>
          <p:nvPr/>
        </p:nvSpPr>
        <p:spPr>
          <a:xfrm>
            <a:off x="4648185" y="3340223"/>
            <a:ext cx="8130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PKM2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F2D7148-F695-4A90-86AA-3BD7AEF232B9}"/>
              </a:ext>
            </a:extLst>
          </p:cNvPr>
          <p:cNvSpPr txBox="1"/>
          <p:nvPr/>
        </p:nvSpPr>
        <p:spPr>
          <a:xfrm>
            <a:off x="10741981" y="514905"/>
            <a:ext cx="8515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Retina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3C1B2E7-B1B1-4E0E-9DE1-7623FC19F36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74842" y="1383717"/>
            <a:ext cx="4991931" cy="409056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762268F-1084-48ED-9007-789A10B64289}"/>
              </a:ext>
            </a:extLst>
          </p:cNvPr>
          <p:cNvSpPr txBox="1"/>
          <p:nvPr/>
        </p:nvSpPr>
        <p:spPr>
          <a:xfrm>
            <a:off x="10433899" y="3826276"/>
            <a:ext cx="9412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pPKM2</a:t>
            </a:r>
          </a:p>
        </p:txBody>
      </p:sp>
    </p:spTree>
    <p:extLst>
      <p:ext uri="{BB962C8B-B14F-4D97-AF65-F5344CB8AC3E}">
        <p14:creationId xmlns:p14="http://schemas.microsoft.com/office/powerpoint/2010/main" val="105147021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6D6BB54-AA23-4549-AAE3-AEE759394177}"/>
              </a:ext>
            </a:extLst>
          </p:cNvPr>
          <p:cNvSpPr txBox="1"/>
          <p:nvPr/>
        </p:nvSpPr>
        <p:spPr>
          <a:xfrm>
            <a:off x="298508" y="562825"/>
            <a:ext cx="10182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Fig.S8C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851B337-7912-44C0-AC2B-DFEC402266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8508" y="1342069"/>
            <a:ext cx="5090238" cy="41738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64E070F-287D-4E6D-8BFC-AACA474E6F74}"/>
              </a:ext>
            </a:extLst>
          </p:cNvPr>
          <p:cNvSpPr txBox="1"/>
          <p:nvPr/>
        </p:nvSpPr>
        <p:spPr>
          <a:xfrm>
            <a:off x="5220070" y="3311371"/>
            <a:ext cx="8130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PKM1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E2A6A99-F9BA-40B0-8E60-3C917874EA1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1420427"/>
            <a:ext cx="4984830" cy="409550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E08047F-F6F5-4C5A-8A2C-9D240B562D76}"/>
              </a:ext>
            </a:extLst>
          </p:cNvPr>
          <p:cNvSpPr txBox="1"/>
          <p:nvPr/>
        </p:nvSpPr>
        <p:spPr>
          <a:xfrm>
            <a:off x="10990555" y="3244333"/>
            <a:ext cx="8002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LDHA</a:t>
            </a:r>
          </a:p>
        </p:txBody>
      </p:sp>
    </p:spTree>
    <p:extLst>
      <p:ext uri="{BB962C8B-B14F-4D97-AF65-F5344CB8AC3E}">
        <p14:creationId xmlns:p14="http://schemas.microsoft.com/office/powerpoint/2010/main" val="56563641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98084E1-252C-47C5-B0C8-2D7926D1E2D3}"/>
              </a:ext>
            </a:extLst>
          </p:cNvPr>
          <p:cNvSpPr txBox="1"/>
          <p:nvPr/>
        </p:nvSpPr>
        <p:spPr>
          <a:xfrm>
            <a:off x="325141" y="420782"/>
            <a:ext cx="10182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Fig.S8C</a:t>
            </a:r>
          </a:p>
        </p:txBody>
      </p:sp>
      <p:graphicFrame>
        <p:nvGraphicFramePr>
          <p:cNvPr id="3" name="Object 2">
            <a:extLst>
              <a:ext uri="{FF2B5EF4-FFF2-40B4-BE49-F238E27FC236}">
                <a16:creationId xmlns:a16="http://schemas.microsoft.com/office/drawing/2014/main" id="{3EDECE43-5790-4825-A56A-AD2BCC9EA95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43583593"/>
              </p:ext>
            </p:extLst>
          </p:nvPr>
        </p:nvGraphicFramePr>
        <p:xfrm>
          <a:off x="325141" y="1187758"/>
          <a:ext cx="5263074" cy="432527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06" r:id="rId3" imgW="14454860" imgH="11879036" progId="">
                  <p:embed/>
                </p:oleObj>
              </mc:Choice>
              <mc:Fallback>
                <p:oleObj r:id="rId3" imgW="14454860" imgH="11879036" progId="">
                  <p:embed/>
                  <p:pic>
                    <p:nvPicPr>
                      <p:cNvPr id="3" name="Object 2">
                        <a:extLst>
                          <a:ext uri="{FF2B5EF4-FFF2-40B4-BE49-F238E27FC236}">
                            <a16:creationId xmlns:a16="http://schemas.microsoft.com/office/drawing/2014/main" id="{3EDECE43-5790-4825-A56A-AD2BCC9EA954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25141" y="1187758"/>
                        <a:ext cx="5263074" cy="432527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6F09BB58-7AAA-4D9F-98A0-9E053D5D36E4}"/>
              </a:ext>
            </a:extLst>
          </p:cNvPr>
          <p:cNvSpPr txBox="1"/>
          <p:nvPr/>
        </p:nvSpPr>
        <p:spPr>
          <a:xfrm>
            <a:off x="5495278" y="2782669"/>
            <a:ext cx="80021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LDHB</a:t>
            </a:r>
            <a:b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LDHA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E1452D1-95D9-4716-AD4C-A946678A2CB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4473" y="1817754"/>
            <a:ext cx="4514960" cy="369528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F0A970A-5EF3-40D0-8BD7-5F9CBFC68B62}"/>
              </a:ext>
            </a:extLst>
          </p:cNvPr>
          <p:cNvSpPr txBox="1"/>
          <p:nvPr/>
        </p:nvSpPr>
        <p:spPr>
          <a:xfrm>
            <a:off x="10999433" y="2849732"/>
            <a:ext cx="9797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ALDOC</a:t>
            </a:r>
          </a:p>
        </p:txBody>
      </p:sp>
    </p:spTree>
    <p:extLst>
      <p:ext uri="{BB962C8B-B14F-4D97-AF65-F5344CB8AC3E}">
        <p14:creationId xmlns:p14="http://schemas.microsoft.com/office/powerpoint/2010/main" val="284218642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CF0626E-E243-42C2-9CE7-B61E4478EFB0}"/>
              </a:ext>
            </a:extLst>
          </p:cNvPr>
          <p:cNvSpPr txBox="1"/>
          <p:nvPr/>
        </p:nvSpPr>
        <p:spPr>
          <a:xfrm>
            <a:off x="289630" y="323128"/>
            <a:ext cx="10182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Fig.S8C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1D67C35-25EE-49C3-A200-22466A9835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630" y="1691195"/>
            <a:ext cx="3989407" cy="326514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0F49790-2F46-488F-846F-69BBEDC7888C}"/>
              </a:ext>
            </a:extLst>
          </p:cNvPr>
          <p:cNvSpPr txBox="1"/>
          <p:nvPr/>
        </p:nvSpPr>
        <p:spPr>
          <a:xfrm>
            <a:off x="4279037" y="3116450"/>
            <a:ext cx="7360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Glut1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AEB0398-B1B8-4B16-B43A-AF56DCAAFB9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6942" y="1437806"/>
            <a:ext cx="4578293" cy="374711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E768625-D48C-4FDF-AE3C-020CA31B0A1F}"/>
              </a:ext>
            </a:extLst>
          </p:cNvPr>
          <p:cNvSpPr txBox="1"/>
          <p:nvPr/>
        </p:nvSpPr>
        <p:spPr>
          <a:xfrm>
            <a:off x="9944295" y="3059668"/>
            <a:ext cx="8002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GFAP</a:t>
            </a:r>
          </a:p>
        </p:txBody>
      </p:sp>
    </p:spTree>
    <p:extLst>
      <p:ext uri="{BB962C8B-B14F-4D97-AF65-F5344CB8AC3E}">
        <p14:creationId xmlns:p14="http://schemas.microsoft.com/office/powerpoint/2010/main" val="34358559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F6B88C4-FDD4-498A-AC41-8785D1134ADC}"/>
              </a:ext>
            </a:extLst>
          </p:cNvPr>
          <p:cNvSpPr txBox="1"/>
          <p:nvPr/>
        </p:nvSpPr>
        <p:spPr>
          <a:xfrm>
            <a:off x="431672" y="491804"/>
            <a:ext cx="10182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Fig.S8C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F2D9354-4FD0-4300-936C-213DEF8F3EE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672" y="1331650"/>
            <a:ext cx="4699621" cy="384641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E18B9F1-452B-4744-AA66-AC11360DAAC2}"/>
              </a:ext>
            </a:extLst>
          </p:cNvPr>
          <p:cNvSpPr txBox="1"/>
          <p:nvPr/>
        </p:nvSpPr>
        <p:spPr>
          <a:xfrm>
            <a:off x="5131293" y="3429000"/>
            <a:ext cx="5180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GS</a:t>
            </a:r>
          </a:p>
        </p:txBody>
      </p:sp>
      <p:graphicFrame>
        <p:nvGraphicFramePr>
          <p:cNvPr id="6" name="Object 5">
            <a:extLst>
              <a:ext uri="{FF2B5EF4-FFF2-40B4-BE49-F238E27FC236}">
                <a16:creationId xmlns:a16="http://schemas.microsoft.com/office/drawing/2014/main" id="{7C31DD30-3E82-4638-81A7-182D93969AB9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22388894"/>
              </p:ext>
            </p:extLst>
          </p:nvPr>
        </p:nvGraphicFramePr>
        <p:xfrm>
          <a:off x="5737533" y="1589523"/>
          <a:ext cx="4695040" cy="384641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30" r:id="rId4" imgW="14497980" imgH="11879036" progId="">
                  <p:embed/>
                </p:oleObj>
              </mc:Choice>
              <mc:Fallback>
                <p:oleObj r:id="rId4" imgW="14497980" imgH="11879036" progId="">
                  <p:embed/>
                  <p:pic>
                    <p:nvPicPr>
                      <p:cNvPr id="6" name="Object 5">
                        <a:extLst>
                          <a:ext uri="{FF2B5EF4-FFF2-40B4-BE49-F238E27FC236}">
                            <a16:creationId xmlns:a16="http://schemas.microsoft.com/office/drawing/2014/main" id="{7C31DD30-3E82-4638-81A7-182D93969AB9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737533" y="1589523"/>
                        <a:ext cx="4695040" cy="384641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282C8937-0FE0-4345-B0C9-AF438C24F462}"/>
              </a:ext>
            </a:extLst>
          </p:cNvPr>
          <p:cNvSpPr txBox="1"/>
          <p:nvPr/>
        </p:nvSpPr>
        <p:spPr>
          <a:xfrm>
            <a:off x="10432573" y="3798332"/>
            <a:ext cx="12875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Rhodopsin</a:t>
            </a:r>
          </a:p>
        </p:txBody>
      </p:sp>
    </p:spTree>
    <p:extLst>
      <p:ext uri="{BB962C8B-B14F-4D97-AF65-F5344CB8AC3E}">
        <p14:creationId xmlns:p14="http://schemas.microsoft.com/office/powerpoint/2010/main" val="368341905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B10A09D-21A1-4D4D-85AE-196875033EA5}"/>
              </a:ext>
            </a:extLst>
          </p:cNvPr>
          <p:cNvSpPr txBox="1"/>
          <p:nvPr/>
        </p:nvSpPr>
        <p:spPr>
          <a:xfrm>
            <a:off x="431672" y="491804"/>
            <a:ext cx="10182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Fig.S8C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8E386C0-47A0-45C5-A1F1-0519188865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9696" y="1258697"/>
            <a:ext cx="5227509" cy="434060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4C7D2A9-C5A1-4CDF-A582-5A5C854AA4C5}"/>
              </a:ext>
            </a:extLst>
          </p:cNvPr>
          <p:cNvSpPr txBox="1"/>
          <p:nvPr/>
        </p:nvSpPr>
        <p:spPr>
          <a:xfrm>
            <a:off x="5422931" y="3346882"/>
            <a:ext cx="14543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Rod Arrestin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3B1D3336-7FB4-4B09-B70A-9E0E8B819FB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7240" y="1595761"/>
            <a:ext cx="4479770" cy="3666478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95AD5FA6-C365-49C4-A752-A7AE29E22699}"/>
              </a:ext>
            </a:extLst>
          </p:cNvPr>
          <p:cNvSpPr txBox="1"/>
          <p:nvPr/>
        </p:nvSpPr>
        <p:spPr>
          <a:xfrm>
            <a:off x="11285134" y="3346882"/>
            <a:ext cx="6976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Actin</a:t>
            </a:r>
          </a:p>
        </p:txBody>
      </p:sp>
    </p:spTree>
    <p:extLst>
      <p:ext uri="{BB962C8B-B14F-4D97-AF65-F5344CB8AC3E}">
        <p14:creationId xmlns:p14="http://schemas.microsoft.com/office/powerpoint/2010/main" val="77071155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F3222CC-B036-4C2D-ACF3-14101C9CB5C1}"/>
              </a:ext>
            </a:extLst>
          </p:cNvPr>
          <p:cNvSpPr txBox="1"/>
          <p:nvPr/>
        </p:nvSpPr>
        <p:spPr>
          <a:xfrm>
            <a:off x="431672" y="491804"/>
            <a:ext cx="11336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Fig.S10A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954B507-EBD1-4E9F-8332-02D614CFA5F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819" y="1704511"/>
            <a:ext cx="4440060" cy="36455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896299A-B40B-412F-99BE-7938C39E0F47}"/>
              </a:ext>
            </a:extLst>
          </p:cNvPr>
          <p:cNvSpPr txBox="1"/>
          <p:nvPr/>
        </p:nvSpPr>
        <p:spPr>
          <a:xfrm>
            <a:off x="4580879" y="2601157"/>
            <a:ext cx="8386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Abca4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50E5603-7F87-47A6-B9D2-D74D14BE60A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6266" y="1318952"/>
            <a:ext cx="4454167" cy="364552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FC1EFAF-6AF2-4FDF-8134-2FB95C9AF551}"/>
              </a:ext>
            </a:extLst>
          </p:cNvPr>
          <p:cNvSpPr txBox="1"/>
          <p:nvPr/>
        </p:nvSpPr>
        <p:spPr>
          <a:xfrm>
            <a:off x="9920433" y="2970489"/>
            <a:ext cx="8130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PKM2</a:t>
            </a:r>
          </a:p>
        </p:txBody>
      </p:sp>
    </p:spTree>
    <p:extLst>
      <p:ext uri="{BB962C8B-B14F-4D97-AF65-F5344CB8AC3E}">
        <p14:creationId xmlns:p14="http://schemas.microsoft.com/office/powerpoint/2010/main" val="319948276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BB733DD-C27F-49F3-B1D2-F05ACBE04E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67" y="1278385"/>
            <a:ext cx="4696708" cy="384403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2AF8755-9EB4-4D37-9934-8A2D01753161}"/>
              </a:ext>
            </a:extLst>
          </p:cNvPr>
          <p:cNvSpPr txBox="1"/>
          <p:nvPr/>
        </p:nvSpPr>
        <p:spPr>
          <a:xfrm>
            <a:off x="342895" y="403027"/>
            <a:ext cx="11336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Fig.S10A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B0C93BB-75C3-4A20-8AAA-8661886C74F1}"/>
              </a:ext>
            </a:extLst>
          </p:cNvPr>
          <p:cNvSpPr txBox="1"/>
          <p:nvPr/>
        </p:nvSpPr>
        <p:spPr>
          <a:xfrm>
            <a:off x="4820575" y="2725445"/>
            <a:ext cx="9412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pPKM2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999A1AA-2A4D-4185-BE93-B5F97668246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5323" y="1327212"/>
            <a:ext cx="4577391" cy="374637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1783F75-954D-4DBA-93FD-D829B1E3E0F6}"/>
              </a:ext>
            </a:extLst>
          </p:cNvPr>
          <p:cNvSpPr txBox="1"/>
          <p:nvPr/>
        </p:nvSpPr>
        <p:spPr>
          <a:xfrm>
            <a:off x="10302714" y="3094777"/>
            <a:ext cx="8130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PKM1</a:t>
            </a:r>
          </a:p>
        </p:txBody>
      </p:sp>
    </p:spTree>
    <p:extLst>
      <p:ext uri="{BB962C8B-B14F-4D97-AF65-F5344CB8AC3E}">
        <p14:creationId xmlns:p14="http://schemas.microsoft.com/office/powerpoint/2010/main" val="330436542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8A11517-A399-4418-9474-4A200623ED9D}"/>
              </a:ext>
            </a:extLst>
          </p:cNvPr>
          <p:cNvSpPr txBox="1"/>
          <p:nvPr/>
        </p:nvSpPr>
        <p:spPr>
          <a:xfrm>
            <a:off x="369528" y="447415"/>
            <a:ext cx="11336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Fig.S10A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B53B6A2-96AD-4A2C-8C9C-CD843AF816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528" y="1429305"/>
            <a:ext cx="4414688" cy="361321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50843E0-0E30-4E64-9FA4-1E594CE70F06}"/>
              </a:ext>
            </a:extLst>
          </p:cNvPr>
          <p:cNvSpPr txBox="1"/>
          <p:nvPr/>
        </p:nvSpPr>
        <p:spPr>
          <a:xfrm>
            <a:off x="4784216" y="2494625"/>
            <a:ext cx="8002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LDHA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DA9F287-5553-4A67-8090-D40DAA0635A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8242" y="1282823"/>
            <a:ext cx="5005844" cy="409704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3BF773D-3B6B-4AD8-8056-231BEAEAB62D}"/>
              </a:ext>
            </a:extLst>
          </p:cNvPr>
          <p:cNvSpPr txBox="1"/>
          <p:nvPr/>
        </p:nvSpPr>
        <p:spPr>
          <a:xfrm>
            <a:off x="10502283" y="2589580"/>
            <a:ext cx="80021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LDHB</a:t>
            </a:r>
            <a:b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LDHA</a:t>
            </a:r>
          </a:p>
        </p:txBody>
      </p:sp>
    </p:spTree>
    <p:extLst>
      <p:ext uri="{BB962C8B-B14F-4D97-AF65-F5344CB8AC3E}">
        <p14:creationId xmlns:p14="http://schemas.microsoft.com/office/powerpoint/2010/main" val="311494391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FE7ADD3-E11B-4E72-8AF1-78DBCDEA5B55}"/>
              </a:ext>
            </a:extLst>
          </p:cNvPr>
          <p:cNvSpPr txBox="1"/>
          <p:nvPr/>
        </p:nvSpPr>
        <p:spPr>
          <a:xfrm>
            <a:off x="413917" y="536192"/>
            <a:ext cx="11336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Fig.S10A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A5D355F-1BC3-4AA5-B158-67DB113B3D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895" y="1882065"/>
            <a:ext cx="3553382" cy="290827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31CA821-97EF-4D30-8314-BFC793409174}"/>
              </a:ext>
            </a:extLst>
          </p:cNvPr>
          <p:cNvSpPr txBox="1"/>
          <p:nvPr/>
        </p:nvSpPr>
        <p:spPr>
          <a:xfrm>
            <a:off x="3737499" y="3059668"/>
            <a:ext cx="7360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Glut1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7331BB5-5292-4251-A26A-F2CBDA1A85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64492" y="1427993"/>
            <a:ext cx="4708864" cy="386622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2DE59BB-9C18-4A41-88D1-5458AA9AF7E9}"/>
              </a:ext>
            </a:extLst>
          </p:cNvPr>
          <p:cNvSpPr txBox="1"/>
          <p:nvPr/>
        </p:nvSpPr>
        <p:spPr>
          <a:xfrm>
            <a:off x="9473356" y="3497802"/>
            <a:ext cx="12875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Rhodopsin</a:t>
            </a:r>
          </a:p>
        </p:txBody>
      </p:sp>
    </p:spTree>
    <p:extLst>
      <p:ext uri="{BB962C8B-B14F-4D97-AF65-F5344CB8AC3E}">
        <p14:creationId xmlns:p14="http://schemas.microsoft.com/office/powerpoint/2010/main" val="122300377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FE10FFF-F0C1-42E9-A9E7-11E485A1989F}"/>
              </a:ext>
            </a:extLst>
          </p:cNvPr>
          <p:cNvSpPr txBox="1"/>
          <p:nvPr/>
        </p:nvSpPr>
        <p:spPr>
          <a:xfrm>
            <a:off x="476061" y="465170"/>
            <a:ext cx="11336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Fig.S10A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9C06035-8CD8-4001-8AA0-91D4FCF7FB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8376" y="1526960"/>
            <a:ext cx="3959785" cy="3244788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B662F11-17AB-4E68-A5DA-1F2DE906E512}"/>
              </a:ext>
            </a:extLst>
          </p:cNvPr>
          <p:cNvSpPr txBox="1"/>
          <p:nvPr/>
        </p:nvSpPr>
        <p:spPr>
          <a:xfrm>
            <a:off x="4288161" y="2780022"/>
            <a:ext cx="14543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Rod Arrestin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FD9EF61-62FD-4D6B-BA28-304DEE898CD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1233996"/>
            <a:ext cx="4674823" cy="383071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63D7772-F998-4617-A424-0EF583EBEB44}"/>
              </a:ext>
            </a:extLst>
          </p:cNvPr>
          <p:cNvSpPr txBox="1"/>
          <p:nvPr/>
        </p:nvSpPr>
        <p:spPr>
          <a:xfrm>
            <a:off x="10770823" y="2935836"/>
            <a:ext cx="8563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Pde6</a:t>
            </a:r>
            <a:r>
              <a:rPr lang="el-GR" dirty="0">
                <a:latin typeface="Arial" panose="020B0604020202020204" pitchFamily="34" charset="0"/>
                <a:cs typeface="Arial" panose="020B0604020202020204" pitchFamily="34" charset="0"/>
              </a:rPr>
              <a:t>β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536434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E87DB6C-4A1B-4DCE-95B1-4D2110E5D1FC}"/>
              </a:ext>
            </a:extLst>
          </p:cNvPr>
          <p:cNvSpPr txBox="1"/>
          <p:nvPr/>
        </p:nvSpPr>
        <p:spPr>
          <a:xfrm>
            <a:off x="458305" y="509558"/>
            <a:ext cx="11336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Fig.S10A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1E8FA55-E022-4772-8016-8AFFF5849B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0620" y="1866074"/>
            <a:ext cx="3617441" cy="296070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1A96E4C-CCFD-48C6-824B-41560933B936}"/>
              </a:ext>
            </a:extLst>
          </p:cNvPr>
          <p:cNvSpPr txBox="1"/>
          <p:nvPr/>
        </p:nvSpPr>
        <p:spPr>
          <a:xfrm>
            <a:off x="10108061" y="3161759"/>
            <a:ext cx="15825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Cone Arrestin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AF2939F-B003-40B3-8ED3-151F197DA5E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182" y="1580879"/>
            <a:ext cx="4510717" cy="369624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9E7C926F-7F0C-482D-9414-1332E07A6120}"/>
              </a:ext>
            </a:extLst>
          </p:cNvPr>
          <p:cNvSpPr txBox="1"/>
          <p:nvPr/>
        </p:nvSpPr>
        <p:spPr>
          <a:xfrm>
            <a:off x="4742016" y="2895429"/>
            <a:ext cx="10054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M-opsin</a:t>
            </a:r>
          </a:p>
        </p:txBody>
      </p:sp>
    </p:spTree>
    <p:extLst>
      <p:ext uri="{BB962C8B-B14F-4D97-AF65-F5344CB8AC3E}">
        <p14:creationId xmlns:p14="http://schemas.microsoft.com/office/powerpoint/2010/main" val="57352846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5BB00C2-390A-48AA-B890-5B04487D0E35}"/>
              </a:ext>
            </a:extLst>
          </p:cNvPr>
          <p:cNvSpPr txBox="1"/>
          <p:nvPr/>
        </p:nvSpPr>
        <p:spPr>
          <a:xfrm>
            <a:off x="555960" y="482925"/>
            <a:ext cx="11336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Fig.S10A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02749D7-5B2C-4733-9D62-FE40355F61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9139" y="1411550"/>
            <a:ext cx="4496967" cy="3701988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EB985FB-2D85-42C7-A121-37FF9C4DDC76}"/>
              </a:ext>
            </a:extLst>
          </p:cNvPr>
          <p:cNvSpPr txBox="1"/>
          <p:nvPr/>
        </p:nvSpPr>
        <p:spPr>
          <a:xfrm>
            <a:off x="4604099" y="2991128"/>
            <a:ext cx="8002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GFAP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5DB6C60-A261-4AEC-90C9-B75EF41277F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3855" y="1548044"/>
            <a:ext cx="4189615" cy="34290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D7AE2EF-44E7-4B31-9FB8-6D174BF9E379}"/>
              </a:ext>
            </a:extLst>
          </p:cNvPr>
          <p:cNvSpPr txBox="1"/>
          <p:nvPr/>
        </p:nvSpPr>
        <p:spPr>
          <a:xfrm>
            <a:off x="10223470" y="3077878"/>
            <a:ext cx="5180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GS</a:t>
            </a:r>
          </a:p>
        </p:txBody>
      </p:sp>
    </p:spTree>
    <p:extLst>
      <p:ext uri="{BB962C8B-B14F-4D97-AF65-F5344CB8AC3E}">
        <p14:creationId xmlns:p14="http://schemas.microsoft.com/office/powerpoint/2010/main" val="190694158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217454C-1DCA-476F-9368-543BB6C91AB1}"/>
              </a:ext>
            </a:extLst>
          </p:cNvPr>
          <p:cNvSpPr txBox="1"/>
          <p:nvPr/>
        </p:nvSpPr>
        <p:spPr>
          <a:xfrm>
            <a:off x="618104" y="482925"/>
            <a:ext cx="11336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Fig.S10A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3AE8F7F-B1AB-4894-979B-9E9B01D34F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649" y="1171853"/>
            <a:ext cx="5678351" cy="464746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F185E5C-7B0D-484D-A1A3-BA83711100DB}"/>
              </a:ext>
            </a:extLst>
          </p:cNvPr>
          <p:cNvSpPr txBox="1"/>
          <p:nvPr/>
        </p:nvSpPr>
        <p:spPr>
          <a:xfrm>
            <a:off x="6096000" y="3244334"/>
            <a:ext cx="6976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Actin</a:t>
            </a:r>
          </a:p>
        </p:txBody>
      </p:sp>
    </p:spTree>
    <p:extLst>
      <p:ext uri="{BB962C8B-B14F-4D97-AF65-F5344CB8AC3E}">
        <p14:creationId xmlns:p14="http://schemas.microsoft.com/office/powerpoint/2010/main" val="166783926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686BC37-950E-4A58-BF27-040BF47F4836}"/>
              </a:ext>
            </a:extLst>
          </p:cNvPr>
          <p:cNvSpPr txBox="1"/>
          <p:nvPr/>
        </p:nvSpPr>
        <p:spPr>
          <a:xfrm>
            <a:off x="301840" y="754601"/>
            <a:ext cx="10267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Fig. S11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04E3253-D884-4546-954B-0D4DAF0805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840" y="1520301"/>
            <a:ext cx="4189615" cy="3429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4C2EEF1-B257-47CE-AC60-9FCC9461ABA4}"/>
              </a:ext>
            </a:extLst>
          </p:cNvPr>
          <p:cNvSpPr txBox="1"/>
          <p:nvPr/>
        </p:nvSpPr>
        <p:spPr>
          <a:xfrm>
            <a:off x="4403323" y="3050135"/>
            <a:ext cx="8130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PKM2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D57B9EC-52CD-4223-B5E4-D6AF2A480E9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807" y="975306"/>
            <a:ext cx="5224295" cy="4275836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376E610-7618-419F-8AEF-E4EEB16667CF}"/>
              </a:ext>
            </a:extLst>
          </p:cNvPr>
          <p:cNvSpPr txBox="1"/>
          <p:nvPr/>
        </p:nvSpPr>
        <p:spPr>
          <a:xfrm>
            <a:off x="10733102" y="3234801"/>
            <a:ext cx="9412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pPKM2</a:t>
            </a:r>
          </a:p>
        </p:txBody>
      </p:sp>
    </p:spTree>
    <p:extLst>
      <p:ext uri="{BB962C8B-B14F-4D97-AF65-F5344CB8AC3E}">
        <p14:creationId xmlns:p14="http://schemas.microsoft.com/office/powerpoint/2010/main" val="6024088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BCE004B-3E21-4C81-B941-54C1676B94AB}"/>
              </a:ext>
            </a:extLst>
          </p:cNvPr>
          <p:cNvSpPr txBox="1"/>
          <p:nvPr/>
        </p:nvSpPr>
        <p:spPr>
          <a:xfrm>
            <a:off x="408372" y="754601"/>
            <a:ext cx="10267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Fig. S11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374620B-FDFB-4BD2-B4D7-F46E50666B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372" y="1882065"/>
            <a:ext cx="3476431" cy="284529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15F00D7-F656-464D-A66D-AC24F19911F1}"/>
              </a:ext>
            </a:extLst>
          </p:cNvPr>
          <p:cNvSpPr txBox="1"/>
          <p:nvPr/>
        </p:nvSpPr>
        <p:spPr>
          <a:xfrm>
            <a:off x="3884803" y="3870664"/>
            <a:ext cx="8130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PKM1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166F233-CA93-4F1A-894E-045FFB93B64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2862" y="1526958"/>
            <a:ext cx="4994997" cy="408816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B5F11148-043C-4C6C-927E-63F2A329723B}"/>
              </a:ext>
            </a:extLst>
          </p:cNvPr>
          <p:cNvSpPr txBox="1"/>
          <p:nvPr/>
        </p:nvSpPr>
        <p:spPr>
          <a:xfrm>
            <a:off x="10267859" y="2823098"/>
            <a:ext cx="9797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ALDOC</a:t>
            </a:r>
          </a:p>
        </p:txBody>
      </p:sp>
    </p:spTree>
    <p:extLst>
      <p:ext uri="{BB962C8B-B14F-4D97-AF65-F5344CB8AC3E}">
        <p14:creationId xmlns:p14="http://schemas.microsoft.com/office/powerpoint/2010/main" val="1918498945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D71DC4E-4526-417E-A1A4-07CB2F2BFAA0}"/>
              </a:ext>
            </a:extLst>
          </p:cNvPr>
          <p:cNvSpPr txBox="1"/>
          <p:nvPr/>
        </p:nvSpPr>
        <p:spPr>
          <a:xfrm>
            <a:off x="479393" y="568170"/>
            <a:ext cx="10267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Fig. S11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5A32407-4B07-4CAD-876C-49E5821E40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393" y="1353846"/>
            <a:ext cx="3997083" cy="327142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1F38C7D-B9D1-46F7-B6F2-5129DB0A93F2}"/>
              </a:ext>
            </a:extLst>
          </p:cNvPr>
          <p:cNvSpPr txBox="1"/>
          <p:nvPr/>
        </p:nvSpPr>
        <p:spPr>
          <a:xfrm>
            <a:off x="4476476" y="3244334"/>
            <a:ext cx="8002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LDHA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93ABE0A-D3C0-409E-8311-EC141A38F85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6717" y="866481"/>
            <a:ext cx="4977617" cy="407394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9147D1D1-A2BD-475C-9B4A-79AF0940F83F}"/>
              </a:ext>
            </a:extLst>
          </p:cNvPr>
          <p:cNvSpPr txBox="1"/>
          <p:nvPr/>
        </p:nvSpPr>
        <p:spPr>
          <a:xfrm>
            <a:off x="10233914" y="3105834"/>
            <a:ext cx="80021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LDHB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LDHA</a:t>
            </a:r>
          </a:p>
        </p:txBody>
      </p:sp>
    </p:spTree>
    <p:extLst>
      <p:ext uri="{BB962C8B-B14F-4D97-AF65-F5344CB8AC3E}">
        <p14:creationId xmlns:p14="http://schemas.microsoft.com/office/powerpoint/2010/main" val="2243764337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B44885D-FE0D-44C3-9211-6D1A08C22493}"/>
              </a:ext>
            </a:extLst>
          </p:cNvPr>
          <p:cNvSpPr txBox="1"/>
          <p:nvPr/>
        </p:nvSpPr>
        <p:spPr>
          <a:xfrm>
            <a:off x="504951" y="994298"/>
            <a:ext cx="10267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Fig. S11</a:t>
            </a:r>
          </a:p>
        </p:txBody>
      </p:sp>
      <p:graphicFrame>
        <p:nvGraphicFramePr>
          <p:cNvPr id="3" name="Object 2">
            <a:extLst>
              <a:ext uri="{FF2B5EF4-FFF2-40B4-BE49-F238E27FC236}">
                <a16:creationId xmlns:a16="http://schemas.microsoft.com/office/drawing/2014/main" id="{8CAE0081-872F-41CF-B499-239366219E8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84049096"/>
              </p:ext>
            </p:extLst>
          </p:nvPr>
        </p:nvGraphicFramePr>
        <p:xfrm>
          <a:off x="593729" y="1748947"/>
          <a:ext cx="3868512" cy="316928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54" r:id="rId3" imgW="14497980" imgH="11879036" progId="">
                  <p:embed/>
                </p:oleObj>
              </mc:Choice>
              <mc:Fallback>
                <p:oleObj r:id="rId3" imgW="14497980" imgH="11879036" progId="">
                  <p:embed/>
                  <p:pic>
                    <p:nvPicPr>
                      <p:cNvPr id="3" name="Object 2">
                        <a:extLst>
                          <a:ext uri="{FF2B5EF4-FFF2-40B4-BE49-F238E27FC236}">
                            <a16:creationId xmlns:a16="http://schemas.microsoft.com/office/drawing/2014/main" id="{8CAE0081-872F-41CF-B499-239366219E80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93729" y="1748947"/>
                        <a:ext cx="3868512" cy="316928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8DA311E1-93D7-4E09-B4BE-67D34EC10471}"/>
              </a:ext>
            </a:extLst>
          </p:cNvPr>
          <p:cNvSpPr txBox="1"/>
          <p:nvPr/>
        </p:nvSpPr>
        <p:spPr>
          <a:xfrm>
            <a:off x="4391219" y="3279844"/>
            <a:ext cx="9156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RPE65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1ABC710-BE77-4A8D-AEFD-709D12A5A90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1741" y="1330110"/>
            <a:ext cx="4808998" cy="3935936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2E4A204-9050-47EB-9D75-D8116E291BE9}"/>
              </a:ext>
            </a:extLst>
          </p:cNvPr>
          <p:cNvSpPr txBox="1"/>
          <p:nvPr/>
        </p:nvSpPr>
        <p:spPr>
          <a:xfrm>
            <a:off x="10310739" y="3684687"/>
            <a:ext cx="12875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Rhodopsin</a:t>
            </a:r>
          </a:p>
        </p:txBody>
      </p:sp>
    </p:spTree>
    <p:extLst>
      <p:ext uri="{BB962C8B-B14F-4D97-AF65-F5344CB8AC3E}">
        <p14:creationId xmlns:p14="http://schemas.microsoft.com/office/powerpoint/2010/main" val="201410339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5EAA2B6-D26C-494B-AE09-2084F5822F2A}"/>
              </a:ext>
            </a:extLst>
          </p:cNvPr>
          <p:cNvSpPr txBox="1"/>
          <p:nvPr/>
        </p:nvSpPr>
        <p:spPr>
          <a:xfrm>
            <a:off x="469440" y="905521"/>
            <a:ext cx="10267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Fig. S11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3152452-907B-437E-A396-84709A2B0F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256" y="1722266"/>
            <a:ext cx="4474346" cy="366203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1F17F83-5EF2-4C01-9E23-81FF6CAA17EF}"/>
              </a:ext>
            </a:extLst>
          </p:cNvPr>
          <p:cNvSpPr txBox="1"/>
          <p:nvPr/>
        </p:nvSpPr>
        <p:spPr>
          <a:xfrm>
            <a:off x="4843602" y="3977196"/>
            <a:ext cx="8563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Pde6</a:t>
            </a:r>
            <a:r>
              <a:rPr lang="el-GR" dirty="0">
                <a:latin typeface="Arial" panose="020B0604020202020204" pitchFamily="34" charset="0"/>
                <a:cs typeface="Arial" panose="020B0604020202020204" pitchFamily="34" charset="0"/>
              </a:rPr>
              <a:t>β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99AA461-6913-45B1-B9C8-618EB7818B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4465" y="1846556"/>
            <a:ext cx="4571968" cy="374193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CA3B1B78-ED35-408D-A575-3B7282793B97}"/>
              </a:ext>
            </a:extLst>
          </p:cNvPr>
          <p:cNvSpPr txBox="1"/>
          <p:nvPr/>
        </p:nvSpPr>
        <p:spPr>
          <a:xfrm>
            <a:off x="10516433" y="3429000"/>
            <a:ext cx="14543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Rod Arrestin</a:t>
            </a:r>
          </a:p>
        </p:txBody>
      </p:sp>
    </p:spTree>
    <p:extLst>
      <p:ext uri="{BB962C8B-B14F-4D97-AF65-F5344CB8AC3E}">
        <p14:creationId xmlns:p14="http://schemas.microsoft.com/office/powerpoint/2010/main" val="543664067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1D912F9-7773-40C0-BDF1-4C587A6911E5}"/>
              </a:ext>
            </a:extLst>
          </p:cNvPr>
          <p:cNvSpPr txBox="1"/>
          <p:nvPr/>
        </p:nvSpPr>
        <p:spPr>
          <a:xfrm>
            <a:off x="549339" y="843377"/>
            <a:ext cx="10267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Fig. S11</a:t>
            </a:r>
          </a:p>
        </p:txBody>
      </p:sp>
      <p:graphicFrame>
        <p:nvGraphicFramePr>
          <p:cNvPr id="3" name="Object 2">
            <a:extLst>
              <a:ext uri="{FF2B5EF4-FFF2-40B4-BE49-F238E27FC236}">
                <a16:creationId xmlns:a16="http://schemas.microsoft.com/office/drawing/2014/main" id="{0F7AC6F3-27AA-4E21-9E21-4E172CE5AFC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62133681"/>
              </p:ext>
            </p:extLst>
          </p:nvPr>
        </p:nvGraphicFramePr>
        <p:xfrm>
          <a:off x="389534" y="1558848"/>
          <a:ext cx="4565517" cy="374030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82" r:id="rId3" imgW="14497980" imgH="11879036" progId="">
                  <p:embed/>
                </p:oleObj>
              </mc:Choice>
              <mc:Fallback>
                <p:oleObj r:id="rId3" imgW="14497980" imgH="11879036" progId="">
                  <p:embed/>
                  <p:pic>
                    <p:nvPicPr>
                      <p:cNvPr id="3" name="Object 2">
                        <a:extLst>
                          <a:ext uri="{FF2B5EF4-FFF2-40B4-BE49-F238E27FC236}">
                            <a16:creationId xmlns:a16="http://schemas.microsoft.com/office/drawing/2014/main" id="{0F7AC6F3-27AA-4E21-9E21-4E172CE5AFCD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89534" y="1558848"/>
                        <a:ext cx="4565517" cy="374030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79C88968-0259-41AE-9F8C-3A8521DCE95E}"/>
              </a:ext>
            </a:extLst>
          </p:cNvPr>
          <p:cNvSpPr txBox="1"/>
          <p:nvPr/>
        </p:nvSpPr>
        <p:spPr>
          <a:xfrm>
            <a:off x="4955051" y="3059668"/>
            <a:ext cx="10054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M-opsin</a:t>
            </a:r>
          </a:p>
        </p:txBody>
      </p:sp>
      <p:graphicFrame>
        <p:nvGraphicFramePr>
          <p:cNvPr id="5" name="Object 4">
            <a:extLst>
              <a:ext uri="{FF2B5EF4-FFF2-40B4-BE49-F238E27FC236}">
                <a16:creationId xmlns:a16="http://schemas.microsoft.com/office/drawing/2014/main" id="{8A927D32-1051-4038-92D9-C292FC0AF47E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12827030"/>
              </p:ext>
            </p:extLst>
          </p:nvPr>
        </p:nvGraphicFramePr>
        <p:xfrm>
          <a:off x="5960454" y="1127372"/>
          <a:ext cx="4717226" cy="386459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83" r:id="rId5" imgW="14497980" imgH="11879036" progId="">
                  <p:embed/>
                </p:oleObj>
              </mc:Choice>
              <mc:Fallback>
                <p:oleObj r:id="rId5" imgW="14497980" imgH="11879036" progId="">
                  <p:embed/>
                  <p:pic>
                    <p:nvPicPr>
                      <p:cNvPr id="5" name="Object 4">
                        <a:extLst>
                          <a:ext uri="{FF2B5EF4-FFF2-40B4-BE49-F238E27FC236}">
                            <a16:creationId xmlns:a16="http://schemas.microsoft.com/office/drawing/2014/main" id="{8A927D32-1051-4038-92D9-C292FC0AF47E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960454" y="1127372"/>
                        <a:ext cx="4717226" cy="386459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35952366-7125-497E-82C2-44C0C1636F17}"/>
              </a:ext>
            </a:extLst>
          </p:cNvPr>
          <p:cNvSpPr txBox="1"/>
          <p:nvPr/>
        </p:nvSpPr>
        <p:spPr>
          <a:xfrm>
            <a:off x="10525971" y="3169329"/>
            <a:ext cx="15825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Cone Arrestin</a:t>
            </a:r>
          </a:p>
        </p:txBody>
      </p:sp>
    </p:spTree>
    <p:extLst>
      <p:ext uri="{BB962C8B-B14F-4D97-AF65-F5344CB8AC3E}">
        <p14:creationId xmlns:p14="http://schemas.microsoft.com/office/powerpoint/2010/main" val="1994463857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83D5C36-2CF3-48D4-AD01-F93DF8C64325}"/>
              </a:ext>
            </a:extLst>
          </p:cNvPr>
          <p:cNvSpPr txBox="1"/>
          <p:nvPr/>
        </p:nvSpPr>
        <p:spPr>
          <a:xfrm>
            <a:off x="513829" y="736845"/>
            <a:ext cx="10267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Fig. S11</a:t>
            </a:r>
          </a:p>
        </p:txBody>
      </p:sp>
      <p:graphicFrame>
        <p:nvGraphicFramePr>
          <p:cNvPr id="3" name="Object 2">
            <a:extLst>
              <a:ext uri="{FF2B5EF4-FFF2-40B4-BE49-F238E27FC236}">
                <a16:creationId xmlns:a16="http://schemas.microsoft.com/office/drawing/2014/main" id="{1ABAC282-6900-4A2E-9659-9E90DF290F6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66997392"/>
              </p:ext>
            </p:extLst>
          </p:nvPr>
        </p:nvGraphicFramePr>
        <p:xfrm>
          <a:off x="581331" y="1731962"/>
          <a:ext cx="4142900" cy="3394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06" r:id="rId3" imgW="14497980" imgH="11879036" progId="">
                  <p:embed/>
                </p:oleObj>
              </mc:Choice>
              <mc:Fallback>
                <p:oleObj r:id="rId3" imgW="14497980" imgH="11879036" progId="">
                  <p:embed/>
                  <p:pic>
                    <p:nvPicPr>
                      <p:cNvPr id="3" name="Object 2">
                        <a:extLst>
                          <a:ext uri="{FF2B5EF4-FFF2-40B4-BE49-F238E27FC236}">
                            <a16:creationId xmlns:a16="http://schemas.microsoft.com/office/drawing/2014/main" id="{1ABAC282-6900-4A2E-9659-9E90DF290F60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81331" y="1731962"/>
                        <a:ext cx="4142900" cy="33940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B0B91E6F-C217-495D-9FC5-83B38571B86D}"/>
              </a:ext>
            </a:extLst>
          </p:cNvPr>
          <p:cNvSpPr txBox="1"/>
          <p:nvPr/>
        </p:nvSpPr>
        <p:spPr>
          <a:xfrm>
            <a:off x="4653209" y="3244333"/>
            <a:ext cx="10823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Occludin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5" name="Object 4">
            <a:extLst>
              <a:ext uri="{FF2B5EF4-FFF2-40B4-BE49-F238E27FC236}">
                <a16:creationId xmlns:a16="http://schemas.microsoft.com/office/drawing/2014/main" id="{AE3783F5-F9BF-4D6B-984A-C5726A1368EB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05772448"/>
              </p:ext>
            </p:extLst>
          </p:nvPr>
        </p:nvGraphicFramePr>
        <p:xfrm>
          <a:off x="5879191" y="1465631"/>
          <a:ext cx="4793079" cy="392673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07" r:id="rId5" imgW="14497980" imgH="11879036" progId="">
                  <p:embed/>
                </p:oleObj>
              </mc:Choice>
              <mc:Fallback>
                <p:oleObj r:id="rId5" imgW="14497980" imgH="11879036" progId="">
                  <p:embed/>
                  <p:pic>
                    <p:nvPicPr>
                      <p:cNvPr id="5" name="Object 4">
                        <a:extLst>
                          <a:ext uri="{FF2B5EF4-FFF2-40B4-BE49-F238E27FC236}">
                            <a16:creationId xmlns:a16="http://schemas.microsoft.com/office/drawing/2014/main" id="{AE3783F5-F9BF-4D6B-984A-C5726A1368EB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879191" y="1465631"/>
                        <a:ext cx="4793079" cy="392673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581906CE-5B18-4DCB-B312-A1B1CBFF89BB}"/>
              </a:ext>
            </a:extLst>
          </p:cNvPr>
          <p:cNvSpPr txBox="1"/>
          <p:nvPr/>
        </p:nvSpPr>
        <p:spPr>
          <a:xfrm>
            <a:off x="10676282" y="3613665"/>
            <a:ext cx="5180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GS</a:t>
            </a:r>
          </a:p>
        </p:txBody>
      </p:sp>
    </p:spTree>
    <p:extLst>
      <p:ext uri="{BB962C8B-B14F-4D97-AF65-F5344CB8AC3E}">
        <p14:creationId xmlns:p14="http://schemas.microsoft.com/office/powerpoint/2010/main" val="1930030297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E746C8B-DC16-4E1C-A677-8B283A04C8A5}"/>
              </a:ext>
            </a:extLst>
          </p:cNvPr>
          <p:cNvSpPr txBox="1"/>
          <p:nvPr/>
        </p:nvSpPr>
        <p:spPr>
          <a:xfrm>
            <a:off x="575972" y="852255"/>
            <a:ext cx="10267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Fig. S11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FE83377-9662-4B18-BB7D-7E2DB58C4C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972" y="1473694"/>
            <a:ext cx="5069816" cy="414940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E4AC5B3-1F56-4476-B7C5-53E949B29C05}"/>
              </a:ext>
            </a:extLst>
          </p:cNvPr>
          <p:cNvSpPr txBox="1"/>
          <p:nvPr/>
        </p:nvSpPr>
        <p:spPr>
          <a:xfrm>
            <a:off x="5645788" y="3429000"/>
            <a:ext cx="6976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Actin</a:t>
            </a:r>
          </a:p>
        </p:txBody>
      </p:sp>
    </p:spTree>
    <p:extLst>
      <p:ext uri="{BB962C8B-B14F-4D97-AF65-F5344CB8AC3E}">
        <p14:creationId xmlns:p14="http://schemas.microsoft.com/office/powerpoint/2010/main" val="1883487776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1FDD9F0-CB48-4AF3-B892-D39A51507ECF}"/>
              </a:ext>
            </a:extLst>
          </p:cNvPr>
          <p:cNvSpPr txBox="1"/>
          <p:nvPr/>
        </p:nvSpPr>
        <p:spPr>
          <a:xfrm>
            <a:off x="639192" y="861134"/>
            <a:ext cx="11977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Fig. S12A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BABA631-1FB9-4BDE-90B6-36E47A2B31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192" y="1776689"/>
            <a:ext cx="4199138" cy="343679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7AA6C60-F222-41A7-98E1-4670E338111E}"/>
              </a:ext>
            </a:extLst>
          </p:cNvPr>
          <p:cNvSpPr txBox="1"/>
          <p:nvPr/>
        </p:nvSpPr>
        <p:spPr>
          <a:xfrm>
            <a:off x="4838330" y="2965142"/>
            <a:ext cx="8130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PKM2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5A14B57-E4A2-4AD3-84FD-2B869A4D025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2758" y="1571347"/>
            <a:ext cx="5070925" cy="4150311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938F9B35-5B43-4A28-91CF-AA65956BA860}"/>
              </a:ext>
            </a:extLst>
          </p:cNvPr>
          <p:cNvSpPr txBox="1"/>
          <p:nvPr/>
        </p:nvSpPr>
        <p:spPr>
          <a:xfrm>
            <a:off x="9951867" y="3244334"/>
            <a:ext cx="9412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pPKM2</a:t>
            </a:r>
          </a:p>
        </p:txBody>
      </p:sp>
    </p:spTree>
    <p:extLst>
      <p:ext uri="{BB962C8B-B14F-4D97-AF65-F5344CB8AC3E}">
        <p14:creationId xmlns:p14="http://schemas.microsoft.com/office/powerpoint/2010/main" val="1685663327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>
            <a:extLst>
              <a:ext uri="{FF2B5EF4-FFF2-40B4-BE49-F238E27FC236}">
                <a16:creationId xmlns:a16="http://schemas.microsoft.com/office/drawing/2014/main" id="{91A5A64D-A908-423B-8CFC-70DFD79CABC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96071387"/>
              </p:ext>
            </p:extLst>
          </p:nvPr>
        </p:nvGraphicFramePr>
        <p:xfrm>
          <a:off x="350871" y="1629870"/>
          <a:ext cx="4783240" cy="391867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30" r:id="rId3" imgW="14497980" imgH="11879036" progId="">
                  <p:embed/>
                </p:oleObj>
              </mc:Choice>
              <mc:Fallback>
                <p:oleObj r:id="rId3" imgW="14497980" imgH="11879036" progId="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50871" y="1629870"/>
                        <a:ext cx="4783240" cy="391867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931713DC-644F-433B-A945-50E490D95492}"/>
              </a:ext>
            </a:extLst>
          </p:cNvPr>
          <p:cNvSpPr txBox="1"/>
          <p:nvPr/>
        </p:nvSpPr>
        <p:spPr>
          <a:xfrm>
            <a:off x="648070" y="692459"/>
            <a:ext cx="11977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Fig. S12A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ABEAF81-6161-4D31-A72D-74ACF811CFB6}"/>
              </a:ext>
            </a:extLst>
          </p:cNvPr>
          <p:cNvSpPr txBox="1"/>
          <p:nvPr/>
        </p:nvSpPr>
        <p:spPr>
          <a:xfrm>
            <a:off x="5134111" y="3429000"/>
            <a:ext cx="8130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PKM1</a:t>
            </a:r>
          </a:p>
        </p:txBody>
      </p:sp>
      <p:graphicFrame>
        <p:nvGraphicFramePr>
          <p:cNvPr id="5" name="Object 4">
            <a:extLst>
              <a:ext uri="{FF2B5EF4-FFF2-40B4-BE49-F238E27FC236}">
                <a16:creationId xmlns:a16="http://schemas.microsoft.com/office/drawing/2014/main" id="{2CCA7A69-2EAE-4CAB-838B-17717A7AEC8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50862652"/>
              </p:ext>
            </p:extLst>
          </p:nvPr>
        </p:nvGraphicFramePr>
        <p:xfrm>
          <a:off x="5871813" y="1910424"/>
          <a:ext cx="4868934" cy="398887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31" r:id="rId5" imgW="14497980" imgH="11879036" progId="">
                  <p:embed/>
                </p:oleObj>
              </mc:Choice>
              <mc:Fallback>
                <p:oleObj r:id="rId5" imgW="14497980" imgH="11879036" progId="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871813" y="1910424"/>
                        <a:ext cx="4868934" cy="398887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28B75A9D-9D41-4771-8B51-6C8F4E002364}"/>
              </a:ext>
            </a:extLst>
          </p:cNvPr>
          <p:cNvSpPr txBox="1"/>
          <p:nvPr/>
        </p:nvSpPr>
        <p:spPr>
          <a:xfrm>
            <a:off x="10703878" y="3109405"/>
            <a:ext cx="9156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RPE65</a:t>
            </a:r>
          </a:p>
        </p:txBody>
      </p:sp>
    </p:spTree>
    <p:extLst>
      <p:ext uri="{BB962C8B-B14F-4D97-AF65-F5344CB8AC3E}">
        <p14:creationId xmlns:p14="http://schemas.microsoft.com/office/powerpoint/2010/main" val="3541337102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561D6A8-1B2E-40CD-87F1-7F399A208703}"/>
              </a:ext>
            </a:extLst>
          </p:cNvPr>
          <p:cNvSpPr txBox="1"/>
          <p:nvPr/>
        </p:nvSpPr>
        <p:spPr>
          <a:xfrm>
            <a:off x="392916" y="692459"/>
            <a:ext cx="11977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Fig. S12A</a:t>
            </a:r>
          </a:p>
        </p:txBody>
      </p:sp>
      <p:graphicFrame>
        <p:nvGraphicFramePr>
          <p:cNvPr id="3" name="Object 2">
            <a:extLst>
              <a:ext uri="{FF2B5EF4-FFF2-40B4-BE49-F238E27FC236}">
                <a16:creationId xmlns:a16="http://schemas.microsoft.com/office/drawing/2014/main" id="{70F74E17-F2A7-41E6-B9A0-44A4B81CE43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94089507"/>
              </p:ext>
            </p:extLst>
          </p:nvPr>
        </p:nvGraphicFramePr>
        <p:xfrm>
          <a:off x="392916" y="1431124"/>
          <a:ext cx="5211104" cy="42825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50" r:id="rId3" imgW="14454860" imgH="11879036" progId="">
                  <p:embed/>
                </p:oleObj>
              </mc:Choice>
              <mc:Fallback>
                <p:oleObj r:id="rId3" imgW="14454860" imgH="11879036" progId="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92916" y="1431124"/>
                        <a:ext cx="5211104" cy="428256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0A898AD8-6A24-4A24-8D9C-BB6AC064F6F4}"/>
              </a:ext>
            </a:extLst>
          </p:cNvPr>
          <p:cNvSpPr txBox="1"/>
          <p:nvPr/>
        </p:nvSpPr>
        <p:spPr>
          <a:xfrm>
            <a:off x="5495278" y="3429000"/>
            <a:ext cx="8002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LDHB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E4C426C-F6CB-4357-B17A-0845F758D84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6512" y="1502809"/>
            <a:ext cx="5609422" cy="459104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FEEAEA0-8E6B-4AE1-9432-97165026ECB6}"/>
              </a:ext>
            </a:extLst>
          </p:cNvPr>
          <p:cNvSpPr txBox="1"/>
          <p:nvPr/>
        </p:nvSpPr>
        <p:spPr>
          <a:xfrm>
            <a:off x="10706382" y="3072318"/>
            <a:ext cx="9797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ALDOC</a:t>
            </a:r>
          </a:p>
        </p:txBody>
      </p:sp>
    </p:spTree>
    <p:extLst>
      <p:ext uri="{BB962C8B-B14F-4D97-AF65-F5344CB8AC3E}">
        <p14:creationId xmlns:p14="http://schemas.microsoft.com/office/powerpoint/2010/main" val="1575186857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3C50F19-4AAB-48D3-A693-B52886F79056}"/>
              </a:ext>
            </a:extLst>
          </p:cNvPr>
          <p:cNvSpPr txBox="1"/>
          <p:nvPr/>
        </p:nvSpPr>
        <p:spPr>
          <a:xfrm>
            <a:off x="392916" y="692459"/>
            <a:ext cx="11977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Fig. S12A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423B1AF-B51E-407F-A326-2919ACF37025}"/>
              </a:ext>
            </a:extLst>
          </p:cNvPr>
          <p:cNvSpPr txBox="1"/>
          <p:nvPr/>
        </p:nvSpPr>
        <p:spPr>
          <a:xfrm>
            <a:off x="4964011" y="2953134"/>
            <a:ext cx="8002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GFAP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2B2E076-DA36-48F1-846C-4A5093BC2B3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2034" y="1389355"/>
            <a:ext cx="4723824" cy="386622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B06DAC2-5F6A-4B0A-B1E0-C24F92C0E632}"/>
              </a:ext>
            </a:extLst>
          </p:cNvPr>
          <p:cNvSpPr txBox="1"/>
          <p:nvPr/>
        </p:nvSpPr>
        <p:spPr>
          <a:xfrm>
            <a:off x="10372794" y="2953135"/>
            <a:ext cx="9412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LAMP1</a:t>
            </a:r>
          </a:p>
        </p:txBody>
      </p:sp>
      <p:graphicFrame>
        <p:nvGraphicFramePr>
          <p:cNvPr id="8" name="Object 7">
            <a:extLst>
              <a:ext uri="{FF2B5EF4-FFF2-40B4-BE49-F238E27FC236}">
                <a16:creationId xmlns:a16="http://schemas.microsoft.com/office/drawing/2014/main" id="{44A3963E-C1CA-4B7B-BD9D-621E822DAA56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35050948"/>
              </p:ext>
            </p:extLst>
          </p:nvPr>
        </p:nvGraphicFramePr>
        <p:xfrm>
          <a:off x="257411" y="1249893"/>
          <a:ext cx="4608862" cy="377581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774" r:id="rId4" imgW="14497980" imgH="11879036" progId="">
                  <p:embed/>
                </p:oleObj>
              </mc:Choice>
              <mc:Fallback>
                <p:oleObj r:id="rId4" imgW="14497980" imgH="11879036" progId="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57411" y="1249893"/>
                        <a:ext cx="4608862" cy="377581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817686683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F9724DA-F61B-4A15-8BAB-DE6A3200637E}"/>
              </a:ext>
            </a:extLst>
          </p:cNvPr>
          <p:cNvSpPr txBox="1"/>
          <p:nvPr/>
        </p:nvSpPr>
        <p:spPr>
          <a:xfrm>
            <a:off x="401793" y="577049"/>
            <a:ext cx="11977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Fig. S12A</a:t>
            </a:r>
          </a:p>
        </p:txBody>
      </p:sp>
      <p:graphicFrame>
        <p:nvGraphicFramePr>
          <p:cNvPr id="3" name="Object 2">
            <a:extLst>
              <a:ext uri="{FF2B5EF4-FFF2-40B4-BE49-F238E27FC236}">
                <a16:creationId xmlns:a16="http://schemas.microsoft.com/office/drawing/2014/main" id="{732F54F0-5056-47CB-8A94-400BAB68ACC5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76476018"/>
              </p:ext>
            </p:extLst>
          </p:nvPr>
        </p:nvGraphicFramePr>
        <p:xfrm>
          <a:off x="321495" y="1555983"/>
          <a:ext cx="4393710" cy="359955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02" r:id="rId3" imgW="14497980" imgH="11879036" progId="">
                  <p:embed/>
                </p:oleObj>
              </mc:Choice>
              <mc:Fallback>
                <p:oleObj r:id="rId3" imgW="14497980" imgH="11879036" progId="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21495" y="1555983"/>
                        <a:ext cx="4393710" cy="359955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ACCB4543-3345-4026-9997-DB3E5D0D5F83}"/>
              </a:ext>
            </a:extLst>
          </p:cNvPr>
          <p:cNvSpPr txBox="1"/>
          <p:nvPr/>
        </p:nvSpPr>
        <p:spPr>
          <a:xfrm>
            <a:off x="4715205" y="2219417"/>
            <a:ext cx="9412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LAMP2</a:t>
            </a:r>
          </a:p>
        </p:txBody>
      </p:sp>
      <p:graphicFrame>
        <p:nvGraphicFramePr>
          <p:cNvPr id="5" name="Object 4">
            <a:extLst>
              <a:ext uri="{FF2B5EF4-FFF2-40B4-BE49-F238E27FC236}">
                <a16:creationId xmlns:a16="http://schemas.microsoft.com/office/drawing/2014/main" id="{A28B003F-4950-40B0-B050-26CBCB8FD929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16031569"/>
              </p:ext>
            </p:extLst>
          </p:nvPr>
        </p:nvGraphicFramePr>
        <p:xfrm>
          <a:off x="4997549" y="2806652"/>
          <a:ext cx="5939393" cy="21810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03" r:id="rId5" imgW="11585356" imgH="4254715" progId="">
                  <p:embed/>
                </p:oleObj>
              </mc:Choice>
              <mc:Fallback>
                <p:oleObj r:id="rId5" imgW="11585356" imgH="4254715" progId="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997549" y="2806652"/>
                        <a:ext cx="5939393" cy="21810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73DF30DC-AD15-4EEF-BFD9-A25BA5A1EAB6}"/>
              </a:ext>
            </a:extLst>
          </p:cNvPr>
          <p:cNvSpPr txBox="1"/>
          <p:nvPr/>
        </p:nvSpPr>
        <p:spPr>
          <a:xfrm>
            <a:off x="10890750" y="3429000"/>
            <a:ext cx="9797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LC3A/B</a:t>
            </a:r>
          </a:p>
        </p:txBody>
      </p:sp>
    </p:spTree>
    <p:extLst>
      <p:ext uri="{BB962C8B-B14F-4D97-AF65-F5344CB8AC3E}">
        <p14:creationId xmlns:p14="http://schemas.microsoft.com/office/powerpoint/2010/main" val="1452681172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8ADCDC5-ACFC-480B-A31B-6028B0138623}"/>
              </a:ext>
            </a:extLst>
          </p:cNvPr>
          <p:cNvSpPr txBox="1"/>
          <p:nvPr/>
        </p:nvSpPr>
        <p:spPr>
          <a:xfrm>
            <a:off x="472814" y="577049"/>
            <a:ext cx="11977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Fig. S12A</a:t>
            </a:r>
          </a:p>
        </p:txBody>
      </p:sp>
      <p:graphicFrame>
        <p:nvGraphicFramePr>
          <p:cNvPr id="3" name="Object 2">
            <a:extLst>
              <a:ext uri="{FF2B5EF4-FFF2-40B4-BE49-F238E27FC236}">
                <a16:creationId xmlns:a16="http://schemas.microsoft.com/office/drawing/2014/main" id="{0A8DBD4E-814D-4F21-8101-3496DE445E0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18235869"/>
              </p:ext>
            </p:extLst>
          </p:nvPr>
        </p:nvGraphicFramePr>
        <p:xfrm>
          <a:off x="291706" y="1358284"/>
          <a:ext cx="4710908" cy="385571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26" r:id="rId3" imgW="14487277" imgH="11857604" progId="">
                  <p:embed/>
                </p:oleObj>
              </mc:Choice>
              <mc:Fallback>
                <p:oleObj r:id="rId3" imgW="14487277" imgH="11857604" progId="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91706" y="1358284"/>
                        <a:ext cx="4710908" cy="385571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C18B283B-8A1C-4366-9ACD-3E481CBD075B}"/>
              </a:ext>
            </a:extLst>
          </p:cNvPr>
          <p:cNvSpPr txBox="1"/>
          <p:nvPr/>
        </p:nvSpPr>
        <p:spPr>
          <a:xfrm>
            <a:off x="4935985" y="3180425"/>
            <a:ext cx="5180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Akt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5" name="Object 4">
            <a:extLst>
              <a:ext uri="{FF2B5EF4-FFF2-40B4-BE49-F238E27FC236}">
                <a16:creationId xmlns:a16="http://schemas.microsoft.com/office/drawing/2014/main" id="{95FAD591-E889-4404-AFE9-B4B37ACEBB7E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73402032"/>
              </p:ext>
            </p:extLst>
          </p:nvPr>
        </p:nvGraphicFramePr>
        <p:xfrm>
          <a:off x="5433685" y="1385733"/>
          <a:ext cx="4996514" cy="408653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27" r:id="rId5" imgW="14497980" imgH="11857604" progId="">
                  <p:embed/>
                </p:oleObj>
              </mc:Choice>
              <mc:Fallback>
                <p:oleObj r:id="rId5" imgW="14497980" imgH="11857604" progId="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433685" y="1385733"/>
                        <a:ext cx="4996514" cy="408653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FCE70DC6-53DE-4311-9889-4885F7A950E9}"/>
              </a:ext>
            </a:extLst>
          </p:cNvPr>
          <p:cNvSpPr txBox="1"/>
          <p:nvPr/>
        </p:nvSpPr>
        <p:spPr>
          <a:xfrm>
            <a:off x="10430199" y="2811093"/>
            <a:ext cx="14542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pAkt-Thr308</a:t>
            </a:r>
          </a:p>
        </p:txBody>
      </p:sp>
    </p:spTree>
    <p:extLst>
      <p:ext uri="{BB962C8B-B14F-4D97-AF65-F5344CB8AC3E}">
        <p14:creationId xmlns:p14="http://schemas.microsoft.com/office/powerpoint/2010/main" val="678170027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1D74795-75EA-4FD9-8C5E-76582F017284}"/>
              </a:ext>
            </a:extLst>
          </p:cNvPr>
          <p:cNvSpPr txBox="1"/>
          <p:nvPr/>
        </p:nvSpPr>
        <p:spPr>
          <a:xfrm>
            <a:off x="526080" y="612560"/>
            <a:ext cx="11977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Fig. S12A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C3E509C-BAEA-4240-9929-E50A8C2A7B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64814"/>
            <a:ext cx="5266169" cy="431010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910DD75-6589-4370-BF32-4DA30AC2945D}"/>
              </a:ext>
            </a:extLst>
          </p:cNvPr>
          <p:cNvSpPr txBox="1"/>
          <p:nvPr/>
        </p:nvSpPr>
        <p:spPr>
          <a:xfrm>
            <a:off x="4757172" y="2816440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Akt-Ser473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E6AA029-51C9-46F5-9E6D-9E1653C9CA0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1128372"/>
            <a:ext cx="5027537" cy="41148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53F0D0C-EB04-4ED4-BE8D-4AC84248D9A4}"/>
              </a:ext>
            </a:extLst>
          </p:cNvPr>
          <p:cNvSpPr txBox="1"/>
          <p:nvPr/>
        </p:nvSpPr>
        <p:spPr>
          <a:xfrm>
            <a:off x="11123537" y="2816440"/>
            <a:ext cx="6976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Actin</a:t>
            </a:r>
          </a:p>
        </p:txBody>
      </p:sp>
    </p:spTree>
    <p:extLst>
      <p:ext uri="{BB962C8B-B14F-4D97-AF65-F5344CB8AC3E}">
        <p14:creationId xmlns:p14="http://schemas.microsoft.com/office/powerpoint/2010/main" val="107209035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431</TotalTime>
  <Words>338</Words>
  <Application>Microsoft Office PowerPoint</Application>
  <PresentationFormat>Widescreen</PresentationFormat>
  <Paragraphs>164</Paragraphs>
  <Slides>55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0</vt:i4>
      </vt:variant>
      <vt:variant>
        <vt:lpstr>Slide Titles</vt:lpstr>
      </vt:variant>
      <vt:variant>
        <vt:i4>55</vt:i4>
      </vt:variant>
    </vt:vector>
  </HeadingPairs>
  <TitlesOfParts>
    <vt:vector size="59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Raju Rajala</dc:creator>
  <cp:lastModifiedBy>Rajala, Raju V. (HSC)</cp:lastModifiedBy>
  <cp:revision>63</cp:revision>
  <dcterms:created xsi:type="dcterms:W3CDTF">2025-10-16T02:25:55Z</dcterms:created>
  <dcterms:modified xsi:type="dcterms:W3CDTF">2026-05-15T20:43:42Z</dcterms:modified>
</cp:coreProperties>
</file>