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5.xml" ContentType="application/vnd.openxmlformats-officedocument.presentationml.notesSlid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notesSlides/notesSlide8.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1.xml" ContentType="application/vnd.openxmlformats-officedocument.presentationml.notesSl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97" r:id="rId2"/>
    <p:sldId id="298" r:id="rId3"/>
    <p:sldId id="299" r:id="rId4"/>
    <p:sldId id="289" r:id="rId5"/>
    <p:sldId id="279" r:id="rId6"/>
    <p:sldId id="296" r:id="rId7"/>
    <p:sldId id="285" r:id="rId8"/>
    <p:sldId id="268" r:id="rId9"/>
    <p:sldId id="291" r:id="rId10"/>
    <p:sldId id="294" r:id="rId11"/>
    <p:sldId id="282" r:id="rId12"/>
    <p:sldId id="300" r:id="rId13"/>
    <p:sldId id="295" r:id="rId14"/>
    <p:sldId id="288" r:id="rId15"/>
    <p:sldId id="293" r:id="rId16"/>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7">
          <p15:clr>
            <a:srgbClr val="A4A3A4"/>
          </p15:clr>
        </p15:guide>
        <p15:guide id="2" pos="23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24" autoAdjust="0"/>
    <p:restoredTop sz="91144" autoAdjust="0"/>
  </p:normalViewPr>
  <p:slideViewPr>
    <p:cSldViewPr snapToGrid="0">
      <p:cViewPr>
        <p:scale>
          <a:sx n="60" d="100"/>
          <a:sy n="60" d="100"/>
        </p:scale>
        <p:origin x="2154" y="-66"/>
      </p:cViewPr>
      <p:guideLst>
        <p:guide orient="horz" pos="3367"/>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Issan\Documents\Maysinger%20Lab\Projects\Maja%20Beus%20SAHAquine%20GBM%202017-2018\Cell%20viability\TMZ%2030%20uM%20+%20combos%2024h%2072h.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MMP%20zymography\U251N%20gel%20zym%20Sq%20+sum%20quant.xlsx" TargetMode="External"/><Relationship Id="rId2" Type="http://schemas.microsoft.com/office/2011/relationships/chartColorStyle" Target="colors6.xml"/><Relationship Id="rId1" Type="http://schemas.microsoft.com/office/2011/relationships/chartStyle" Target="style6.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Issan\Documents\Maysinger%20Lab\Projects\Maja%20Beus%20SAHAquine%20GBM%202017-2018\P-glycoprotein\U251N%20calcAM%20pgp%20quant.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U251N%20Histone%20acetylation\U251N%20ac%20hist%20Sq%20GBM%20quant.xlsx" TargetMode="External"/><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aTubulin%20Acetylation\U251N%20aTubulin%20acetylation%20quant.xlsx" TargetMode="External"/><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Stochaj%20WBs\Erk%20Akt%20EGFR%20+%20stats%20Stochaj.xlsx" TargetMode="External"/><Relationship Id="rId2" Type="http://schemas.microsoft.com/office/2011/relationships/chartColorStyle" Target="colors10.xml"/><Relationship Id="rId1" Type="http://schemas.microsoft.com/office/2011/relationships/chartStyle" Target="style10.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Stochaj%20WBs\Erk%20Akt%20EGFR%20+%20stats%20Stochaj.xlsx" TargetMode="External"/><Relationship Id="rId2" Type="http://schemas.microsoft.com/office/2011/relationships/chartColorStyle" Target="colors11.xml"/><Relationship Id="rId1" Type="http://schemas.microsoft.com/office/2011/relationships/chartStyle" Target="style11.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Stochaj%20WBs\Erk%20Akt%20EGFR%20+%20stats%20Stochaj.xlsx" TargetMode="External"/><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Cell%20viability\TMZ%2030%20uM%20+%20combos%2024h%2072h.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Issan\Documents\Maysinger%20Lab\Projects\Maja%20Beus%20SAHAquine%20GBM%202017-2018\Cell%20viability\TMZ%2030%20uM%20+%20combos%2024h%2072h.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Issan\Documents\Maysinger%20Lab\Manuscripts\Maja%20Beus%20SAHAquine%20GBM%202017-2018\MTT\MTT%20Sq10+Q%20combos%2072h.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Issan\Documents\Maysinger%20Lab\Manuscripts\Maja%20Beus%20SAHAquine%20GBM%202017-2018\MTT\MTT%20Q100+Sq%20combos%2072h.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C:\Users\Issan\Documents\Maysinger%20Lab\Projects\Maja%20Beus%20SAHAquine%20GBM%202017-2018\MTT\U251N%20MTT%20SAHA%2024h%2072h.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Issan\Documents\Maysinger%20Lab\Projects\Maja%20Beus%20SAHAquine%20GBM%202017-2018\MTT\U251N%20MTT%20TMZ%2024h%2072h.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Issan\Documents\Maysinger%20Lab\Projects\Maja%20Beus%20SAHAquine%20GBM%202017-2018\MTT\U251N%20MTT%20Sq5b%2024h%2072h.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Issan\Documents\Maysinger%20Lab\Projects\Maja%20Beus%20SAHAquine%20GBM%202017-2018\MTT\U251N%20MTT%20Querc%2024h%2072h.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Issan\Documents\Maysinger%20Lab\Projects\Maja%20Beus%20SAHAquine%20GBM%202017-2018\Spheroid%20viability\U251N%20sphr%20viab%20Sq%20GBM%20quant.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'IC50 Levene''s Welch Games-H'!$DI$2</c:f>
              <c:strCache>
                <c:ptCount val="1"/>
                <c:pt idx="0">
                  <c:v>Control</c:v>
                </c:pt>
              </c:strCache>
            </c:strRef>
          </c:tx>
          <c:spPr>
            <a:ln w="25400" cap="rnd">
              <a:noFill/>
              <a:round/>
            </a:ln>
            <a:effectLst/>
          </c:spPr>
          <c:marker>
            <c:symbol val="circle"/>
            <c:size val="5"/>
            <c:spPr>
              <a:solidFill>
                <a:schemeClr val="bg1"/>
              </a:solidFill>
              <a:ln w="9525">
                <a:solidFill>
                  <a:schemeClr val="tx1"/>
                </a:solidFill>
              </a:ln>
              <a:effectLst/>
            </c:spPr>
          </c:marker>
          <c:xVal>
            <c:numRef>
              <c:f>'IC50 Levene''s Welch Games-H'!$DH$3:$DH$14</c:f>
              <c:numCache>
                <c:formatCode>General</c:formatCode>
                <c:ptCount val="12"/>
                <c:pt idx="0">
                  <c:v>10</c:v>
                </c:pt>
                <c:pt idx="1">
                  <c:v>10</c:v>
                </c:pt>
                <c:pt idx="2">
                  <c:v>10</c:v>
                </c:pt>
                <c:pt idx="3">
                  <c:v>10</c:v>
                </c:pt>
                <c:pt idx="4">
                  <c:v>10</c:v>
                </c:pt>
                <c:pt idx="5">
                  <c:v>10</c:v>
                </c:pt>
                <c:pt idx="6">
                  <c:v>10</c:v>
                </c:pt>
                <c:pt idx="7">
                  <c:v>10</c:v>
                </c:pt>
                <c:pt idx="8">
                  <c:v>10</c:v>
                </c:pt>
                <c:pt idx="9">
                  <c:v>10</c:v>
                </c:pt>
                <c:pt idx="10">
                  <c:v>10</c:v>
                </c:pt>
                <c:pt idx="11">
                  <c:v>10</c:v>
                </c:pt>
              </c:numCache>
            </c:numRef>
          </c:xVal>
          <c:yVal>
            <c:numRef>
              <c:f>'IC50 Levene''s Welch Games-H'!$DI$3:$DI$14</c:f>
              <c:numCache>
                <c:formatCode>General</c:formatCode>
                <c:ptCount val="12"/>
                <c:pt idx="0">
                  <c:v>88.777555110220447</c:v>
                </c:pt>
                <c:pt idx="1">
                  <c:v>90.296220633299285</c:v>
                </c:pt>
                <c:pt idx="2">
                  <c:v>90.662865288667135</c:v>
                </c:pt>
                <c:pt idx="3">
                  <c:v>92.861080485115778</c:v>
                </c:pt>
                <c:pt idx="4">
                  <c:v>94.297933000712746</c:v>
                </c:pt>
                <c:pt idx="5">
                  <c:v>94.597574421168702</c:v>
                </c:pt>
                <c:pt idx="6">
                  <c:v>95.390781563126254</c:v>
                </c:pt>
                <c:pt idx="7">
                  <c:v>104.39223697650664</c:v>
                </c:pt>
                <c:pt idx="8">
                  <c:v>105.31154239019406</c:v>
                </c:pt>
                <c:pt idx="9">
                  <c:v>112.54134509371556</c:v>
                </c:pt>
                <c:pt idx="10">
                  <c:v>115.03920171062009</c:v>
                </c:pt>
                <c:pt idx="11">
                  <c:v>115.83166332665331</c:v>
                </c:pt>
              </c:numCache>
            </c:numRef>
          </c:yVal>
          <c:smooth val="0"/>
          <c:extLst>
            <c:ext xmlns:c16="http://schemas.microsoft.com/office/drawing/2014/chart" uri="{C3380CC4-5D6E-409C-BE32-E72D297353CC}">
              <c16:uniqueId val="{00000000-6517-47FA-8895-BDE5E8E908B7}"/>
            </c:ext>
          </c:extLst>
        </c:ser>
        <c:ser>
          <c:idx val="1"/>
          <c:order val="1"/>
          <c:tx>
            <c:strRef>
              <c:f>'IC50 Levene''s Welch Games-H'!$DK$2</c:f>
              <c:strCache>
                <c:ptCount val="1"/>
                <c:pt idx="0">
                  <c:v>TMZ</c:v>
                </c:pt>
              </c:strCache>
            </c:strRef>
          </c:tx>
          <c:spPr>
            <a:ln w="25400" cap="rnd">
              <a:noFill/>
              <a:round/>
            </a:ln>
            <a:effectLst/>
          </c:spPr>
          <c:marker>
            <c:symbol val="circle"/>
            <c:size val="5"/>
            <c:spPr>
              <a:solidFill>
                <a:sysClr val="windowText" lastClr="000000"/>
              </a:solidFill>
              <a:ln w="9525">
                <a:solidFill>
                  <a:schemeClr val="tx1"/>
                </a:solidFill>
              </a:ln>
              <a:effectLst/>
            </c:spPr>
          </c:marker>
          <c:xVal>
            <c:numRef>
              <c:f>'IC50 Levene''s Welch Games-H'!$DJ$3:$DJ$24</c:f>
              <c:numCache>
                <c:formatCode>General</c:formatCode>
                <c:ptCount val="22"/>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numCache>
            </c:numRef>
          </c:xVal>
          <c:yVal>
            <c:numRef>
              <c:f>'IC50 Levene''s Welch Games-H'!$DK$3:$DK$24</c:f>
              <c:numCache>
                <c:formatCode>General</c:formatCode>
                <c:ptCount val="22"/>
                <c:pt idx="0">
                  <c:v>33.740191804707933</c:v>
                </c:pt>
                <c:pt idx="1">
                  <c:v>36.094158674803836</c:v>
                </c:pt>
                <c:pt idx="2">
                  <c:v>36.486486486486484</c:v>
                </c:pt>
                <c:pt idx="3">
                  <c:v>39.036617262423711</c:v>
                </c:pt>
                <c:pt idx="4">
                  <c:v>39.821272885789014</c:v>
                </c:pt>
                <c:pt idx="5">
                  <c:v>47.255880256593016</c:v>
                </c:pt>
                <c:pt idx="6">
                  <c:v>47.863993025283349</c:v>
                </c:pt>
                <c:pt idx="7">
                  <c:v>48.752672843905913</c:v>
                </c:pt>
                <c:pt idx="8">
                  <c:v>50.217959895379252</c:v>
                </c:pt>
                <c:pt idx="9">
                  <c:v>50.890947968638635</c:v>
                </c:pt>
                <c:pt idx="10">
                  <c:v>52.06611570247933</c:v>
                </c:pt>
                <c:pt idx="11">
                  <c:v>52.995867768595041</c:v>
                </c:pt>
                <c:pt idx="12">
                  <c:v>54.669421487603302</c:v>
                </c:pt>
                <c:pt idx="13">
                  <c:v>59.829991281604187</c:v>
                </c:pt>
                <c:pt idx="14">
                  <c:v>60.24793388429751</c:v>
                </c:pt>
                <c:pt idx="15">
                  <c:v>61.006974716652138</c:v>
                </c:pt>
                <c:pt idx="16">
                  <c:v>61.549586776859499</c:v>
                </c:pt>
                <c:pt idx="17">
                  <c:v>62.107438016528917</c:v>
                </c:pt>
                <c:pt idx="18">
                  <c:v>64.152892561983464</c:v>
                </c:pt>
                <c:pt idx="19">
                  <c:v>66.012396694214871</c:v>
                </c:pt>
                <c:pt idx="20">
                  <c:v>70.475206611570243</c:v>
                </c:pt>
              </c:numCache>
            </c:numRef>
          </c:yVal>
          <c:smooth val="0"/>
          <c:extLst>
            <c:ext xmlns:c16="http://schemas.microsoft.com/office/drawing/2014/chart" uri="{C3380CC4-5D6E-409C-BE32-E72D297353CC}">
              <c16:uniqueId val="{00000001-6517-47FA-8895-BDE5E8E908B7}"/>
            </c:ext>
          </c:extLst>
        </c:ser>
        <c:ser>
          <c:idx val="2"/>
          <c:order val="2"/>
          <c:tx>
            <c:strRef>
              <c:f>'IC50 Levene''s Welch Games-H'!$DM$2</c:f>
              <c:strCache>
                <c:ptCount val="1"/>
                <c:pt idx="0">
                  <c:v>Sq</c:v>
                </c:pt>
              </c:strCache>
            </c:strRef>
          </c:tx>
          <c:spPr>
            <a:ln w="25400" cap="rnd">
              <a:noFill/>
              <a:round/>
            </a:ln>
            <a:effectLst/>
          </c:spPr>
          <c:marker>
            <c:symbol val="circle"/>
            <c:size val="5"/>
            <c:spPr>
              <a:solidFill>
                <a:schemeClr val="bg1"/>
              </a:solidFill>
              <a:ln w="9525">
                <a:solidFill>
                  <a:schemeClr val="tx1"/>
                </a:solidFill>
              </a:ln>
              <a:effectLst/>
            </c:spPr>
          </c:marker>
          <c:xVal>
            <c:numRef>
              <c:f>'IC50 Levene''s Welch Games-H'!$DL$3:$DL$23</c:f>
              <c:numCache>
                <c:formatCode>General</c:formatCode>
                <c:ptCount val="21"/>
                <c:pt idx="0">
                  <c:v>30</c:v>
                </c:pt>
                <c:pt idx="1">
                  <c:v>30</c:v>
                </c:pt>
                <c:pt idx="2">
                  <c:v>30</c:v>
                </c:pt>
                <c:pt idx="3">
                  <c:v>30</c:v>
                </c:pt>
                <c:pt idx="4">
                  <c:v>30</c:v>
                </c:pt>
                <c:pt idx="5">
                  <c:v>30</c:v>
                </c:pt>
                <c:pt idx="6">
                  <c:v>30</c:v>
                </c:pt>
                <c:pt idx="7">
                  <c:v>30</c:v>
                </c:pt>
                <c:pt idx="8">
                  <c:v>30</c:v>
                </c:pt>
                <c:pt idx="9">
                  <c:v>30</c:v>
                </c:pt>
                <c:pt idx="10">
                  <c:v>30</c:v>
                </c:pt>
                <c:pt idx="11">
                  <c:v>30</c:v>
                </c:pt>
                <c:pt idx="12">
                  <c:v>30</c:v>
                </c:pt>
                <c:pt idx="13">
                  <c:v>30</c:v>
                </c:pt>
                <c:pt idx="14">
                  <c:v>30</c:v>
                </c:pt>
                <c:pt idx="15">
                  <c:v>30</c:v>
                </c:pt>
                <c:pt idx="16">
                  <c:v>30</c:v>
                </c:pt>
                <c:pt idx="17">
                  <c:v>30</c:v>
                </c:pt>
                <c:pt idx="18">
                  <c:v>30</c:v>
                </c:pt>
                <c:pt idx="19">
                  <c:v>30</c:v>
                </c:pt>
                <c:pt idx="20">
                  <c:v>30</c:v>
                </c:pt>
              </c:numCache>
            </c:numRef>
          </c:xVal>
          <c:yVal>
            <c:numRef>
              <c:f>'IC50 Levene''s Welch Games-H'!$DM$3:$DM$23</c:f>
              <c:numCache>
                <c:formatCode>General</c:formatCode>
                <c:ptCount val="21"/>
                <c:pt idx="0">
                  <c:v>34.42176870748299</c:v>
                </c:pt>
                <c:pt idx="1">
                  <c:v>37.275449101796411</c:v>
                </c:pt>
                <c:pt idx="2">
                  <c:v>38.509874326750449</c:v>
                </c:pt>
                <c:pt idx="3">
                  <c:v>40.816326530612244</c:v>
                </c:pt>
                <c:pt idx="4">
                  <c:v>42.010771992818675</c:v>
                </c:pt>
                <c:pt idx="5">
                  <c:v>42.857142857142854</c:v>
                </c:pt>
                <c:pt idx="6">
                  <c:v>43.357271095152605</c:v>
                </c:pt>
                <c:pt idx="7">
                  <c:v>45.112781954887218</c:v>
                </c:pt>
                <c:pt idx="8">
                  <c:v>45.986394557823132</c:v>
                </c:pt>
                <c:pt idx="9">
                  <c:v>47.368421052631575</c:v>
                </c:pt>
                <c:pt idx="10">
                  <c:v>47.380239520958085</c:v>
                </c:pt>
                <c:pt idx="11">
                  <c:v>48.278443113772454</c:v>
                </c:pt>
                <c:pt idx="12">
                  <c:v>55.000000000000007</c:v>
                </c:pt>
                <c:pt idx="13">
                  <c:v>55.187637969094929</c:v>
                </c:pt>
                <c:pt idx="14">
                  <c:v>58.057395143487852</c:v>
                </c:pt>
                <c:pt idx="15">
                  <c:v>59.166666666666664</c:v>
                </c:pt>
                <c:pt idx="16">
                  <c:v>59.602649006622521</c:v>
                </c:pt>
                <c:pt idx="17">
                  <c:v>62.598425196850393</c:v>
                </c:pt>
                <c:pt idx="18">
                  <c:v>63.779527559055119</c:v>
                </c:pt>
                <c:pt idx="19">
                  <c:v>68.333333333333329</c:v>
                </c:pt>
                <c:pt idx="20">
                  <c:v>72.047244094488178</c:v>
                </c:pt>
              </c:numCache>
            </c:numRef>
          </c:yVal>
          <c:smooth val="0"/>
          <c:extLst>
            <c:ext xmlns:c16="http://schemas.microsoft.com/office/drawing/2014/chart" uri="{C3380CC4-5D6E-409C-BE32-E72D297353CC}">
              <c16:uniqueId val="{00000002-6517-47FA-8895-BDE5E8E908B7}"/>
            </c:ext>
          </c:extLst>
        </c:ser>
        <c:ser>
          <c:idx val="3"/>
          <c:order val="3"/>
          <c:tx>
            <c:strRef>
              <c:f>'IC50 Levene''s Welch Games-H'!$DO$2</c:f>
              <c:strCache>
                <c:ptCount val="1"/>
                <c:pt idx="0">
                  <c:v>Q</c:v>
                </c:pt>
              </c:strCache>
            </c:strRef>
          </c:tx>
          <c:spPr>
            <a:ln w="25400" cap="rnd">
              <a:noFill/>
              <a:round/>
            </a:ln>
            <a:effectLst/>
          </c:spPr>
          <c:marker>
            <c:symbol val="circle"/>
            <c:size val="5"/>
            <c:spPr>
              <a:solidFill>
                <a:schemeClr val="bg1"/>
              </a:solidFill>
              <a:ln w="9525">
                <a:solidFill>
                  <a:schemeClr val="tx1"/>
                </a:solidFill>
              </a:ln>
              <a:effectLst/>
            </c:spPr>
          </c:marker>
          <c:xVal>
            <c:numRef>
              <c:f>'IC50 Levene''s Welch Games-H'!$DN$3:$DN$24</c:f>
              <c:numCache>
                <c:formatCode>General</c:formatCode>
                <c:ptCount val="22"/>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numCache>
            </c:numRef>
          </c:xVal>
          <c:yVal>
            <c:numRef>
              <c:f>'IC50 Levene''s Welch Games-H'!$DO$3:$DO$24</c:f>
              <c:numCache>
                <c:formatCode>General</c:formatCode>
                <c:ptCount val="22"/>
                <c:pt idx="0">
                  <c:v>29.536082474226806</c:v>
                </c:pt>
                <c:pt idx="1">
                  <c:v>32.783505154639172</c:v>
                </c:pt>
                <c:pt idx="2">
                  <c:v>33.55670103092784</c:v>
                </c:pt>
                <c:pt idx="3">
                  <c:v>34.133382191278855</c:v>
                </c:pt>
                <c:pt idx="4">
                  <c:v>35.122755588127518</c:v>
                </c:pt>
                <c:pt idx="5">
                  <c:v>38.585562477097838</c:v>
                </c:pt>
                <c:pt idx="6">
                  <c:v>40.360824742268044</c:v>
                </c:pt>
                <c:pt idx="7">
                  <c:v>43.608247422680414</c:v>
                </c:pt>
                <c:pt idx="8">
                  <c:v>49.948453608247419</c:v>
                </c:pt>
                <c:pt idx="9">
                  <c:v>50.622938805423232</c:v>
                </c:pt>
                <c:pt idx="10">
                  <c:v>50.72164948453608</c:v>
                </c:pt>
                <c:pt idx="11">
                  <c:v>53.350515463917525</c:v>
                </c:pt>
                <c:pt idx="12">
                  <c:v>54.278350515463927</c:v>
                </c:pt>
                <c:pt idx="13">
                  <c:v>58.588738417676403</c:v>
                </c:pt>
                <c:pt idx="14">
                  <c:v>58.702821546353981</c:v>
                </c:pt>
                <c:pt idx="15">
                  <c:v>61.011359472334192</c:v>
                </c:pt>
                <c:pt idx="16">
                  <c:v>63.649688530597295</c:v>
                </c:pt>
                <c:pt idx="17">
                  <c:v>63.979479662880181</c:v>
                </c:pt>
                <c:pt idx="18">
                  <c:v>65.133748625870282</c:v>
                </c:pt>
                <c:pt idx="19">
                  <c:v>75.481111903064857</c:v>
                </c:pt>
                <c:pt idx="20">
                  <c:v>75.69493941553813</c:v>
                </c:pt>
              </c:numCache>
            </c:numRef>
          </c:yVal>
          <c:smooth val="0"/>
          <c:extLst>
            <c:ext xmlns:c16="http://schemas.microsoft.com/office/drawing/2014/chart" uri="{C3380CC4-5D6E-409C-BE32-E72D297353CC}">
              <c16:uniqueId val="{00000003-6517-47FA-8895-BDE5E8E908B7}"/>
            </c:ext>
          </c:extLst>
        </c:ser>
        <c:ser>
          <c:idx val="4"/>
          <c:order val="4"/>
          <c:tx>
            <c:strRef>
              <c:f>'IC50 Levene''s Welch Games-H'!$DQ$2</c:f>
              <c:strCache>
                <c:ptCount val="1"/>
                <c:pt idx="0">
                  <c:v>SAHA</c:v>
                </c:pt>
              </c:strCache>
            </c:strRef>
          </c:tx>
          <c:spPr>
            <a:ln w="25400" cap="rnd">
              <a:noFill/>
              <a:round/>
            </a:ln>
            <a:effectLst/>
          </c:spPr>
          <c:marker>
            <c:symbol val="circle"/>
            <c:size val="5"/>
            <c:spPr>
              <a:solidFill>
                <a:sysClr val="window" lastClr="FFFFFF"/>
              </a:solidFill>
              <a:ln w="9525">
                <a:solidFill>
                  <a:schemeClr val="tx1"/>
                </a:solidFill>
              </a:ln>
              <a:effectLst/>
            </c:spPr>
          </c:marker>
          <c:xVal>
            <c:numRef>
              <c:f>'IC50 Levene''s Welch Games-H'!$DP$3:$DP$28</c:f>
              <c:numCache>
                <c:formatCode>General</c:formatCode>
                <c:ptCount val="26"/>
                <c:pt idx="0">
                  <c:v>70</c:v>
                </c:pt>
                <c:pt idx="1">
                  <c:v>70</c:v>
                </c:pt>
                <c:pt idx="2">
                  <c:v>70</c:v>
                </c:pt>
                <c:pt idx="3">
                  <c:v>70</c:v>
                </c:pt>
                <c:pt idx="4">
                  <c:v>70</c:v>
                </c:pt>
                <c:pt idx="5">
                  <c:v>70</c:v>
                </c:pt>
                <c:pt idx="6">
                  <c:v>70</c:v>
                </c:pt>
                <c:pt idx="7">
                  <c:v>70</c:v>
                </c:pt>
                <c:pt idx="8">
                  <c:v>70</c:v>
                </c:pt>
                <c:pt idx="9">
                  <c:v>70</c:v>
                </c:pt>
                <c:pt idx="10">
                  <c:v>70</c:v>
                </c:pt>
                <c:pt idx="11">
                  <c:v>70</c:v>
                </c:pt>
                <c:pt idx="12">
                  <c:v>70</c:v>
                </c:pt>
                <c:pt idx="13">
                  <c:v>70</c:v>
                </c:pt>
                <c:pt idx="14">
                  <c:v>70</c:v>
                </c:pt>
                <c:pt idx="15">
                  <c:v>70</c:v>
                </c:pt>
                <c:pt idx="16">
                  <c:v>70</c:v>
                </c:pt>
                <c:pt idx="17">
                  <c:v>70</c:v>
                </c:pt>
                <c:pt idx="18">
                  <c:v>70</c:v>
                </c:pt>
                <c:pt idx="19">
                  <c:v>70</c:v>
                </c:pt>
                <c:pt idx="20">
                  <c:v>70</c:v>
                </c:pt>
                <c:pt idx="21">
                  <c:v>70</c:v>
                </c:pt>
                <c:pt idx="22">
                  <c:v>70</c:v>
                </c:pt>
                <c:pt idx="23">
                  <c:v>70</c:v>
                </c:pt>
                <c:pt idx="24">
                  <c:v>70</c:v>
                </c:pt>
                <c:pt idx="25">
                  <c:v>70</c:v>
                </c:pt>
              </c:numCache>
            </c:numRef>
          </c:xVal>
          <c:yVal>
            <c:numRef>
              <c:f>'IC50 Levene''s Welch Games-H'!$DQ$3:$DQ$28</c:f>
              <c:numCache>
                <c:formatCode>General</c:formatCode>
                <c:ptCount val="26"/>
                <c:pt idx="0">
                  <c:v>37.514700117600938</c:v>
                </c:pt>
                <c:pt idx="1">
                  <c:v>39.566160520607376</c:v>
                </c:pt>
                <c:pt idx="2">
                  <c:v>40.219521756174046</c:v>
                </c:pt>
                <c:pt idx="3">
                  <c:v>42.689804772234268</c:v>
                </c:pt>
                <c:pt idx="4">
                  <c:v>45.633129811521108</c:v>
                </c:pt>
                <c:pt idx="5">
                  <c:v>47.375271149674617</c:v>
                </c:pt>
                <c:pt idx="6">
                  <c:v>48.451587612700898</c:v>
                </c:pt>
                <c:pt idx="7">
                  <c:v>51.227460351944387</c:v>
                </c:pt>
                <c:pt idx="8">
                  <c:v>52.624113475177303</c:v>
                </c:pt>
                <c:pt idx="9">
                  <c:v>55.431240495329135</c:v>
                </c:pt>
                <c:pt idx="10">
                  <c:v>55.460992907801419</c:v>
                </c:pt>
                <c:pt idx="11">
                  <c:v>57.190962415815768</c:v>
                </c:pt>
                <c:pt idx="12">
                  <c:v>57.679774060395395</c:v>
                </c:pt>
                <c:pt idx="13">
                  <c:v>58.950684336302409</c:v>
                </c:pt>
                <c:pt idx="14">
                  <c:v>59.968144411998935</c:v>
                </c:pt>
                <c:pt idx="15">
                  <c:v>60.514881598957203</c:v>
                </c:pt>
                <c:pt idx="16">
                  <c:v>63.252226808603083</c:v>
                </c:pt>
                <c:pt idx="17">
                  <c:v>63.687943262411352</c:v>
                </c:pt>
                <c:pt idx="18">
                  <c:v>67.553769280903751</c:v>
                </c:pt>
                <c:pt idx="19">
                  <c:v>71.436156092381211</c:v>
                </c:pt>
                <c:pt idx="20">
                  <c:v>71.562024766456659</c:v>
                </c:pt>
                <c:pt idx="21">
                  <c:v>73.586408282452879</c:v>
                </c:pt>
                <c:pt idx="22">
                  <c:v>73.825325192460838</c:v>
                </c:pt>
                <c:pt idx="23">
                  <c:v>73.825325192460838</c:v>
                </c:pt>
                <c:pt idx="24">
                  <c:v>80.037164852667914</c:v>
                </c:pt>
                <c:pt idx="25">
                  <c:v>86.249004512874976</c:v>
                </c:pt>
              </c:numCache>
            </c:numRef>
          </c:yVal>
          <c:smooth val="0"/>
          <c:extLst>
            <c:ext xmlns:c16="http://schemas.microsoft.com/office/drawing/2014/chart" uri="{C3380CC4-5D6E-409C-BE32-E72D297353CC}">
              <c16:uniqueId val="{00000004-6517-47FA-8895-BDE5E8E908B7}"/>
            </c:ext>
          </c:extLst>
        </c:ser>
        <c:ser>
          <c:idx val="5"/>
          <c:order val="5"/>
          <c:tx>
            <c:strRef>
              <c:f>'IC50 Levene''s Welch Games-H'!$DS$2</c:f>
              <c:strCache>
                <c:ptCount val="1"/>
                <c:pt idx="0">
                  <c:v>TMZ+Sq</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Games-H'!$DR$3:$DR$23</c:f>
              <c:numCache>
                <c:formatCode>General</c:formatCode>
                <c:ptCount val="21"/>
                <c:pt idx="0">
                  <c:v>35</c:v>
                </c:pt>
                <c:pt idx="1">
                  <c:v>35</c:v>
                </c:pt>
                <c:pt idx="2">
                  <c:v>35</c:v>
                </c:pt>
                <c:pt idx="3">
                  <c:v>35</c:v>
                </c:pt>
                <c:pt idx="4">
                  <c:v>35</c:v>
                </c:pt>
                <c:pt idx="5">
                  <c:v>35</c:v>
                </c:pt>
                <c:pt idx="6">
                  <c:v>35</c:v>
                </c:pt>
                <c:pt idx="7">
                  <c:v>35</c:v>
                </c:pt>
                <c:pt idx="8">
                  <c:v>35</c:v>
                </c:pt>
                <c:pt idx="9">
                  <c:v>35</c:v>
                </c:pt>
                <c:pt idx="10">
                  <c:v>35</c:v>
                </c:pt>
                <c:pt idx="11">
                  <c:v>35</c:v>
                </c:pt>
                <c:pt idx="12">
                  <c:v>35</c:v>
                </c:pt>
                <c:pt idx="13">
                  <c:v>35</c:v>
                </c:pt>
                <c:pt idx="14">
                  <c:v>35</c:v>
                </c:pt>
                <c:pt idx="15">
                  <c:v>35</c:v>
                </c:pt>
                <c:pt idx="16">
                  <c:v>35</c:v>
                </c:pt>
                <c:pt idx="17">
                  <c:v>35</c:v>
                </c:pt>
                <c:pt idx="18">
                  <c:v>35</c:v>
                </c:pt>
                <c:pt idx="19">
                  <c:v>35</c:v>
                </c:pt>
                <c:pt idx="20">
                  <c:v>35</c:v>
                </c:pt>
              </c:numCache>
            </c:numRef>
          </c:xVal>
          <c:yVal>
            <c:numRef>
              <c:f>'IC50 Levene''s Welch Games-H'!$DS$3:$DS$23</c:f>
              <c:numCache>
                <c:formatCode>General</c:formatCode>
                <c:ptCount val="21"/>
                <c:pt idx="0">
                  <c:v>13.142981691368789</c:v>
                </c:pt>
                <c:pt idx="1">
                  <c:v>17.850915431560594</c:v>
                </c:pt>
                <c:pt idx="2">
                  <c:v>18.223140495867767</c:v>
                </c:pt>
                <c:pt idx="3">
                  <c:v>18.635571054925894</c:v>
                </c:pt>
                <c:pt idx="4">
                  <c:v>19.027898866608545</c:v>
                </c:pt>
                <c:pt idx="5">
                  <c:v>19.710743801652892</c:v>
                </c:pt>
                <c:pt idx="6">
                  <c:v>21.18570183086312</c:v>
                </c:pt>
                <c:pt idx="7">
                  <c:v>21.18570183086312</c:v>
                </c:pt>
                <c:pt idx="8">
                  <c:v>22.128099173553718</c:v>
                </c:pt>
                <c:pt idx="9">
                  <c:v>22.166521360069748</c:v>
                </c:pt>
                <c:pt idx="10">
                  <c:v>22.166521360069748</c:v>
                </c:pt>
                <c:pt idx="11">
                  <c:v>22.451888809693514</c:v>
                </c:pt>
                <c:pt idx="12">
                  <c:v>22.951176983435047</c:v>
                </c:pt>
                <c:pt idx="13">
                  <c:v>23.521026372059868</c:v>
                </c:pt>
                <c:pt idx="14">
                  <c:v>23.521026372059868</c:v>
                </c:pt>
                <c:pt idx="15">
                  <c:v>23.987603305785122</c:v>
                </c:pt>
                <c:pt idx="16">
                  <c:v>24.173553719008261</c:v>
                </c:pt>
                <c:pt idx="17">
                  <c:v>24.3595041322314</c:v>
                </c:pt>
                <c:pt idx="18">
                  <c:v>25.103305785123965</c:v>
                </c:pt>
                <c:pt idx="19">
                  <c:v>26.404958677685947</c:v>
                </c:pt>
                <c:pt idx="20">
                  <c:v>27.334710743801651</c:v>
                </c:pt>
              </c:numCache>
            </c:numRef>
          </c:yVal>
          <c:smooth val="0"/>
          <c:extLst>
            <c:ext xmlns:c16="http://schemas.microsoft.com/office/drawing/2014/chart" uri="{C3380CC4-5D6E-409C-BE32-E72D297353CC}">
              <c16:uniqueId val="{00000005-6517-47FA-8895-BDE5E8E908B7}"/>
            </c:ext>
          </c:extLst>
        </c:ser>
        <c:ser>
          <c:idx val="6"/>
          <c:order val="6"/>
          <c:tx>
            <c:strRef>
              <c:f>'IC50 Levene''s Welch Games-H'!$DU$2</c:f>
              <c:strCache>
                <c:ptCount val="1"/>
                <c:pt idx="0">
                  <c:v>TMZ+Q</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Games-H'!$DT$3:$DT$23</c:f>
              <c:numCache>
                <c:formatCode>General</c:formatCode>
                <c:ptCount val="21"/>
                <c:pt idx="0">
                  <c:v>55</c:v>
                </c:pt>
                <c:pt idx="1">
                  <c:v>55</c:v>
                </c:pt>
                <c:pt idx="2">
                  <c:v>55</c:v>
                </c:pt>
                <c:pt idx="3">
                  <c:v>55</c:v>
                </c:pt>
                <c:pt idx="4">
                  <c:v>55</c:v>
                </c:pt>
                <c:pt idx="5">
                  <c:v>55</c:v>
                </c:pt>
                <c:pt idx="6">
                  <c:v>55</c:v>
                </c:pt>
                <c:pt idx="7">
                  <c:v>55</c:v>
                </c:pt>
                <c:pt idx="8">
                  <c:v>55</c:v>
                </c:pt>
                <c:pt idx="9">
                  <c:v>55</c:v>
                </c:pt>
                <c:pt idx="10">
                  <c:v>55</c:v>
                </c:pt>
                <c:pt idx="11">
                  <c:v>55</c:v>
                </c:pt>
                <c:pt idx="12">
                  <c:v>55</c:v>
                </c:pt>
                <c:pt idx="13">
                  <c:v>55</c:v>
                </c:pt>
                <c:pt idx="14">
                  <c:v>55</c:v>
                </c:pt>
                <c:pt idx="15">
                  <c:v>55</c:v>
                </c:pt>
                <c:pt idx="16">
                  <c:v>55</c:v>
                </c:pt>
                <c:pt idx="17">
                  <c:v>55</c:v>
                </c:pt>
                <c:pt idx="18">
                  <c:v>55</c:v>
                </c:pt>
                <c:pt idx="19">
                  <c:v>55</c:v>
                </c:pt>
                <c:pt idx="20">
                  <c:v>55</c:v>
                </c:pt>
              </c:numCache>
            </c:numRef>
          </c:xVal>
          <c:yVal>
            <c:numRef>
              <c:f>'IC50 Levene''s Welch Games-H'!$DU$3:$DU$23</c:f>
              <c:numCache>
                <c:formatCode>General</c:formatCode>
                <c:ptCount val="21"/>
                <c:pt idx="0">
                  <c:v>21.340206185567013</c:v>
                </c:pt>
                <c:pt idx="1">
                  <c:v>22.755588127519239</c:v>
                </c:pt>
                <c:pt idx="2">
                  <c:v>25.393917185782339</c:v>
                </c:pt>
                <c:pt idx="3">
                  <c:v>25.558812751923782</c:v>
                </c:pt>
                <c:pt idx="4">
                  <c:v>27.680412371134022</c:v>
                </c:pt>
                <c:pt idx="5">
                  <c:v>28.652886671418386</c:v>
                </c:pt>
                <c:pt idx="6">
                  <c:v>29.722024233784744</c:v>
                </c:pt>
                <c:pt idx="7">
                  <c:v>30.175888603884204</c:v>
                </c:pt>
                <c:pt idx="8">
                  <c:v>30.927835051546392</c:v>
                </c:pt>
                <c:pt idx="9">
                  <c:v>33.80359105899597</c:v>
                </c:pt>
                <c:pt idx="10">
                  <c:v>34.957860021986079</c:v>
                </c:pt>
                <c:pt idx="11">
                  <c:v>39.080249175522169</c:v>
                </c:pt>
                <c:pt idx="12">
                  <c:v>40.206185567010309</c:v>
                </c:pt>
                <c:pt idx="13">
                  <c:v>41.907216494845365</c:v>
                </c:pt>
                <c:pt idx="14">
                  <c:v>42.872847196775375</c:v>
                </c:pt>
                <c:pt idx="15">
                  <c:v>45.463917525773198</c:v>
                </c:pt>
                <c:pt idx="16">
                  <c:v>46.186742694226659</c:v>
                </c:pt>
                <c:pt idx="17">
                  <c:v>46.701030927835049</c:v>
                </c:pt>
                <c:pt idx="18">
                  <c:v>48.24742268041237</c:v>
                </c:pt>
                <c:pt idx="19">
                  <c:v>48.55670103092784</c:v>
                </c:pt>
                <c:pt idx="20">
                  <c:v>48.644192011725906</c:v>
                </c:pt>
              </c:numCache>
            </c:numRef>
          </c:yVal>
          <c:smooth val="0"/>
          <c:extLst>
            <c:ext xmlns:c16="http://schemas.microsoft.com/office/drawing/2014/chart" uri="{C3380CC4-5D6E-409C-BE32-E72D297353CC}">
              <c16:uniqueId val="{00000006-6517-47FA-8895-BDE5E8E908B7}"/>
            </c:ext>
          </c:extLst>
        </c:ser>
        <c:ser>
          <c:idx val="7"/>
          <c:order val="7"/>
          <c:tx>
            <c:strRef>
              <c:f>'IC50 Levene''s Welch Games-H'!$DW$2</c:f>
              <c:strCache>
                <c:ptCount val="1"/>
                <c:pt idx="0">
                  <c:v>TMZ+SAHA</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Games-H'!$DV$3:$DV$25</c:f>
              <c:numCache>
                <c:formatCode>General</c:formatCode>
                <c:ptCount val="23"/>
                <c:pt idx="0">
                  <c:v>75</c:v>
                </c:pt>
                <c:pt idx="1">
                  <c:v>75</c:v>
                </c:pt>
                <c:pt idx="2">
                  <c:v>75</c:v>
                </c:pt>
                <c:pt idx="3">
                  <c:v>75</c:v>
                </c:pt>
                <c:pt idx="4">
                  <c:v>75</c:v>
                </c:pt>
                <c:pt idx="5">
                  <c:v>75</c:v>
                </c:pt>
                <c:pt idx="6">
                  <c:v>75</c:v>
                </c:pt>
                <c:pt idx="7">
                  <c:v>75</c:v>
                </c:pt>
                <c:pt idx="8">
                  <c:v>75</c:v>
                </c:pt>
                <c:pt idx="9">
                  <c:v>75</c:v>
                </c:pt>
                <c:pt idx="10">
                  <c:v>75</c:v>
                </c:pt>
                <c:pt idx="11">
                  <c:v>75</c:v>
                </c:pt>
                <c:pt idx="12">
                  <c:v>75</c:v>
                </c:pt>
                <c:pt idx="13">
                  <c:v>75</c:v>
                </c:pt>
                <c:pt idx="14">
                  <c:v>75</c:v>
                </c:pt>
                <c:pt idx="15">
                  <c:v>75</c:v>
                </c:pt>
                <c:pt idx="16">
                  <c:v>75</c:v>
                </c:pt>
                <c:pt idx="17">
                  <c:v>75</c:v>
                </c:pt>
                <c:pt idx="18">
                  <c:v>75</c:v>
                </c:pt>
                <c:pt idx="19">
                  <c:v>75</c:v>
                </c:pt>
                <c:pt idx="20">
                  <c:v>75</c:v>
                </c:pt>
              </c:numCache>
            </c:numRef>
          </c:xVal>
          <c:yVal>
            <c:numRef>
              <c:f>'IC50 Levene''s Welch Games-H'!$DW$3:$DW$25</c:f>
              <c:numCache>
                <c:formatCode>General</c:formatCode>
                <c:ptCount val="23"/>
                <c:pt idx="0">
                  <c:v>12.525667351129362</c:v>
                </c:pt>
                <c:pt idx="1">
                  <c:v>16.427104722792606</c:v>
                </c:pt>
                <c:pt idx="2">
                  <c:v>18.891170431211499</c:v>
                </c:pt>
                <c:pt idx="3">
                  <c:v>21.355236139630389</c:v>
                </c:pt>
                <c:pt idx="4">
                  <c:v>21.765913757700204</c:v>
                </c:pt>
                <c:pt idx="5">
                  <c:v>22.166521360069748</c:v>
                </c:pt>
                <c:pt idx="6">
                  <c:v>22.381930184804926</c:v>
                </c:pt>
                <c:pt idx="7">
                  <c:v>22.587268993839835</c:v>
                </c:pt>
                <c:pt idx="8">
                  <c:v>22.997946611909651</c:v>
                </c:pt>
                <c:pt idx="9">
                  <c:v>24.912816041848302</c:v>
                </c:pt>
                <c:pt idx="10">
                  <c:v>24.912816041848302</c:v>
                </c:pt>
                <c:pt idx="11">
                  <c:v>25.305143853530947</c:v>
                </c:pt>
                <c:pt idx="12">
                  <c:v>26.089799476896253</c:v>
                </c:pt>
                <c:pt idx="13">
                  <c:v>26.678291194420229</c:v>
                </c:pt>
                <c:pt idx="14">
                  <c:v>26.69404517453799</c:v>
                </c:pt>
                <c:pt idx="15">
                  <c:v>39.821272885789014</c:v>
                </c:pt>
                <c:pt idx="16">
                  <c:v>41.586748038360945</c:v>
                </c:pt>
                <c:pt idx="17">
                  <c:v>43.744551002615516</c:v>
                </c:pt>
                <c:pt idx="18">
                  <c:v>0.95324557421697687</c:v>
                </c:pt>
                <c:pt idx="19">
                  <c:v>0.54471175669541538</c:v>
                </c:pt>
                <c:pt idx="20">
                  <c:v>0.68088969586926917</c:v>
                </c:pt>
              </c:numCache>
            </c:numRef>
          </c:yVal>
          <c:smooth val="0"/>
          <c:extLst>
            <c:ext xmlns:c16="http://schemas.microsoft.com/office/drawing/2014/chart" uri="{C3380CC4-5D6E-409C-BE32-E72D297353CC}">
              <c16:uniqueId val="{00000007-6517-47FA-8895-BDE5E8E908B7}"/>
            </c:ext>
          </c:extLst>
        </c:ser>
        <c:ser>
          <c:idx val="8"/>
          <c:order val="8"/>
          <c:tx>
            <c:strRef>
              <c:f>'IC50 Levene''s Welch Games-H'!$DY$2</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Games-H'!$DY$5</c:f>
                <c:numCache>
                  <c:formatCode>General</c:formatCode>
                  <c:ptCount val="1"/>
                  <c:pt idx="0">
                    <c:v>10.103132913376234</c:v>
                  </c:pt>
                </c:numCache>
              </c:numRef>
            </c:plus>
            <c:minus>
              <c:numRef>
                <c:f>'IC50 Levene''s Welch Games-H'!$DY$5</c:f>
                <c:numCache>
                  <c:formatCode>General</c:formatCode>
                  <c:ptCount val="1"/>
                  <c:pt idx="0">
                    <c:v>10.103132913376234</c:v>
                  </c:pt>
                </c:numCache>
              </c:numRef>
            </c:minus>
            <c:spPr>
              <a:noFill/>
              <a:ln w="9525" cap="flat" cmpd="sng" algn="ctr">
                <a:solidFill>
                  <a:schemeClr val="tx1"/>
                </a:solidFill>
                <a:round/>
              </a:ln>
              <a:effectLst/>
            </c:spPr>
          </c:errBars>
          <c:xVal>
            <c:numRef>
              <c:f>'IC50 Levene''s Welch Games-H'!$DH$3</c:f>
              <c:numCache>
                <c:formatCode>General</c:formatCode>
                <c:ptCount val="1"/>
                <c:pt idx="0">
                  <c:v>10</c:v>
                </c:pt>
              </c:numCache>
            </c:numRef>
          </c:xVal>
          <c:yVal>
            <c:numRef>
              <c:f>'IC50 Levene''s Welch Games-H'!$DY$3</c:f>
              <c:numCache>
                <c:formatCode>General</c:formatCode>
                <c:ptCount val="1"/>
                <c:pt idx="0">
                  <c:v>100</c:v>
                </c:pt>
              </c:numCache>
            </c:numRef>
          </c:yVal>
          <c:smooth val="0"/>
          <c:extLst>
            <c:ext xmlns:c16="http://schemas.microsoft.com/office/drawing/2014/chart" uri="{C3380CC4-5D6E-409C-BE32-E72D297353CC}">
              <c16:uniqueId val="{00000008-6517-47FA-8895-BDE5E8E908B7}"/>
            </c:ext>
          </c:extLst>
        </c:ser>
        <c:ser>
          <c:idx val="9"/>
          <c:order val="9"/>
          <c:tx>
            <c:strRef>
              <c:f>'IC50 Levene''s Welch Games-H'!$DZ$2</c:f>
              <c:strCache>
                <c:ptCount val="1"/>
                <c:pt idx="0">
                  <c:v>TMZ</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Games-H'!$DZ$5</c:f>
                <c:numCache>
                  <c:formatCode>General</c:formatCode>
                  <c:ptCount val="1"/>
                  <c:pt idx="0">
                    <c:v>10.711728838365838</c:v>
                  </c:pt>
                </c:numCache>
              </c:numRef>
            </c:plus>
            <c:minus>
              <c:numRef>
                <c:f>'IC50 Levene''s Welch Games-H'!$DZ$5</c:f>
                <c:numCache>
                  <c:formatCode>General</c:formatCode>
                  <c:ptCount val="1"/>
                  <c:pt idx="0">
                    <c:v>10.711728838365838</c:v>
                  </c:pt>
                </c:numCache>
              </c:numRef>
            </c:minus>
            <c:spPr>
              <a:noFill/>
              <a:ln w="9525" cap="flat" cmpd="sng" algn="ctr">
                <a:solidFill>
                  <a:schemeClr val="tx1"/>
                </a:solidFill>
                <a:round/>
              </a:ln>
              <a:effectLst/>
            </c:spPr>
          </c:errBars>
          <c:xVal>
            <c:numRef>
              <c:f>'IC50 Levene''s Welch Games-H'!$DJ$3</c:f>
              <c:numCache>
                <c:formatCode>General</c:formatCode>
                <c:ptCount val="1"/>
                <c:pt idx="0">
                  <c:v>15</c:v>
                </c:pt>
              </c:numCache>
            </c:numRef>
          </c:xVal>
          <c:yVal>
            <c:numRef>
              <c:f>'IC50 Levene''s Welch Games-H'!$DZ$3</c:f>
              <c:numCache>
                <c:formatCode>General</c:formatCode>
                <c:ptCount val="1"/>
                <c:pt idx="0">
                  <c:v>52.155905076495216</c:v>
                </c:pt>
              </c:numCache>
            </c:numRef>
          </c:yVal>
          <c:smooth val="0"/>
          <c:extLst>
            <c:ext xmlns:c16="http://schemas.microsoft.com/office/drawing/2014/chart" uri="{C3380CC4-5D6E-409C-BE32-E72D297353CC}">
              <c16:uniqueId val="{00000009-6517-47FA-8895-BDE5E8E908B7}"/>
            </c:ext>
          </c:extLst>
        </c:ser>
        <c:ser>
          <c:idx val="10"/>
          <c:order val="10"/>
          <c:tx>
            <c:strRef>
              <c:f>'IC50 Levene''s Welch Games-H'!$EA$2</c:f>
              <c:strCache>
                <c:ptCount val="1"/>
                <c:pt idx="0">
                  <c:v>Sq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Games-H'!$EA$5</c:f>
                <c:numCache>
                  <c:formatCode>General</c:formatCode>
                  <c:ptCount val="1"/>
                  <c:pt idx="0">
                    <c:v>10.692370739843557</c:v>
                  </c:pt>
                </c:numCache>
              </c:numRef>
            </c:plus>
            <c:minus>
              <c:numRef>
                <c:f>'IC50 Levene''s Welch Games-H'!$EA$5</c:f>
                <c:numCache>
                  <c:formatCode>General</c:formatCode>
                  <c:ptCount val="1"/>
                  <c:pt idx="0">
                    <c:v>10.692370739843557</c:v>
                  </c:pt>
                </c:numCache>
              </c:numRef>
            </c:minus>
            <c:spPr>
              <a:noFill/>
              <a:ln w="9525" cap="flat" cmpd="sng" algn="ctr">
                <a:solidFill>
                  <a:schemeClr val="tx1"/>
                </a:solidFill>
                <a:round/>
              </a:ln>
              <a:effectLst/>
            </c:spPr>
          </c:errBars>
          <c:xVal>
            <c:numRef>
              <c:f>'IC50 Levene''s Welch Games-H'!$DL$3</c:f>
              <c:numCache>
                <c:formatCode>General</c:formatCode>
                <c:ptCount val="1"/>
                <c:pt idx="0">
                  <c:v>30</c:v>
                </c:pt>
              </c:numCache>
            </c:numRef>
          </c:xVal>
          <c:yVal>
            <c:numRef>
              <c:f>'IC50 Levene''s Welch Games-H'!$EA$3</c:f>
              <c:numCache>
                <c:formatCode>General</c:formatCode>
                <c:ptCount val="1"/>
                <c:pt idx="0">
                  <c:v>50.816560180067988</c:v>
                </c:pt>
              </c:numCache>
            </c:numRef>
          </c:yVal>
          <c:smooth val="0"/>
          <c:extLst>
            <c:ext xmlns:c16="http://schemas.microsoft.com/office/drawing/2014/chart" uri="{C3380CC4-5D6E-409C-BE32-E72D297353CC}">
              <c16:uniqueId val="{0000000A-6517-47FA-8895-BDE5E8E908B7}"/>
            </c:ext>
          </c:extLst>
        </c:ser>
        <c:ser>
          <c:idx val="11"/>
          <c:order val="11"/>
          <c:tx>
            <c:strRef>
              <c:f>'IC50 Levene''s Welch Games-H'!$EB$2</c:f>
              <c:strCache>
                <c:ptCount val="1"/>
                <c:pt idx="0">
                  <c:v>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Games-H'!$EB$5</c:f>
                <c:numCache>
                  <c:formatCode>General</c:formatCode>
                  <c:ptCount val="1"/>
                  <c:pt idx="0">
                    <c:v>14.012965514559859</c:v>
                  </c:pt>
                </c:numCache>
              </c:numRef>
            </c:plus>
            <c:minus>
              <c:numRef>
                <c:f>'IC50 Levene''s Welch Games-H'!$EB$5</c:f>
                <c:numCache>
                  <c:formatCode>General</c:formatCode>
                  <c:ptCount val="1"/>
                  <c:pt idx="0">
                    <c:v>14.012965514559859</c:v>
                  </c:pt>
                </c:numCache>
              </c:numRef>
            </c:minus>
            <c:spPr>
              <a:noFill/>
              <a:ln w="9525" cap="flat" cmpd="sng" algn="ctr">
                <a:solidFill>
                  <a:schemeClr val="tx1"/>
                </a:solidFill>
                <a:round/>
              </a:ln>
              <a:effectLst/>
            </c:spPr>
          </c:errBars>
          <c:xVal>
            <c:numRef>
              <c:f>'IC50 Levene''s Welch Games-H'!$DN$3</c:f>
              <c:numCache>
                <c:formatCode>General</c:formatCode>
                <c:ptCount val="1"/>
                <c:pt idx="0">
                  <c:v>50</c:v>
                </c:pt>
              </c:numCache>
            </c:numRef>
          </c:xVal>
          <c:yVal>
            <c:numRef>
              <c:f>'IC50 Levene''s Welch Games-H'!$EB$3</c:f>
              <c:numCache>
                <c:formatCode>General</c:formatCode>
                <c:ptCount val="1"/>
                <c:pt idx="0">
                  <c:v>50.897659834911899</c:v>
                </c:pt>
              </c:numCache>
            </c:numRef>
          </c:yVal>
          <c:smooth val="0"/>
          <c:extLst>
            <c:ext xmlns:c16="http://schemas.microsoft.com/office/drawing/2014/chart" uri="{C3380CC4-5D6E-409C-BE32-E72D297353CC}">
              <c16:uniqueId val="{0000000B-6517-47FA-8895-BDE5E8E908B7}"/>
            </c:ext>
          </c:extLst>
        </c:ser>
        <c:ser>
          <c:idx val="12"/>
          <c:order val="12"/>
          <c:tx>
            <c:strRef>
              <c:f>'IC50 Levene''s Welch Games-H'!$EC$2</c:f>
              <c:strCache>
                <c:ptCount val="1"/>
                <c:pt idx="0">
                  <c:v>SAHA</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Games-H'!$EC$5</c:f>
                <c:numCache>
                  <c:formatCode>General</c:formatCode>
                  <c:ptCount val="1"/>
                  <c:pt idx="0">
                    <c:v>13.085391321369171</c:v>
                  </c:pt>
                </c:numCache>
              </c:numRef>
            </c:plus>
            <c:minus>
              <c:numRef>
                <c:f>'IC50 Levene''s Welch Games-H'!$EC$5</c:f>
                <c:numCache>
                  <c:formatCode>General</c:formatCode>
                  <c:ptCount val="1"/>
                  <c:pt idx="0">
                    <c:v>13.085391321369171</c:v>
                  </c:pt>
                </c:numCache>
              </c:numRef>
            </c:minus>
            <c:spPr>
              <a:noFill/>
              <a:ln w="9525" cap="flat" cmpd="sng" algn="ctr">
                <a:solidFill>
                  <a:schemeClr val="tx1"/>
                </a:solidFill>
                <a:round/>
              </a:ln>
              <a:effectLst/>
            </c:spPr>
          </c:errBars>
          <c:xVal>
            <c:numRef>
              <c:f>'IC50 Levene''s Welch Games-H'!$DP$3</c:f>
              <c:numCache>
                <c:formatCode>General</c:formatCode>
                <c:ptCount val="1"/>
                <c:pt idx="0">
                  <c:v>70</c:v>
                </c:pt>
              </c:numCache>
            </c:numRef>
          </c:xVal>
          <c:yVal>
            <c:numRef>
              <c:f>'IC50 Levene''s Welch Games-H'!$EC$3</c:f>
              <c:numCache>
                <c:formatCode>General</c:formatCode>
                <c:ptCount val="1"/>
                <c:pt idx="0">
                  <c:v>59.058222232227266</c:v>
                </c:pt>
              </c:numCache>
            </c:numRef>
          </c:yVal>
          <c:smooth val="0"/>
          <c:extLst>
            <c:ext xmlns:c16="http://schemas.microsoft.com/office/drawing/2014/chart" uri="{C3380CC4-5D6E-409C-BE32-E72D297353CC}">
              <c16:uniqueId val="{0000000C-6517-47FA-8895-BDE5E8E908B7}"/>
            </c:ext>
          </c:extLst>
        </c:ser>
        <c:ser>
          <c:idx val="13"/>
          <c:order val="13"/>
          <c:tx>
            <c:strRef>
              <c:f>'IC50 Levene''s Welch Games-H'!$DD$2</c:f>
              <c:strCache>
                <c:ptCount val="1"/>
                <c:pt idx="0">
                  <c:v>TMZ+Sq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Games-H'!$ED$5</c:f>
                <c:numCache>
                  <c:formatCode>General</c:formatCode>
                  <c:ptCount val="1"/>
                  <c:pt idx="0">
                    <c:v>3.269744526122782</c:v>
                  </c:pt>
                </c:numCache>
              </c:numRef>
            </c:plus>
            <c:minus>
              <c:numRef>
                <c:f>'IC50 Levene''s Welch Games-H'!$ED$5</c:f>
                <c:numCache>
                  <c:formatCode>General</c:formatCode>
                  <c:ptCount val="1"/>
                  <c:pt idx="0">
                    <c:v>3.269744526122782</c:v>
                  </c:pt>
                </c:numCache>
              </c:numRef>
            </c:minus>
            <c:spPr>
              <a:noFill/>
              <a:ln w="9525" cap="flat" cmpd="sng" algn="ctr">
                <a:solidFill>
                  <a:schemeClr val="tx1"/>
                </a:solidFill>
                <a:round/>
              </a:ln>
              <a:effectLst/>
            </c:spPr>
          </c:errBars>
          <c:xVal>
            <c:numRef>
              <c:f>'IC50 Levene''s Welch Games-H'!$CR$3</c:f>
              <c:numCache>
                <c:formatCode>General</c:formatCode>
                <c:ptCount val="1"/>
                <c:pt idx="0">
                  <c:v>35</c:v>
                </c:pt>
              </c:numCache>
            </c:numRef>
          </c:xVal>
          <c:yVal>
            <c:numRef>
              <c:f>'IC50 Levene''s Welch Games-H'!$ED$3</c:f>
              <c:numCache>
                <c:formatCode>General</c:formatCode>
                <c:ptCount val="1"/>
                <c:pt idx="0">
                  <c:v>21.868216752299457</c:v>
                </c:pt>
              </c:numCache>
            </c:numRef>
          </c:yVal>
          <c:smooth val="0"/>
          <c:extLst>
            <c:ext xmlns:c16="http://schemas.microsoft.com/office/drawing/2014/chart" uri="{C3380CC4-5D6E-409C-BE32-E72D297353CC}">
              <c16:uniqueId val="{0000000D-6517-47FA-8895-BDE5E8E908B7}"/>
            </c:ext>
          </c:extLst>
        </c:ser>
        <c:ser>
          <c:idx val="14"/>
          <c:order val="14"/>
          <c:tx>
            <c:strRef>
              <c:f>'IC50 Levene''s Welch Games-H'!$DE$2</c:f>
              <c:strCache>
                <c:ptCount val="1"/>
                <c:pt idx="0">
                  <c:v>TMZ+Q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Games-H'!$EE$5</c:f>
                <c:numCache>
                  <c:formatCode>General</c:formatCode>
                  <c:ptCount val="1"/>
                  <c:pt idx="0">
                    <c:v>9.2852541553253598</c:v>
                  </c:pt>
                </c:numCache>
              </c:numRef>
            </c:plus>
            <c:minus>
              <c:numRef>
                <c:f>'IC50 Levene''s Welch Games-H'!$EE$5</c:f>
                <c:numCache>
                  <c:formatCode>General</c:formatCode>
                  <c:ptCount val="1"/>
                  <c:pt idx="0">
                    <c:v>9.2852541553253598</c:v>
                  </c:pt>
                </c:numCache>
              </c:numRef>
            </c:minus>
            <c:spPr>
              <a:noFill/>
              <a:ln w="9525" cap="flat" cmpd="sng" algn="ctr">
                <a:solidFill>
                  <a:schemeClr val="tx1"/>
                </a:solidFill>
                <a:round/>
              </a:ln>
              <a:effectLst/>
            </c:spPr>
          </c:errBars>
          <c:xVal>
            <c:numRef>
              <c:f>'IC50 Levene''s Welch Games-H'!$CT$3</c:f>
              <c:numCache>
                <c:formatCode>General</c:formatCode>
                <c:ptCount val="1"/>
                <c:pt idx="0">
                  <c:v>55</c:v>
                </c:pt>
              </c:numCache>
            </c:numRef>
          </c:xVal>
          <c:yVal>
            <c:numRef>
              <c:f>'IC50 Levene''s Welch Games-H'!$EE$3</c:f>
              <c:numCache>
                <c:formatCode>General</c:formatCode>
                <c:ptCount val="1"/>
                <c:pt idx="0">
                  <c:v>36.135025122314104</c:v>
                </c:pt>
              </c:numCache>
            </c:numRef>
          </c:yVal>
          <c:smooth val="0"/>
          <c:extLst>
            <c:ext xmlns:c16="http://schemas.microsoft.com/office/drawing/2014/chart" uri="{C3380CC4-5D6E-409C-BE32-E72D297353CC}">
              <c16:uniqueId val="{0000000E-6517-47FA-8895-BDE5E8E908B7}"/>
            </c:ext>
          </c:extLst>
        </c:ser>
        <c:ser>
          <c:idx val="15"/>
          <c:order val="15"/>
          <c:tx>
            <c:strRef>
              <c:f>'IC50 Levene''s Welch Games-H'!$DF$2</c:f>
              <c:strCache>
                <c:ptCount val="1"/>
                <c:pt idx="0">
                  <c:v>TMZ+SAHA</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Games-H'!$EF$5</c:f>
                <c:numCache>
                  <c:formatCode>General</c:formatCode>
                  <c:ptCount val="1"/>
                  <c:pt idx="0">
                    <c:v>11.732057813083575</c:v>
                  </c:pt>
                </c:numCache>
              </c:numRef>
            </c:plus>
            <c:minus>
              <c:numRef>
                <c:f>'IC50 Levene''s Welch Games-H'!$EF$5</c:f>
                <c:numCache>
                  <c:formatCode>General</c:formatCode>
                  <c:ptCount val="1"/>
                  <c:pt idx="0">
                    <c:v>11.732057813083575</c:v>
                  </c:pt>
                </c:numCache>
              </c:numRef>
            </c:minus>
            <c:spPr>
              <a:noFill/>
              <a:ln w="9525" cap="flat" cmpd="sng" algn="ctr">
                <a:solidFill>
                  <a:sysClr val="windowText" lastClr="000000"/>
                </a:solidFill>
                <a:round/>
              </a:ln>
              <a:effectLst/>
            </c:spPr>
          </c:errBars>
          <c:xVal>
            <c:numRef>
              <c:f>'IC50 Levene''s Welch Games-H'!$CV$3</c:f>
              <c:numCache>
                <c:formatCode>General</c:formatCode>
                <c:ptCount val="1"/>
                <c:pt idx="0">
                  <c:v>75</c:v>
                </c:pt>
              </c:numCache>
            </c:numRef>
          </c:xVal>
          <c:yVal>
            <c:numRef>
              <c:f>'IC50 Levene''s Welch Games-H'!$EF$3</c:f>
              <c:numCache>
                <c:formatCode>General</c:formatCode>
                <c:ptCount val="1"/>
                <c:pt idx="0">
                  <c:v>22.048718585224634</c:v>
                </c:pt>
              </c:numCache>
            </c:numRef>
          </c:yVal>
          <c:smooth val="0"/>
          <c:extLst>
            <c:ext xmlns:c16="http://schemas.microsoft.com/office/drawing/2014/chart" uri="{C3380CC4-5D6E-409C-BE32-E72D297353CC}">
              <c16:uniqueId val="{0000000F-6517-47FA-8895-BDE5E8E908B7}"/>
            </c:ext>
          </c:extLst>
        </c:ser>
        <c:dLbls>
          <c:showLegendKey val="0"/>
          <c:showVal val="0"/>
          <c:showCatName val="0"/>
          <c:showSerName val="0"/>
          <c:showPercent val="0"/>
          <c:showBubbleSize val="0"/>
        </c:dLbls>
        <c:axId val="560583720"/>
        <c:axId val="560578800"/>
      </c:scatterChart>
      <c:valAx>
        <c:axId val="560583720"/>
        <c:scaling>
          <c:orientation val="minMax"/>
          <c:max val="80"/>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78800"/>
        <c:crosses val="autoZero"/>
        <c:crossBetween val="midCat"/>
      </c:valAx>
      <c:valAx>
        <c:axId val="560578800"/>
        <c:scaling>
          <c:orientation val="minMax"/>
          <c:max val="15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83720"/>
        <c:crosses val="autoZero"/>
        <c:crossBetween val="midCat"/>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78314540591703274"/>
          <c:h val="0.83935130831073901"/>
        </c:manualLayout>
      </c:layout>
      <c:scatterChart>
        <c:scatterStyle val="lineMarker"/>
        <c:varyColors val="0"/>
        <c:ser>
          <c:idx val="0"/>
          <c:order val="0"/>
          <c:tx>
            <c:strRef>
              <c:f>'Dot plot'!$B$4</c:f>
              <c:strCache>
                <c:ptCount val="1"/>
                <c:pt idx="0">
                  <c:v>Control</c:v>
                </c:pt>
              </c:strCache>
            </c:strRef>
          </c:tx>
          <c:spPr>
            <a:ln w="25400" cap="rnd">
              <a:noFill/>
              <a:round/>
            </a:ln>
            <a:effectLst/>
          </c:spPr>
          <c:marker>
            <c:symbol val="circle"/>
            <c:size val="5"/>
            <c:spPr>
              <a:solidFill>
                <a:schemeClr val="tx1"/>
              </a:solidFill>
              <a:ln w="9525">
                <a:solidFill>
                  <a:schemeClr val="tx1"/>
                </a:solidFill>
              </a:ln>
              <a:effectLst/>
            </c:spPr>
          </c:marker>
          <c:xVal>
            <c:numRef>
              <c:f>'Dot plot'!$A$5:$A$11</c:f>
              <c:numCache>
                <c:formatCode>General</c:formatCode>
                <c:ptCount val="7"/>
                <c:pt idx="0">
                  <c:v>50</c:v>
                </c:pt>
                <c:pt idx="1">
                  <c:v>51</c:v>
                </c:pt>
                <c:pt idx="2">
                  <c:v>52</c:v>
                </c:pt>
                <c:pt idx="3">
                  <c:v>53</c:v>
                </c:pt>
                <c:pt idx="4">
                  <c:v>54</c:v>
                </c:pt>
                <c:pt idx="5">
                  <c:v>55</c:v>
                </c:pt>
                <c:pt idx="6">
                  <c:v>56</c:v>
                </c:pt>
              </c:numCache>
            </c:numRef>
          </c:xVal>
          <c:yVal>
            <c:numRef>
              <c:f>'Dot plot'!$B$5:$B$11</c:f>
              <c:numCache>
                <c:formatCode>General</c:formatCode>
                <c:ptCount val="7"/>
                <c:pt idx="0">
                  <c:v>1</c:v>
                </c:pt>
                <c:pt idx="1">
                  <c:v>1</c:v>
                </c:pt>
                <c:pt idx="2">
                  <c:v>1</c:v>
                </c:pt>
                <c:pt idx="3">
                  <c:v>1</c:v>
                </c:pt>
                <c:pt idx="4">
                  <c:v>1</c:v>
                </c:pt>
                <c:pt idx="5">
                  <c:v>1</c:v>
                </c:pt>
                <c:pt idx="6">
                  <c:v>1</c:v>
                </c:pt>
              </c:numCache>
            </c:numRef>
          </c:yVal>
          <c:smooth val="0"/>
          <c:extLst>
            <c:ext xmlns:c16="http://schemas.microsoft.com/office/drawing/2014/chart" uri="{C3380CC4-5D6E-409C-BE32-E72D297353CC}">
              <c16:uniqueId val="{00000000-FD86-48B8-8135-157CB6C1D74E}"/>
            </c:ext>
          </c:extLst>
        </c:ser>
        <c:ser>
          <c:idx val="1"/>
          <c:order val="1"/>
          <c:tx>
            <c:strRef>
              <c:f>'Dot plot'!$D$4</c:f>
              <c:strCache>
                <c:ptCount val="1"/>
                <c:pt idx="0">
                  <c:v>TMZ 100 uM</c:v>
                </c:pt>
              </c:strCache>
            </c:strRef>
          </c:tx>
          <c:spPr>
            <a:ln w="25400" cap="rnd">
              <a:noFill/>
              <a:round/>
            </a:ln>
            <a:effectLst/>
          </c:spPr>
          <c:marker>
            <c:symbol val="circle"/>
            <c:size val="5"/>
            <c:spPr>
              <a:solidFill>
                <a:schemeClr val="tx1"/>
              </a:solidFill>
              <a:ln w="9525">
                <a:solidFill>
                  <a:schemeClr val="tx1"/>
                </a:solidFill>
              </a:ln>
              <a:effectLst/>
            </c:spPr>
          </c:marker>
          <c:xVal>
            <c:numRef>
              <c:f>'Dot plot'!$C$5:$C$9</c:f>
              <c:numCache>
                <c:formatCode>General</c:formatCode>
                <c:ptCount val="5"/>
                <c:pt idx="0">
                  <c:v>264</c:v>
                </c:pt>
                <c:pt idx="1">
                  <c:v>265</c:v>
                </c:pt>
                <c:pt idx="2">
                  <c:v>266</c:v>
                </c:pt>
                <c:pt idx="3">
                  <c:v>267</c:v>
                </c:pt>
                <c:pt idx="4">
                  <c:v>268</c:v>
                </c:pt>
              </c:numCache>
            </c:numRef>
          </c:xVal>
          <c:yVal>
            <c:numRef>
              <c:f>'Dot plot'!$D$5:$D$9</c:f>
              <c:numCache>
                <c:formatCode>General</c:formatCode>
                <c:ptCount val="5"/>
                <c:pt idx="0">
                  <c:v>0.6512924470999375</c:v>
                </c:pt>
                <c:pt idx="1">
                  <c:v>0.46324168845509106</c:v>
                </c:pt>
                <c:pt idx="2">
                  <c:v>1.0780915287431323</c:v>
                </c:pt>
                <c:pt idx="3">
                  <c:v>1.0536936350313268</c:v>
                </c:pt>
                <c:pt idx="4">
                  <c:v>1.6147845237791385</c:v>
                </c:pt>
              </c:numCache>
            </c:numRef>
          </c:yVal>
          <c:smooth val="0"/>
          <c:extLst>
            <c:ext xmlns:c16="http://schemas.microsoft.com/office/drawing/2014/chart" uri="{C3380CC4-5D6E-409C-BE32-E72D297353CC}">
              <c16:uniqueId val="{00000001-FD86-48B8-8135-157CB6C1D74E}"/>
            </c:ext>
          </c:extLst>
        </c:ser>
        <c:ser>
          <c:idx val="2"/>
          <c:order val="2"/>
          <c:tx>
            <c:strRef>
              <c:f>'Dot plot'!$F$4</c:f>
              <c:strCache>
                <c:ptCount val="1"/>
                <c:pt idx="0">
                  <c:v>Sahaq 10 μM</c:v>
                </c:pt>
              </c:strCache>
            </c:strRef>
          </c:tx>
          <c:spPr>
            <a:ln w="25400" cap="rnd">
              <a:noFill/>
              <a:round/>
            </a:ln>
            <a:effectLst/>
          </c:spPr>
          <c:marker>
            <c:symbol val="circle"/>
            <c:size val="5"/>
            <c:spPr>
              <a:solidFill>
                <a:schemeClr val="tx1"/>
              </a:solidFill>
              <a:ln w="9525">
                <a:solidFill>
                  <a:schemeClr val="tx1"/>
                </a:solidFill>
              </a:ln>
              <a:effectLst/>
            </c:spPr>
          </c:marker>
          <c:xVal>
            <c:numRef>
              <c:f>'Dot plot'!$E$5:$E$9</c:f>
              <c:numCache>
                <c:formatCode>General</c:formatCode>
                <c:ptCount val="5"/>
                <c:pt idx="0">
                  <c:v>468</c:v>
                </c:pt>
                <c:pt idx="1">
                  <c:v>469</c:v>
                </c:pt>
                <c:pt idx="2">
                  <c:v>470</c:v>
                </c:pt>
                <c:pt idx="3">
                  <c:v>471</c:v>
                </c:pt>
                <c:pt idx="4">
                  <c:v>472</c:v>
                </c:pt>
              </c:numCache>
            </c:numRef>
          </c:xVal>
          <c:yVal>
            <c:numRef>
              <c:f>'Dot plot'!$F$5:$F$9</c:f>
              <c:numCache>
                <c:formatCode>General</c:formatCode>
                <c:ptCount val="5"/>
                <c:pt idx="0">
                  <c:v>1.1429803459880905</c:v>
                </c:pt>
                <c:pt idx="1">
                  <c:v>0.80826162989539707</c:v>
                </c:pt>
                <c:pt idx="2">
                  <c:v>1.086095206172756</c:v>
                </c:pt>
                <c:pt idx="3">
                  <c:v>2.004585030842966</c:v>
                </c:pt>
                <c:pt idx="4">
                  <c:v>0.36092358127320678</c:v>
                </c:pt>
              </c:numCache>
            </c:numRef>
          </c:yVal>
          <c:smooth val="0"/>
          <c:extLst>
            <c:ext xmlns:c16="http://schemas.microsoft.com/office/drawing/2014/chart" uri="{C3380CC4-5D6E-409C-BE32-E72D297353CC}">
              <c16:uniqueId val="{00000002-FD86-48B8-8135-157CB6C1D74E}"/>
            </c:ext>
          </c:extLst>
        </c:ser>
        <c:ser>
          <c:idx val="3"/>
          <c:order val="3"/>
          <c:tx>
            <c:strRef>
              <c:f>'Dot plot'!$H$4</c:f>
              <c:strCache>
                <c:ptCount val="1"/>
                <c:pt idx="0">
                  <c:v>Quercetin 100 μM</c:v>
                </c:pt>
              </c:strCache>
            </c:strRef>
          </c:tx>
          <c:spPr>
            <a:ln w="25400" cap="rnd">
              <a:noFill/>
              <a:round/>
            </a:ln>
            <a:effectLst/>
          </c:spPr>
          <c:marker>
            <c:symbol val="circle"/>
            <c:size val="5"/>
            <c:spPr>
              <a:solidFill>
                <a:schemeClr val="tx1"/>
              </a:solidFill>
              <a:ln w="9525">
                <a:solidFill>
                  <a:schemeClr val="tx1"/>
                </a:solidFill>
              </a:ln>
              <a:effectLst/>
            </c:spPr>
          </c:marker>
          <c:xVal>
            <c:numRef>
              <c:f>'Dot plot'!$G$5:$G$7</c:f>
              <c:numCache>
                <c:formatCode>General</c:formatCode>
                <c:ptCount val="3"/>
                <c:pt idx="0">
                  <c:v>676</c:v>
                </c:pt>
                <c:pt idx="1">
                  <c:v>677</c:v>
                </c:pt>
                <c:pt idx="2">
                  <c:v>678</c:v>
                </c:pt>
              </c:numCache>
            </c:numRef>
          </c:xVal>
          <c:yVal>
            <c:numRef>
              <c:f>'Dot plot'!$H$5:$H$7</c:f>
              <c:numCache>
                <c:formatCode>General</c:formatCode>
                <c:ptCount val="3"/>
                <c:pt idx="0">
                  <c:v>0.3766194728733131</c:v>
                </c:pt>
                <c:pt idx="1">
                  <c:v>0.36187831416597255</c:v>
                </c:pt>
                <c:pt idx="2">
                  <c:v>0.33228921695213948</c:v>
                </c:pt>
              </c:numCache>
            </c:numRef>
          </c:yVal>
          <c:smooth val="0"/>
          <c:extLst>
            <c:ext xmlns:c16="http://schemas.microsoft.com/office/drawing/2014/chart" uri="{C3380CC4-5D6E-409C-BE32-E72D297353CC}">
              <c16:uniqueId val="{00000003-FD86-48B8-8135-157CB6C1D74E}"/>
            </c:ext>
          </c:extLst>
        </c:ser>
        <c:ser>
          <c:idx val="8"/>
          <c:order val="4"/>
          <c:tx>
            <c:strRef>
              <c:f>'Dot plot'!$T$4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xVal>
            <c:numRef>
              <c:f>'Dot plot'!$S$5</c:f>
              <c:numCache>
                <c:formatCode>General</c:formatCode>
                <c:ptCount val="1"/>
                <c:pt idx="0">
                  <c:v>53</c:v>
                </c:pt>
              </c:numCache>
            </c:numRef>
          </c:xVal>
          <c:yVal>
            <c:numRef>
              <c:f>'Dot plot'!$T$5</c:f>
              <c:numCache>
                <c:formatCode>General</c:formatCode>
                <c:ptCount val="1"/>
                <c:pt idx="0">
                  <c:v>1</c:v>
                </c:pt>
              </c:numCache>
            </c:numRef>
          </c:yVal>
          <c:smooth val="0"/>
          <c:extLst>
            <c:ext xmlns:c16="http://schemas.microsoft.com/office/drawing/2014/chart" uri="{C3380CC4-5D6E-409C-BE32-E72D297353CC}">
              <c16:uniqueId val="{00000004-FD86-48B8-8135-157CB6C1D74E}"/>
            </c:ext>
          </c:extLst>
        </c:ser>
        <c:ser>
          <c:idx val="9"/>
          <c:order val="5"/>
          <c:tx>
            <c:strRef>
              <c:f>'Dot plot'!$V$4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xVal>
            <c:numRef>
              <c:f>'Dot plot'!$U$5</c:f>
              <c:numCache>
                <c:formatCode>General</c:formatCode>
                <c:ptCount val="1"/>
                <c:pt idx="0">
                  <c:v>266</c:v>
                </c:pt>
              </c:numCache>
            </c:numRef>
          </c:xVal>
          <c:yVal>
            <c:numRef>
              <c:f>'Dot plot'!$V$5</c:f>
              <c:numCache>
                <c:formatCode>General</c:formatCode>
                <c:ptCount val="1"/>
                <c:pt idx="0">
                  <c:v>0.97222076462172535</c:v>
                </c:pt>
              </c:numCache>
            </c:numRef>
          </c:yVal>
          <c:smooth val="0"/>
          <c:extLst>
            <c:ext xmlns:c16="http://schemas.microsoft.com/office/drawing/2014/chart" uri="{C3380CC4-5D6E-409C-BE32-E72D297353CC}">
              <c16:uniqueId val="{00000005-FD86-48B8-8135-157CB6C1D74E}"/>
            </c:ext>
          </c:extLst>
        </c:ser>
        <c:ser>
          <c:idx val="10"/>
          <c:order val="6"/>
          <c:tx>
            <c:strRef>
              <c:f>'Dot plot'!$X$4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xVal>
            <c:numRef>
              <c:f>'Dot plot'!$W$5</c:f>
              <c:numCache>
                <c:formatCode>General</c:formatCode>
                <c:ptCount val="1"/>
                <c:pt idx="0">
                  <c:v>470</c:v>
                </c:pt>
              </c:numCache>
            </c:numRef>
          </c:xVal>
          <c:yVal>
            <c:numRef>
              <c:f>'Dot plot'!$X$5</c:f>
              <c:numCache>
                <c:formatCode>General</c:formatCode>
                <c:ptCount val="1"/>
                <c:pt idx="0">
                  <c:v>1.0805691588344835</c:v>
                </c:pt>
              </c:numCache>
            </c:numRef>
          </c:yVal>
          <c:smooth val="0"/>
          <c:extLst>
            <c:ext xmlns:c16="http://schemas.microsoft.com/office/drawing/2014/chart" uri="{C3380CC4-5D6E-409C-BE32-E72D297353CC}">
              <c16:uniqueId val="{00000006-FD86-48B8-8135-157CB6C1D74E}"/>
            </c:ext>
          </c:extLst>
        </c:ser>
        <c:ser>
          <c:idx val="11"/>
          <c:order val="7"/>
          <c:tx>
            <c:strRef>
              <c:f>'Dot plot'!$Z$4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plot'!$Y$5</c:f>
              <c:numCache>
                <c:formatCode>General</c:formatCode>
                <c:ptCount val="1"/>
                <c:pt idx="0">
                  <c:v>677</c:v>
                </c:pt>
              </c:numCache>
            </c:numRef>
          </c:xVal>
          <c:yVal>
            <c:numRef>
              <c:f>'Dot plot'!$Z$5</c:f>
              <c:numCache>
                <c:formatCode>General</c:formatCode>
                <c:ptCount val="1"/>
                <c:pt idx="0">
                  <c:v>0.35692900133047506</c:v>
                </c:pt>
              </c:numCache>
            </c:numRef>
          </c:yVal>
          <c:smooth val="0"/>
          <c:extLst>
            <c:ext xmlns:c16="http://schemas.microsoft.com/office/drawing/2014/chart" uri="{C3380CC4-5D6E-409C-BE32-E72D297353CC}">
              <c16:uniqueId val="{00000007-FD86-48B8-8135-157CB6C1D74E}"/>
            </c:ext>
          </c:extLst>
        </c:ser>
        <c:ser>
          <c:idx val="4"/>
          <c:order val="8"/>
          <c:tx>
            <c:strRef>
              <c:f>'Dot plot'!$J$4</c:f>
              <c:strCache>
                <c:ptCount val="1"/>
                <c:pt idx="0">
                  <c:v>Control</c:v>
                </c:pt>
              </c:strCache>
            </c:strRef>
          </c:tx>
          <c:spPr>
            <a:ln w="25400" cap="rnd">
              <a:noFill/>
              <a:round/>
            </a:ln>
            <a:effectLst/>
          </c:spPr>
          <c:marker>
            <c:symbol val="circle"/>
            <c:size val="5"/>
            <c:spPr>
              <a:solidFill>
                <a:schemeClr val="bg1"/>
              </a:solidFill>
              <a:ln w="9525">
                <a:solidFill>
                  <a:schemeClr val="tx1"/>
                </a:solidFill>
              </a:ln>
              <a:effectLst/>
            </c:spPr>
          </c:marker>
          <c:xVal>
            <c:numRef>
              <c:f>'Dot plot'!$I$5:$I$13</c:f>
              <c:numCache>
                <c:formatCode>General</c:formatCode>
                <c:ptCount val="9"/>
                <c:pt idx="0">
                  <c:v>106</c:v>
                </c:pt>
                <c:pt idx="1">
                  <c:v>107</c:v>
                </c:pt>
                <c:pt idx="2">
                  <c:v>108</c:v>
                </c:pt>
                <c:pt idx="3">
                  <c:v>109</c:v>
                </c:pt>
                <c:pt idx="4">
                  <c:v>110</c:v>
                </c:pt>
                <c:pt idx="5">
                  <c:v>111</c:v>
                </c:pt>
                <c:pt idx="6">
                  <c:v>112</c:v>
                </c:pt>
                <c:pt idx="7">
                  <c:v>113</c:v>
                </c:pt>
                <c:pt idx="8">
                  <c:v>114</c:v>
                </c:pt>
              </c:numCache>
            </c:numRef>
          </c:xVal>
          <c:yVal>
            <c:numRef>
              <c:f>'Dot plot'!$J$5:$J$13</c:f>
              <c:numCache>
                <c:formatCode>General</c:formatCode>
                <c:ptCount val="9"/>
                <c:pt idx="0">
                  <c:v>1</c:v>
                </c:pt>
                <c:pt idx="1">
                  <c:v>1</c:v>
                </c:pt>
                <c:pt idx="2">
                  <c:v>1</c:v>
                </c:pt>
                <c:pt idx="3">
                  <c:v>1</c:v>
                </c:pt>
                <c:pt idx="4">
                  <c:v>1</c:v>
                </c:pt>
                <c:pt idx="5">
                  <c:v>1</c:v>
                </c:pt>
                <c:pt idx="6">
                  <c:v>1</c:v>
                </c:pt>
                <c:pt idx="7">
                  <c:v>1</c:v>
                </c:pt>
                <c:pt idx="8">
                  <c:v>1</c:v>
                </c:pt>
              </c:numCache>
            </c:numRef>
          </c:yVal>
          <c:smooth val="0"/>
          <c:extLst>
            <c:ext xmlns:c16="http://schemas.microsoft.com/office/drawing/2014/chart" uri="{C3380CC4-5D6E-409C-BE32-E72D297353CC}">
              <c16:uniqueId val="{00000008-FD86-48B8-8135-157CB6C1D74E}"/>
            </c:ext>
          </c:extLst>
        </c:ser>
        <c:ser>
          <c:idx val="5"/>
          <c:order val="9"/>
          <c:tx>
            <c:strRef>
              <c:f>'Dot plot'!$L$4</c:f>
              <c:strCache>
                <c:ptCount val="1"/>
                <c:pt idx="0">
                  <c:v>TMZ 100 uM</c:v>
                </c:pt>
              </c:strCache>
            </c:strRef>
          </c:tx>
          <c:spPr>
            <a:ln w="25400" cap="rnd">
              <a:noFill/>
              <a:round/>
            </a:ln>
            <a:effectLst/>
          </c:spPr>
          <c:marker>
            <c:symbol val="circle"/>
            <c:size val="5"/>
            <c:spPr>
              <a:solidFill>
                <a:schemeClr val="bg1"/>
              </a:solidFill>
              <a:ln w="9525">
                <a:solidFill>
                  <a:schemeClr val="tx1"/>
                </a:solidFill>
              </a:ln>
              <a:effectLst/>
            </c:spPr>
          </c:marker>
          <c:xVal>
            <c:numRef>
              <c:f>'Dot plot'!$K$5:$K$9</c:f>
              <c:numCache>
                <c:formatCode>General</c:formatCode>
                <c:ptCount val="5"/>
                <c:pt idx="0">
                  <c:v>314</c:v>
                </c:pt>
                <c:pt idx="1">
                  <c:v>315</c:v>
                </c:pt>
                <c:pt idx="2">
                  <c:v>316</c:v>
                </c:pt>
                <c:pt idx="3">
                  <c:v>317</c:v>
                </c:pt>
                <c:pt idx="4">
                  <c:v>318</c:v>
                </c:pt>
              </c:numCache>
            </c:numRef>
          </c:xVal>
          <c:yVal>
            <c:numRef>
              <c:f>'Dot plot'!$L$5:$L$9</c:f>
              <c:numCache>
                <c:formatCode>General</c:formatCode>
                <c:ptCount val="5"/>
                <c:pt idx="0">
                  <c:v>1.2556786231172747</c:v>
                </c:pt>
                <c:pt idx="1">
                  <c:v>0.16823758830833399</c:v>
                </c:pt>
                <c:pt idx="2">
                  <c:v>0.45559375222238663</c:v>
                </c:pt>
                <c:pt idx="3">
                  <c:v>1.5457803569358191</c:v>
                </c:pt>
                <c:pt idx="4">
                  <c:v>0.9058681955877681</c:v>
                </c:pt>
              </c:numCache>
            </c:numRef>
          </c:yVal>
          <c:smooth val="0"/>
          <c:extLst>
            <c:ext xmlns:c16="http://schemas.microsoft.com/office/drawing/2014/chart" uri="{C3380CC4-5D6E-409C-BE32-E72D297353CC}">
              <c16:uniqueId val="{00000009-FD86-48B8-8135-157CB6C1D74E}"/>
            </c:ext>
          </c:extLst>
        </c:ser>
        <c:ser>
          <c:idx val="6"/>
          <c:order val="10"/>
          <c:tx>
            <c:strRef>
              <c:f>'Dot plot'!$N$4</c:f>
              <c:strCache>
                <c:ptCount val="1"/>
                <c:pt idx="0">
                  <c:v>Sahaq 10 μM</c:v>
                </c:pt>
              </c:strCache>
            </c:strRef>
          </c:tx>
          <c:spPr>
            <a:ln w="25400" cap="rnd">
              <a:noFill/>
              <a:round/>
            </a:ln>
            <a:effectLst/>
          </c:spPr>
          <c:marker>
            <c:symbol val="circle"/>
            <c:size val="5"/>
            <c:spPr>
              <a:solidFill>
                <a:schemeClr val="bg1"/>
              </a:solidFill>
              <a:ln w="9525">
                <a:solidFill>
                  <a:schemeClr val="tx1"/>
                </a:solidFill>
              </a:ln>
              <a:effectLst/>
            </c:spPr>
          </c:marker>
          <c:xVal>
            <c:numRef>
              <c:f>'Dot plot'!$M$5:$M$9</c:f>
              <c:numCache>
                <c:formatCode>General</c:formatCode>
                <c:ptCount val="5"/>
                <c:pt idx="0">
                  <c:v>522</c:v>
                </c:pt>
                <c:pt idx="1">
                  <c:v>523</c:v>
                </c:pt>
                <c:pt idx="2">
                  <c:v>524</c:v>
                </c:pt>
                <c:pt idx="3">
                  <c:v>525</c:v>
                </c:pt>
                <c:pt idx="4">
                  <c:v>526</c:v>
                </c:pt>
              </c:numCache>
            </c:numRef>
          </c:xVal>
          <c:yVal>
            <c:numRef>
              <c:f>'Dot plot'!$N$5:$N$9</c:f>
              <c:numCache>
                <c:formatCode>General</c:formatCode>
                <c:ptCount val="5"/>
                <c:pt idx="0">
                  <c:v>0.81002456570816983</c:v>
                </c:pt>
                <c:pt idx="1">
                  <c:v>0.77809996388673341</c:v>
                </c:pt>
                <c:pt idx="2">
                  <c:v>0.80430970907626287</c:v>
                </c:pt>
                <c:pt idx="3">
                  <c:v>0.67172334279021295</c:v>
                </c:pt>
                <c:pt idx="4">
                  <c:v>0.4025381095991124</c:v>
                </c:pt>
              </c:numCache>
            </c:numRef>
          </c:yVal>
          <c:smooth val="0"/>
          <c:extLst>
            <c:ext xmlns:c16="http://schemas.microsoft.com/office/drawing/2014/chart" uri="{C3380CC4-5D6E-409C-BE32-E72D297353CC}">
              <c16:uniqueId val="{0000000A-FD86-48B8-8135-157CB6C1D74E}"/>
            </c:ext>
          </c:extLst>
        </c:ser>
        <c:ser>
          <c:idx val="7"/>
          <c:order val="11"/>
          <c:tx>
            <c:strRef>
              <c:f>'Dot plot'!$P$4</c:f>
              <c:strCache>
                <c:ptCount val="1"/>
                <c:pt idx="0">
                  <c:v>Quercetin 100 μM</c:v>
                </c:pt>
              </c:strCache>
            </c:strRef>
          </c:tx>
          <c:spPr>
            <a:ln w="25400" cap="rnd">
              <a:noFill/>
              <a:round/>
            </a:ln>
            <a:effectLst/>
          </c:spPr>
          <c:marker>
            <c:symbol val="circle"/>
            <c:size val="5"/>
            <c:spPr>
              <a:solidFill>
                <a:schemeClr val="bg1"/>
              </a:solidFill>
              <a:ln w="9525">
                <a:solidFill>
                  <a:schemeClr val="tx1"/>
                </a:solidFill>
              </a:ln>
              <a:effectLst/>
            </c:spPr>
          </c:marker>
          <c:xVal>
            <c:numRef>
              <c:f>'Dot plot'!$O$5:$O$7</c:f>
              <c:numCache>
                <c:formatCode>General</c:formatCode>
                <c:ptCount val="3"/>
                <c:pt idx="0">
                  <c:v>728</c:v>
                </c:pt>
                <c:pt idx="1">
                  <c:v>729</c:v>
                </c:pt>
                <c:pt idx="2">
                  <c:v>730</c:v>
                </c:pt>
              </c:numCache>
            </c:numRef>
          </c:xVal>
          <c:yVal>
            <c:numRef>
              <c:f>'Dot plot'!$P$5:$P$7</c:f>
              <c:numCache>
                <c:formatCode>General</c:formatCode>
                <c:ptCount val="3"/>
                <c:pt idx="0">
                  <c:v>0.29583017943861184</c:v>
                </c:pt>
                <c:pt idx="1">
                  <c:v>0.51387106579821895</c:v>
                </c:pt>
                <c:pt idx="2">
                  <c:v>0.41636033815038193</c:v>
                </c:pt>
              </c:numCache>
            </c:numRef>
          </c:yVal>
          <c:smooth val="0"/>
          <c:extLst>
            <c:ext xmlns:c16="http://schemas.microsoft.com/office/drawing/2014/chart" uri="{C3380CC4-5D6E-409C-BE32-E72D297353CC}">
              <c16:uniqueId val="{0000000B-FD86-48B8-8135-157CB6C1D74E}"/>
            </c:ext>
          </c:extLst>
        </c:ser>
        <c:ser>
          <c:idx val="12"/>
          <c:order val="12"/>
          <c:tx>
            <c:strRef>
              <c:f>'Dot plot'!$AB$4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xVal>
            <c:numRef>
              <c:f>'Dot plot'!$AA$5</c:f>
              <c:numCache>
                <c:formatCode>General</c:formatCode>
                <c:ptCount val="1"/>
                <c:pt idx="0">
                  <c:v>110</c:v>
                </c:pt>
              </c:numCache>
            </c:numRef>
          </c:xVal>
          <c:yVal>
            <c:numRef>
              <c:f>'Dot plot'!$AB$5</c:f>
              <c:numCache>
                <c:formatCode>General</c:formatCode>
                <c:ptCount val="1"/>
                <c:pt idx="0">
                  <c:v>1</c:v>
                </c:pt>
              </c:numCache>
            </c:numRef>
          </c:yVal>
          <c:smooth val="0"/>
          <c:extLst>
            <c:ext xmlns:c16="http://schemas.microsoft.com/office/drawing/2014/chart" uri="{C3380CC4-5D6E-409C-BE32-E72D297353CC}">
              <c16:uniqueId val="{0000000C-FD86-48B8-8135-157CB6C1D74E}"/>
            </c:ext>
          </c:extLst>
        </c:ser>
        <c:ser>
          <c:idx val="13"/>
          <c:order val="13"/>
          <c:tx>
            <c:strRef>
              <c:f>'Dot plot'!$AD$4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xVal>
            <c:numRef>
              <c:f>'Dot plot'!$AC$5</c:f>
              <c:numCache>
                <c:formatCode>General</c:formatCode>
                <c:ptCount val="1"/>
                <c:pt idx="0">
                  <c:v>316</c:v>
                </c:pt>
              </c:numCache>
            </c:numRef>
          </c:xVal>
          <c:yVal>
            <c:numRef>
              <c:f>'Dot plot'!$AD$5</c:f>
              <c:numCache>
                <c:formatCode>General</c:formatCode>
                <c:ptCount val="1"/>
                <c:pt idx="0">
                  <c:v>0.86623170323431642</c:v>
                </c:pt>
              </c:numCache>
            </c:numRef>
          </c:yVal>
          <c:smooth val="0"/>
          <c:extLst>
            <c:ext xmlns:c16="http://schemas.microsoft.com/office/drawing/2014/chart" uri="{C3380CC4-5D6E-409C-BE32-E72D297353CC}">
              <c16:uniqueId val="{0000000D-FD86-48B8-8135-157CB6C1D74E}"/>
            </c:ext>
          </c:extLst>
        </c:ser>
        <c:ser>
          <c:idx val="14"/>
          <c:order val="14"/>
          <c:tx>
            <c:strRef>
              <c:f>'Dot plot'!$AF$4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xVal>
            <c:numRef>
              <c:f>'Dot plot'!$AE$5</c:f>
              <c:numCache>
                <c:formatCode>General</c:formatCode>
                <c:ptCount val="1"/>
                <c:pt idx="0">
                  <c:v>524</c:v>
                </c:pt>
              </c:numCache>
            </c:numRef>
          </c:xVal>
          <c:yVal>
            <c:numRef>
              <c:f>'Dot plot'!$AF$5</c:f>
              <c:numCache>
                <c:formatCode>General</c:formatCode>
                <c:ptCount val="1"/>
                <c:pt idx="0">
                  <c:v>0.69333913821209836</c:v>
                </c:pt>
              </c:numCache>
            </c:numRef>
          </c:yVal>
          <c:smooth val="0"/>
          <c:extLst>
            <c:ext xmlns:c16="http://schemas.microsoft.com/office/drawing/2014/chart" uri="{C3380CC4-5D6E-409C-BE32-E72D297353CC}">
              <c16:uniqueId val="{0000000E-FD86-48B8-8135-157CB6C1D74E}"/>
            </c:ext>
          </c:extLst>
        </c:ser>
        <c:ser>
          <c:idx val="15"/>
          <c:order val="15"/>
          <c:tx>
            <c:strRef>
              <c:f>'Dot plot'!$AH$4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xVal>
            <c:numRef>
              <c:f>'Dot plot'!$AG$5</c:f>
              <c:numCache>
                <c:formatCode>General</c:formatCode>
                <c:ptCount val="1"/>
                <c:pt idx="0">
                  <c:v>730</c:v>
                </c:pt>
              </c:numCache>
            </c:numRef>
          </c:xVal>
          <c:yVal>
            <c:numRef>
              <c:f>'Dot plot'!$AH$5</c:f>
              <c:numCache>
                <c:formatCode>General</c:formatCode>
                <c:ptCount val="1"/>
                <c:pt idx="0">
                  <c:v>0.41798477088865915</c:v>
                </c:pt>
              </c:numCache>
            </c:numRef>
          </c:yVal>
          <c:smooth val="0"/>
          <c:extLst>
            <c:ext xmlns:c16="http://schemas.microsoft.com/office/drawing/2014/chart" uri="{C3380CC4-5D6E-409C-BE32-E72D297353CC}">
              <c16:uniqueId val="{0000000F-FD86-48B8-8135-157CB6C1D74E}"/>
            </c:ext>
          </c:extLst>
        </c:ser>
        <c:dLbls>
          <c:showLegendKey val="0"/>
          <c:showVal val="0"/>
          <c:showCatName val="0"/>
          <c:showSerName val="0"/>
          <c:showPercent val="0"/>
          <c:showBubbleSize val="0"/>
        </c:dLbls>
        <c:axId val="504700152"/>
        <c:axId val="504702776"/>
      </c:scatterChart>
      <c:valAx>
        <c:axId val="504700152"/>
        <c:scaling>
          <c:orientation val="minMax"/>
          <c:max val="76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'SUM+stats no Q TMZ'!$C$4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TMZ'!$B$5:$B$1000</c:f>
              <c:numCache>
                <c:formatCode>General</c:formatCode>
                <c:ptCount val="996"/>
                <c:pt idx="0">
                  <c:v>100</c:v>
                </c:pt>
                <c:pt idx="1">
                  <c:v>101</c:v>
                </c:pt>
                <c:pt idx="2">
                  <c:v>102</c:v>
                </c:pt>
                <c:pt idx="3">
                  <c:v>103</c:v>
                </c:pt>
                <c:pt idx="4">
                  <c:v>104</c:v>
                </c:pt>
                <c:pt idx="5">
                  <c:v>105</c:v>
                </c:pt>
                <c:pt idx="6">
                  <c:v>106</c:v>
                </c:pt>
                <c:pt idx="7">
                  <c:v>107</c:v>
                </c:pt>
                <c:pt idx="8">
                  <c:v>108</c:v>
                </c:pt>
                <c:pt idx="9">
                  <c:v>109</c:v>
                </c:pt>
                <c:pt idx="10">
                  <c:v>110</c:v>
                </c:pt>
                <c:pt idx="11">
                  <c:v>111</c:v>
                </c:pt>
                <c:pt idx="12">
                  <c:v>112</c:v>
                </c:pt>
                <c:pt idx="13">
                  <c:v>113</c:v>
                </c:pt>
                <c:pt idx="14">
                  <c:v>114</c:v>
                </c:pt>
                <c:pt idx="15">
                  <c:v>115</c:v>
                </c:pt>
                <c:pt idx="16">
                  <c:v>116</c:v>
                </c:pt>
                <c:pt idx="17">
                  <c:v>117</c:v>
                </c:pt>
                <c:pt idx="18">
                  <c:v>118</c:v>
                </c:pt>
                <c:pt idx="19">
                  <c:v>119</c:v>
                </c:pt>
                <c:pt idx="20">
                  <c:v>120</c:v>
                </c:pt>
                <c:pt idx="21">
                  <c:v>121</c:v>
                </c:pt>
                <c:pt idx="22">
                  <c:v>122</c:v>
                </c:pt>
                <c:pt idx="23">
                  <c:v>123</c:v>
                </c:pt>
                <c:pt idx="24">
                  <c:v>124</c:v>
                </c:pt>
                <c:pt idx="25">
                  <c:v>125</c:v>
                </c:pt>
                <c:pt idx="26">
                  <c:v>126</c:v>
                </c:pt>
                <c:pt idx="27">
                  <c:v>127</c:v>
                </c:pt>
                <c:pt idx="28">
                  <c:v>128</c:v>
                </c:pt>
                <c:pt idx="29">
                  <c:v>129</c:v>
                </c:pt>
                <c:pt idx="30">
                  <c:v>130</c:v>
                </c:pt>
                <c:pt idx="31">
                  <c:v>131</c:v>
                </c:pt>
                <c:pt idx="32">
                  <c:v>132</c:v>
                </c:pt>
                <c:pt idx="33">
                  <c:v>133</c:v>
                </c:pt>
                <c:pt idx="34">
                  <c:v>134</c:v>
                </c:pt>
                <c:pt idx="35">
                  <c:v>135</c:v>
                </c:pt>
                <c:pt idx="36">
                  <c:v>136</c:v>
                </c:pt>
                <c:pt idx="37">
                  <c:v>137</c:v>
                </c:pt>
                <c:pt idx="38">
                  <c:v>138</c:v>
                </c:pt>
                <c:pt idx="39">
                  <c:v>139</c:v>
                </c:pt>
                <c:pt idx="40">
                  <c:v>140</c:v>
                </c:pt>
                <c:pt idx="41">
                  <c:v>141</c:v>
                </c:pt>
                <c:pt idx="42">
                  <c:v>142</c:v>
                </c:pt>
                <c:pt idx="43">
                  <c:v>143</c:v>
                </c:pt>
                <c:pt idx="44">
                  <c:v>144</c:v>
                </c:pt>
                <c:pt idx="45">
                  <c:v>145</c:v>
                </c:pt>
                <c:pt idx="46">
                  <c:v>146</c:v>
                </c:pt>
                <c:pt idx="47">
                  <c:v>147</c:v>
                </c:pt>
                <c:pt idx="48">
                  <c:v>148</c:v>
                </c:pt>
                <c:pt idx="49">
                  <c:v>149</c:v>
                </c:pt>
                <c:pt idx="50">
                  <c:v>150</c:v>
                </c:pt>
                <c:pt idx="51">
                  <c:v>151</c:v>
                </c:pt>
                <c:pt idx="52">
                  <c:v>152</c:v>
                </c:pt>
                <c:pt idx="53">
                  <c:v>153</c:v>
                </c:pt>
                <c:pt idx="54">
                  <c:v>154</c:v>
                </c:pt>
                <c:pt idx="55">
                  <c:v>155</c:v>
                </c:pt>
                <c:pt idx="56">
                  <c:v>156</c:v>
                </c:pt>
                <c:pt idx="57">
                  <c:v>157</c:v>
                </c:pt>
                <c:pt idx="58">
                  <c:v>158</c:v>
                </c:pt>
                <c:pt idx="59">
                  <c:v>159</c:v>
                </c:pt>
                <c:pt idx="60">
                  <c:v>160</c:v>
                </c:pt>
                <c:pt idx="61">
                  <c:v>161</c:v>
                </c:pt>
                <c:pt idx="62">
                  <c:v>162</c:v>
                </c:pt>
                <c:pt idx="63">
                  <c:v>163</c:v>
                </c:pt>
                <c:pt idx="64">
                  <c:v>164</c:v>
                </c:pt>
                <c:pt idx="65">
                  <c:v>165</c:v>
                </c:pt>
                <c:pt idx="66">
                  <c:v>166</c:v>
                </c:pt>
                <c:pt idx="67">
                  <c:v>167</c:v>
                </c:pt>
                <c:pt idx="68">
                  <c:v>168</c:v>
                </c:pt>
                <c:pt idx="69">
                  <c:v>169</c:v>
                </c:pt>
                <c:pt idx="70">
                  <c:v>170</c:v>
                </c:pt>
                <c:pt idx="71">
                  <c:v>171</c:v>
                </c:pt>
                <c:pt idx="72">
                  <c:v>172</c:v>
                </c:pt>
                <c:pt idx="73">
                  <c:v>173</c:v>
                </c:pt>
                <c:pt idx="74">
                  <c:v>174</c:v>
                </c:pt>
                <c:pt idx="75">
                  <c:v>175</c:v>
                </c:pt>
                <c:pt idx="76">
                  <c:v>176</c:v>
                </c:pt>
                <c:pt idx="77">
                  <c:v>177</c:v>
                </c:pt>
                <c:pt idx="78">
                  <c:v>178</c:v>
                </c:pt>
                <c:pt idx="79">
                  <c:v>179</c:v>
                </c:pt>
                <c:pt idx="80">
                  <c:v>180</c:v>
                </c:pt>
                <c:pt idx="81">
                  <c:v>181</c:v>
                </c:pt>
                <c:pt idx="82">
                  <c:v>182</c:v>
                </c:pt>
                <c:pt idx="83">
                  <c:v>183</c:v>
                </c:pt>
                <c:pt idx="84">
                  <c:v>184</c:v>
                </c:pt>
                <c:pt idx="85">
                  <c:v>185</c:v>
                </c:pt>
                <c:pt idx="86">
                  <c:v>186</c:v>
                </c:pt>
                <c:pt idx="87">
                  <c:v>187</c:v>
                </c:pt>
                <c:pt idx="88">
                  <c:v>188</c:v>
                </c:pt>
                <c:pt idx="89">
                  <c:v>189</c:v>
                </c:pt>
                <c:pt idx="90">
                  <c:v>190</c:v>
                </c:pt>
                <c:pt idx="91">
                  <c:v>191</c:v>
                </c:pt>
                <c:pt idx="92">
                  <c:v>192</c:v>
                </c:pt>
                <c:pt idx="93">
                  <c:v>193</c:v>
                </c:pt>
                <c:pt idx="94">
                  <c:v>194</c:v>
                </c:pt>
                <c:pt idx="95">
                  <c:v>195</c:v>
                </c:pt>
                <c:pt idx="96">
                  <c:v>196</c:v>
                </c:pt>
                <c:pt idx="97">
                  <c:v>197</c:v>
                </c:pt>
                <c:pt idx="98">
                  <c:v>198</c:v>
                </c:pt>
                <c:pt idx="99">
                  <c:v>199</c:v>
                </c:pt>
                <c:pt idx="100">
                  <c:v>200</c:v>
                </c:pt>
                <c:pt idx="101">
                  <c:v>201</c:v>
                </c:pt>
                <c:pt idx="102">
                  <c:v>202</c:v>
                </c:pt>
                <c:pt idx="103">
                  <c:v>203</c:v>
                </c:pt>
                <c:pt idx="104">
                  <c:v>204</c:v>
                </c:pt>
                <c:pt idx="105">
                  <c:v>205</c:v>
                </c:pt>
                <c:pt idx="106">
                  <c:v>206</c:v>
                </c:pt>
                <c:pt idx="107">
                  <c:v>207</c:v>
                </c:pt>
                <c:pt idx="108">
                  <c:v>208</c:v>
                </c:pt>
                <c:pt idx="109">
                  <c:v>209</c:v>
                </c:pt>
                <c:pt idx="110">
                  <c:v>210</c:v>
                </c:pt>
                <c:pt idx="111">
                  <c:v>211</c:v>
                </c:pt>
                <c:pt idx="112">
                  <c:v>212</c:v>
                </c:pt>
                <c:pt idx="113">
                  <c:v>213</c:v>
                </c:pt>
                <c:pt idx="114">
                  <c:v>214</c:v>
                </c:pt>
                <c:pt idx="115">
                  <c:v>215</c:v>
                </c:pt>
                <c:pt idx="116">
                  <c:v>216</c:v>
                </c:pt>
                <c:pt idx="117">
                  <c:v>217</c:v>
                </c:pt>
                <c:pt idx="118">
                  <c:v>218</c:v>
                </c:pt>
                <c:pt idx="119">
                  <c:v>219</c:v>
                </c:pt>
                <c:pt idx="120">
                  <c:v>220</c:v>
                </c:pt>
                <c:pt idx="121">
                  <c:v>221</c:v>
                </c:pt>
                <c:pt idx="122">
                  <c:v>222</c:v>
                </c:pt>
                <c:pt idx="123">
                  <c:v>223</c:v>
                </c:pt>
                <c:pt idx="124">
                  <c:v>224</c:v>
                </c:pt>
                <c:pt idx="125">
                  <c:v>225</c:v>
                </c:pt>
                <c:pt idx="126">
                  <c:v>226</c:v>
                </c:pt>
                <c:pt idx="127">
                  <c:v>227</c:v>
                </c:pt>
                <c:pt idx="128">
                  <c:v>228</c:v>
                </c:pt>
                <c:pt idx="129">
                  <c:v>229</c:v>
                </c:pt>
                <c:pt idx="130">
                  <c:v>230</c:v>
                </c:pt>
                <c:pt idx="131">
                  <c:v>231</c:v>
                </c:pt>
                <c:pt idx="132">
                  <c:v>232</c:v>
                </c:pt>
                <c:pt idx="133">
                  <c:v>233</c:v>
                </c:pt>
                <c:pt idx="134">
                  <c:v>234</c:v>
                </c:pt>
                <c:pt idx="135">
                  <c:v>235</c:v>
                </c:pt>
                <c:pt idx="136">
                  <c:v>236</c:v>
                </c:pt>
                <c:pt idx="137">
                  <c:v>237</c:v>
                </c:pt>
                <c:pt idx="138">
                  <c:v>238</c:v>
                </c:pt>
                <c:pt idx="139">
                  <c:v>239</c:v>
                </c:pt>
                <c:pt idx="140">
                  <c:v>240</c:v>
                </c:pt>
                <c:pt idx="141">
                  <c:v>241</c:v>
                </c:pt>
                <c:pt idx="142">
                  <c:v>242</c:v>
                </c:pt>
                <c:pt idx="143">
                  <c:v>243</c:v>
                </c:pt>
                <c:pt idx="144">
                  <c:v>244</c:v>
                </c:pt>
                <c:pt idx="145">
                  <c:v>245</c:v>
                </c:pt>
                <c:pt idx="146">
                  <c:v>246</c:v>
                </c:pt>
                <c:pt idx="147">
                  <c:v>247</c:v>
                </c:pt>
                <c:pt idx="148">
                  <c:v>248</c:v>
                </c:pt>
                <c:pt idx="149">
                  <c:v>249</c:v>
                </c:pt>
                <c:pt idx="150">
                  <c:v>250</c:v>
                </c:pt>
                <c:pt idx="151">
                  <c:v>251</c:v>
                </c:pt>
                <c:pt idx="152">
                  <c:v>252</c:v>
                </c:pt>
                <c:pt idx="153">
                  <c:v>253</c:v>
                </c:pt>
                <c:pt idx="154">
                  <c:v>254</c:v>
                </c:pt>
                <c:pt idx="155">
                  <c:v>255</c:v>
                </c:pt>
                <c:pt idx="156">
                  <c:v>256</c:v>
                </c:pt>
                <c:pt idx="157">
                  <c:v>257</c:v>
                </c:pt>
                <c:pt idx="158">
                  <c:v>258</c:v>
                </c:pt>
                <c:pt idx="159">
                  <c:v>259</c:v>
                </c:pt>
                <c:pt idx="160">
                  <c:v>260</c:v>
                </c:pt>
                <c:pt idx="161">
                  <c:v>261</c:v>
                </c:pt>
                <c:pt idx="162">
                  <c:v>262</c:v>
                </c:pt>
                <c:pt idx="163">
                  <c:v>263</c:v>
                </c:pt>
                <c:pt idx="164">
                  <c:v>264</c:v>
                </c:pt>
                <c:pt idx="165">
                  <c:v>265</c:v>
                </c:pt>
                <c:pt idx="166">
                  <c:v>266</c:v>
                </c:pt>
                <c:pt idx="167">
                  <c:v>267</c:v>
                </c:pt>
                <c:pt idx="168">
                  <c:v>268</c:v>
                </c:pt>
                <c:pt idx="169">
                  <c:v>269</c:v>
                </c:pt>
                <c:pt idx="170">
                  <c:v>270</c:v>
                </c:pt>
                <c:pt idx="171">
                  <c:v>271</c:v>
                </c:pt>
                <c:pt idx="172">
                  <c:v>272</c:v>
                </c:pt>
                <c:pt idx="173">
                  <c:v>273</c:v>
                </c:pt>
                <c:pt idx="174">
                  <c:v>274</c:v>
                </c:pt>
                <c:pt idx="175">
                  <c:v>275</c:v>
                </c:pt>
                <c:pt idx="176">
                  <c:v>276</c:v>
                </c:pt>
                <c:pt idx="177">
                  <c:v>277</c:v>
                </c:pt>
                <c:pt idx="178">
                  <c:v>278</c:v>
                </c:pt>
                <c:pt idx="179">
                  <c:v>279</c:v>
                </c:pt>
                <c:pt idx="180">
                  <c:v>280</c:v>
                </c:pt>
                <c:pt idx="181">
                  <c:v>281</c:v>
                </c:pt>
                <c:pt idx="182">
                  <c:v>282</c:v>
                </c:pt>
                <c:pt idx="183">
                  <c:v>283</c:v>
                </c:pt>
                <c:pt idx="184">
                  <c:v>284</c:v>
                </c:pt>
                <c:pt idx="185">
                  <c:v>285</c:v>
                </c:pt>
                <c:pt idx="186">
                  <c:v>286</c:v>
                </c:pt>
                <c:pt idx="187">
                  <c:v>287</c:v>
                </c:pt>
                <c:pt idx="188">
                  <c:v>288</c:v>
                </c:pt>
                <c:pt idx="189">
                  <c:v>289</c:v>
                </c:pt>
                <c:pt idx="190">
                  <c:v>290</c:v>
                </c:pt>
                <c:pt idx="191">
                  <c:v>291</c:v>
                </c:pt>
                <c:pt idx="192">
                  <c:v>292</c:v>
                </c:pt>
                <c:pt idx="193">
                  <c:v>293</c:v>
                </c:pt>
                <c:pt idx="194">
                  <c:v>294</c:v>
                </c:pt>
                <c:pt idx="195">
                  <c:v>295</c:v>
                </c:pt>
                <c:pt idx="196">
                  <c:v>296</c:v>
                </c:pt>
                <c:pt idx="197">
                  <c:v>297</c:v>
                </c:pt>
                <c:pt idx="198">
                  <c:v>298</c:v>
                </c:pt>
                <c:pt idx="199">
                  <c:v>299</c:v>
                </c:pt>
                <c:pt idx="200">
                  <c:v>300</c:v>
                </c:pt>
                <c:pt idx="201">
                  <c:v>301</c:v>
                </c:pt>
                <c:pt idx="202">
                  <c:v>302</c:v>
                </c:pt>
                <c:pt idx="203">
                  <c:v>303</c:v>
                </c:pt>
                <c:pt idx="204">
                  <c:v>304</c:v>
                </c:pt>
                <c:pt idx="205">
                  <c:v>305</c:v>
                </c:pt>
                <c:pt idx="206">
                  <c:v>306</c:v>
                </c:pt>
                <c:pt idx="207">
                  <c:v>307</c:v>
                </c:pt>
                <c:pt idx="208">
                  <c:v>308</c:v>
                </c:pt>
                <c:pt idx="209">
                  <c:v>309</c:v>
                </c:pt>
                <c:pt idx="210">
                  <c:v>310</c:v>
                </c:pt>
                <c:pt idx="211">
                  <c:v>311</c:v>
                </c:pt>
                <c:pt idx="212">
                  <c:v>312</c:v>
                </c:pt>
                <c:pt idx="213">
                  <c:v>313</c:v>
                </c:pt>
                <c:pt idx="214">
                  <c:v>314</c:v>
                </c:pt>
                <c:pt idx="215">
                  <c:v>315</c:v>
                </c:pt>
                <c:pt idx="216">
                  <c:v>316</c:v>
                </c:pt>
                <c:pt idx="217">
                  <c:v>317</c:v>
                </c:pt>
                <c:pt idx="218">
                  <c:v>318</c:v>
                </c:pt>
                <c:pt idx="219">
                  <c:v>319</c:v>
                </c:pt>
                <c:pt idx="220">
                  <c:v>320</c:v>
                </c:pt>
                <c:pt idx="221">
                  <c:v>321</c:v>
                </c:pt>
                <c:pt idx="222">
                  <c:v>322</c:v>
                </c:pt>
                <c:pt idx="223">
                  <c:v>323</c:v>
                </c:pt>
                <c:pt idx="224">
                  <c:v>324</c:v>
                </c:pt>
                <c:pt idx="225">
                  <c:v>325</c:v>
                </c:pt>
                <c:pt idx="226">
                  <c:v>326</c:v>
                </c:pt>
                <c:pt idx="227">
                  <c:v>327</c:v>
                </c:pt>
                <c:pt idx="228">
                  <c:v>328</c:v>
                </c:pt>
                <c:pt idx="229">
                  <c:v>329</c:v>
                </c:pt>
                <c:pt idx="230">
                  <c:v>330</c:v>
                </c:pt>
                <c:pt idx="231">
                  <c:v>331</c:v>
                </c:pt>
                <c:pt idx="232">
                  <c:v>332</c:v>
                </c:pt>
                <c:pt idx="233">
                  <c:v>333</c:v>
                </c:pt>
                <c:pt idx="234">
                  <c:v>334</c:v>
                </c:pt>
                <c:pt idx="235">
                  <c:v>335</c:v>
                </c:pt>
                <c:pt idx="236">
                  <c:v>336</c:v>
                </c:pt>
                <c:pt idx="237">
                  <c:v>337</c:v>
                </c:pt>
                <c:pt idx="238">
                  <c:v>338</c:v>
                </c:pt>
                <c:pt idx="239">
                  <c:v>339</c:v>
                </c:pt>
                <c:pt idx="240">
                  <c:v>340</c:v>
                </c:pt>
                <c:pt idx="241">
                  <c:v>341</c:v>
                </c:pt>
                <c:pt idx="242">
                  <c:v>342</c:v>
                </c:pt>
                <c:pt idx="243">
                  <c:v>343</c:v>
                </c:pt>
                <c:pt idx="244">
                  <c:v>344</c:v>
                </c:pt>
                <c:pt idx="245">
                  <c:v>345</c:v>
                </c:pt>
                <c:pt idx="246">
                  <c:v>346</c:v>
                </c:pt>
                <c:pt idx="247">
                  <c:v>347</c:v>
                </c:pt>
                <c:pt idx="248">
                  <c:v>348</c:v>
                </c:pt>
                <c:pt idx="249">
                  <c:v>349</c:v>
                </c:pt>
                <c:pt idx="250">
                  <c:v>350</c:v>
                </c:pt>
                <c:pt idx="251">
                  <c:v>351</c:v>
                </c:pt>
                <c:pt idx="252">
                  <c:v>352</c:v>
                </c:pt>
                <c:pt idx="253">
                  <c:v>353</c:v>
                </c:pt>
                <c:pt idx="254">
                  <c:v>354</c:v>
                </c:pt>
                <c:pt idx="255">
                  <c:v>355</c:v>
                </c:pt>
                <c:pt idx="256">
                  <c:v>356</c:v>
                </c:pt>
                <c:pt idx="257">
                  <c:v>357</c:v>
                </c:pt>
                <c:pt idx="258">
                  <c:v>358</c:v>
                </c:pt>
                <c:pt idx="259">
                  <c:v>359</c:v>
                </c:pt>
                <c:pt idx="260">
                  <c:v>360</c:v>
                </c:pt>
                <c:pt idx="261">
                  <c:v>361</c:v>
                </c:pt>
                <c:pt idx="262">
                  <c:v>362</c:v>
                </c:pt>
                <c:pt idx="263">
                  <c:v>363</c:v>
                </c:pt>
                <c:pt idx="264">
                  <c:v>364</c:v>
                </c:pt>
                <c:pt idx="265">
                  <c:v>365</c:v>
                </c:pt>
                <c:pt idx="266">
                  <c:v>366</c:v>
                </c:pt>
                <c:pt idx="267">
                  <c:v>367</c:v>
                </c:pt>
                <c:pt idx="268">
                  <c:v>368</c:v>
                </c:pt>
                <c:pt idx="269">
                  <c:v>369</c:v>
                </c:pt>
                <c:pt idx="270">
                  <c:v>370</c:v>
                </c:pt>
                <c:pt idx="271">
                  <c:v>371</c:v>
                </c:pt>
                <c:pt idx="272">
                  <c:v>372</c:v>
                </c:pt>
                <c:pt idx="273">
                  <c:v>373</c:v>
                </c:pt>
                <c:pt idx="274">
                  <c:v>374</c:v>
                </c:pt>
                <c:pt idx="275">
                  <c:v>375</c:v>
                </c:pt>
                <c:pt idx="276">
                  <c:v>376</c:v>
                </c:pt>
                <c:pt idx="277">
                  <c:v>377</c:v>
                </c:pt>
                <c:pt idx="278">
                  <c:v>378</c:v>
                </c:pt>
                <c:pt idx="279">
                  <c:v>379</c:v>
                </c:pt>
                <c:pt idx="280">
                  <c:v>380</c:v>
                </c:pt>
                <c:pt idx="281">
                  <c:v>381</c:v>
                </c:pt>
                <c:pt idx="282">
                  <c:v>382</c:v>
                </c:pt>
                <c:pt idx="283">
                  <c:v>383</c:v>
                </c:pt>
                <c:pt idx="284">
                  <c:v>384</c:v>
                </c:pt>
                <c:pt idx="285">
                  <c:v>385</c:v>
                </c:pt>
                <c:pt idx="286">
                  <c:v>386</c:v>
                </c:pt>
                <c:pt idx="287">
                  <c:v>387</c:v>
                </c:pt>
                <c:pt idx="288">
                  <c:v>388</c:v>
                </c:pt>
                <c:pt idx="289">
                  <c:v>389</c:v>
                </c:pt>
                <c:pt idx="290">
                  <c:v>390</c:v>
                </c:pt>
                <c:pt idx="291">
                  <c:v>391</c:v>
                </c:pt>
                <c:pt idx="292">
                  <c:v>392</c:v>
                </c:pt>
                <c:pt idx="293">
                  <c:v>393</c:v>
                </c:pt>
                <c:pt idx="294">
                  <c:v>394</c:v>
                </c:pt>
                <c:pt idx="295">
                  <c:v>395</c:v>
                </c:pt>
                <c:pt idx="296">
                  <c:v>396</c:v>
                </c:pt>
                <c:pt idx="297">
                  <c:v>397</c:v>
                </c:pt>
                <c:pt idx="298">
                  <c:v>398</c:v>
                </c:pt>
                <c:pt idx="299">
                  <c:v>399</c:v>
                </c:pt>
                <c:pt idx="300">
                  <c:v>400</c:v>
                </c:pt>
                <c:pt idx="301">
                  <c:v>401</c:v>
                </c:pt>
                <c:pt idx="302">
                  <c:v>402</c:v>
                </c:pt>
                <c:pt idx="303">
                  <c:v>403</c:v>
                </c:pt>
                <c:pt idx="304">
                  <c:v>404</c:v>
                </c:pt>
                <c:pt idx="305">
                  <c:v>405</c:v>
                </c:pt>
                <c:pt idx="306">
                  <c:v>406</c:v>
                </c:pt>
                <c:pt idx="307">
                  <c:v>407</c:v>
                </c:pt>
                <c:pt idx="308">
                  <c:v>408</c:v>
                </c:pt>
                <c:pt idx="309">
                  <c:v>409</c:v>
                </c:pt>
              </c:numCache>
            </c:numRef>
          </c:xVal>
          <c:yVal>
            <c:numRef>
              <c:f>'SUM+stats no Q TMZ'!$AN$5:$AN$253</c:f>
              <c:numCache>
                <c:formatCode>General</c:formatCode>
                <c:ptCount val="249"/>
                <c:pt idx="0">
                  <c:v>1.3230280013885396</c:v>
                </c:pt>
                <c:pt idx="1">
                  <c:v>0.93097921365292402</c:v>
                </c:pt>
                <c:pt idx="2">
                  <c:v>1.1089050917450829</c:v>
                </c:pt>
                <c:pt idx="3">
                  <c:v>1.0325340218317587</c:v>
                </c:pt>
                <c:pt idx="4">
                  <c:v>0.85995759711148589</c:v>
                </c:pt>
                <c:pt idx="5">
                  <c:v>0.7037484778089631</c:v>
                </c:pt>
                <c:pt idx="6">
                  <c:v>1.1122795745582321</c:v>
                </c:pt>
                <c:pt idx="7">
                  <c:v>0.68737915168739372</c:v>
                </c:pt>
                <c:pt idx="8">
                  <c:v>1.3344126843804174</c:v>
                </c:pt>
                <c:pt idx="9">
                  <c:v>0.9557308932472568</c:v>
                </c:pt>
                <c:pt idx="10">
                  <c:v>1.5123062001445471</c:v>
                </c:pt>
                <c:pt idx="11">
                  <c:v>0.8884471177759995</c:v>
                </c:pt>
                <c:pt idx="12">
                  <c:v>1.1938670694306825</c:v>
                </c:pt>
                <c:pt idx="13">
                  <c:v>1.313321512688078</c:v>
                </c:pt>
                <c:pt idx="14">
                  <c:v>0.56554640758964592</c:v>
                </c:pt>
                <c:pt idx="15">
                  <c:v>1.0851413803640664</c:v>
                </c:pt>
                <c:pt idx="16">
                  <c:v>0.9158693550576571</c:v>
                </c:pt>
                <c:pt idx="17">
                  <c:v>1.2135480905662166</c:v>
                </c:pt>
                <c:pt idx="18">
                  <c:v>1.1623637165892806</c:v>
                </c:pt>
                <c:pt idx="19">
                  <c:v>1.2647873214573462</c:v>
                </c:pt>
                <c:pt idx="20">
                  <c:v>0.94913973419640096</c:v>
                </c:pt>
                <c:pt idx="21">
                  <c:v>0.86958104647343371</c:v>
                </c:pt>
                <c:pt idx="22">
                  <c:v>0.96401652172580587</c:v>
                </c:pt>
                <c:pt idx="23">
                  <c:v>0.93853175389763699</c:v>
                </c:pt>
                <c:pt idx="24">
                  <c:v>0.71551871943846945</c:v>
                </c:pt>
                <c:pt idx="25">
                  <c:v>0.80522770245846398</c:v>
                </c:pt>
                <c:pt idx="26">
                  <c:v>1.0690072883458022</c:v>
                </c:pt>
                <c:pt idx="27">
                  <c:v>0.87982669914277278</c:v>
                </c:pt>
                <c:pt idx="28">
                  <c:v>0.78664744804408238</c:v>
                </c:pt>
                <c:pt idx="29">
                  <c:v>1.1679560708414365</c:v>
                </c:pt>
                <c:pt idx="30">
                  <c:v>1.0516716802075592</c:v>
                </c:pt>
                <c:pt idx="31">
                  <c:v>1.0739295512872857</c:v>
                </c:pt>
                <c:pt idx="32">
                  <c:v>1.2210139521465273</c:v>
                </c:pt>
                <c:pt idx="33">
                  <c:v>1.6437167889885926</c:v>
                </c:pt>
                <c:pt idx="34">
                  <c:v>0.5364504371167077</c:v>
                </c:pt>
                <c:pt idx="35">
                  <c:v>1.2844090799303114</c:v>
                </c:pt>
                <c:pt idx="36">
                  <c:v>0.90492345779103178</c:v>
                </c:pt>
                <c:pt idx="37">
                  <c:v>1.0086924535993151</c:v>
                </c:pt>
                <c:pt idx="38">
                  <c:v>1.0950597750868802</c:v>
                </c:pt>
                <c:pt idx="39">
                  <c:v>1.4161509931185945</c:v>
                </c:pt>
                <c:pt idx="40">
                  <c:v>0.74633755372101496</c:v>
                </c:pt>
                <c:pt idx="41">
                  <c:v>1.0448309724497966</c:v>
                </c:pt>
                <c:pt idx="42">
                  <c:v>0.99679917346165947</c:v>
                </c:pt>
                <c:pt idx="43">
                  <c:v>0.7977002895960853</c:v>
                </c:pt>
                <c:pt idx="44">
                  <c:v>0.80517744977568362</c:v>
                </c:pt>
                <c:pt idx="45">
                  <c:v>0.97360079161460733</c:v>
                </c:pt>
                <c:pt idx="46">
                  <c:v>1.0671028619352259</c:v>
                </c:pt>
                <c:pt idx="47">
                  <c:v>1.2527646830348982</c:v>
                </c:pt>
                <c:pt idx="48">
                  <c:v>1.0705956031915373</c:v>
                </c:pt>
                <c:pt idx="49">
                  <c:v>0.6776488401759575</c:v>
                </c:pt>
                <c:pt idx="50">
                  <c:v>0.74713640284140137</c:v>
                </c:pt>
                <c:pt idx="51">
                  <c:v>0.81800713378352208</c:v>
                </c:pt>
                <c:pt idx="52">
                  <c:v>1.5182181426740302</c:v>
                </c:pt>
                <c:pt idx="53">
                  <c:v>1.0625191545324091</c:v>
                </c:pt>
                <c:pt idx="54">
                  <c:v>0.82955800383824252</c:v>
                </c:pt>
                <c:pt idx="55">
                  <c:v>0.91995578531903854</c:v>
                </c:pt>
                <c:pt idx="56">
                  <c:v>0.81126415258393947</c:v>
                </c:pt>
                <c:pt idx="57">
                  <c:v>1.1976406968051405</c:v>
                </c:pt>
                <c:pt idx="58">
                  <c:v>0.81122205221267674</c:v>
                </c:pt>
                <c:pt idx="59">
                  <c:v>0.74797973171603316</c:v>
                </c:pt>
                <c:pt idx="60">
                  <c:v>1.0509060836579467</c:v>
                </c:pt>
                <c:pt idx="61">
                  <c:v>0.70606786704378188</c:v>
                </c:pt>
                <c:pt idx="62">
                  <c:v>0.91779740125067999</c:v>
                </c:pt>
                <c:pt idx="63">
                  <c:v>0.78912224765171624</c:v>
                </c:pt>
                <c:pt idx="64">
                  <c:v>0.64938419614554665</c:v>
                </c:pt>
                <c:pt idx="65">
                  <c:v>0.71652756613929969</c:v>
                </c:pt>
                <c:pt idx="66">
                  <c:v>1.2742108704029909</c:v>
                </c:pt>
                <c:pt idx="67">
                  <c:v>0.78617113436959907</c:v>
                </c:pt>
                <c:pt idx="68">
                  <c:v>1.0775524269962855</c:v>
                </c:pt>
                <c:pt idx="69">
                  <c:v>1.6460594345954029</c:v>
                </c:pt>
                <c:pt idx="70">
                  <c:v>1.0049101174272355</c:v>
                </c:pt>
                <c:pt idx="71">
                  <c:v>1.7131846131148996</c:v>
                </c:pt>
                <c:pt idx="72">
                  <c:v>0.8719879467246433</c:v>
                </c:pt>
                <c:pt idx="73">
                  <c:v>0.91767560958186301</c:v>
                </c:pt>
                <c:pt idx="74">
                  <c:v>1.7110526093388978</c:v>
                </c:pt>
                <c:pt idx="75">
                  <c:v>0.91567718875016801</c:v>
                </c:pt>
                <c:pt idx="76">
                  <c:v>1.2271320925416345</c:v>
                </c:pt>
                <c:pt idx="77">
                  <c:v>0.83623276606667707</c:v>
                </c:pt>
                <c:pt idx="78">
                  <c:v>1.1646524092335551</c:v>
                </c:pt>
                <c:pt idx="79">
                  <c:v>0.90098431703542081</c:v>
                </c:pt>
                <c:pt idx="80">
                  <c:v>1.1832813187938962</c:v>
                </c:pt>
                <c:pt idx="81">
                  <c:v>0.813111305972125</c:v>
                </c:pt>
                <c:pt idx="82">
                  <c:v>0.67556191607459504</c:v>
                </c:pt>
                <c:pt idx="83">
                  <c:v>0.94773359247296929</c:v>
                </c:pt>
                <c:pt idx="84">
                  <c:v>1.0822189011501466</c:v>
                </c:pt>
                <c:pt idx="85">
                  <c:v>0.8235986596614161</c:v>
                </c:pt>
                <c:pt idx="86">
                  <c:v>0.749137155656733</c:v>
                </c:pt>
                <c:pt idx="87">
                  <c:v>0.99382137075459298</c:v>
                </c:pt>
                <c:pt idx="88">
                  <c:v>1.1263739823150065</c:v>
                </c:pt>
                <c:pt idx="89">
                  <c:v>0.89552752449856354</c:v>
                </c:pt>
                <c:pt idx="90">
                  <c:v>1.0610669013898619</c:v>
                </c:pt>
                <c:pt idx="91">
                  <c:v>0.90220436422159678</c:v>
                </c:pt>
                <c:pt idx="92">
                  <c:v>0.5796116230816557</c:v>
                </c:pt>
                <c:pt idx="93">
                  <c:v>0.87085309931575383</c:v>
                </c:pt>
                <c:pt idx="94">
                  <c:v>1.0392820466343784</c:v>
                </c:pt>
                <c:pt idx="95">
                  <c:v>1.0240396354507528</c:v>
                </c:pt>
                <c:pt idx="96">
                  <c:v>0.81033804958191835</c:v>
                </c:pt>
                <c:pt idx="97">
                  <c:v>1.5852338073726855</c:v>
                </c:pt>
                <c:pt idx="98">
                  <c:v>1.6237053305127553</c:v>
                </c:pt>
                <c:pt idx="99">
                  <c:v>1.0295667375943358</c:v>
                </c:pt>
                <c:pt idx="100">
                  <c:v>0.8757483142276028</c:v>
                </c:pt>
                <c:pt idx="101">
                  <c:v>0.71054408444747452</c:v>
                </c:pt>
                <c:pt idx="102">
                  <c:v>1.0674380442733795</c:v>
                </c:pt>
                <c:pt idx="103">
                  <c:v>0.86823243134044992</c:v>
                </c:pt>
                <c:pt idx="104">
                  <c:v>1.0333329223039855</c:v>
                </c:pt>
                <c:pt idx="105">
                  <c:v>0.67531279118343368</c:v>
                </c:pt>
                <c:pt idx="106">
                  <c:v>0.92908709405863088</c:v>
                </c:pt>
                <c:pt idx="107">
                  <c:v>0.79886731806493716</c:v>
                </c:pt>
                <c:pt idx="108">
                  <c:v>1.4702789221108479</c:v>
                </c:pt>
                <c:pt idx="109">
                  <c:v>0.83574185556809011</c:v>
                </c:pt>
                <c:pt idx="110">
                  <c:v>1.1059377268734967</c:v>
                </c:pt>
                <c:pt idx="111">
                  <c:v>0.69305046776465173</c:v>
                </c:pt>
                <c:pt idx="112">
                  <c:v>1.1474375053557193</c:v>
                </c:pt>
                <c:pt idx="113">
                  <c:v>0.69913666407795916</c:v>
                </c:pt>
                <c:pt idx="114">
                  <c:v>0.90120317557974083</c:v>
                </c:pt>
                <c:pt idx="115">
                  <c:v>0.81511988247810452</c:v>
                </c:pt>
                <c:pt idx="116">
                  <c:v>1.2397515029362864</c:v>
                </c:pt>
                <c:pt idx="117">
                  <c:v>0.84769477446020169</c:v>
                </c:pt>
                <c:pt idx="118">
                  <c:v>0.9690789201986979</c:v>
                </c:pt>
                <c:pt idx="119">
                  <c:v>1.2446364953086475</c:v>
                </c:pt>
                <c:pt idx="120">
                  <c:v>0.78081575964537508</c:v>
                </c:pt>
                <c:pt idx="121">
                  <c:v>0.91133543247936788</c:v>
                </c:pt>
                <c:pt idx="122">
                  <c:v>0.61687994072686581</c:v>
                </c:pt>
                <c:pt idx="123">
                  <c:v>1.3172412148492183</c:v>
                </c:pt>
                <c:pt idx="124">
                  <c:v>1.480637778076312</c:v>
                </c:pt>
                <c:pt idx="125">
                  <c:v>0.83614896799864924</c:v>
                </c:pt>
                <c:pt idx="126">
                  <c:v>0.85229379396620697</c:v>
                </c:pt>
                <c:pt idx="127">
                  <c:v>0.95267286453294131</c:v>
                </c:pt>
                <c:pt idx="128">
                  <c:v>1.0822315830899352</c:v>
                </c:pt>
                <c:pt idx="129">
                  <c:v>1.0920492005407032</c:v>
                </c:pt>
                <c:pt idx="130">
                  <c:v>1.2294385439566555</c:v>
                </c:pt>
                <c:pt idx="131">
                  <c:v>0.86665735828076051</c:v>
                </c:pt>
                <c:pt idx="132">
                  <c:v>0.96333425749174328</c:v>
                </c:pt>
                <c:pt idx="133">
                  <c:v>1.0487464629014287</c:v>
                </c:pt>
                <c:pt idx="134">
                  <c:v>0.7466541046846763</c:v>
                </c:pt>
                <c:pt idx="135">
                  <c:v>0.97745773850281814</c:v>
                </c:pt>
                <c:pt idx="136">
                  <c:v>0.7471545890269089</c:v>
                </c:pt>
                <c:pt idx="137">
                  <c:v>1.0800846019116641</c:v>
                </c:pt>
                <c:pt idx="138">
                  <c:v>1.0921061526704237</c:v>
                </c:pt>
                <c:pt idx="139">
                  <c:v>0.80667427217205412</c:v>
                </c:pt>
                <c:pt idx="140">
                  <c:v>0.97300891329605854</c:v>
                </c:pt>
                <c:pt idx="141">
                  <c:v>0.96687966943703529</c:v>
                </c:pt>
                <c:pt idx="142">
                  <c:v>0.77925345749331643</c:v>
                </c:pt>
                <c:pt idx="143">
                  <c:v>0.77758303930185402</c:v>
                </c:pt>
                <c:pt idx="144">
                  <c:v>0.71430020286990492</c:v>
                </c:pt>
                <c:pt idx="145">
                  <c:v>0.82189095083777952</c:v>
                </c:pt>
                <c:pt idx="146">
                  <c:v>1.3097000967644243</c:v>
                </c:pt>
                <c:pt idx="147">
                  <c:v>0.69731932964858967</c:v>
                </c:pt>
                <c:pt idx="148">
                  <c:v>1.3171766013972879</c:v>
                </c:pt>
                <c:pt idx="149">
                  <c:v>1.2772635448489456</c:v>
                </c:pt>
                <c:pt idx="150">
                  <c:v>0.99934389614563679</c:v>
                </c:pt>
                <c:pt idx="151">
                  <c:v>0.83652098636960559</c:v>
                </c:pt>
                <c:pt idx="152">
                  <c:v>1.0610874406532114</c:v>
                </c:pt>
                <c:pt idx="153">
                  <c:v>0.96260179524340128</c:v>
                </c:pt>
                <c:pt idx="154">
                  <c:v>0.97307585975626387</c:v>
                </c:pt>
                <c:pt idx="155">
                  <c:v>0.72449819524634151</c:v>
                </c:pt>
                <c:pt idx="156">
                  <c:v>1.4594994350125694</c:v>
                </c:pt>
                <c:pt idx="157">
                  <c:v>0.76078416446947084</c:v>
                </c:pt>
                <c:pt idx="158">
                  <c:v>1.1417724284670516</c:v>
                </c:pt>
                <c:pt idx="159">
                  <c:v>0.64552506478911664</c:v>
                </c:pt>
                <c:pt idx="160">
                  <c:v>0.85339521961224918</c:v>
                </c:pt>
                <c:pt idx="161">
                  <c:v>1.1482867291357581</c:v>
                </c:pt>
                <c:pt idx="162">
                  <c:v>0.82681087575311496</c:v>
                </c:pt>
                <c:pt idx="163">
                  <c:v>0.95065812020161666</c:v>
                </c:pt>
                <c:pt idx="164">
                  <c:v>1.0437229393031688</c:v>
                </c:pt>
                <c:pt idx="165">
                  <c:v>0.79643974940847717</c:v>
                </c:pt>
                <c:pt idx="166">
                  <c:v>1.0032946818492341</c:v>
                </c:pt>
                <c:pt idx="167">
                  <c:v>0.95773875801962982</c:v>
                </c:pt>
                <c:pt idx="168">
                  <c:v>0.80408391444497374</c:v>
                </c:pt>
                <c:pt idx="169">
                  <c:v>1.1006089537399029</c:v>
                </c:pt>
                <c:pt idx="170">
                  <c:v>0.71118329421033788</c:v>
                </c:pt>
                <c:pt idx="171">
                  <c:v>0.79820005951280815</c:v>
                </c:pt>
                <c:pt idx="172">
                  <c:v>0.84786044194910748</c:v>
                </c:pt>
                <c:pt idx="173">
                  <c:v>1.3426256127184295</c:v>
                </c:pt>
                <c:pt idx="174">
                  <c:v>1.1117535931612315</c:v>
                </c:pt>
                <c:pt idx="175">
                  <c:v>0.91520281545096738</c:v>
                </c:pt>
                <c:pt idx="176">
                  <c:v>0.88156250799245939</c:v>
                </c:pt>
                <c:pt idx="177">
                  <c:v>1.1649083531580051</c:v>
                </c:pt>
                <c:pt idx="178">
                  <c:v>0.68656772790388521</c:v>
                </c:pt>
                <c:pt idx="179">
                  <c:v>1.7953602715248422</c:v>
                </c:pt>
                <c:pt idx="180">
                  <c:v>0.90503090226590499</c:v>
                </c:pt>
                <c:pt idx="181">
                  <c:v>0.90741634929681425</c:v>
                </c:pt>
                <c:pt idx="182">
                  <c:v>0.74371694044899639</c:v>
                </c:pt>
                <c:pt idx="183">
                  <c:v>1.0695602857509774</c:v>
                </c:pt>
                <c:pt idx="184">
                  <c:v>0.9665157874633552</c:v>
                </c:pt>
                <c:pt idx="185">
                  <c:v>0.78424539611068589</c:v>
                </c:pt>
                <c:pt idx="186">
                  <c:v>0.72915697092045206</c:v>
                </c:pt>
                <c:pt idx="187">
                  <c:v>1.111801545431816</c:v>
                </c:pt>
                <c:pt idx="188">
                  <c:v>1.2323040846530291</c:v>
                </c:pt>
                <c:pt idx="189">
                  <c:v>0.95088205126468706</c:v>
                </c:pt>
                <c:pt idx="190">
                  <c:v>0.8913996105366504</c:v>
                </c:pt>
                <c:pt idx="191">
                  <c:v>1.393104791811975</c:v>
                </c:pt>
                <c:pt idx="192">
                  <c:v>1.2506936491627096</c:v>
                </c:pt>
                <c:pt idx="193">
                  <c:v>0.84219706347107348</c:v>
                </c:pt>
                <c:pt idx="194">
                  <c:v>0.78145489627195974</c:v>
                </c:pt>
                <c:pt idx="195">
                  <c:v>0.93272501966569676</c:v>
                </c:pt>
                <c:pt idx="196">
                  <c:v>0.80781573394074957</c:v>
                </c:pt>
                <c:pt idx="197">
                  <c:v>0.91008602635171332</c:v>
                </c:pt>
                <c:pt idx="198">
                  <c:v>1.0126906356879166</c:v>
                </c:pt>
                <c:pt idx="199">
                  <c:v>0.60747553271207999</c:v>
                </c:pt>
                <c:pt idx="200">
                  <c:v>1.3479473376695499</c:v>
                </c:pt>
                <c:pt idx="201">
                  <c:v>1.0067717562172369</c:v>
                </c:pt>
                <c:pt idx="202">
                  <c:v>1.5484326536658006</c:v>
                </c:pt>
                <c:pt idx="203">
                  <c:v>0.8679400874535742</c:v>
                </c:pt>
                <c:pt idx="204">
                  <c:v>1.2819274560366412</c:v>
                </c:pt>
                <c:pt idx="205">
                  <c:v>0.91797907853229177</c:v>
                </c:pt>
                <c:pt idx="206">
                  <c:v>0.84092233333558608</c:v>
                </c:pt>
                <c:pt idx="207">
                  <c:v>1.1957976426230255</c:v>
                </c:pt>
                <c:pt idx="208">
                  <c:v>1.1473650439961325</c:v>
                </c:pt>
                <c:pt idx="209">
                  <c:v>0.91311521025625286</c:v>
                </c:pt>
                <c:pt idx="210">
                  <c:v>0.974887899947669</c:v>
                </c:pt>
                <c:pt idx="211">
                  <c:v>1.5066398106945444</c:v>
                </c:pt>
                <c:pt idx="212">
                  <c:v>1.0309720972462206</c:v>
                </c:pt>
                <c:pt idx="213">
                  <c:v>0.95140484693779948</c:v>
                </c:pt>
                <c:pt idx="214">
                  <c:v>0.85016448291452795</c:v>
                </c:pt>
                <c:pt idx="215">
                  <c:v>1.0029698107001181</c:v>
                </c:pt>
                <c:pt idx="216">
                  <c:v>0.98544660970868192</c:v>
                </c:pt>
                <c:pt idx="217">
                  <c:v>0.9285281073872812</c:v>
                </c:pt>
                <c:pt idx="218">
                  <c:v>0.79748642528055802</c:v>
                </c:pt>
                <c:pt idx="219">
                  <c:v>0.89906439601919497</c:v>
                </c:pt>
                <c:pt idx="220">
                  <c:v>1.1644667204047781</c:v>
                </c:pt>
                <c:pt idx="221">
                  <c:v>0.97568729875629012</c:v>
                </c:pt>
                <c:pt idx="222">
                  <c:v>0.95114643146842881</c:v>
                </c:pt>
                <c:pt idx="223">
                  <c:v>1.1560999439962203</c:v>
                </c:pt>
                <c:pt idx="224">
                  <c:v>1.0765908348971136</c:v>
                </c:pt>
                <c:pt idx="225">
                  <c:v>0.64978099744282691</c:v>
                </c:pt>
                <c:pt idx="226">
                  <c:v>1.3164688686290755</c:v>
                </c:pt>
                <c:pt idx="227">
                  <c:v>1.0215845804394541</c:v>
                </c:pt>
                <c:pt idx="228">
                  <c:v>1.3362334509226463</c:v>
                </c:pt>
                <c:pt idx="229">
                  <c:v>0.96294858016077178</c:v>
                </c:pt>
                <c:pt idx="230">
                  <c:v>0.59495728473033405</c:v>
                </c:pt>
                <c:pt idx="231">
                  <c:v>0.99700071021881342</c:v>
                </c:pt>
                <c:pt idx="232">
                  <c:v>0.92447752705815045</c:v>
                </c:pt>
                <c:pt idx="233">
                  <c:v>0.96448078876649823</c:v>
                </c:pt>
                <c:pt idx="234">
                  <c:v>0.85063573420510596</c:v>
                </c:pt>
                <c:pt idx="235">
                  <c:v>1.4188621950195111</c:v>
                </c:pt>
                <c:pt idx="236">
                  <c:v>1.4957624497737103</c:v>
                </c:pt>
                <c:pt idx="237">
                  <c:v>0.99648838103818271</c:v>
                </c:pt>
                <c:pt idx="238">
                  <c:v>0.90777446081308</c:v>
                </c:pt>
                <c:pt idx="239">
                  <c:v>1.2714764051306919</c:v>
                </c:pt>
                <c:pt idx="240">
                  <c:v>1.0709311874060081</c:v>
                </c:pt>
                <c:pt idx="241">
                  <c:v>0.91169439507328109</c:v>
                </c:pt>
                <c:pt idx="242">
                  <c:v>0.90676145998188684</c:v>
                </c:pt>
                <c:pt idx="243">
                  <c:v>0.87094923631337096</c:v>
                </c:pt>
                <c:pt idx="244">
                  <c:v>0.98066550691337184</c:v>
                </c:pt>
                <c:pt idx="245">
                  <c:v>0.93112660788194324</c:v>
                </c:pt>
                <c:pt idx="246">
                  <c:v>1.5315606438790532</c:v>
                </c:pt>
                <c:pt idx="247">
                  <c:v>0.89241430994040627</c:v>
                </c:pt>
                <c:pt idx="248">
                  <c:v>1.5337031909523999</c:v>
                </c:pt>
              </c:numCache>
            </c:numRef>
          </c:yVal>
          <c:smooth val="0"/>
          <c:extLst>
            <c:ext xmlns:c16="http://schemas.microsoft.com/office/drawing/2014/chart" uri="{C3380CC4-5D6E-409C-BE32-E72D297353CC}">
              <c16:uniqueId val="{00000000-4752-4E77-AC4F-09276F2CF552}"/>
            </c:ext>
          </c:extLst>
        </c:ser>
        <c:ser>
          <c:idx val="2"/>
          <c:order val="1"/>
          <c:tx>
            <c:strRef>
              <c:f>'SUM+stats no Q TMZ'!$G$4</c:f>
              <c:strCache>
                <c:ptCount val="1"/>
                <c:pt idx="0">
                  <c:v>Sq</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TMZ'!$F$5:$F$1000</c:f>
              <c:numCache>
                <c:formatCode>General</c:formatCode>
                <c:ptCount val="996"/>
                <c:pt idx="0">
                  <c:v>459</c:v>
                </c:pt>
                <c:pt idx="1">
                  <c:v>460</c:v>
                </c:pt>
                <c:pt idx="2">
                  <c:v>461</c:v>
                </c:pt>
                <c:pt idx="3">
                  <c:v>462</c:v>
                </c:pt>
                <c:pt idx="4">
                  <c:v>463</c:v>
                </c:pt>
                <c:pt idx="5">
                  <c:v>464</c:v>
                </c:pt>
                <c:pt idx="6">
                  <c:v>465</c:v>
                </c:pt>
                <c:pt idx="7">
                  <c:v>466</c:v>
                </c:pt>
                <c:pt idx="8">
                  <c:v>467</c:v>
                </c:pt>
                <c:pt idx="9">
                  <c:v>468</c:v>
                </c:pt>
                <c:pt idx="10">
                  <c:v>469</c:v>
                </c:pt>
                <c:pt idx="11">
                  <c:v>470</c:v>
                </c:pt>
                <c:pt idx="12">
                  <c:v>471</c:v>
                </c:pt>
                <c:pt idx="13">
                  <c:v>472</c:v>
                </c:pt>
                <c:pt idx="14">
                  <c:v>473</c:v>
                </c:pt>
                <c:pt idx="15">
                  <c:v>474</c:v>
                </c:pt>
                <c:pt idx="16">
                  <c:v>475</c:v>
                </c:pt>
                <c:pt idx="17">
                  <c:v>476</c:v>
                </c:pt>
                <c:pt idx="18">
                  <c:v>477</c:v>
                </c:pt>
                <c:pt idx="19">
                  <c:v>478</c:v>
                </c:pt>
                <c:pt idx="20">
                  <c:v>479</c:v>
                </c:pt>
                <c:pt idx="21">
                  <c:v>480</c:v>
                </c:pt>
                <c:pt idx="22">
                  <c:v>481</c:v>
                </c:pt>
                <c:pt idx="23">
                  <c:v>482</c:v>
                </c:pt>
                <c:pt idx="24">
                  <c:v>483</c:v>
                </c:pt>
                <c:pt idx="25">
                  <c:v>484</c:v>
                </c:pt>
                <c:pt idx="26">
                  <c:v>485</c:v>
                </c:pt>
                <c:pt idx="27">
                  <c:v>486</c:v>
                </c:pt>
                <c:pt idx="28">
                  <c:v>487</c:v>
                </c:pt>
                <c:pt idx="29">
                  <c:v>488</c:v>
                </c:pt>
                <c:pt idx="30">
                  <c:v>489</c:v>
                </c:pt>
                <c:pt idx="31">
                  <c:v>490</c:v>
                </c:pt>
                <c:pt idx="32">
                  <c:v>491</c:v>
                </c:pt>
                <c:pt idx="33">
                  <c:v>492</c:v>
                </c:pt>
                <c:pt idx="34">
                  <c:v>493</c:v>
                </c:pt>
                <c:pt idx="35">
                  <c:v>494</c:v>
                </c:pt>
                <c:pt idx="36">
                  <c:v>495</c:v>
                </c:pt>
                <c:pt idx="37">
                  <c:v>496</c:v>
                </c:pt>
                <c:pt idx="38">
                  <c:v>497</c:v>
                </c:pt>
                <c:pt idx="39">
                  <c:v>498</c:v>
                </c:pt>
                <c:pt idx="40">
                  <c:v>499</c:v>
                </c:pt>
                <c:pt idx="41">
                  <c:v>500</c:v>
                </c:pt>
                <c:pt idx="42">
                  <c:v>501</c:v>
                </c:pt>
                <c:pt idx="43">
                  <c:v>502</c:v>
                </c:pt>
                <c:pt idx="44">
                  <c:v>503</c:v>
                </c:pt>
                <c:pt idx="45">
                  <c:v>504</c:v>
                </c:pt>
                <c:pt idx="46">
                  <c:v>505</c:v>
                </c:pt>
                <c:pt idx="47">
                  <c:v>506</c:v>
                </c:pt>
                <c:pt idx="48">
                  <c:v>507</c:v>
                </c:pt>
                <c:pt idx="49">
                  <c:v>508</c:v>
                </c:pt>
                <c:pt idx="50">
                  <c:v>509</c:v>
                </c:pt>
                <c:pt idx="51">
                  <c:v>510</c:v>
                </c:pt>
                <c:pt idx="52">
                  <c:v>511</c:v>
                </c:pt>
                <c:pt idx="53">
                  <c:v>512</c:v>
                </c:pt>
                <c:pt idx="54">
                  <c:v>513</c:v>
                </c:pt>
                <c:pt idx="55">
                  <c:v>514</c:v>
                </c:pt>
                <c:pt idx="56">
                  <c:v>515</c:v>
                </c:pt>
                <c:pt idx="57">
                  <c:v>516</c:v>
                </c:pt>
                <c:pt idx="58">
                  <c:v>517</c:v>
                </c:pt>
                <c:pt idx="59">
                  <c:v>518</c:v>
                </c:pt>
                <c:pt idx="60">
                  <c:v>519</c:v>
                </c:pt>
                <c:pt idx="61">
                  <c:v>520</c:v>
                </c:pt>
                <c:pt idx="62">
                  <c:v>521</c:v>
                </c:pt>
                <c:pt idx="63">
                  <c:v>522</c:v>
                </c:pt>
                <c:pt idx="64">
                  <c:v>523</c:v>
                </c:pt>
                <c:pt idx="65">
                  <c:v>524</c:v>
                </c:pt>
                <c:pt idx="66">
                  <c:v>525</c:v>
                </c:pt>
                <c:pt idx="67">
                  <c:v>526</c:v>
                </c:pt>
                <c:pt idx="68">
                  <c:v>527</c:v>
                </c:pt>
                <c:pt idx="69">
                  <c:v>528</c:v>
                </c:pt>
                <c:pt idx="70">
                  <c:v>529</c:v>
                </c:pt>
                <c:pt idx="71">
                  <c:v>530</c:v>
                </c:pt>
                <c:pt idx="72">
                  <c:v>531</c:v>
                </c:pt>
                <c:pt idx="73">
                  <c:v>532</c:v>
                </c:pt>
                <c:pt idx="74">
                  <c:v>533</c:v>
                </c:pt>
                <c:pt idx="75">
                  <c:v>534</c:v>
                </c:pt>
                <c:pt idx="76">
                  <c:v>535</c:v>
                </c:pt>
                <c:pt idx="77">
                  <c:v>536</c:v>
                </c:pt>
                <c:pt idx="78">
                  <c:v>537</c:v>
                </c:pt>
                <c:pt idx="79">
                  <c:v>538</c:v>
                </c:pt>
                <c:pt idx="80">
                  <c:v>539</c:v>
                </c:pt>
                <c:pt idx="81">
                  <c:v>540</c:v>
                </c:pt>
                <c:pt idx="82">
                  <c:v>541</c:v>
                </c:pt>
                <c:pt idx="83">
                  <c:v>542</c:v>
                </c:pt>
                <c:pt idx="84">
                  <c:v>543</c:v>
                </c:pt>
                <c:pt idx="85">
                  <c:v>544</c:v>
                </c:pt>
                <c:pt idx="86">
                  <c:v>545</c:v>
                </c:pt>
                <c:pt idx="87">
                  <c:v>546</c:v>
                </c:pt>
                <c:pt idx="88">
                  <c:v>547</c:v>
                </c:pt>
                <c:pt idx="89">
                  <c:v>548</c:v>
                </c:pt>
                <c:pt idx="90">
                  <c:v>549</c:v>
                </c:pt>
                <c:pt idx="91">
                  <c:v>550</c:v>
                </c:pt>
                <c:pt idx="92">
                  <c:v>551</c:v>
                </c:pt>
                <c:pt idx="93">
                  <c:v>552</c:v>
                </c:pt>
                <c:pt idx="94">
                  <c:v>553</c:v>
                </c:pt>
                <c:pt idx="95">
                  <c:v>554</c:v>
                </c:pt>
                <c:pt idx="96">
                  <c:v>555</c:v>
                </c:pt>
                <c:pt idx="97">
                  <c:v>556</c:v>
                </c:pt>
                <c:pt idx="98">
                  <c:v>557</c:v>
                </c:pt>
                <c:pt idx="99">
                  <c:v>558</c:v>
                </c:pt>
                <c:pt idx="100">
                  <c:v>559</c:v>
                </c:pt>
                <c:pt idx="101">
                  <c:v>560</c:v>
                </c:pt>
                <c:pt idx="102">
                  <c:v>561</c:v>
                </c:pt>
                <c:pt idx="103">
                  <c:v>562</c:v>
                </c:pt>
                <c:pt idx="104">
                  <c:v>563</c:v>
                </c:pt>
                <c:pt idx="105">
                  <c:v>564</c:v>
                </c:pt>
                <c:pt idx="106">
                  <c:v>565</c:v>
                </c:pt>
                <c:pt idx="107">
                  <c:v>566</c:v>
                </c:pt>
                <c:pt idx="108">
                  <c:v>567</c:v>
                </c:pt>
                <c:pt idx="109">
                  <c:v>568</c:v>
                </c:pt>
                <c:pt idx="110">
                  <c:v>569</c:v>
                </c:pt>
                <c:pt idx="111">
                  <c:v>570</c:v>
                </c:pt>
                <c:pt idx="112">
                  <c:v>571</c:v>
                </c:pt>
                <c:pt idx="113">
                  <c:v>572</c:v>
                </c:pt>
                <c:pt idx="114">
                  <c:v>573</c:v>
                </c:pt>
                <c:pt idx="115">
                  <c:v>574</c:v>
                </c:pt>
                <c:pt idx="116">
                  <c:v>575</c:v>
                </c:pt>
                <c:pt idx="117">
                  <c:v>576</c:v>
                </c:pt>
                <c:pt idx="118">
                  <c:v>577</c:v>
                </c:pt>
                <c:pt idx="119">
                  <c:v>578</c:v>
                </c:pt>
                <c:pt idx="120">
                  <c:v>579</c:v>
                </c:pt>
                <c:pt idx="121">
                  <c:v>580</c:v>
                </c:pt>
                <c:pt idx="122">
                  <c:v>581</c:v>
                </c:pt>
                <c:pt idx="123">
                  <c:v>582</c:v>
                </c:pt>
                <c:pt idx="124">
                  <c:v>583</c:v>
                </c:pt>
                <c:pt idx="125">
                  <c:v>584</c:v>
                </c:pt>
                <c:pt idx="126">
                  <c:v>585</c:v>
                </c:pt>
                <c:pt idx="127">
                  <c:v>586</c:v>
                </c:pt>
                <c:pt idx="128">
                  <c:v>587</c:v>
                </c:pt>
                <c:pt idx="129">
                  <c:v>588</c:v>
                </c:pt>
                <c:pt idx="130">
                  <c:v>589</c:v>
                </c:pt>
                <c:pt idx="131">
                  <c:v>590</c:v>
                </c:pt>
                <c:pt idx="132">
                  <c:v>591</c:v>
                </c:pt>
                <c:pt idx="133">
                  <c:v>592</c:v>
                </c:pt>
                <c:pt idx="134">
                  <c:v>593</c:v>
                </c:pt>
                <c:pt idx="135">
                  <c:v>594</c:v>
                </c:pt>
                <c:pt idx="136">
                  <c:v>595</c:v>
                </c:pt>
                <c:pt idx="137">
                  <c:v>596</c:v>
                </c:pt>
                <c:pt idx="138">
                  <c:v>597</c:v>
                </c:pt>
                <c:pt idx="139">
                  <c:v>598</c:v>
                </c:pt>
                <c:pt idx="140">
                  <c:v>599</c:v>
                </c:pt>
                <c:pt idx="141">
                  <c:v>600</c:v>
                </c:pt>
                <c:pt idx="142">
                  <c:v>601</c:v>
                </c:pt>
                <c:pt idx="143">
                  <c:v>602</c:v>
                </c:pt>
                <c:pt idx="144">
                  <c:v>603</c:v>
                </c:pt>
                <c:pt idx="145">
                  <c:v>604</c:v>
                </c:pt>
                <c:pt idx="146">
                  <c:v>605</c:v>
                </c:pt>
                <c:pt idx="147">
                  <c:v>606</c:v>
                </c:pt>
                <c:pt idx="148">
                  <c:v>607</c:v>
                </c:pt>
                <c:pt idx="149">
                  <c:v>608</c:v>
                </c:pt>
                <c:pt idx="150">
                  <c:v>609</c:v>
                </c:pt>
                <c:pt idx="151">
                  <c:v>610</c:v>
                </c:pt>
                <c:pt idx="152">
                  <c:v>611</c:v>
                </c:pt>
                <c:pt idx="153">
                  <c:v>612</c:v>
                </c:pt>
                <c:pt idx="154">
                  <c:v>613</c:v>
                </c:pt>
                <c:pt idx="155">
                  <c:v>614</c:v>
                </c:pt>
                <c:pt idx="156">
                  <c:v>615</c:v>
                </c:pt>
                <c:pt idx="157">
                  <c:v>616</c:v>
                </c:pt>
                <c:pt idx="158">
                  <c:v>617</c:v>
                </c:pt>
                <c:pt idx="159">
                  <c:v>618</c:v>
                </c:pt>
                <c:pt idx="160">
                  <c:v>619</c:v>
                </c:pt>
                <c:pt idx="161">
                  <c:v>620</c:v>
                </c:pt>
                <c:pt idx="162">
                  <c:v>621</c:v>
                </c:pt>
                <c:pt idx="163">
                  <c:v>622</c:v>
                </c:pt>
                <c:pt idx="164">
                  <c:v>623</c:v>
                </c:pt>
                <c:pt idx="165">
                  <c:v>624</c:v>
                </c:pt>
                <c:pt idx="166">
                  <c:v>625</c:v>
                </c:pt>
              </c:numCache>
            </c:numRef>
          </c:xVal>
          <c:yVal>
            <c:numRef>
              <c:f>'SUM+stats no Q TMZ'!$AP$5:$AP$1000</c:f>
              <c:numCache>
                <c:formatCode>General</c:formatCode>
                <c:ptCount val="996"/>
                <c:pt idx="0">
                  <c:v>1.0595839413902493</c:v>
                </c:pt>
                <c:pt idx="1">
                  <c:v>1.201356300457961</c:v>
                </c:pt>
                <c:pt idx="2">
                  <c:v>1.6979949117043363</c:v>
                </c:pt>
                <c:pt idx="3">
                  <c:v>1.3441370867565499</c:v>
                </c:pt>
                <c:pt idx="4">
                  <c:v>1.1439482608083542</c:v>
                </c:pt>
                <c:pt idx="5">
                  <c:v>1.3822582202868425</c:v>
                </c:pt>
                <c:pt idx="6">
                  <c:v>0.96873228161633118</c:v>
                </c:pt>
                <c:pt idx="7">
                  <c:v>1.0494562631001099</c:v>
                </c:pt>
                <c:pt idx="8">
                  <c:v>1.1748959010420066</c:v>
                </c:pt>
                <c:pt idx="9">
                  <c:v>1.1772500202897325</c:v>
                </c:pt>
                <c:pt idx="10">
                  <c:v>1.1239624411656559</c:v>
                </c:pt>
                <c:pt idx="11">
                  <c:v>1.4173185866566766</c:v>
                </c:pt>
                <c:pt idx="12">
                  <c:v>1.2404120513007968</c:v>
                </c:pt>
                <c:pt idx="13">
                  <c:v>1.7800866518589091</c:v>
                </c:pt>
                <c:pt idx="14">
                  <c:v>0.91186851978201566</c:v>
                </c:pt>
                <c:pt idx="15">
                  <c:v>1.0867284287035235</c:v>
                </c:pt>
                <c:pt idx="16">
                  <c:v>1.3487643934592544</c:v>
                </c:pt>
                <c:pt idx="17">
                  <c:v>1.1560285127101639</c:v>
                </c:pt>
                <c:pt idx="18">
                  <c:v>1.8554564851969102</c:v>
                </c:pt>
                <c:pt idx="19">
                  <c:v>1.4762395584461747</c:v>
                </c:pt>
                <c:pt idx="20">
                  <c:v>0.94930815871508323</c:v>
                </c:pt>
                <c:pt idx="21">
                  <c:v>1.3578398947920747</c:v>
                </c:pt>
                <c:pt idx="22">
                  <c:v>1.4451222347453356</c:v>
                </c:pt>
                <c:pt idx="23">
                  <c:v>1.1967956574201848</c:v>
                </c:pt>
                <c:pt idx="24">
                  <c:v>1.2540471182043249</c:v>
                </c:pt>
                <c:pt idx="25">
                  <c:v>1.3482532844848685</c:v>
                </c:pt>
                <c:pt idx="26">
                  <c:v>1.1053408355296748</c:v>
                </c:pt>
                <c:pt idx="27">
                  <c:v>1.5631857943862988</c:v>
                </c:pt>
                <c:pt idx="28">
                  <c:v>1.3533034607969536</c:v>
                </c:pt>
                <c:pt idx="29">
                  <c:v>0.86268685108701748</c:v>
                </c:pt>
                <c:pt idx="30">
                  <c:v>1.5668791892869387</c:v>
                </c:pt>
                <c:pt idx="31">
                  <c:v>1.5117263932287843</c:v>
                </c:pt>
                <c:pt idx="32">
                  <c:v>0.78998071165941863</c:v>
                </c:pt>
                <c:pt idx="33">
                  <c:v>1.8325988303943159</c:v>
                </c:pt>
                <c:pt idx="34">
                  <c:v>1.0929078258694489</c:v>
                </c:pt>
                <c:pt idx="35">
                  <c:v>1.6306571938385244</c:v>
                </c:pt>
                <c:pt idx="36">
                  <c:v>1.7795621585508303</c:v>
                </c:pt>
                <c:pt idx="37">
                  <c:v>1.2824403809195004</c:v>
                </c:pt>
                <c:pt idx="38">
                  <c:v>1.3520490941950742</c:v>
                </c:pt>
                <c:pt idx="39">
                  <c:v>1.183230518247393</c:v>
                </c:pt>
                <c:pt idx="40">
                  <c:v>1.2767218882518994</c:v>
                </c:pt>
                <c:pt idx="41">
                  <c:v>1.1045863611914657</c:v>
                </c:pt>
                <c:pt idx="42">
                  <c:v>0.91307946569576037</c:v>
                </c:pt>
                <c:pt idx="43">
                  <c:v>2.1077319380549797</c:v>
                </c:pt>
                <c:pt idx="44">
                  <c:v>1.1469481538893986</c:v>
                </c:pt>
                <c:pt idx="45">
                  <c:v>0.8922930548404967</c:v>
                </c:pt>
                <c:pt idx="46">
                  <c:v>1.2770370161756948</c:v>
                </c:pt>
                <c:pt idx="47">
                  <c:v>0.79444208239600633</c:v>
                </c:pt>
                <c:pt idx="48">
                  <c:v>0.94713983029347759</c:v>
                </c:pt>
                <c:pt idx="49">
                  <c:v>1.3248024999335979</c:v>
                </c:pt>
                <c:pt idx="50">
                  <c:v>1.0568366025490823</c:v>
                </c:pt>
                <c:pt idx="51">
                  <c:v>1.0780724900335075</c:v>
                </c:pt>
                <c:pt idx="52">
                  <c:v>1.0794636588109483</c:v>
                </c:pt>
                <c:pt idx="53">
                  <c:v>1.7366514889078535</c:v>
                </c:pt>
                <c:pt idx="54">
                  <c:v>1.3215299364317794</c:v>
                </c:pt>
                <c:pt idx="55">
                  <c:v>1.1611331616983358</c:v>
                </c:pt>
                <c:pt idx="56">
                  <c:v>1.4582502196222507</c:v>
                </c:pt>
                <c:pt idx="57">
                  <c:v>1.2608618709457975</c:v>
                </c:pt>
                <c:pt idx="58">
                  <c:v>1.0491193341965477</c:v>
                </c:pt>
                <c:pt idx="59">
                  <c:v>1.6796988907711197</c:v>
                </c:pt>
                <c:pt idx="60">
                  <c:v>1.5130793576001276</c:v>
                </c:pt>
                <c:pt idx="61">
                  <c:v>1.2004644182275228</c:v>
                </c:pt>
                <c:pt idx="62">
                  <c:v>1.0507619671088668</c:v>
                </c:pt>
                <c:pt idx="63">
                  <c:v>1.1022535285584394</c:v>
                </c:pt>
                <c:pt idx="64">
                  <c:v>1.4274257271419981</c:v>
                </c:pt>
                <c:pt idx="65">
                  <c:v>1.0785077929980067</c:v>
                </c:pt>
                <c:pt idx="66">
                  <c:v>1.4633648592891029</c:v>
                </c:pt>
                <c:pt idx="67">
                  <c:v>1.111374688414333</c:v>
                </c:pt>
                <c:pt idx="68">
                  <c:v>1.664076003260504</c:v>
                </c:pt>
                <c:pt idx="69">
                  <c:v>1.6381964600209458</c:v>
                </c:pt>
                <c:pt idx="70">
                  <c:v>1.1026130301709482</c:v>
                </c:pt>
                <c:pt idx="71">
                  <c:v>0.95319156128382543</c:v>
                </c:pt>
                <c:pt idx="72">
                  <c:v>0.94500140168002877</c:v>
                </c:pt>
                <c:pt idx="73">
                  <c:v>1.0306935359508524</c:v>
                </c:pt>
                <c:pt idx="74">
                  <c:v>0.90179120534681778</c:v>
                </c:pt>
                <c:pt idx="75">
                  <c:v>1.3496720708067014</c:v>
                </c:pt>
                <c:pt idx="76">
                  <c:v>1.480116285264254</c:v>
                </c:pt>
                <c:pt idx="77">
                  <c:v>0.68984691368930939</c:v>
                </c:pt>
                <c:pt idx="78">
                  <c:v>1.0773976680812307</c:v>
                </c:pt>
                <c:pt idx="79">
                  <c:v>1.1715514193434993</c:v>
                </c:pt>
                <c:pt idx="80">
                  <c:v>1.2623525630086978</c:v>
                </c:pt>
                <c:pt idx="81">
                  <c:v>1.017335446143167</c:v>
                </c:pt>
                <c:pt idx="82">
                  <c:v>1.3965858127248731</c:v>
                </c:pt>
                <c:pt idx="83">
                  <c:v>1.5520775472909525</c:v>
                </c:pt>
                <c:pt idx="84">
                  <c:v>0.92119017078940202</c:v>
                </c:pt>
                <c:pt idx="85">
                  <c:v>1.4997603436241025</c:v>
                </c:pt>
                <c:pt idx="86">
                  <c:v>1.7664227560528871</c:v>
                </c:pt>
                <c:pt idx="87">
                  <c:v>1.156632047839427</c:v>
                </c:pt>
                <c:pt idx="88">
                  <c:v>0.99440354881105009</c:v>
                </c:pt>
                <c:pt idx="89">
                  <c:v>0.99701665667643879</c:v>
                </c:pt>
                <c:pt idx="90">
                  <c:v>1.7845045675049369</c:v>
                </c:pt>
                <c:pt idx="91">
                  <c:v>1.9572804513160587</c:v>
                </c:pt>
                <c:pt idx="92">
                  <c:v>1.5581176761934046</c:v>
                </c:pt>
                <c:pt idx="93">
                  <c:v>1.7295107209711096</c:v>
                </c:pt>
                <c:pt idx="94">
                  <c:v>0.97516112487926787</c:v>
                </c:pt>
                <c:pt idx="95">
                  <c:v>1.1722277277374913</c:v>
                </c:pt>
                <c:pt idx="96">
                  <c:v>0.98119236745128569</c:v>
                </c:pt>
                <c:pt idx="97">
                  <c:v>1.5331556504715824</c:v>
                </c:pt>
                <c:pt idx="98">
                  <c:v>1.4460710776437069</c:v>
                </c:pt>
                <c:pt idx="99">
                  <c:v>1.4694606249300437</c:v>
                </c:pt>
                <c:pt idx="100">
                  <c:v>1.281365920739167</c:v>
                </c:pt>
                <c:pt idx="101">
                  <c:v>1.1944708696483739</c:v>
                </c:pt>
                <c:pt idx="102">
                  <c:v>1.2834403607601119</c:v>
                </c:pt>
                <c:pt idx="103">
                  <c:v>1.2091925598443145</c:v>
                </c:pt>
                <c:pt idx="104">
                  <c:v>0.99689899031433116</c:v>
                </c:pt>
                <c:pt idx="105">
                  <c:v>1.2972607814815842</c:v>
                </c:pt>
                <c:pt idx="106">
                  <c:v>1.3859712432953728</c:v>
                </c:pt>
                <c:pt idx="107">
                  <c:v>1.3350864103106237</c:v>
                </c:pt>
                <c:pt idx="108">
                  <c:v>1.5621553778616555</c:v>
                </c:pt>
                <c:pt idx="109">
                  <c:v>1.2795755075354578</c:v>
                </c:pt>
                <c:pt idx="110">
                  <c:v>1.2351354184074514</c:v>
                </c:pt>
                <c:pt idx="111">
                  <c:v>1.4424489920846169</c:v>
                </c:pt>
                <c:pt idx="112">
                  <c:v>0.93704203476705916</c:v>
                </c:pt>
                <c:pt idx="113">
                  <c:v>1.0906987627588827</c:v>
                </c:pt>
                <c:pt idx="114">
                  <c:v>1.3050160448259356</c:v>
                </c:pt>
                <c:pt idx="115">
                  <c:v>1.4307052623996286</c:v>
                </c:pt>
                <c:pt idx="116">
                  <c:v>1.7584636383796048</c:v>
                </c:pt>
                <c:pt idx="117">
                  <c:v>1.0973453636018506</c:v>
                </c:pt>
                <c:pt idx="118">
                  <c:v>1.0390417899607094</c:v>
                </c:pt>
                <c:pt idx="119">
                  <c:v>1.4694064135772542</c:v>
                </c:pt>
                <c:pt idx="120">
                  <c:v>1.5758565928785659</c:v>
                </c:pt>
                <c:pt idx="121">
                  <c:v>0.92941102736598336</c:v>
                </c:pt>
                <c:pt idx="122">
                  <c:v>0.72493227193464604</c:v>
                </c:pt>
                <c:pt idx="123">
                  <c:v>1.6380473594237981</c:v>
                </c:pt>
                <c:pt idx="124">
                  <c:v>1.3329344889657149</c:v>
                </c:pt>
                <c:pt idx="125">
                  <c:v>1.4129885723720468</c:v>
                </c:pt>
                <c:pt idx="126">
                  <c:v>1.2393243732655552</c:v>
                </c:pt>
                <c:pt idx="127">
                  <c:v>1.1997086686252108</c:v>
                </c:pt>
                <c:pt idx="128">
                  <c:v>1.6306007843465806</c:v>
                </c:pt>
                <c:pt idx="129">
                  <c:v>1.9868478626508914</c:v>
                </c:pt>
                <c:pt idx="130">
                  <c:v>1.6549799204596174</c:v>
                </c:pt>
                <c:pt idx="131">
                  <c:v>1.7640426674293119</c:v>
                </c:pt>
                <c:pt idx="132">
                  <c:v>1.1338729506663741</c:v>
                </c:pt>
                <c:pt idx="133">
                  <c:v>1.2384430936450965</c:v>
                </c:pt>
                <c:pt idx="134">
                  <c:v>1.2304940030630633</c:v>
                </c:pt>
                <c:pt idx="135">
                  <c:v>1.2187736016911648</c:v>
                </c:pt>
                <c:pt idx="136">
                  <c:v>1.1156513797913417</c:v>
                </c:pt>
                <c:pt idx="137">
                  <c:v>1.232745545874822</c:v>
                </c:pt>
                <c:pt idx="138">
                  <c:v>1.1914604291602684</c:v>
                </c:pt>
                <c:pt idx="139">
                  <c:v>0.93494136073339795</c:v>
                </c:pt>
                <c:pt idx="140">
                  <c:v>1.009567987537586</c:v>
                </c:pt>
                <c:pt idx="141">
                  <c:v>1.3216678291752675</c:v>
                </c:pt>
                <c:pt idx="142">
                  <c:v>1.2588219003855627</c:v>
                </c:pt>
                <c:pt idx="143">
                  <c:v>1.2313623847644499</c:v>
                </c:pt>
                <c:pt idx="144">
                  <c:v>1.2682096600800543</c:v>
                </c:pt>
                <c:pt idx="145">
                  <c:v>0.84596190275371952</c:v>
                </c:pt>
                <c:pt idx="146">
                  <c:v>1.4219828979945983</c:v>
                </c:pt>
                <c:pt idx="147">
                  <c:v>1.9219698957289784</c:v>
                </c:pt>
                <c:pt idx="148">
                  <c:v>1.6093151503377023</c:v>
                </c:pt>
                <c:pt idx="149">
                  <c:v>0.97294063661178176</c:v>
                </c:pt>
                <c:pt idx="150">
                  <c:v>1.1136201516670223</c:v>
                </c:pt>
                <c:pt idx="151">
                  <c:v>1.4011675618878539</c:v>
                </c:pt>
                <c:pt idx="152">
                  <c:v>1.3037116029043425</c:v>
                </c:pt>
                <c:pt idx="153">
                  <c:v>1.145149804862196</c:v>
                </c:pt>
                <c:pt idx="154">
                  <c:v>1.5699980808542298</c:v>
                </c:pt>
                <c:pt idx="155">
                  <c:v>1.3737543190102373</c:v>
                </c:pt>
                <c:pt idx="156">
                  <c:v>1.2128730236224166</c:v>
                </c:pt>
                <c:pt idx="157">
                  <c:v>1.1763457056220079</c:v>
                </c:pt>
                <c:pt idx="158">
                  <c:v>1.1085826379149857</c:v>
                </c:pt>
                <c:pt idx="159">
                  <c:v>1.0960325641011799</c:v>
                </c:pt>
                <c:pt idx="160">
                  <c:v>1.1048990721931595</c:v>
                </c:pt>
                <c:pt idx="161">
                  <c:v>1.4561350550148291</c:v>
                </c:pt>
                <c:pt idx="162">
                  <c:v>1.0971926823825586</c:v>
                </c:pt>
                <c:pt idx="163">
                  <c:v>1.335402468201462</c:v>
                </c:pt>
                <c:pt idx="164">
                  <c:v>1.21513742186435</c:v>
                </c:pt>
                <c:pt idx="165">
                  <c:v>1.1195283227307089</c:v>
                </c:pt>
                <c:pt idx="166">
                  <c:v>1.0174290884152339</c:v>
                </c:pt>
              </c:numCache>
            </c:numRef>
          </c:yVal>
          <c:smooth val="0"/>
          <c:extLst>
            <c:ext xmlns:c16="http://schemas.microsoft.com/office/drawing/2014/chart" uri="{C3380CC4-5D6E-409C-BE32-E72D297353CC}">
              <c16:uniqueId val="{00000001-4752-4E77-AC4F-09276F2CF552}"/>
            </c:ext>
          </c:extLst>
        </c:ser>
        <c:ser>
          <c:idx val="4"/>
          <c:order val="2"/>
          <c:tx>
            <c:strRef>
              <c:f>'SUM+stats no Q TMZ'!$K$4</c:f>
              <c:strCache>
                <c:ptCount val="1"/>
                <c:pt idx="0">
                  <c:v>SAHA</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TMZ'!$J$5:$J$1000</c:f>
              <c:numCache>
                <c:formatCode>General</c:formatCode>
                <c:ptCount val="996"/>
                <c:pt idx="0">
                  <c:v>1323</c:v>
                </c:pt>
                <c:pt idx="1">
                  <c:v>1324</c:v>
                </c:pt>
                <c:pt idx="2">
                  <c:v>1325</c:v>
                </c:pt>
                <c:pt idx="3">
                  <c:v>1326</c:v>
                </c:pt>
                <c:pt idx="4">
                  <c:v>1327</c:v>
                </c:pt>
                <c:pt idx="5">
                  <c:v>1328</c:v>
                </c:pt>
                <c:pt idx="6">
                  <c:v>1329</c:v>
                </c:pt>
                <c:pt idx="7">
                  <c:v>1330</c:v>
                </c:pt>
                <c:pt idx="8">
                  <c:v>1331</c:v>
                </c:pt>
                <c:pt idx="9">
                  <c:v>1332</c:v>
                </c:pt>
                <c:pt idx="10">
                  <c:v>1333</c:v>
                </c:pt>
                <c:pt idx="11">
                  <c:v>1334</c:v>
                </c:pt>
                <c:pt idx="12">
                  <c:v>1335</c:v>
                </c:pt>
                <c:pt idx="13">
                  <c:v>1336</c:v>
                </c:pt>
                <c:pt idx="14">
                  <c:v>1337</c:v>
                </c:pt>
                <c:pt idx="15">
                  <c:v>1338</c:v>
                </c:pt>
                <c:pt idx="16">
                  <c:v>1339</c:v>
                </c:pt>
                <c:pt idx="17">
                  <c:v>1340</c:v>
                </c:pt>
                <c:pt idx="18">
                  <c:v>1341</c:v>
                </c:pt>
                <c:pt idx="19">
                  <c:v>1342</c:v>
                </c:pt>
                <c:pt idx="20">
                  <c:v>1343</c:v>
                </c:pt>
                <c:pt idx="21">
                  <c:v>1344</c:v>
                </c:pt>
                <c:pt idx="22">
                  <c:v>1345</c:v>
                </c:pt>
                <c:pt idx="23">
                  <c:v>1346</c:v>
                </c:pt>
                <c:pt idx="24">
                  <c:v>1347</c:v>
                </c:pt>
                <c:pt idx="25">
                  <c:v>1348</c:v>
                </c:pt>
                <c:pt idx="26">
                  <c:v>1349</c:v>
                </c:pt>
                <c:pt idx="27">
                  <c:v>1350</c:v>
                </c:pt>
                <c:pt idx="28">
                  <c:v>1351</c:v>
                </c:pt>
                <c:pt idx="29">
                  <c:v>1352</c:v>
                </c:pt>
                <c:pt idx="30">
                  <c:v>1353</c:v>
                </c:pt>
                <c:pt idx="31">
                  <c:v>1354</c:v>
                </c:pt>
                <c:pt idx="32">
                  <c:v>1355</c:v>
                </c:pt>
                <c:pt idx="33">
                  <c:v>1356</c:v>
                </c:pt>
                <c:pt idx="34">
                  <c:v>1357</c:v>
                </c:pt>
                <c:pt idx="35">
                  <c:v>1358</c:v>
                </c:pt>
                <c:pt idx="36">
                  <c:v>1359</c:v>
                </c:pt>
                <c:pt idx="37">
                  <c:v>1360</c:v>
                </c:pt>
                <c:pt idx="38">
                  <c:v>1361</c:v>
                </c:pt>
                <c:pt idx="39">
                  <c:v>1362</c:v>
                </c:pt>
                <c:pt idx="40">
                  <c:v>1363</c:v>
                </c:pt>
                <c:pt idx="41">
                  <c:v>1364</c:v>
                </c:pt>
                <c:pt idx="42">
                  <c:v>1365</c:v>
                </c:pt>
                <c:pt idx="43">
                  <c:v>1366</c:v>
                </c:pt>
                <c:pt idx="44">
                  <c:v>1367</c:v>
                </c:pt>
                <c:pt idx="45">
                  <c:v>1368</c:v>
                </c:pt>
                <c:pt idx="46">
                  <c:v>1369</c:v>
                </c:pt>
                <c:pt idx="47">
                  <c:v>1370</c:v>
                </c:pt>
                <c:pt idx="48">
                  <c:v>1371</c:v>
                </c:pt>
                <c:pt idx="49">
                  <c:v>1372</c:v>
                </c:pt>
                <c:pt idx="50">
                  <c:v>1373</c:v>
                </c:pt>
                <c:pt idx="51">
                  <c:v>1374</c:v>
                </c:pt>
                <c:pt idx="52">
                  <c:v>1375</c:v>
                </c:pt>
                <c:pt idx="53">
                  <c:v>1376</c:v>
                </c:pt>
                <c:pt idx="54">
                  <c:v>1377</c:v>
                </c:pt>
                <c:pt idx="55">
                  <c:v>1378</c:v>
                </c:pt>
                <c:pt idx="56">
                  <c:v>1379</c:v>
                </c:pt>
                <c:pt idx="57">
                  <c:v>1380</c:v>
                </c:pt>
                <c:pt idx="58">
                  <c:v>1381</c:v>
                </c:pt>
                <c:pt idx="59">
                  <c:v>1382</c:v>
                </c:pt>
                <c:pt idx="60">
                  <c:v>1383</c:v>
                </c:pt>
                <c:pt idx="61">
                  <c:v>1384</c:v>
                </c:pt>
                <c:pt idx="62">
                  <c:v>1385</c:v>
                </c:pt>
                <c:pt idx="63">
                  <c:v>1386</c:v>
                </c:pt>
                <c:pt idx="64">
                  <c:v>1387</c:v>
                </c:pt>
                <c:pt idx="65">
                  <c:v>1388</c:v>
                </c:pt>
                <c:pt idx="66">
                  <c:v>1389</c:v>
                </c:pt>
                <c:pt idx="67">
                  <c:v>1390</c:v>
                </c:pt>
                <c:pt idx="68">
                  <c:v>1391</c:v>
                </c:pt>
                <c:pt idx="69">
                  <c:v>1392</c:v>
                </c:pt>
                <c:pt idx="70">
                  <c:v>1393</c:v>
                </c:pt>
                <c:pt idx="71">
                  <c:v>1394</c:v>
                </c:pt>
                <c:pt idx="72">
                  <c:v>1395</c:v>
                </c:pt>
                <c:pt idx="73">
                  <c:v>1396</c:v>
                </c:pt>
                <c:pt idx="74">
                  <c:v>1397</c:v>
                </c:pt>
                <c:pt idx="75">
                  <c:v>1398</c:v>
                </c:pt>
                <c:pt idx="76">
                  <c:v>1399</c:v>
                </c:pt>
                <c:pt idx="77">
                  <c:v>1400</c:v>
                </c:pt>
                <c:pt idx="78">
                  <c:v>1401</c:v>
                </c:pt>
                <c:pt idx="79">
                  <c:v>1402</c:v>
                </c:pt>
                <c:pt idx="80">
                  <c:v>1403</c:v>
                </c:pt>
                <c:pt idx="81">
                  <c:v>1404</c:v>
                </c:pt>
                <c:pt idx="82">
                  <c:v>1405</c:v>
                </c:pt>
                <c:pt idx="83">
                  <c:v>1406</c:v>
                </c:pt>
                <c:pt idx="84">
                  <c:v>1407</c:v>
                </c:pt>
                <c:pt idx="85">
                  <c:v>1408</c:v>
                </c:pt>
                <c:pt idx="86">
                  <c:v>1409</c:v>
                </c:pt>
                <c:pt idx="87">
                  <c:v>1410</c:v>
                </c:pt>
                <c:pt idx="88">
                  <c:v>1411</c:v>
                </c:pt>
                <c:pt idx="89">
                  <c:v>1412</c:v>
                </c:pt>
                <c:pt idx="90">
                  <c:v>1413</c:v>
                </c:pt>
                <c:pt idx="91">
                  <c:v>1414</c:v>
                </c:pt>
                <c:pt idx="92">
                  <c:v>1415</c:v>
                </c:pt>
                <c:pt idx="93">
                  <c:v>1416</c:v>
                </c:pt>
                <c:pt idx="94">
                  <c:v>1417</c:v>
                </c:pt>
                <c:pt idx="95">
                  <c:v>1418</c:v>
                </c:pt>
                <c:pt idx="96">
                  <c:v>1419</c:v>
                </c:pt>
                <c:pt idx="97">
                  <c:v>1420</c:v>
                </c:pt>
                <c:pt idx="98">
                  <c:v>1421</c:v>
                </c:pt>
                <c:pt idx="99">
                  <c:v>1422</c:v>
                </c:pt>
                <c:pt idx="100">
                  <c:v>1423</c:v>
                </c:pt>
                <c:pt idx="101">
                  <c:v>1424</c:v>
                </c:pt>
                <c:pt idx="102">
                  <c:v>1425</c:v>
                </c:pt>
                <c:pt idx="103">
                  <c:v>1426</c:v>
                </c:pt>
                <c:pt idx="104">
                  <c:v>1427</c:v>
                </c:pt>
                <c:pt idx="105">
                  <c:v>1428</c:v>
                </c:pt>
                <c:pt idx="106">
                  <c:v>1429</c:v>
                </c:pt>
                <c:pt idx="107">
                  <c:v>1430</c:v>
                </c:pt>
                <c:pt idx="108">
                  <c:v>1431</c:v>
                </c:pt>
                <c:pt idx="109">
                  <c:v>1432</c:v>
                </c:pt>
                <c:pt idx="110">
                  <c:v>1433</c:v>
                </c:pt>
                <c:pt idx="111">
                  <c:v>1434</c:v>
                </c:pt>
                <c:pt idx="112">
                  <c:v>1435</c:v>
                </c:pt>
                <c:pt idx="113">
                  <c:v>1436</c:v>
                </c:pt>
                <c:pt idx="114">
                  <c:v>1437</c:v>
                </c:pt>
                <c:pt idx="115">
                  <c:v>1438</c:v>
                </c:pt>
                <c:pt idx="116">
                  <c:v>1439</c:v>
                </c:pt>
                <c:pt idx="117">
                  <c:v>1440</c:v>
                </c:pt>
                <c:pt idx="118">
                  <c:v>1441</c:v>
                </c:pt>
                <c:pt idx="119">
                  <c:v>1442</c:v>
                </c:pt>
                <c:pt idx="120">
                  <c:v>1443</c:v>
                </c:pt>
                <c:pt idx="121">
                  <c:v>1444</c:v>
                </c:pt>
                <c:pt idx="122">
                  <c:v>1445</c:v>
                </c:pt>
                <c:pt idx="123">
                  <c:v>1446</c:v>
                </c:pt>
                <c:pt idx="124">
                  <c:v>1447</c:v>
                </c:pt>
                <c:pt idx="125">
                  <c:v>1448</c:v>
                </c:pt>
                <c:pt idx="126">
                  <c:v>1449</c:v>
                </c:pt>
                <c:pt idx="127">
                  <c:v>1450</c:v>
                </c:pt>
                <c:pt idx="128">
                  <c:v>1451</c:v>
                </c:pt>
                <c:pt idx="129">
                  <c:v>1452</c:v>
                </c:pt>
                <c:pt idx="130">
                  <c:v>1453</c:v>
                </c:pt>
                <c:pt idx="131">
                  <c:v>1454</c:v>
                </c:pt>
                <c:pt idx="132">
                  <c:v>1455</c:v>
                </c:pt>
                <c:pt idx="133">
                  <c:v>1456</c:v>
                </c:pt>
                <c:pt idx="134">
                  <c:v>1457</c:v>
                </c:pt>
                <c:pt idx="135">
                  <c:v>1458</c:v>
                </c:pt>
                <c:pt idx="136">
                  <c:v>1459</c:v>
                </c:pt>
                <c:pt idx="137">
                  <c:v>1460</c:v>
                </c:pt>
                <c:pt idx="138">
                  <c:v>1461</c:v>
                </c:pt>
                <c:pt idx="139">
                  <c:v>1462</c:v>
                </c:pt>
                <c:pt idx="140">
                  <c:v>1463</c:v>
                </c:pt>
                <c:pt idx="141">
                  <c:v>1464</c:v>
                </c:pt>
                <c:pt idx="142">
                  <c:v>1465</c:v>
                </c:pt>
                <c:pt idx="143">
                  <c:v>1466</c:v>
                </c:pt>
                <c:pt idx="144">
                  <c:v>1467</c:v>
                </c:pt>
                <c:pt idx="145">
                  <c:v>1468</c:v>
                </c:pt>
                <c:pt idx="146">
                  <c:v>1469</c:v>
                </c:pt>
                <c:pt idx="147">
                  <c:v>1470</c:v>
                </c:pt>
                <c:pt idx="148">
                  <c:v>1471</c:v>
                </c:pt>
                <c:pt idx="149">
                  <c:v>1472</c:v>
                </c:pt>
                <c:pt idx="150">
                  <c:v>1473</c:v>
                </c:pt>
                <c:pt idx="151">
                  <c:v>1474</c:v>
                </c:pt>
                <c:pt idx="152">
                  <c:v>1475</c:v>
                </c:pt>
                <c:pt idx="153">
                  <c:v>1476</c:v>
                </c:pt>
                <c:pt idx="154">
                  <c:v>1477</c:v>
                </c:pt>
                <c:pt idx="155">
                  <c:v>1478</c:v>
                </c:pt>
                <c:pt idx="156">
                  <c:v>1479</c:v>
                </c:pt>
                <c:pt idx="157">
                  <c:v>1480</c:v>
                </c:pt>
                <c:pt idx="158">
                  <c:v>1481</c:v>
                </c:pt>
                <c:pt idx="159">
                  <c:v>1482</c:v>
                </c:pt>
                <c:pt idx="160">
                  <c:v>1483</c:v>
                </c:pt>
                <c:pt idx="161">
                  <c:v>1484</c:v>
                </c:pt>
                <c:pt idx="162">
                  <c:v>1485</c:v>
                </c:pt>
                <c:pt idx="163">
                  <c:v>1486</c:v>
                </c:pt>
                <c:pt idx="164">
                  <c:v>1487</c:v>
                </c:pt>
                <c:pt idx="165">
                  <c:v>1488</c:v>
                </c:pt>
                <c:pt idx="166">
                  <c:v>1489</c:v>
                </c:pt>
                <c:pt idx="167">
                  <c:v>1490</c:v>
                </c:pt>
                <c:pt idx="168">
                  <c:v>1491</c:v>
                </c:pt>
                <c:pt idx="169">
                  <c:v>1492</c:v>
                </c:pt>
                <c:pt idx="170">
                  <c:v>1493</c:v>
                </c:pt>
                <c:pt idx="171">
                  <c:v>1494</c:v>
                </c:pt>
                <c:pt idx="172">
                  <c:v>1495</c:v>
                </c:pt>
                <c:pt idx="173">
                  <c:v>1496</c:v>
                </c:pt>
                <c:pt idx="174">
                  <c:v>1497</c:v>
                </c:pt>
                <c:pt idx="175">
                  <c:v>1498</c:v>
                </c:pt>
                <c:pt idx="176">
                  <c:v>1499</c:v>
                </c:pt>
                <c:pt idx="177">
                  <c:v>1500</c:v>
                </c:pt>
                <c:pt idx="178">
                  <c:v>1501</c:v>
                </c:pt>
                <c:pt idx="179">
                  <c:v>1502</c:v>
                </c:pt>
                <c:pt idx="180">
                  <c:v>1503</c:v>
                </c:pt>
                <c:pt idx="181">
                  <c:v>1504</c:v>
                </c:pt>
                <c:pt idx="182">
                  <c:v>1505</c:v>
                </c:pt>
                <c:pt idx="183">
                  <c:v>1506</c:v>
                </c:pt>
                <c:pt idx="184">
                  <c:v>1507</c:v>
                </c:pt>
                <c:pt idx="185">
                  <c:v>1508</c:v>
                </c:pt>
                <c:pt idx="186">
                  <c:v>1509</c:v>
                </c:pt>
                <c:pt idx="187">
                  <c:v>1510</c:v>
                </c:pt>
                <c:pt idx="188">
                  <c:v>1511</c:v>
                </c:pt>
                <c:pt idx="189">
                  <c:v>1512</c:v>
                </c:pt>
                <c:pt idx="190">
                  <c:v>1513</c:v>
                </c:pt>
                <c:pt idx="191">
                  <c:v>1514</c:v>
                </c:pt>
              </c:numCache>
            </c:numRef>
          </c:xVal>
          <c:yVal>
            <c:numRef>
              <c:f>'SUM+stats no Q TMZ'!$AF$5:$AF$1000</c:f>
              <c:numCache>
                <c:formatCode>General</c:formatCode>
                <c:ptCount val="996"/>
                <c:pt idx="0">
                  <c:v>0.97994475691326077</c:v>
                </c:pt>
                <c:pt idx="1">
                  <c:v>2.2127020259158727</c:v>
                </c:pt>
                <c:pt idx="2">
                  <c:v>1.0622491347629814</c:v>
                </c:pt>
                <c:pt idx="3">
                  <c:v>1.4394209022171489</c:v>
                </c:pt>
                <c:pt idx="4">
                  <c:v>0.77522030496861816</c:v>
                </c:pt>
                <c:pt idx="5">
                  <c:v>1.1233673865436564</c:v>
                </c:pt>
                <c:pt idx="6">
                  <c:v>1.3187952674184968</c:v>
                </c:pt>
                <c:pt idx="7">
                  <c:v>0.96047267735910136</c:v>
                </c:pt>
                <c:pt idx="8">
                  <c:v>0.96656733278972029</c:v>
                </c:pt>
                <c:pt idx="9">
                  <c:v>0.82103106687912952</c:v>
                </c:pt>
                <c:pt idx="10">
                  <c:v>1.2024016051572854</c:v>
                </c:pt>
                <c:pt idx="11">
                  <c:v>0.86993018274940581</c:v>
                </c:pt>
                <c:pt idx="12">
                  <c:v>0.80707569964386738</c:v>
                </c:pt>
                <c:pt idx="13">
                  <c:v>1.0826868142567518</c:v>
                </c:pt>
                <c:pt idx="14">
                  <c:v>1.3938829697070974</c:v>
                </c:pt>
                <c:pt idx="15">
                  <c:v>0.94000752833611356</c:v>
                </c:pt>
                <c:pt idx="16">
                  <c:v>1.0528447555053246</c:v>
                </c:pt>
                <c:pt idx="17">
                  <c:v>1.321759993337781</c:v>
                </c:pt>
                <c:pt idx="18">
                  <c:v>0.7524553763149967</c:v>
                </c:pt>
                <c:pt idx="19">
                  <c:v>2.0728514180273518</c:v>
                </c:pt>
                <c:pt idx="20">
                  <c:v>1.1074100913452047</c:v>
                </c:pt>
                <c:pt idx="21">
                  <c:v>1.0720350992692869</c:v>
                </c:pt>
                <c:pt idx="22">
                  <c:v>1.2001823550651363</c:v>
                </c:pt>
                <c:pt idx="23">
                  <c:v>1.178224001768768</c:v>
                </c:pt>
                <c:pt idx="24">
                  <c:v>1.3931863104980029</c:v>
                </c:pt>
                <c:pt idx="25">
                  <c:v>1.915814990336608</c:v>
                </c:pt>
                <c:pt idx="26">
                  <c:v>1.6652894210184541</c:v>
                </c:pt>
                <c:pt idx="27">
                  <c:v>0.92481755638602292</c:v>
                </c:pt>
                <c:pt idx="28">
                  <c:v>1.0401415603558417</c:v>
                </c:pt>
                <c:pt idx="29">
                  <c:v>1.4638551758067673</c:v>
                </c:pt>
                <c:pt idx="30">
                  <c:v>0.51737905923605221</c:v>
                </c:pt>
                <c:pt idx="31">
                  <c:v>1.2297113589696624</c:v>
                </c:pt>
                <c:pt idx="32">
                  <c:v>1.0392056336106412</c:v>
                </c:pt>
                <c:pt idx="33">
                  <c:v>0.82630199086982303</c:v>
                </c:pt>
                <c:pt idx="34">
                  <c:v>0.87600205483903559</c:v>
                </c:pt>
                <c:pt idx="35">
                  <c:v>1.1957283207919829</c:v>
                </c:pt>
                <c:pt idx="36">
                  <c:v>1.4446752955913527</c:v>
                </c:pt>
                <c:pt idx="37">
                  <c:v>1.1599146290574807</c:v>
                </c:pt>
                <c:pt idx="38">
                  <c:v>0.95703150186144093</c:v>
                </c:pt>
                <c:pt idx="39">
                  <c:v>0.58897930088565786</c:v>
                </c:pt>
                <c:pt idx="40">
                  <c:v>1.4821569149303495</c:v>
                </c:pt>
                <c:pt idx="41">
                  <c:v>0.99329714568542982</c:v>
                </c:pt>
                <c:pt idx="42">
                  <c:v>1.4104020288690544</c:v>
                </c:pt>
                <c:pt idx="43">
                  <c:v>1.5964398360132561</c:v>
                </c:pt>
                <c:pt idx="44">
                  <c:v>1.1854834822206279</c:v>
                </c:pt>
                <c:pt idx="45">
                  <c:v>2.1792555273960694</c:v>
                </c:pt>
                <c:pt idx="46">
                  <c:v>0.97060482338159859</c:v>
                </c:pt>
                <c:pt idx="47">
                  <c:v>1.3301019119644628</c:v>
                </c:pt>
                <c:pt idx="48">
                  <c:v>1.5276252660991509</c:v>
                </c:pt>
                <c:pt idx="49">
                  <c:v>1.5974285381337177</c:v>
                </c:pt>
                <c:pt idx="50">
                  <c:v>0.89397410263779298</c:v>
                </c:pt>
                <c:pt idx="51">
                  <c:v>0.68233047089888332</c:v>
                </c:pt>
                <c:pt idx="52">
                  <c:v>0.79839166869000699</c:v>
                </c:pt>
                <c:pt idx="53">
                  <c:v>0.75701739956191605</c:v>
                </c:pt>
                <c:pt idx="54">
                  <c:v>1.2437894898327184</c:v>
                </c:pt>
                <c:pt idx="55">
                  <c:v>0.81626468310337563</c:v>
                </c:pt>
                <c:pt idx="56">
                  <c:v>1.5282700632833099</c:v>
                </c:pt>
                <c:pt idx="57">
                  <c:v>1.2079412901150215</c:v>
                </c:pt>
                <c:pt idx="58">
                  <c:v>0.9992000735002593</c:v>
                </c:pt>
                <c:pt idx="59">
                  <c:v>1.2684343609160535</c:v>
                </c:pt>
                <c:pt idx="60">
                  <c:v>0.80764692011641981</c:v>
                </c:pt>
                <c:pt idx="61">
                  <c:v>1.0933922991433367</c:v>
                </c:pt>
                <c:pt idx="62">
                  <c:v>1.5272208303432055</c:v>
                </c:pt>
                <c:pt idx="63">
                  <c:v>0.99237740396593743</c:v>
                </c:pt>
                <c:pt idx="64">
                  <c:v>1.1421851915658785</c:v>
                </c:pt>
                <c:pt idx="65">
                  <c:v>1.2146595863988294</c:v>
                </c:pt>
                <c:pt idx="66">
                  <c:v>0.96637378557011644</c:v>
                </c:pt>
                <c:pt idx="67">
                  <c:v>1.0307768615455695</c:v>
                </c:pt>
                <c:pt idx="68">
                  <c:v>1.1833769769135709</c:v>
                </c:pt>
                <c:pt idx="69">
                  <c:v>1.0652085133198688</c:v>
                </c:pt>
                <c:pt idx="70">
                  <c:v>1.3859349440977007</c:v>
                </c:pt>
                <c:pt idx="71">
                  <c:v>1.2220225430544585</c:v>
                </c:pt>
                <c:pt idx="72">
                  <c:v>0.85800504345402562</c:v>
                </c:pt>
                <c:pt idx="73">
                  <c:v>1.5238666481083485</c:v>
                </c:pt>
                <c:pt idx="74">
                  <c:v>1.088143274359844</c:v>
                </c:pt>
                <c:pt idx="75">
                  <c:v>1.0041457973495875</c:v>
                </c:pt>
                <c:pt idx="76">
                  <c:v>1.1076716006935983</c:v>
                </c:pt>
                <c:pt idx="77">
                  <c:v>1.1874898139644396</c:v>
                </c:pt>
                <c:pt idx="78">
                  <c:v>1.8972661155876678</c:v>
                </c:pt>
                <c:pt idx="79">
                  <c:v>1.1040817338827627</c:v>
                </c:pt>
                <c:pt idx="80">
                  <c:v>0.90445042862856495</c:v>
                </c:pt>
                <c:pt idx="81">
                  <c:v>1.0320094958346293</c:v>
                </c:pt>
                <c:pt idx="82">
                  <c:v>1.1192986854227778</c:v>
                </c:pt>
                <c:pt idx="83">
                  <c:v>1.4225482141074315</c:v>
                </c:pt>
                <c:pt idx="84">
                  <c:v>0.75498135168768399</c:v>
                </c:pt>
                <c:pt idx="85">
                  <c:v>0.92269182384858706</c:v>
                </c:pt>
                <c:pt idx="86">
                  <c:v>1.195046342222275</c:v>
                </c:pt>
                <c:pt idx="87">
                  <c:v>1.0364316527111472</c:v>
                </c:pt>
                <c:pt idx="88">
                  <c:v>0.73020614415999396</c:v>
                </c:pt>
                <c:pt idx="89">
                  <c:v>1.049385185969361</c:v>
                </c:pt>
                <c:pt idx="90">
                  <c:v>1.1256617927813126</c:v>
                </c:pt>
                <c:pt idx="91">
                  <c:v>0.79145863100100566</c:v>
                </c:pt>
                <c:pt idx="92">
                  <c:v>0.54622515005193895</c:v>
                </c:pt>
                <c:pt idx="93">
                  <c:v>1.961770184269745</c:v>
                </c:pt>
                <c:pt idx="94">
                  <c:v>1.1833680912628923</c:v>
                </c:pt>
                <c:pt idx="95">
                  <c:v>1.3371067559070713</c:v>
                </c:pt>
                <c:pt idx="96">
                  <c:v>1.0840834617397515</c:v>
                </c:pt>
                <c:pt idx="97">
                  <c:v>0.80333857254120467</c:v>
                </c:pt>
                <c:pt idx="98">
                  <c:v>0.71417570337827319</c:v>
                </c:pt>
                <c:pt idx="99">
                  <c:v>1.1246280884664168</c:v>
                </c:pt>
                <c:pt idx="100">
                  <c:v>0.88144516374455095</c:v>
                </c:pt>
                <c:pt idx="101">
                  <c:v>1.0687441603951757</c:v>
                </c:pt>
                <c:pt idx="102">
                  <c:v>1.2349956453366522</c:v>
                </c:pt>
                <c:pt idx="103">
                  <c:v>1.2073612948411583</c:v>
                </c:pt>
                <c:pt idx="104">
                  <c:v>1.453005467884728</c:v>
                </c:pt>
                <c:pt idx="105">
                  <c:v>1.4025265076396574</c:v>
                </c:pt>
                <c:pt idx="106">
                  <c:v>1.6201702858132878</c:v>
                </c:pt>
                <c:pt idx="107">
                  <c:v>0.95687507754574253</c:v>
                </c:pt>
                <c:pt idx="108">
                  <c:v>1.075926284774265</c:v>
                </c:pt>
                <c:pt idx="109">
                  <c:v>1.1041141593208961</c:v>
                </c:pt>
                <c:pt idx="110">
                  <c:v>1.0267426904482422</c:v>
                </c:pt>
                <c:pt idx="111">
                  <c:v>0.84528325928139525</c:v>
                </c:pt>
                <c:pt idx="112">
                  <c:v>0.94418324576574275</c:v>
                </c:pt>
                <c:pt idx="113">
                  <c:v>1.1644306705929954</c:v>
                </c:pt>
                <c:pt idx="114">
                  <c:v>1.0008891248221194</c:v>
                </c:pt>
                <c:pt idx="115">
                  <c:v>1.7698964097721237</c:v>
                </c:pt>
                <c:pt idx="116">
                  <c:v>1.3985175848971854</c:v>
                </c:pt>
                <c:pt idx="117">
                  <c:v>0.62892853998359222</c:v>
                </c:pt>
                <c:pt idx="118">
                  <c:v>0.66267484523646913</c:v>
                </c:pt>
                <c:pt idx="119">
                  <c:v>1.7321087618652393</c:v>
                </c:pt>
                <c:pt idx="120">
                  <c:v>0.95279557353419619</c:v>
                </c:pt>
                <c:pt idx="121">
                  <c:v>1.3239484826939441</c:v>
                </c:pt>
                <c:pt idx="122">
                  <c:v>1.3285825055935012</c:v>
                </c:pt>
                <c:pt idx="123">
                  <c:v>1.1752511851550853</c:v>
                </c:pt>
                <c:pt idx="124">
                  <c:v>1.3766574536321583</c:v>
                </c:pt>
                <c:pt idx="125">
                  <c:v>1.0825002030480793</c:v>
                </c:pt>
                <c:pt idx="126">
                  <c:v>0.7770073990669133</c:v>
                </c:pt>
                <c:pt idx="127">
                  <c:v>1.1500977163257322</c:v>
                </c:pt>
                <c:pt idx="128">
                  <c:v>1.422383925174888</c:v>
                </c:pt>
                <c:pt idx="129">
                  <c:v>1.8358669972880532</c:v>
                </c:pt>
                <c:pt idx="130">
                  <c:v>0.97616676439420136</c:v>
                </c:pt>
                <c:pt idx="131">
                  <c:v>0.88017896440477617</c:v>
                </c:pt>
                <c:pt idx="132">
                  <c:v>0.831472708749455</c:v>
                </c:pt>
                <c:pt idx="133">
                  <c:v>1.0353142516185194</c:v>
                </c:pt>
                <c:pt idx="134">
                  <c:v>0.78768610925528326</c:v>
                </c:pt>
                <c:pt idx="135">
                  <c:v>0.80806688633372015</c:v>
                </c:pt>
                <c:pt idx="136">
                  <c:v>1.6814718139786085</c:v>
                </c:pt>
                <c:pt idx="137">
                  <c:v>0.79058346810905678</c:v>
                </c:pt>
                <c:pt idx="138">
                  <c:v>1.1370790987042947</c:v>
                </c:pt>
                <c:pt idx="139">
                  <c:v>2.1007534687845402</c:v>
                </c:pt>
                <c:pt idx="140">
                  <c:v>1.0777413503488631</c:v>
                </c:pt>
                <c:pt idx="141">
                  <c:v>0.98245529599935366</c:v>
                </c:pt>
                <c:pt idx="142">
                  <c:v>0.99487438940370199</c:v>
                </c:pt>
                <c:pt idx="143">
                  <c:v>1.1563411788046847</c:v>
                </c:pt>
                <c:pt idx="144">
                  <c:v>1.5907871541564043</c:v>
                </c:pt>
                <c:pt idx="145">
                  <c:v>1.1644728709050189</c:v>
                </c:pt>
                <c:pt idx="146">
                  <c:v>0.92659625456782047</c:v>
                </c:pt>
                <c:pt idx="147">
                  <c:v>0.86756593027326168</c:v>
                </c:pt>
                <c:pt idx="148">
                  <c:v>1.2730052617134955</c:v>
                </c:pt>
                <c:pt idx="149">
                  <c:v>1.3057920177679576</c:v>
                </c:pt>
                <c:pt idx="150">
                  <c:v>1.0690968116077102</c:v>
                </c:pt>
                <c:pt idx="151">
                  <c:v>0.97541490382776197</c:v>
                </c:pt>
                <c:pt idx="152">
                  <c:v>1.9437449911185529</c:v>
                </c:pt>
                <c:pt idx="153">
                  <c:v>1.2946490312693191</c:v>
                </c:pt>
                <c:pt idx="154">
                  <c:v>1.0360223607826051</c:v>
                </c:pt>
                <c:pt idx="155">
                  <c:v>1.5522406357751821</c:v>
                </c:pt>
                <c:pt idx="156">
                  <c:v>1.0782364061417082</c:v>
                </c:pt>
                <c:pt idx="157">
                  <c:v>1.465091620160458</c:v>
                </c:pt>
                <c:pt idx="158">
                  <c:v>1.1873662409689063</c:v>
                </c:pt>
                <c:pt idx="159">
                  <c:v>1.1639793051760501</c:v>
                </c:pt>
                <c:pt idx="160">
                  <c:v>1.0261004780045826</c:v>
                </c:pt>
                <c:pt idx="161">
                  <c:v>0.65169840753229347</c:v>
                </c:pt>
                <c:pt idx="162">
                  <c:v>1.1541798361765572</c:v>
                </c:pt>
                <c:pt idx="163">
                  <c:v>1.3012502364233307</c:v>
                </c:pt>
                <c:pt idx="164">
                  <c:v>1.9000020496534347</c:v>
                </c:pt>
                <c:pt idx="165">
                  <c:v>1.0583993836348364</c:v>
                </c:pt>
                <c:pt idx="166">
                  <c:v>0.79689811445400671</c:v>
                </c:pt>
                <c:pt idx="167">
                  <c:v>1.0229415584052688</c:v>
                </c:pt>
                <c:pt idx="168">
                  <c:v>1.3481212817723931</c:v>
                </c:pt>
                <c:pt idx="169">
                  <c:v>0.93822591281644707</c:v>
                </c:pt>
                <c:pt idx="170">
                  <c:v>1.0232037940407501</c:v>
                </c:pt>
                <c:pt idx="171">
                  <c:v>0.58979906249590397</c:v>
                </c:pt>
                <c:pt idx="172">
                  <c:v>1.164123754632798</c:v>
                </c:pt>
                <c:pt idx="173">
                  <c:v>0.85602531679594973</c:v>
                </c:pt>
                <c:pt idx="174">
                  <c:v>0.86838335844168701</c:v>
                </c:pt>
                <c:pt idx="175">
                  <c:v>1.53940165404689</c:v>
                </c:pt>
                <c:pt idx="176">
                  <c:v>1.0147398620402992</c:v>
                </c:pt>
                <c:pt idx="177">
                  <c:v>1.9259985138292592</c:v>
                </c:pt>
                <c:pt idx="178">
                  <c:v>0.93798962385812568</c:v>
                </c:pt>
                <c:pt idx="179">
                  <c:v>0.98901562393228748</c:v>
                </c:pt>
                <c:pt idx="180">
                  <c:v>1.0043497764414342</c:v>
                </c:pt>
                <c:pt idx="181">
                  <c:v>1.4367308062332182</c:v>
                </c:pt>
                <c:pt idx="182">
                  <c:v>0.59018220602805371</c:v>
                </c:pt>
                <c:pt idx="183">
                  <c:v>0.85348224845203413</c:v>
                </c:pt>
                <c:pt idx="184">
                  <c:v>1.1216916684095972</c:v>
                </c:pt>
                <c:pt idx="185">
                  <c:v>1.1550534213549155</c:v>
                </c:pt>
                <c:pt idx="186">
                  <c:v>1.6333444009330558</c:v>
                </c:pt>
                <c:pt idx="187">
                  <c:v>1.0872382302249164</c:v>
                </c:pt>
                <c:pt idx="188">
                  <c:v>1.266297783446527</c:v>
                </c:pt>
                <c:pt idx="189">
                  <c:v>1.1395242401337515</c:v>
                </c:pt>
                <c:pt idx="190">
                  <c:v>1.5311805738513609</c:v>
                </c:pt>
              </c:numCache>
            </c:numRef>
          </c:yVal>
          <c:smooth val="0"/>
          <c:extLst>
            <c:ext xmlns:c16="http://schemas.microsoft.com/office/drawing/2014/chart" uri="{C3380CC4-5D6E-409C-BE32-E72D297353CC}">
              <c16:uniqueId val="{00000002-4752-4E77-AC4F-09276F2CF552}"/>
            </c:ext>
          </c:extLst>
        </c:ser>
        <c:ser>
          <c:idx val="5"/>
          <c:order val="3"/>
          <c:tx>
            <c:strRef>
              <c:f>'SUM+stats no Q TMZ'!$M$4</c:f>
              <c:strCache>
                <c:ptCount val="1"/>
                <c:pt idx="0">
                  <c:v>PQ 60 uM</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TMZ'!$L$5:$L$1000</c:f>
              <c:numCache>
                <c:formatCode>General</c:formatCode>
                <c:ptCount val="996"/>
                <c:pt idx="0">
                  <c:v>1006</c:v>
                </c:pt>
                <c:pt idx="1">
                  <c:v>1007</c:v>
                </c:pt>
                <c:pt idx="2">
                  <c:v>1008</c:v>
                </c:pt>
                <c:pt idx="3">
                  <c:v>1009</c:v>
                </c:pt>
                <c:pt idx="4">
                  <c:v>1010</c:v>
                </c:pt>
                <c:pt idx="5">
                  <c:v>1011</c:v>
                </c:pt>
                <c:pt idx="6">
                  <c:v>1012</c:v>
                </c:pt>
                <c:pt idx="7">
                  <c:v>1013</c:v>
                </c:pt>
                <c:pt idx="8">
                  <c:v>1014</c:v>
                </c:pt>
                <c:pt idx="9">
                  <c:v>1015</c:v>
                </c:pt>
                <c:pt idx="10">
                  <c:v>1016</c:v>
                </c:pt>
                <c:pt idx="11">
                  <c:v>1017</c:v>
                </c:pt>
                <c:pt idx="12">
                  <c:v>1018</c:v>
                </c:pt>
                <c:pt idx="13">
                  <c:v>1019</c:v>
                </c:pt>
                <c:pt idx="14">
                  <c:v>1020</c:v>
                </c:pt>
                <c:pt idx="15">
                  <c:v>1021</c:v>
                </c:pt>
                <c:pt idx="16">
                  <c:v>1022</c:v>
                </c:pt>
                <c:pt idx="17">
                  <c:v>1023</c:v>
                </c:pt>
                <c:pt idx="18">
                  <c:v>1024</c:v>
                </c:pt>
                <c:pt idx="19">
                  <c:v>1025</c:v>
                </c:pt>
                <c:pt idx="20">
                  <c:v>1026</c:v>
                </c:pt>
                <c:pt idx="21">
                  <c:v>1027</c:v>
                </c:pt>
                <c:pt idx="22">
                  <c:v>1028</c:v>
                </c:pt>
                <c:pt idx="23">
                  <c:v>1029</c:v>
                </c:pt>
                <c:pt idx="24">
                  <c:v>1030</c:v>
                </c:pt>
                <c:pt idx="25">
                  <c:v>1031</c:v>
                </c:pt>
                <c:pt idx="26">
                  <c:v>1032</c:v>
                </c:pt>
                <c:pt idx="27">
                  <c:v>1033</c:v>
                </c:pt>
                <c:pt idx="28">
                  <c:v>1034</c:v>
                </c:pt>
                <c:pt idx="29">
                  <c:v>1035</c:v>
                </c:pt>
                <c:pt idx="30">
                  <c:v>1036</c:v>
                </c:pt>
                <c:pt idx="31">
                  <c:v>1037</c:v>
                </c:pt>
                <c:pt idx="32">
                  <c:v>1038</c:v>
                </c:pt>
                <c:pt idx="33">
                  <c:v>1039</c:v>
                </c:pt>
                <c:pt idx="34">
                  <c:v>1040</c:v>
                </c:pt>
                <c:pt idx="35">
                  <c:v>1041</c:v>
                </c:pt>
                <c:pt idx="36">
                  <c:v>1042</c:v>
                </c:pt>
                <c:pt idx="37">
                  <c:v>1043</c:v>
                </c:pt>
                <c:pt idx="38">
                  <c:v>1044</c:v>
                </c:pt>
                <c:pt idx="39">
                  <c:v>1045</c:v>
                </c:pt>
                <c:pt idx="40">
                  <c:v>1046</c:v>
                </c:pt>
                <c:pt idx="41">
                  <c:v>1047</c:v>
                </c:pt>
                <c:pt idx="42">
                  <c:v>1048</c:v>
                </c:pt>
                <c:pt idx="43">
                  <c:v>1049</c:v>
                </c:pt>
                <c:pt idx="44">
                  <c:v>1050</c:v>
                </c:pt>
                <c:pt idx="45">
                  <c:v>1051</c:v>
                </c:pt>
                <c:pt idx="46">
                  <c:v>1052</c:v>
                </c:pt>
                <c:pt idx="47">
                  <c:v>1053</c:v>
                </c:pt>
                <c:pt idx="48">
                  <c:v>1054</c:v>
                </c:pt>
                <c:pt idx="49">
                  <c:v>1055</c:v>
                </c:pt>
                <c:pt idx="50">
                  <c:v>1056</c:v>
                </c:pt>
                <c:pt idx="51">
                  <c:v>1057</c:v>
                </c:pt>
                <c:pt idx="52">
                  <c:v>1058</c:v>
                </c:pt>
                <c:pt idx="53">
                  <c:v>1059</c:v>
                </c:pt>
                <c:pt idx="54">
                  <c:v>1060</c:v>
                </c:pt>
                <c:pt idx="55">
                  <c:v>1061</c:v>
                </c:pt>
                <c:pt idx="56">
                  <c:v>1062</c:v>
                </c:pt>
                <c:pt idx="57">
                  <c:v>1063</c:v>
                </c:pt>
                <c:pt idx="58">
                  <c:v>1064</c:v>
                </c:pt>
                <c:pt idx="59">
                  <c:v>1065</c:v>
                </c:pt>
                <c:pt idx="60">
                  <c:v>1066</c:v>
                </c:pt>
                <c:pt idx="61">
                  <c:v>1067</c:v>
                </c:pt>
                <c:pt idx="62">
                  <c:v>1068</c:v>
                </c:pt>
                <c:pt idx="63">
                  <c:v>1069</c:v>
                </c:pt>
                <c:pt idx="64">
                  <c:v>1070</c:v>
                </c:pt>
                <c:pt idx="65">
                  <c:v>1071</c:v>
                </c:pt>
                <c:pt idx="66">
                  <c:v>1072</c:v>
                </c:pt>
                <c:pt idx="67">
                  <c:v>1073</c:v>
                </c:pt>
                <c:pt idx="68">
                  <c:v>1074</c:v>
                </c:pt>
                <c:pt idx="69">
                  <c:v>1075</c:v>
                </c:pt>
                <c:pt idx="70">
                  <c:v>1076</c:v>
                </c:pt>
                <c:pt idx="71">
                  <c:v>1077</c:v>
                </c:pt>
                <c:pt idx="72">
                  <c:v>1078</c:v>
                </c:pt>
                <c:pt idx="73">
                  <c:v>1079</c:v>
                </c:pt>
                <c:pt idx="74">
                  <c:v>1080</c:v>
                </c:pt>
                <c:pt idx="75">
                  <c:v>1081</c:v>
                </c:pt>
                <c:pt idx="76">
                  <c:v>1082</c:v>
                </c:pt>
                <c:pt idx="77">
                  <c:v>1083</c:v>
                </c:pt>
                <c:pt idx="78">
                  <c:v>1084</c:v>
                </c:pt>
                <c:pt idx="79">
                  <c:v>1085</c:v>
                </c:pt>
                <c:pt idx="80">
                  <c:v>1086</c:v>
                </c:pt>
                <c:pt idx="81">
                  <c:v>1087</c:v>
                </c:pt>
                <c:pt idx="82">
                  <c:v>1088</c:v>
                </c:pt>
                <c:pt idx="83">
                  <c:v>1089</c:v>
                </c:pt>
                <c:pt idx="84">
                  <c:v>1090</c:v>
                </c:pt>
                <c:pt idx="85">
                  <c:v>1091</c:v>
                </c:pt>
                <c:pt idx="86">
                  <c:v>1092</c:v>
                </c:pt>
                <c:pt idx="87">
                  <c:v>1093</c:v>
                </c:pt>
                <c:pt idx="88">
                  <c:v>1094</c:v>
                </c:pt>
                <c:pt idx="89">
                  <c:v>1095</c:v>
                </c:pt>
                <c:pt idx="90">
                  <c:v>1096</c:v>
                </c:pt>
                <c:pt idx="91">
                  <c:v>1097</c:v>
                </c:pt>
                <c:pt idx="92">
                  <c:v>1098</c:v>
                </c:pt>
                <c:pt idx="93">
                  <c:v>1099</c:v>
                </c:pt>
                <c:pt idx="94">
                  <c:v>1100</c:v>
                </c:pt>
                <c:pt idx="95">
                  <c:v>1101</c:v>
                </c:pt>
                <c:pt idx="96">
                  <c:v>1102</c:v>
                </c:pt>
                <c:pt idx="97">
                  <c:v>1103</c:v>
                </c:pt>
                <c:pt idx="98">
                  <c:v>1104</c:v>
                </c:pt>
                <c:pt idx="99">
                  <c:v>1105</c:v>
                </c:pt>
                <c:pt idx="100">
                  <c:v>1106</c:v>
                </c:pt>
                <c:pt idx="101">
                  <c:v>1107</c:v>
                </c:pt>
                <c:pt idx="102">
                  <c:v>1108</c:v>
                </c:pt>
                <c:pt idx="103">
                  <c:v>1109</c:v>
                </c:pt>
                <c:pt idx="104">
                  <c:v>1110</c:v>
                </c:pt>
                <c:pt idx="105">
                  <c:v>1111</c:v>
                </c:pt>
                <c:pt idx="106">
                  <c:v>1112</c:v>
                </c:pt>
                <c:pt idx="107">
                  <c:v>1113</c:v>
                </c:pt>
                <c:pt idx="108">
                  <c:v>1114</c:v>
                </c:pt>
                <c:pt idx="109">
                  <c:v>1115</c:v>
                </c:pt>
                <c:pt idx="110">
                  <c:v>1116</c:v>
                </c:pt>
                <c:pt idx="111">
                  <c:v>1117</c:v>
                </c:pt>
                <c:pt idx="112">
                  <c:v>1118</c:v>
                </c:pt>
                <c:pt idx="113">
                  <c:v>1119</c:v>
                </c:pt>
                <c:pt idx="114">
                  <c:v>1120</c:v>
                </c:pt>
                <c:pt idx="115">
                  <c:v>1121</c:v>
                </c:pt>
                <c:pt idx="116">
                  <c:v>1122</c:v>
                </c:pt>
                <c:pt idx="117">
                  <c:v>1123</c:v>
                </c:pt>
                <c:pt idx="118">
                  <c:v>1124</c:v>
                </c:pt>
                <c:pt idx="119">
                  <c:v>1125</c:v>
                </c:pt>
                <c:pt idx="120">
                  <c:v>1126</c:v>
                </c:pt>
                <c:pt idx="121">
                  <c:v>1127</c:v>
                </c:pt>
                <c:pt idx="122">
                  <c:v>1128</c:v>
                </c:pt>
                <c:pt idx="123">
                  <c:v>1129</c:v>
                </c:pt>
                <c:pt idx="124">
                  <c:v>1130</c:v>
                </c:pt>
                <c:pt idx="125">
                  <c:v>1131</c:v>
                </c:pt>
                <c:pt idx="126">
                  <c:v>1132</c:v>
                </c:pt>
                <c:pt idx="127">
                  <c:v>1133</c:v>
                </c:pt>
                <c:pt idx="128">
                  <c:v>1134</c:v>
                </c:pt>
                <c:pt idx="129">
                  <c:v>1135</c:v>
                </c:pt>
                <c:pt idx="130">
                  <c:v>1136</c:v>
                </c:pt>
                <c:pt idx="131">
                  <c:v>1137</c:v>
                </c:pt>
                <c:pt idx="132">
                  <c:v>1138</c:v>
                </c:pt>
                <c:pt idx="133">
                  <c:v>1139</c:v>
                </c:pt>
                <c:pt idx="134">
                  <c:v>1140</c:v>
                </c:pt>
                <c:pt idx="135">
                  <c:v>1141</c:v>
                </c:pt>
                <c:pt idx="136">
                  <c:v>1142</c:v>
                </c:pt>
                <c:pt idx="137">
                  <c:v>1143</c:v>
                </c:pt>
                <c:pt idx="138">
                  <c:v>1144</c:v>
                </c:pt>
                <c:pt idx="139">
                  <c:v>1145</c:v>
                </c:pt>
                <c:pt idx="140">
                  <c:v>1146</c:v>
                </c:pt>
                <c:pt idx="141">
                  <c:v>1147</c:v>
                </c:pt>
                <c:pt idx="142">
                  <c:v>1148</c:v>
                </c:pt>
                <c:pt idx="143">
                  <c:v>1149</c:v>
                </c:pt>
                <c:pt idx="144">
                  <c:v>1150</c:v>
                </c:pt>
                <c:pt idx="145">
                  <c:v>1151</c:v>
                </c:pt>
                <c:pt idx="146">
                  <c:v>1152</c:v>
                </c:pt>
                <c:pt idx="147">
                  <c:v>1153</c:v>
                </c:pt>
                <c:pt idx="148">
                  <c:v>1154</c:v>
                </c:pt>
                <c:pt idx="149">
                  <c:v>1155</c:v>
                </c:pt>
                <c:pt idx="150">
                  <c:v>1156</c:v>
                </c:pt>
                <c:pt idx="151">
                  <c:v>1157</c:v>
                </c:pt>
                <c:pt idx="152">
                  <c:v>1158</c:v>
                </c:pt>
                <c:pt idx="153">
                  <c:v>1159</c:v>
                </c:pt>
                <c:pt idx="154">
                  <c:v>1160</c:v>
                </c:pt>
                <c:pt idx="155">
                  <c:v>1161</c:v>
                </c:pt>
                <c:pt idx="156">
                  <c:v>1162</c:v>
                </c:pt>
                <c:pt idx="157">
                  <c:v>1163</c:v>
                </c:pt>
                <c:pt idx="158">
                  <c:v>1164</c:v>
                </c:pt>
                <c:pt idx="159">
                  <c:v>1165</c:v>
                </c:pt>
                <c:pt idx="160">
                  <c:v>1166</c:v>
                </c:pt>
                <c:pt idx="161">
                  <c:v>1167</c:v>
                </c:pt>
                <c:pt idx="162">
                  <c:v>1168</c:v>
                </c:pt>
                <c:pt idx="163">
                  <c:v>1169</c:v>
                </c:pt>
                <c:pt idx="164">
                  <c:v>1170</c:v>
                </c:pt>
                <c:pt idx="165">
                  <c:v>1171</c:v>
                </c:pt>
                <c:pt idx="166">
                  <c:v>1172</c:v>
                </c:pt>
                <c:pt idx="167">
                  <c:v>1173</c:v>
                </c:pt>
                <c:pt idx="168">
                  <c:v>1174</c:v>
                </c:pt>
                <c:pt idx="169">
                  <c:v>1175</c:v>
                </c:pt>
                <c:pt idx="170">
                  <c:v>1176</c:v>
                </c:pt>
                <c:pt idx="171">
                  <c:v>1177</c:v>
                </c:pt>
                <c:pt idx="172">
                  <c:v>1178</c:v>
                </c:pt>
                <c:pt idx="173">
                  <c:v>1179</c:v>
                </c:pt>
                <c:pt idx="174">
                  <c:v>1180</c:v>
                </c:pt>
                <c:pt idx="175">
                  <c:v>1181</c:v>
                </c:pt>
                <c:pt idx="176">
                  <c:v>1182</c:v>
                </c:pt>
                <c:pt idx="177">
                  <c:v>1183</c:v>
                </c:pt>
                <c:pt idx="178">
                  <c:v>1184</c:v>
                </c:pt>
                <c:pt idx="179">
                  <c:v>1185</c:v>
                </c:pt>
                <c:pt idx="180">
                  <c:v>1186</c:v>
                </c:pt>
                <c:pt idx="181">
                  <c:v>1187</c:v>
                </c:pt>
                <c:pt idx="182">
                  <c:v>1188</c:v>
                </c:pt>
                <c:pt idx="183">
                  <c:v>1189</c:v>
                </c:pt>
                <c:pt idx="184">
                  <c:v>1190</c:v>
                </c:pt>
                <c:pt idx="185">
                  <c:v>1191</c:v>
                </c:pt>
                <c:pt idx="186">
                  <c:v>1192</c:v>
                </c:pt>
                <c:pt idx="187">
                  <c:v>1193</c:v>
                </c:pt>
                <c:pt idx="188">
                  <c:v>1194</c:v>
                </c:pt>
                <c:pt idx="189">
                  <c:v>1195</c:v>
                </c:pt>
                <c:pt idx="190">
                  <c:v>1196</c:v>
                </c:pt>
                <c:pt idx="191">
                  <c:v>1197</c:v>
                </c:pt>
                <c:pt idx="192">
                  <c:v>1198</c:v>
                </c:pt>
                <c:pt idx="193">
                  <c:v>1199</c:v>
                </c:pt>
                <c:pt idx="194">
                  <c:v>1200</c:v>
                </c:pt>
                <c:pt idx="195">
                  <c:v>1201</c:v>
                </c:pt>
                <c:pt idx="196">
                  <c:v>1202</c:v>
                </c:pt>
                <c:pt idx="197">
                  <c:v>1203</c:v>
                </c:pt>
                <c:pt idx="198">
                  <c:v>1204</c:v>
                </c:pt>
                <c:pt idx="199">
                  <c:v>1205</c:v>
                </c:pt>
                <c:pt idx="200">
                  <c:v>1206</c:v>
                </c:pt>
                <c:pt idx="201">
                  <c:v>1207</c:v>
                </c:pt>
                <c:pt idx="202">
                  <c:v>1208</c:v>
                </c:pt>
                <c:pt idx="203">
                  <c:v>1209</c:v>
                </c:pt>
                <c:pt idx="204">
                  <c:v>1210</c:v>
                </c:pt>
                <c:pt idx="205">
                  <c:v>1211</c:v>
                </c:pt>
                <c:pt idx="206">
                  <c:v>1212</c:v>
                </c:pt>
                <c:pt idx="207">
                  <c:v>1213</c:v>
                </c:pt>
                <c:pt idx="208">
                  <c:v>1214</c:v>
                </c:pt>
                <c:pt idx="209">
                  <c:v>1215</c:v>
                </c:pt>
                <c:pt idx="210">
                  <c:v>1216</c:v>
                </c:pt>
                <c:pt idx="211">
                  <c:v>1217</c:v>
                </c:pt>
                <c:pt idx="212">
                  <c:v>1218</c:v>
                </c:pt>
                <c:pt idx="213">
                  <c:v>1219</c:v>
                </c:pt>
                <c:pt idx="214">
                  <c:v>1220</c:v>
                </c:pt>
                <c:pt idx="215">
                  <c:v>1221</c:v>
                </c:pt>
                <c:pt idx="216">
                  <c:v>1222</c:v>
                </c:pt>
                <c:pt idx="217">
                  <c:v>1223</c:v>
                </c:pt>
              </c:numCache>
            </c:numRef>
          </c:xVal>
          <c:yVal>
            <c:numRef>
              <c:f>'SUM+stats no Q TMZ'!$AG$5:$AG$1000</c:f>
              <c:numCache>
                <c:formatCode>General</c:formatCode>
                <c:ptCount val="996"/>
                <c:pt idx="0">
                  <c:v>1.0877042140080431</c:v>
                </c:pt>
                <c:pt idx="1">
                  <c:v>1.2073612948411583</c:v>
                </c:pt>
                <c:pt idx="2">
                  <c:v>1.2224985705937024</c:v>
                </c:pt>
                <c:pt idx="3">
                  <c:v>1.1990304540774102</c:v>
                </c:pt>
                <c:pt idx="4">
                  <c:v>1.4589370090519427</c:v>
                </c:pt>
                <c:pt idx="5">
                  <c:v>1.7477152562520741</c:v>
                </c:pt>
                <c:pt idx="6">
                  <c:v>1.3748143789932878</c:v>
                </c:pt>
                <c:pt idx="7">
                  <c:v>1.189501508472774</c:v>
                </c:pt>
                <c:pt idx="8">
                  <c:v>1.4605480248959872</c:v>
                </c:pt>
                <c:pt idx="9">
                  <c:v>1.7389253769283635</c:v>
                </c:pt>
                <c:pt idx="10">
                  <c:v>1.1253433210244894</c:v>
                </c:pt>
                <c:pt idx="11">
                  <c:v>1.0267426904482422</c:v>
                </c:pt>
                <c:pt idx="12">
                  <c:v>1.0409101010388235</c:v>
                </c:pt>
                <c:pt idx="13">
                  <c:v>1.632732591137765</c:v>
                </c:pt>
                <c:pt idx="14">
                  <c:v>0.98245529599935366</c:v>
                </c:pt>
                <c:pt idx="15">
                  <c:v>1.0622491347629814</c:v>
                </c:pt>
                <c:pt idx="16">
                  <c:v>1.5186637036111181</c:v>
                </c:pt>
                <c:pt idx="17">
                  <c:v>1.2257627325245182</c:v>
                </c:pt>
                <c:pt idx="18">
                  <c:v>1.3886973913897707</c:v>
                </c:pt>
                <c:pt idx="19">
                  <c:v>1.827568056873242</c:v>
                </c:pt>
                <c:pt idx="20">
                  <c:v>1.178224001768768</c:v>
                </c:pt>
                <c:pt idx="21">
                  <c:v>1.8972661155876678</c:v>
                </c:pt>
                <c:pt idx="22">
                  <c:v>0.81907445298235271</c:v>
                </c:pt>
                <c:pt idx="23">
                  <c:v>1.3166813303902742</c:v>
                </c:pt>
                <c:pt idx="24">
                  <c:v>1.384687444844825</c:v>
                </c:pt>
                <c:pt idx="25">
                  <c:v>1.299463223463788</c:v>
                </c:pt>
                <c:pt idx="26">
                  <c:v>1.4735096965717713</c:v>
                </c:pt>
                <c:pt idx="27">
                  <c:v>1.5282700632833099</c:v>
                </c:pt>
                <c:pt idx="28">
                  <c:v>1.1639793051760501</c:v>
                </c:pt>
                <c:pt idx="29">
                  <c:v>1.2528625597037382</c:v>
                </c:pt>
                <c:pt idx="30">
                  <c:v>1.9853120433609348</c:v>
                </c:pt>
                <c:pt idx="31">
                  <c:v>2.2127020259158727</c:v>
                </c:pt>
                <c:pt idx="32">
                  <c:v>1.471155339353776</c:v>
                </c:pt>
                <c:pt idx="33">
                  <c:v>1.3884127833199877</c:v>
                </c:pt>
                <c:pt idx="34">
                  <c:v>1.0148438375647697</c:v>
                </c:pt>
                <c:pt idx="35">
                  <c:v>1.7658764419420467</c:v>
                </c:pt>
                <c:pt idx="36">
                  <c:v>1.5186195362293771</c:v>
                </c:pt>
                <c:pt idx="37">
                  <c:v>1.1561935359841224</c:v>
                </c:pt>
                <c:pt idx="38">
                  <c:v>1.3315967823971868</c:v>
                </c:pt>
                <c:pt idx="39">
                  <c:v>1.4284739341724808</c:v>
                </c:pt>
                <c:pt idx="40">
                  <c:v>1.0933922991433367</c:v>
                </c:pt>
                <c:pt idx="41">
                  <c:v>1.3556582493558946</c:v>
                </c:pt>
                <c:pt idx="42">
                  <c:v>1.5276252660991509</c:v>
                </c:pt>
                <c:pt idx="43">
                  <c:v>1.3979369488712947</c:v>
                </c:pt>
                <c:pt idx="44">
                  <c:v>1.4972107962370138</c:v>
                </c:pt>
                <c:pt idx="45">
                  <c:v>1.3085787521697649</c:v>
                </c:pt>
                <c:pt idx="46">
                  <c:v>1.3998858063653468</c:v>
                </c:pt>
                <c:pt idx="47">
                  <c:v>1.1591445877554616</c:v>
                </c:pt>
                <c:pt idx="48">
                  <c:v>0.85602531679594973</c:v>
                </c:pt>
                <c:pt idx="49">
                  <c:v>1.4816745320558748</c:v>
                </c:pt>
                <c:pt idx="50">
                  <c:v>1.6333444009330558</c:v>
                </c:pt>
                <c:pt idx="51">
                  <c:v>1.2655463589578391</c:v>
                </c:pt>
                <c:pt idx="52">
                  <c:v>1.1656928777766813</c:v>
                </c:pt>
                <c:pt idx="53">
                  <c:v>1.5272208303432055</c:v>
                </c:pt>
                <c:pt idx="54">
                  <c:v>0.90705620056912151</c:v>
                </c:pt>
                <c:pt idx="55">
                  <c:v>1.5711674956416612</c:v>
                </c:pt>
                <c:pt idx="56">
                  <c:v>1.3270673193387006</c:v>
                </c:pt>
                <c:pt idx="57">
                  <c:v>1.5964398360132561</c:v>
                </c:pt>
                <c:pt idx="58">
                  <c:v>1.9418906230288973</c:v>
                </c:pt>
                <c:pt idx="59">
                  <c:v>1.4986343548046221</c:v>
                </c:pt>
                <c:pt idx="60">
                  <c:v>1.5312896058027634</c:v>
                </c:pt>
                <c:pt idx="61">
                  <c:v>1.2316632861812162</c:v>
                </c:pt>
                <c:pt idx="62">
                  <c:v>1.8184614618900174</c:v>
                </c:pt>
                <c:pt idx="63">
                  <c:v>2.007905357716798</c:v>
                </c:pt>
                <c:pt idx="64">
                  <c:v>1.2783049275429399</c:v>
                </c:pt>
                <c:pt idx="65">
                  <c:v>1.0752418906695278</c:v>
                </c:pt>
                <c:pt idx="66">
                  <c:v>1.1864492366995776</c:v>
                </c:pt>
                <c:pt idx="67">
                  <c:v>1.2904467805618052</c:v>
                </c:pt>
                <c:pt idx="68">
                  <c:v>1.1644306705929954</c:v>
                </c:pt>
                <c:pt idx="69">
                  <c:v>1.5348696551174748</c:v>
                </c:pt>
                <c:pt idx="70">
                  <c:v>1.4436050569959011</c:v>
                </c:pt>
                <c:pt idx="71">
                  <c:v>1.5613877169635204</c:v>
                </c:pt>
                <c:pt idx="72">
                  <c:v>1.0528447555053246</c:v>
                </c:pt>
                <c:pt idx="73">
                  <c:v>1.0872382302249164</c:v>
                </c:pt>
                <c:pt idx="74">
                  <c:v>1.1951612556744755</c:v>
                </c:pt>
                <c:pt idx="75">
                  <c:v>0.99237740396593743</c:v>
                </c:pt>
                <c:pt idx="76">
                  <c:v>0.96223744664426891</c:v>
                </c:pt>
                <c:pt idx="77">
                  <c:v>0.99329714568542982</c:v>
                </c:pt>
                <c:pt idx="78">
                  <c:v>1.2309390172260632</c:v>
                </c:pt>
                <c:pt idx="79">
                  <c:v>2.1007534687845402</c:v>
                </c:pt>
                <c:pt idx="80">
                  <c:v>1.6814718139786085</c:v>
                </c:pt>
                <c:pt idx="81">
                  <c:v>1.5522406357751821</c:v>
                </c:pt>
                <c:pt idx="82">
                  <c:v>1.3859349440977007</c:v>
                </c:pt>
                <c:pt idx="83">
                  <c:v>1.4446752955913527</c:v>
                </c:pt>
                <c:pt idx="84">
                  <c:v>1.0669824001924069</c:v>
                </c:pt>
                <c:pt idx="85">
                  <c:v>1.3931863104980029</c:v>
                </c:pt>
                <c:pt idx="86">
                  <c:v>1.6201702858132878</c:v>
                </c:pt>
                <c:pt idx="87">
                  <c:v>1.3481212817723931</c:v>
                </c:pt>
                <c:pt idx="88">
                  <c:v>1.915814990336608</c:v>
                </c:pt>
                <c:pt idx="89">
                  <c:v>0.69806718448647642</c:v>
                </c:pt>
                <c:pt idx="90">
                  <c:v>1.0923325564968487</c:v>
                </c:pt>
                <c:pt idx="91">
                  <c:v>1.3271309101074884</c:v>
                </c:pt>
                <c:pt idx="92">
                  <c:v>1.3239484826939441</c:v>
                </c:pt>
                <c:pt idx="93">
                  <c:v>1.586453178369994</c:v>
                </c:pt>
                <c:pt idx="94">
                  <c:v>1.5907871541564043</c:v>
                </c:pt>
                <c:pt idx="95">
                  <c:v>1.126001687047794</c:v>
                </c:pt>
                <c:pt idx="96">
                  <c:v>1.3187952674184968</c:v>
                </c:pt>
                <c:pt idx="97">
                  <c:v>1.0731973764391249</c:v>
                </c:pt>
                <c:pt idx="98">
                  <c:v>1.5085593639086514</c:v>
                </c:pt>
                <c:pt idx="99">
                  <c:v>1.0227748950759061</c:v>
                </c:pt>
                <c:pt idx="100">
                  <c:v>1.5587174190614266</c:v>
                </c:pt>
                <c:pt idx="101">
                  <c:v>2.1898481712656372</c:v>
                </c:pt>
                <c:pt idx="102">
                  <c:v>1.668050770610108</c:v>
                </c:pt>
                <c:pt idx="103">
                  <c:v>1.1752511851550853</c:v>
                </c:pt>
                <c:pt idx="104">
                  <c:v>1.5238666481083485</c:v>
                </c:pt>
                <c:pt idx="105">
                  <c:v>1.0826868142567518</c:v>
                </c:pt>
                <c:pt idx="106">
                  <c:v>1.8341223812437053</c:v>
                </c:pt>
                <c:pt idx="107">
                  <c:v>1.5551168068269599</c:v>
                </c:pt>
                <c:pt idx="108">
                  <c:v>1.4765288867756907</c:v>
                </c:pt>
                <c:pt idx="109">
                  <c:v>1.0728967997155576</c:v>
                </c:pt>
                <c:pt idx="110">
                  <c:v>1.0770705333995421</c:v>
                </c:pt>
                <c:pt idx="111">
                  <c:v>1.2709213221060509</c:v>
                </c:pt>
                <c:pt idx="112">
                  <c:v>1.4751803311711917</c:v>
                </c:pt>
                <c:pt idx="113">
                  <c:v>1.199109674229448</c:v>
                </c:pt>
                <c:pt idx="114">
                  <c:v>1.0303709087781947</c:v>
                </c:pt>
                <c:pt idx="115">
                  <c:v>1.3085159204112942</c:v>
                </c:pt>
                <c:pt idx="116">
                  <c:v>1.0872920407406619</c:v>
                </c:pt>
                <c:pt idx="117">
                  <c:v>1.1004949703856748</c:v>
                </c:pt>
                <c:pt idx="118">
                  <c:v>1.7321087618652393</c:v>
                </c:pt>
                <c:pt idx="119">
                  <c:v>1.1038759768335871</c:v>
                </c:pt>
                <c:pt idx="120">
                  <c:v>1.4080268304097261</c:v>
                </c:pt>
                <c:pt idx="121">
                  <c:v>1.3919699977776863</c:v>
                </c:pt>
                <c:pt idx="122">
                  <c:v>1.3111274355776559</c:v>
                </c:pt>
                <c:pt idx="123">
                  <c:v>1.3766574536321583</c:v>
                </c:pt>
                <c:pt idx="124">
                  <c:v>0.94502392600076501</c:v>
                </c:pt>
                <c:pt idx="125">
                  <c:v>1.3371067559070713</c:v>
                </c:pt>
                <c:pt idx="126">
                  <c:v>1.3469908013709082</c:v>
                </c:pt>
                <c:pt idx="127">
                  <c:v>1.5753942556863672</c:v>
                </c:pt>
                <c:pt idx="128">
                  <c:v>1.4068346609248665</c:v>
                </c:pt>
                <c:pt idx="129">
                  <c:v>1.3175779663397191</c:v>
                </c:pt>
                <c:pt idx="130">
                  <c:v>1.9973636127996626</c:v>
                </c:pt>
                <c:pt idx="131">
                  <c:v>1.1644728709050189</c:v>
                </c:pt>
                <c:pt idx="132">
                  <c:v>1.4189513999561223</c:v>
                </c:pt>
                <c:pt idx="133">
                  <c:v>1.9000020496534347</c:v>
                </c:pt>
                <c:pt idx="134">
                  <c:v>1.2730052617134955</c:v>
                </c:pt>
                <c:pt idx="135">
                  <c:v>1.0721258682617401</c:v>
                </c:pt>
                <c:pt idx="136">
                  <c:v>0.78971217928648785</c:v>
                </c:pt>
                <c:pt idx="137">
                  <c:v>1.0840834617397515</c:v>
                </c:pt>
                <c:pt idx="138">
                  <c:v>1.4035799474247073</c:v>
                </c:pt>
                <c:pt idx="139">
                  <c:v>1.4166466830553655</c:v>
                </c:pt>
                <c:pt idx="140">
                  <c:v>1.2726852616513018</c:v>
                </c:pt>
                <c:pt idx="141">
                  <c:v>1.0532131096164623</c:v>
                </c:pt>
                <c:pt idx="142">
                  <c:v>1.0652085133198688</c:v>
                </c:pt>
                <c:pt idx="143">
                  <c:v>1.2862911808716639</c:v>
                </c:pt>
                <c:pt idx="144">
                  <c:v>1.1401936565840347</c:v>
                </c:pt>
                <c:pt idx="145">
                  <c:v>1.0229415584052688</c:v>
                </c:pt>
                <c:pt idx="146">
                  <c:v>1.1216916684095972</c:v>
                </c:pt>
                <c:pt idx="147">
                  <c:v>1.1119224074152578</c:v>
                </c:pt>
                <c:pt idx="148">
                  <c:v>0.97108012061029747</c:v>
                </c:pt>
                <c:pt idx="149">
                  <c:v>1.0228329979742323</c:v>
                </c:pt>
                <c:pt idx="150">
                  <c:v>1.2974891854455275</c:v>
                </c:pt>
                <c:pt idx="151">
                  <c:v>2.1792555273960694</c:v>
                </c:pt>
                <c:pt idx="152">
                  <c:v>0.88017896440477617</c:v>
                </c:pt>
                <c:pt idx="153">
                  <c:v>1.6112517364379821</c:v>
                </c:pt>
                <c:pt idx="154">
                  <c:v>1.3091028993608922</c:v>
                </c:pt>
                <c:pt idx="155">
                  <c:v>1.1923965422431257</c:v>
                </c:pt>
                <c:pt idx="156">
                  <c:v>1.1748472852584155</c:v>
                </c:pt>
                <c:pt idx="157">
                  <c:v>1.1774495657520427</c:v>
                </c:pt>
                <c:pt idx="158">
                  <c:v>1.1776439463296173</c:v>
                </c:pt>
                <c:pt idx="159">
                  <c:v>1.4488229527436749</c:v>
                </c:pt>
                <c:pt idx="160">
                  <c:v>1.0866203515498511</c:v>
                </c:pt>
                <c:pt idx="161">
                  <c:v>1.5896609488440616</c:v>
                </c:pt>
                <c:pt idx="162">
                  <c:v>1.1174409235503819</c:v>
                </c:pt>
                <c:pt idx="163">
                  <c:v>1.706960991958389</c:v>
                </c:pt>
                <c:pt idx="164">
                  <c:v>1.3599985793230218</c:v>
                </c:pt>
                <c:pt idx="165">
                  <c:v>1.1346821733409937</c:v>
                </c:pt>
                <c:pt idx="166">
                  <c:v>1.63114674427819</c:v>
                </c:pt>
                <c:pt idx="167">
                  <c:v>1.1833769769135709</c:v>
                </c:pt>
                <c:pt idx="168">
                  <c:v>0.94000752833611356</c:v>
                </c:pt>
                <c:pt idx="169">
                  <c:v>0.82103106687912952</c:v>
                </c:pt>
                <c:pt idx="170">
                  <c:v>1.5776342845474745</c:v>
                </c:pt>
                <c:pt idx="171">
                  <c:v>1.5562820391158412</c:v>
                </c:pt>
                <c:pt idx="172">
                  <c:v>1.6465428520820984</c:v>
                </c:pt>
                <c:pt idx="173">
                  <c:v>1.7325111151412396</c:v>
                </c:pt>
                <c:pt idx="174">
                  <c:v>1.2439863728089113</c:v>
                </c:pt>
                <c:pt idx="175">
                  <c:v>1.502125571584116</c:v>
                </c:pt>
                <c:pt idx="176">
                  <c:v>1.2978911177460468</c:v>
                </c:pt>
                <c:pt idx="177">
                  <c:v>1.0412892875014477</c:v>
                </c:pt>
                <c:pt idx="178">
                  <c:v>1.4862717348006846</c:v>
                </c:pt>
                <c:pt idx="179">
                  <c:v>0.97891176349966036</c:v>
                </c:pt>
                <c:pt idx="180">
                  <c:v>1.6605677425214467</c:v>
                </c:pt>
                <c:pt idx="181">
                  <c:v>1.5325592876656813</c:v>
                </c:pt>
                <c:pt idx="182">
                  <c:v>1.2705966587940274</c:v>
                </c:pt>
                <c:pt idx="183">
                  <c:v>1.1478646922968947</c:v>
                </c:pt>
                <c:pt idx="184">
                  <c:v>1.3581807632998322</c:v>
                </c:pt>
                <c:pt idx="185">
                  <c:v>1.4153340960360945</c:v>
                </c:pt>
                <c:pt idx="186">
                  <c:v>1.0908051663597575</c:v>
                </c:pt>
                <c:pt idx="187">
                  <c:v>1.4025265076396574</c:v>
                </c:pt>
                <c:pt idx="188">
                  <c:v>1.095448044507128</c:v>
                </c:pt>
                <c:pt idx="189">
                  <c:v>1.3245655715727198</c:v>
                </c:pt>
                <c:pt idx="190">
                  <c:v>1.9437449911185529</c:v>
                </c:pt>
                <c:pt idx="191">
                  <c:v>1.0177488004846167</c:v>
                </c:pt>
                <c:pt idx="192">
                  <c:v>1.1040817338827627</c:v>
                </c:pt>
                <c:pt idx="193">
                  <c:v>1.8358669972880532</c:v>
                </c:pt>
                <c:pt idx="194">
                  <c:v>1.5974285381337177</c:v>
                </c:pt>
                <c:pt idx="195">
                  <c:v>1.6231248370447271</c:v>
                </c:pt>
                <c:pt idx="196">
                  <c:v>2.3141897703620766</c:v>
                </c:pt>
                <c:pt idx="197">
                  <c:v>1.6565451744476245</c:v>
                </c:pt>
                <c:pt idx="198">
                  <c:v>1.465091620160458</c:v>
                </c:pt>
                <c:pt idx="199">
                  <c:v>1.1874898139644396</c:v>
                </c:pt>
                <c:pt idx="200">
                  <c:v>1.3493207959975091</c:v>
                </c:pt>
                <c:pt idx="201">
                  <c:v>1.0687441603951757</c:v>
                </c:pt>
                <c:pt idx="202">
                  <c:v>1.4411991660455234</c:v>
                </c:pt>
                <c:pt idx="203">
                  <c:v>1.3030303298204946</c:v>
                </c:pt>
                <c:pt idx="204">
                  <c:v>0.94130408674145793</c:v>
                </c:pt>
                <c:pt idx="205">
                  <c:v>1.0486287087366242</c:v>
                </c:pt>
                <c:pt idx="206">
                  <c:v>1.115769036069262</c:v>
                </c:pt>
                <c:pt idx="207">
                  <c:v>1.4035598230474149</c:v>
                </c:pt>
                <c:pt idx="208">
                  <c:v>1.4821569149303495</c:v>
                </c:pt>
                <c:pt idx="209">
                  <c:v>1.1339469726488802</c:v>
                </c:pt>
                <c:pt idx="210">
                  <c:v>1.1639485143508175</c:v>
                </c:pt>
                <c:pt idx="211">
                  <c:v>1.3339516607757227</c:v>
                </c:pt>
                <c:pt idx="212">
                  <c:v>1.5017254664752395</c:v>
                </c:pt>
                <c:pt idx="213">
                  <c:v>1.3302281091292067</c:v>
                </c:pt>
                <c:pt idx="214">
                  <c:v>1.1521378955315231</c:v>
                </c:pt>
                <c:pt idx="215">
                  <c:v>1.4726479776698271</c:v>
                </c:pt>
              </c:numCache>
            </c:numRef>
          </c:yVal>
          <c:smooth val="0"/>
          <c:extLst>
            <c:ext xmlns:c16="http://schemas.microsoft.com/office/drawing/2014/chart" uri="{C3380CC4-5D6E-409C-BE32-E72D297353CC}">
              <c16:uniqueId val="{00000003-4752-4E77-AC4F-09276F2CF552}"/>
            </c:ext>
          </c:extLst>
        </c:ser>
        <c:ser>
          <c:idx val="6"/>
          <c:order val="4"/>
          <c:tx>
            <c:strRef>
              <c:f>'SUM+stats no Q TMZ'!$O$4</c:f>
              <c:strCache>
                <c:ptCount val="1"/>
                <c:pt idx="0">
                  <c:v>Cyclosporine A</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TMZ'!$N$5:$N$1000</c:f>
              <c:numCache>
                <c:formatCode>General</c:formatCode>
                <c:ptCount val="996"/>
                <c:pt idx="0">
                  <c:v>1614</c:v>
                </c:pt>
                <c:pt idx="1">
                  <c:v>1615</c:v>
                </c:pt>
                <c:pt idx="2">
                  <c:v>1616</c:v>
                </c:pt>
                <c:pt idx="3">
                  <c:v>1617</c:v>
                </c:pt>
                <c:pt idx="4">
                  <c:v>1618</c:v>
                </c:pt>
                <c:pt idx="5">
                  <c:v>1619</c:v>
                </c:pt>
                <c:pt idx="6">
                  <c:v>1620</c:v>
                </c:pt>
                <c:pt idx="7">
                  <c:v>1621</c:v>
                </c:pt>
                <c:pt idx="8">
                  <c:v>1622</c:v>
                </c:pt>
                <c:pt idx="9">
                  <c:v>1623</c:v>
                </c:pt>
                <c:pt idx="10">
                  <c:v>1624</c:v>
                </c:pt>
                <c:pt idx="11">
                  <c:v>1625</c:v>
                </c:pt>
                <c:pt idx="12">
                  <c:v>1626</c:v>
                </c:pt>
                <c:pt idx="13">
                  <c:v>1627</c:v>
                </c:pt>
                <c:pt idx="14">
                  <c:v>1628</c:v>
                </c:pt>
                <c:pt idx="15">
                  <c:v>1629</c:v>
                </c:pt>
                <c:pt idx="16">
                  <c:v>1630</c:v>
                </c:pt>
                <c:pt idx="17">
                  <c:v>1631</c:v>
                </c:pt>
                <c:pt idx="18">
                  <c:v>1632</c:v>
                </c:pt>
                <c:pt idx="19">
                  <c:v>1633</c:v>
                </c:pt>
                <c:pt idx="20">
                  <c:v>1634</c:v>
                </c:pt>
                <c:pt idx="21">
                  <c:v>1635</c:v>
                </c:pt>
                <c:pt idx="22">
                  <c:v>1636</c:v>
                </c:pt>
                <c:pt idx="23">
                  <c:v>1637</c:v>
                </c:pt>
                <c:pt idx="24">
                  <c:v>1638</c:v>
                </c:pt>
                <c:pt idx="25">
                  <c:v>1639</c:v>
                </c:pt>
                <c:pt idx="26">
                  <c:v>1640</c:v>
                </c:pt>
                <c:pt idx="27">
                  <c:v>1641</c:v>
                </c:pt>
                <c:pt idx="28">
                  <c:v>1642</c:v>
                </c:pt>
                <c:pt idx="29">
                  <c:v>1643</c:v>
                </c:pt>
                <c:pt idx="30">
                  <c:v>1644</c:v>
                </c:pt>
                <c:pt idx="31">
                  <c:v>1645</c:v>
                </c:pt>
                <c:pt idx="32">
                  <c:v>1646</c:v>
                </c:pt>
                <c:pt idx="33">
                  <c:v>1647</c:v>
                </c:pt>
                <c:pt idx="34">
                  <c:v>1648</c:v>
                </c:pt>
                <c:pt idx="35">
                  <c:v>1649</c:v>
                </c:pt>
                <c:pt idx="36">
                  <c:v>1650</c:v>
                </c:pt>
                <c:pt idx="37">
                  <c:v>1651</c:v>
                </c:pt>
                <c:pt idx="38">
                  <c:v>1652</c:v>
                </c:pt>
                <c:pt idx="39">
                  <c:v>1653</c:v>
                </c:pt>
                <c:pt idx="40">
                  <c:v>1654</c:v>
                </c:pt>
                <c:pt idx="41">
                  <c:v>1655</c:v>
                </c:pt>
                <c:pt idx="42">
                  <c:v>1656</c:v>
                </c:pt>
                <c:pt idx="43">
                  <c:v>1657</c:v>
                </c:pt>
                <c:pt idx="44">
                  <c:v>1658</c:v>
                </c:pt>
                <c:pt idx="45">
                  <c:v>1659</c:v>
                </c:pt>
                <c:pt idx="46">
                  <c:v>1660</c:v>
                </c:pt>
                <c:pt idx="47">
                  <c:v>1661</c:v>
                </c:pt>
                <c:pt idx="48">
                  <c:v>1662</c:v>
                </c:pt>
                <c:pt idx="49">
                  <c:v>1663</c:v>
                </c:pt>
                <c:pt idx="50">
                  <c:v>1664</c:v>
                </c:pt>
                <c:pt idx="51">
                  <c:v>1665</c:v>
                </c:pt>
                <c:pt idx="52">
                  <c:v>1666</c:v>
                </c:pt>
                <c:pt idx="53">
                  <c:v>1667</c:v>
                </c:pt>
                <c:pt idx="54">
                  <c:v>1668</c:v>
                </c:pt>
                <c:pt idx="55">
                  <c:v>1669</c:v>
                </c:pt>
                <c:pt idx="56">
                  <c:v>1670</c:v>
                </c:pt>
                <c:pt idx="57">
                  <c:v>1671</c:v>
                </c:pt>
                <c:pt idx="58">
                  <c:v>1672</c:v>
                </c:pt>
                <c:pt idx="59">
                  <c:v>1673</c:v>
                </c:pt>
                <c:pt idx="60">
                  <c:v>1674</c:v>
                </c:pt>
                <c:pt idx="61">
                  <c:v>1675</c:v>
                </c:pt>
                <c:pt idx="62">
                  <c:v>1676</c:v>
                </c:pt>
                <c:pt idx="63">
                  <c:v>1677</c:v>
                </c:pt>
                <c:pt idx="64">
                  <c:v>1678</c:v>
                </c:pt>
                <c:pt idx="65">
                  <c:v>1679</c:v>
                </c:pt>
                <c:pt idx="66">
                  <c:v>1680</c:v>
                </c:pt>
                <c:pt idx="67">
                  <c:v>1681</c:v>
                </c:pt>
                <c:pt idx="68">
                  <c:v>1682</c:v>
                </c:pt>
                <c:pt idx="69">
                  <c:v>1683</c:v>
                </c:pt>
                <c:pt idx="70">
                  <c:v>1684</c:v>
                </c:pt>
                <c:pt idx="71">
                  <c:v>1685</c:v>
                </c:pt>
                <c:pt idx="72">
                  <c:v>1686</c:v>
                </c:pt>
                <c:pt idx="73">
                  <c:v>1687</c:v>
                </c:pt>
                <c:pt idx="74">
                  <c:v>1688</c:v>
                </c:pt>
                <c:pt idx="75">
                  <c:v>1689</c:v>
                </c:pt>
                <c:pt idx="76">
                  <c:v>1690</c:v>
                </c:pt>
                <c:pt idx="77">
                  <c:v>1691</c:v>
                </c:pt>
                <c:pt idx="78">
                  <c:v>1692</c:v>
                </c:pt>
                <c:pt idx="79">
                  <c:v>1693</c:v>
                </c:pt>
                <c:pt idx="80">
                  <c:v>1694</c:v>
                </c:pt>
                <c:pt idx="81">
                  <c:v>1695</c:v>
                </c:pt>
                <c:pt idx="82">
                  <c:v>1696</c:v>
                </c:pt>
                <c:pt idx="83">
                  <c:v>1697</c:v>
                </c:pt>
                <c:pt idx="84">
                  <c:v>1698</c:v>
                </c:pt>
                <c:pt idx="85">
                  <c:v>1699</c:v>
                </c:pt>
                <c:pt idx="86">
                  <c:v>1700</c:v>
                </c:pt>
                <c:pt idx="87">
                  <c:v>1701</c:v>
                </c:pt>
                <c:pt idx="88">
                  <c:v>1702</c:v>
                </c:pt>
                <c:pt idx="89">
                  <c:v>1703</c:v>
                </c:pt>
                <c:pt idx="90">
                  <c:v>1704</c:v>
                </c:pt>
                <c:pt idx="91">
                  <c:v>1705</c:v>
                </c:pt>
                <c:pt idx="92">
                  <c:v>1706</c:v>
                </c:pt>
                <c:pt idx="93">
                  <c:v>1707</c:v>
                </c:pt>
                <c:pt idx="94">
                  <c:v>1708</c:v>
                </c:pt>
                <c:pt idx="95">
                  <c:v>1709</c:v>
                </c:pt>
                <c:pt idx="96">
                  <c:v>1710</c:v>
                </c:pt>
                <c:pt idx="97">
                  <c:v>1711</c:v>
                </c:pt>
                <c:pt idx="98">
                  <c:v>1712</c:v>
                </c:pt>
                <c:pt idx="99">
                  <c:v>1713</c:v>
                </c:pt>
                <c:pt idx="100">
                  <c:v>1714</c:v>
                </c:pt>
                <c:pt idx="101">
                  <c:v>1715</c:v>
                </c:pt>
                <c:pt idx="102">
                  <c:v>1716</c:v>
                </c:pt>
                <c:pt idx="103">
                  <c:v>1717</c:v>
                </c:pt>
                <c:pt idx="104">
                  <c:v>1718</c:v>
                </c:pt>
                <c:pt idx="105">
                  <c:v>1719</c:v>
                </c:pt>
                <c:pt idx="106">
                  <c:v>1720</c:v>
                </c:pt>
                <c:pt idx="107">
                  <c:v>1721</c:v>
                </c:pt>
                <c:pt idx="108">
                  <c:v>1722</c:v>
                </c:pt>
                <c:pt idx="109">
                  <c:v>1723</c:v>
                </c:pt>
                <c:pt idx="110">
                  <c:v>1724</c:v>
                </c:pt>
                <c:pt idx="111">
                  <c:v>1725</c:v>
                </c:pt>
                <c:pt idx="112">
                  <c:v>1726</c:v>
                </c:pt>
                <c:pt idx="113">
                  <c:v>1727</c:v>
                </c:pt>
                <c:pt idx="114">
                  <c:v>1728</c:v>
                </c:pt>
                <c:pt idx="115">
                  <c:v>1729</c:v>
                </c:pt>
                <c:pt idx="116">
                  <c:v>1730</c:v>
                </c:pt>
                <c:pt idx="117">
                  <c:v>1731</c:v>
                </c:pt>
                <c:pt idx="118">
                  <c:v>1732</c:v>
                </c:pt>
                <c:pt idx="119">
                  <c:v>1733</c:v>
                </c:pt>
                <c:pt idx="120">
                  <c:v>1734</c:v>
                </c:pt>
                <c:pt idx="121">
                  <c:v>1735</c:v>
                </c:pt>
                <c:pt idx="122">
                  <c:v>1736</c:v>
                </c:pt>
                <c:pt idx="123">
                  <c:v>1737</c:v>
                </c:pt>
                <c:pt idx="124">
                  <c:v>1738</c:v>
                </c:pt>
                <c:pt idx="125">
                  <c:v>1739</c:v>
                </c:pt>
                <c:pt idx="126">
                  <c:v>1740</c:v>
                </c:pt>
                <c:pt idx="127">
                  <c:v>1741</c:v>
                </c:pt>
                <c:pt idx="128">
                  <c:v>1742</c:v>
                </c:pt>
                <c:pt idx="129">
                  <c:v>1743</c:v>
                </c:pt>
                <c:pt idx="130">
                  <c:v>1744</c:v>
                </c:pt>
                <c:pt idx="131">
                  <c:v>1745</c:v>
                </c:pt>
                <c:pt idx="132">
                  <c:v>1746</c:v>
                </c:pt>
                <c:pt idx="133">
                  <c:v>1747</c:v>
                </c:pt>
                <c:pt idx="134">
                  <c:v>1748</c:v>
                </c:pt>
                <c:pt idx="135">
                  <c:v>1749</c:v>
                </c:pt>
                <c:pt idx="136">
                  <c:v>1750</c:v>
                </c:pt>
                <c:pt idx="137">
                  <c:v>1751</c:v>
                </c:pt>
                <c:pt idx="138">
                  <c:v>1752</c:v>
                </c:pt>
                <c:pt idx="139">
                  <c:v>1753</c:v>
                </c:pt>
                <c:pt idx="140">
                  <c:v>1754</c:v>
                </c:pt>
                <c:pt idx="141">
                  <c:v>1755</c:v>
                </c:pt>
                <c:pt idx="142">
                  <c:v>1756</c:v>
                </c:pt>
                <c:pt idx="143">
                  <c:v>1757</c:v>
                </c:pt>
                <c:pt idx="144">
                  <c:v>1758</c:v>
                </c:pt>
                <c:pt idx="145">
                  <c:v>1759</c:v>
                </c:pt>
                <c:pt idx="146">
                  <c:v>1760</c:v>
                </c:pt>
                <c:pt idx="147">
                  <c:v>1761</c:v>
                </c:pt>
                <c:pt idx="148">
                  <c:v>1762</c:v>
                </c:pt>
                <c:pt idx="149">
                  <c:v>1763</c:v>
                </c:pt>
                <c:pt idx="150">
                  <c:v>1764</c:v>
                </c:pt>
                <c:pt idx="151">
                  <c:v>1765</c:v>
                </c:pt>
                <c:pt idx="152">
                  <c:v>1766</c:v>
                </c:pt>
                <c:pt idx="153">
                  <c:v>1767</c:v>
                </c:pt>
                <c:pt idx="154">
                  <c:v>1768</c:v>
                </c:pt>
                <c:pt idx="155">
                  <c:v>1769</c:v>
                </c:pt>
                <c:pt idx="156">
                  <c:v>1770</c:v>
                </c:pt>
                <c:pt idx="157">
                  <c:v>1771</c:v>
                </c:pt>
                <c:pt idx="158">
                  <c:v>1772</c:v>
                </c:pt>
                <c:pt idx="159">
                  <c:v>1773</c:v>
                </c:pt>
                <c:pt idx="160">
                  <c:v>1774</c:v>
                </c:pt>
                <c:pt idx="161">
                  <c:v>1775</c:v>
                </c:pt>
                <c:pt idx="162">
                  <c:v>1776</c:v>
                </c:pt>
                <c:pt idx="163">
                  <c:v>1777</c:v>
                </c:pt>
                <c:pt idx="164">
                  <c:v>1778</c:v>
                </c:pt>
                <c:pt idx="165">
                  <c:v>1779</c:v>
                </c:pt>
                <c:pt idx="166">
                  <c:v>1780</c:v>
                </c:pt>
                <c:pt idx="167">
                  <c:v>1781</c:v>
                </c:pt>
                <c:pt idx="168">
                  <c:v>1782</c:v>
                </c:pt>
                <c:pt idx="169">
                  <c:v>1783</c:v>
                </c:pt>
                <c:pt idx="170">
                  <c:v>1784</c:v>
                </c:pt>
                <c:pt idx="171">
                  <c:v>1785</c:v>
                </c:pt>
              </c:numCache>
            </c:numRef>
          </c:xVal>
          <c:yVal>
            <c:numRef>
              <c:f>'SUM+stats no Q TMZ'!$AH$5:$AH$1000</c:f>
              <c:numCache>
                <c:formatCode>General</c:formatCode>
                <c:ptCount val="996"/>
                <c:pt idx="0">
                  <c:v>1.1347372186195945</c:v>
                </c:pt>
                <c:pt idx="1">
                  <c:v>0.92602897671483764</c:v>
                </c:pt>
                <c:pt idx="2">
                  <c:v>1.2468694567388989</c:v>
                </c:pt>
                <c:pt idx="3">
                  <c:v>0.97645499084790954</c:v>
                </c:pt>
                <c:pt idx="4">
                  <c:v>1.1440275553669426</c:v>
                </c:pt>
                <c:pt idx="5">
                  <c:v>1.0708839613285459</c:v>
                </c:pt>
                <c:pt idx="6">
                  <c:v>1.1273833228187269</c:v>
                </c:pt>
                <c:pt idx="7">
                  <c:v>0.95422422865729351</c:v>
                </c:pt>
                <c:pt idx="8">
                  <c:v>1.0258177639387644</c:v>
                </c:pt>
                <c:pt idx="9">
                  <c:v>1.2206732461604153</c:v>
                </c:pt>
                <c:pt idx="10">
                  <c:v>1.5530405234315521</c:v>
                </c:pt>
                <c:pt idx="11">
                  <c:v>1.1707581206691937</c:v>
                </c:pt>
                <c:pt idx="12">
                  <c:v>1.3154041351024979</c:v>
                </c:pt>
                <c:pt idx="13">
                  <c:v>1.5795446966585158</c:v>
                </c:pt>
                <c:pt idx="14">
                  <c:v>1.2588033316230687</c:v>
                </c:pt>
                <c:pt idx="15">
                  <c:v>1.2556531386768173</c:v>
                </c:pt>
                <c:pt idx="16">
                  <c:v>1.7411027488449309</c:v>
                </c:pt>
                <c:pt idx="17">
                  <c:v>1.6853989314589559</c:v>
                </c:pt>
                <c:pt idx="18">
                  <c:v>1.4177690391746438</c:v>
                </c:pt>
                <c:pt idx="19">
                  <c:v>1.3050809652631632</c:v>
                </c:pt>
                <c:pt idx="20">
                  <c:v>1.2245673498029874</c:v>
                </c:pt>
                <c:pt idx="21">
                  <c:v>1.5025212372303316</c:v>
                </c:pt>
                <c:pt idx="22">
                  <c:v>1.6248457948076702</c:v>
                </c:pt>
                <c:pt idx="23">
                  <c:v>1.2530692955497469</c:v>
                </c:pt>
                <c:pt idx="24">
                  <c:v>1.398022854465508</c:v>
                </c:pt>
                <c:pt idx="25">
                  <c:v>1.0606604402622284</c:v>
                </c:pt>
                <c:pt idx="26">
                  <c:v>1.5880213332680038</c:v>
                </c:pt>
                <c:pt idx="27">
                  <c:v>1.1345789936841513</c:v>
                </c:pt>
                <c:pt idx="28">
                  <c:v>1.5147584143364068</c:v>
                </c:pt>
                <c:pt idx="29">
                  <c:v>1.0293553103158328</c:v>
                </c:pt>
                <c:pt idx="30">
                  <c:v>1.9384916535668575</c:v>
                </c:pt>
                <c:pt idx="31">
                  <c:v>1.2454879718003216</c:v>
                </c:pt>
                <c:pt idx="32">
                  <c:v>1.0426272130445324</c:v>
                </c:pt>
                <c:pt idx="33">
                  <c:v>1.0839299648790754</c:v>
                </c:pt>
                <c:pt idx="34">
                  <c:v>1.0261029436315106</c:v>
                </c:pt>
                <c:pt idx="35">
                  <c:v>1.2613981725896664</c:v>
                </c:pt>
                <c:pt idx="36">
                  <c:v>1.1286723348645644</c:v>
                </c:pt>
                <c:pt idx="37">
                  <c:v>1.0981294895095697</c:v>
                </c:pt>
                <c:pt idx="38">
                  <c:v>1.3769546822956635</c:v>
                </c:pt>
                <c:pt idx="39">
                  <c:v>1.268046831759664</c:v>
                </c:pt>
                <c:pt idx="40">
                  <c:v>1.1396284629232598</c:v>
                </c:pt>
                <c:pt idx="41">
                  <c:v>1.3599472009380769</c:v>
                </c:pt>
                <c:pt idx="42">
                  <c:v>1.0351756246483446</c:v>
                </c:pt>
                <c:pt idx="43">
                  <c:v>0.93984470421829025</c:v>
                </c:pt>
                <c:pt idx="44">
                  <c:v>0.92608431552349391</c:v>
                </c:pt>
                <c:pt idx="45">
                  <c:v>1.803423118960392</c:v>
                </c:pt>
                <c:pt idx="46">
                  <c:v>1.1384870641766685</c:v>
                </c:pt>
                <c:pt idx="47">
                  <c:v>1.0189526014028358</c:v>
                </c:pt>
                <c:pt idx="48">
                  <c:v>1.1851943193526717</c:v>
                </c:pt>
                <c:pt idx="49">
                  <c:v>0.93715492085189234</c:v>
                </c:pt>
                <c:pt idx="50">
                  <c:v>1.0152439912580367</c:v>
                </c:pt>
                <c:pt idx="51">
                  <c:v>1.3571042115704246</c:v>
                </c:pt>
                <c:pt idx="52">
                  <c:v>0.94590695205426212</c:v>
                </c:pt>
                <c:pt idx="53">
                  <c:v>1.6558206253897656</c:v>
                </c:pt>
                <c:pt idx="54">
                  <c:v>1.5717211369957047</c:v>
                </c:pt>
                <c:pt idx="55">
                  <c:v>1.8793700840264274</c:v>
                </c:pt>
                <c:pt idx="56">
                  <c:v>1.4571875749991545</c:v>
                </c:pt>
                <c:pt idx="57">
                  <c:v>0.94289428440648071</c:v>
                </c:pt>
                <c:pt idx="58">
                  <c:v>0.75814802136092785</c:v>
                </c:pt>
                <c:pt idx="59">
                  <c:v>1.4076152014430507</c:v>
                </c:pt>
                <c:pt idx="60">
                  <c:v>1.5941885253693664</c:v>
                </c:pt>
                <c:pt idx="61">
                  <c:v>1.3072010177876381</c:v>
                </c:pt>
                <c:pt idx="62">
                  <c:v>1.8651284643647807</c:v>
                </c:pt>
                <c:pt idx="63">
                  <c:v>1.8115431187242075</c:v>
                </c:pt>
                <c:pt idx="64">
                  <c:v>1.0968480522127158</c:v>
                </c:pt>
                <c:pt idx="65">
                  <c:v>1.5030206142931621</c:v>
                </c:pt>
                <c:pt idx="66">
                  <c:v>1.4203125231827431</c:v>
                </c:pt>
                <c:pt idx="67">
                  <c:v>1.2196223345065347</c:v>
                </c:pt>
                <c:pt idx="68">
                  <c:v>0.97103055129876314</c:v>
                </c:pt>
                <c:pt idx="69">
                  <c:v>0.96950833808435322</c:v>
                </c:pt>
                <c:pt idx="70">
                  <c:v>1.2855508683449446</c:v>
                </c:pt>
                <c:pt idx="71">
                  <c:v>1.0144286956852422</c:v>
                </c:pt>
                <c:pt idx="72">
                  <c:v>1.210053346659012</c:v>
                </c:pt>
                <c:pt idx="73">
                  <c:v>1.1491857968896499</c:v>
                </c:pt>
                <c:pt idx="74">
                  <c:v>1.0168453237920043</c:v>
                </c:pt>
                <c:pt idx="75">
                  <c:v>1.0745357217948135</c:v>
                </c:pt>
                <c:pt idx="76">
                  <c:v>1.3004361059271097</c:v>
                </c:pt>
                <c:pt idx="77">
                  <c:v>1.5065195564567053</c:v>
                </c:pt>
                <c:pt idx="78">
                  <c:v>1.1379767329414363</c:v>
                </c:pt>
                <c:pt idx="79">
                  <c:v>1.5257984842965568</c:v>
                </c:pt>
                <c:pt idx="80">
                  <c:v>1.1200837362849394</c:v>
                </c:pt>
                <c:pt idx="81">
                  <c:v>1.0500269425570612</c:v>
                </c:pt>
                <c:pt idx="82">
                  <c:v>1.0335803673775534</c:v>
                </c:pt>
                <c:pt idx="83">
                  <c:v>0.91084403188545138</c:v>
                </c:pt>
                <c:pt idx="84">
                  <c:v>0.8451124147899326</c:v>
                </c:pt>
                <c:pt idx="85">
                  <c:v>1.1517688988380532</c:v>
                </c:pt>
                <c:pt idx="86">
                  <c:v>1.53390071186259</c:v>
                </c:pt>
                <c:pt idx="87">
                  <c:v>0.98804241370892554</c:v>
                </c:pt>
                <c:pt idx="88">
                  <c:v>1.8356099039252174</c:v>
                </c:pt>
                <c:pt idx="89">
                  <c:v>1.2252207209269086</c:v>
                </c:pt>
                <c:pt idx="90">
                  <c:v>1.6122199745142956</c:v>
                </c:pt>
                <c:pt idx="91">
                  <c:v>1.2471557778143778</c:v>
                </c:pt>
                <c:pt idx="92">
                  <c:v>1.5625380825643564</c:v>
                </c:pt>
                <c:pt idx="93">
                  <c:v>1.5523631734462364</c:v>
                </c:pt>
                <c:pt idx="94">
                  <c:v>1.3174231156312604</c:v>
                </c:pt>
                <c:pt idx="95">
                  <c:v>0.95505175636023243</c:v>
                </c:pt>
                <c:pt idx="96">
                  <c:v>1.0321541148924076</c:v>
                </c:pt>
                <c:pt idx="97">
                  <c:v>1.4111566347047428</c:v>
                </c:pt>
                <c:pt idx="98">
                  <c:v>1.1282948162533284</c:v>
                </c:pt>
                <c:pt idx="99">
                  <c:v>1.0981882500052267</c:v>
                </c:pt>
                <c:pt idx="100">
                  <c:v>1.5437595228297609</c:v>
                </c:pt>
                <c:pt idx="101">
                  <c:v>1.1303265773943549</c:v>
                </c:pt>
                <c:pt idx="102">
                  <c:v>1.1370290730519665</c:v>
                </c:pt>
                <c:pt idx="103">
                  <c:v>1.7951184288845996</c:v>
                </c:pt>
                <c:pt idx="104">
                  <c:v>1.2084980487825825</c:v>
                </c:pt>
                <c:pt idx="105">
                  <c:v>1.0834772929024943</c:v>
                </c:pt>
                <c:pt idx="106">
                  <c:v>1.200284596616872</c:v>
                </c:pt>
                <c:pt idx="107">
                  <c:v>1.5553593967713022</c:v>
                </c:pt>
                <c:pt idx="108">
                  <c:v>1.1255626803565686</c:v>
                </c:pt>
                <c:pt idx="109">
                  <c:v>1.9882578490757115</c:v>
                </c:pt>
                <c:pt idx="110">
                  <c:v>1.4695770424783403</c:v>
                </c:pt>
                <c:pt idx="111">
                  <c:v>1.356955199421112</c:v>
                </c:pt>
                <c:pt idx="112">
                  <c:v>2.0660906937220922</c:v>
                </c:pt>
                <c:pt idx="113">
                  <c:v>1.2179367313009317</c:v>
                </c:pt>
                <c:pt idx="114">
                  <c:v>1.272934043959677</c:v>
                </c:pt>
                <c:pt idx="115">
                  <c:v>1.5894645120669304</c:v>
                </c:pt>
                <c:pt idx="116">
                  <c:v>1.916158782638504</c:v>
                </c:pt>
                <c:pt idx="117">
                  <c:v>1.5172909532042209</c:v>
                </c:pt>
                <c:pt idx="118">
                  <c:v>1.3004327752392004</c:v>
                </c:pt>
                <c:pt idx="119">
                  <c:v>1.0277826494343854</c:v>
                </c:pt>
                <c:pt idx="120">
                  <c:v>1.4251996610203976</c:v>
                </c:pt>
                <c:pt idx="121">
                  <c:v>0.90843974444754916</c:v>
                </c:pt>
                <c:pt idx="122">
                  <c:v>1.1336850405203855</c:v>
                </c:pt>
                <c:pt idx="123">
                  <c:v>1.4096278003651801</c:v>
                </c:pt>
                <c:pt idx="124">
                  <c:v>0.99127348143295546</c:v>
                </c:pt>
                <c:pt idx="125">
                  <c:v>1.2242704880851032</c:v>
                </c:pt>
                <c:pt idx="126">
                  <c:v>1.3418701273670488</c:v>
                </c:pt>
                <c:pt idx="127">
                  <c:v>1.4429882667248035</c:v>
                </c:pt>
                <c:pt idx="128">
                  <c:v>1.2231567520729418</c:v>
                </c:pt>
                <c:pt idx="129">
                  <c:v>1.1915088891747421</c:v>
                </c:pt>
                <c:pt idx="130">
                  <c:v>1.0639724372791843</c:v>
                </c:pt>
                <c:pt idx="131">
                  <c:v>1.3458438960460699</c:v>
                </c:pt>
                <c:pt idx="132">
                  <c:v>2.238425156423451</c:v>
                </c:pt>
                <c:pt idx="133">
                  <c:v>0.99341895386386259</c:v>
                </c:pt>
                <c:pt idx="134">
                  <c:v>1.3833259162408849</c:v>
                </c:pt>
                <c:pt idx="135">
                  <c:v>1.8249140409613691</c:v>
                </c:pt>
                <c:pt idx="136">
                  <c:v>1.0073114732078099</c:v>
                </c:pt>
                <c:pt idx="137">
                  <c:v>1.3987417323338089</c:v>
                </c:pt>
                <c:pt idx="138">
                  <c:v>1.1521422687137222</c:v>
                </c:pt>
                <c:pt idx="139">
                  <c:v>0.85765086910343613</c:v>
                </c:pt>
                <c:pt idx="140">
                  <c:v>1.5164720081796994</c:v>
                </c:pt>
                <c:pt idx="141">
                  <c:v>1.0843460752888734</c:v>
                </c:pt>
                <c:pt idx="142">
                  <c:v>1.4079249666777489</c:v>
                </c:pt>
                <c:pt idx="143">
                  <c:v>1.4228720201424971</c:v>
                </c:pt>
                <c:pt idx="144">
                  <c:v>0.92534422096628455</c:v>
                </c:pt>
                <c:pt idx="145">
                  <c:v>1.8700085497529437</c:v>
                </c:pt>
                <c:pt idx="146">
                  <c:v>1.8981823659414856</c:v>
                </c:pt>
                <c:pt idx="147">
                  <c:v>0.9607194080545407</c:v>
                </c:pt>
                <c:pt idx="148">
                  <c:v>1.2706949963853738</c:v>
                </c:pt>
                <c:pt idx="149">
                  <c:v>1.3584999912778764</c:v>
                </c:pt>
                <c:pt idx="150">
                  <c:v>1.720235784859609</c:v>
                </c:pt>
                <c:pt idx="151">
                  <c:v>1.0647704789763199</c:v>
                </c:pt>
                <c:pt idx="152">
                  <c:v>1.0765505656655423</c:v>
                </c:pt>
                <c:pt idx="153">
                  <c:v>0.96440644841189438</c:v>
                </c:pt>
                <c:pt idx="154">
                  <c:v>1.260082021236486</c:v>
                </c:pt>
                <c:pt idx="155">
                  <c:v>1.2248307437984525</c:v>
                </c:pt>
                <c:pt idx="156">
                  <c:v>1.7219823451908551</c:v>
                </c:pt>
                <c:pt idx="157">
                  <c:v>1.1832742399051623</c:v>
                </c:pt>
                <c:pt idx="158">
                  <c:v>1.0747765103519948</c:v>
                </c:pt>
                <c:pt idx="159">
                  <c:v>1.0920012711417879</c:v>
                </c:pt>
                <c:pt idx="160">
                  <c:v>1.0715328536187709</c:v>
                </c:pt>
                <c:pt idx="161">
                  <c:v>1.3214840027477466</c:v>
                </c:pt>
                <c:pt idx="162">
                  <c:v>1.1640583718835076</c:v>
                </c:pt>
                <c:pt idx="163">
                  <c:v>1.5082047489241612</c:v>
                </c:pt>
                <c:pt idx="164">
                  <c:v>1.4523254290682959</c:v>
                </c:pt>
                <c:pt idx="165">
                  <c:v>1.5723875327340737</c:v>
                </c:pt>
                <c:pt idx="166">
                  <c:v>1.4114516375384456</c:v>
                </c:pt>
                <c:pt idx="167">
                  <c:v>1.1104963187379466</c:v>
                </c:pt>
                <c:pt idx="168">
                  <c:v>1.4647132072649514</c:v>
                </c:pt>
                <c:pt idx="169">
                  <c:v>0.98663025616578737</c:v>
                </c:pt>
                <c:pt idx="170">
                  <c:v>1.1007236074822282</c:v>
                </c:pt>
                <c:pt idx="171">
                  <c:v>1.1686559583885927</c:v>
                </c:pt>
              </c:numCache>
            </c:numRef>
          </c:yVal>
          <c:smooth val="0"/>
          <c:extLst>
            <c:ext xmlns:c16="http://schemas.microsoft.com/office/drawing/2014/chart" uri="{C3380CC4-5D6E-409C-BE32-E72D297353CC}">
              <c16:uniqueId val="{00000004-4752-4E77-AC4F-09276F2CF552}"/>
            </c:ext>
          </c:extLst>
        </c:ser>
        <c:ser>
          <c:idx val="7"/>
          <c:order val="5"/>
          <c:tx>
            <c:strRef>
              <c:f>'SUM+stats no Q TMZ'!$S$5</c:f>
              <c:strCache>
                <c:ptCount val="1"/>
                <c:pt idx="0">
                  <c:v>Control</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TMZ'!$S$10</c:f>
                <c:numCache>
                  <c:formatCode>General</c:formatCode>
                  <c:ptCount val="1"/>
                  <c:pt idx="0">
                    <c:v>0.24109763334630768</c:v>
                  </c:pt>
                </c:numCache>
              </c:numRef>
            </c:plus>
            <c:minus>
              <c:numRef>
                <c:f>'SUM+stats no Q TMZ'!$S$10</c:f>
                <c:numCache>
                  <c:formatCode>General</c:formatCode>
                  <c:ptCount val="1"/>
                  <c:pt idx="0">
                    <c:v>0.24109763334630768</c:v>
                  </c:pt>
                </c:numCache>
              </c:numRef>
            </c:minus>
            <c:spPr>
              <a:noFill/>
              <a:ln w="9525"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TMZ'!$S$8</c:f>
              <c:numCache>
                <c:formatCode>General</c:formatCode>
                <c:ptCount val="1"/>
                <c:pt idx="0">
                  <c:v>254.5</c:v>
                </c:pt>
              </c:numCache>
            </c:numRef>
          </c:xVal>
          <c:yVal>
            <c:numRef>
              <c:f>'SUM+stats no Q TMZ'!$AW$5</c:f>
              <c:numCache>
                <c:formatCode>General</c:formatCode>
                <c:ptCount val="1"/>
                <c:pt idx="0">
                  <c:v>0.99999999999999856</c:v>
                </c:pt>
              </c:numCache>
            </c:numRef>
          </c:yVal>
          <c:smooth val="0"/>
          <c:extLst>
            <c:ext xmlns:c16="http://schemas.microsoft.com/office/drawing/2014/chart" uri="{C3380CC4-5D6E-409C-BE32-E72D297353CC}">
              <c16:uniqueId val="{00000005-4752-4E77-AC4F-09276F2CF552}"/>
            </c:ext>
          </c:extLst>
        </c:ser>
        <c:ser>
          <c:idx val="9"/>
          <c:order val="6"/>
          <c:tx>
            <c:strRef>
              <c:f>'SUM+stats no Q TMZ'!$U$5</c:f>
              <c:strCache>
                <c:ptCount val="1"/>
                <c:pt idx="0">
                  <c:v>Sq</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TMZ'!$U$10</c:f>
                <c:numCache>
                  <c:formatCode>General</c:formatCode>
                  <c:ptCount val="1"/>
                  <c:pt idx="0">
                    <c:v>0.27078621111685686</c:v>
                  </c:pt>
                </c:numCache>
              </c:numRef>
            </c:plus>
            <c:minus>
              <c:numRef>
                <c:f>'SUM+stats no Q TMZ'!$U$10</c:f>
                <c:numCache>
                  <c:formatCode>General</c:formatCode>
                  <c:ptCount val="1"/>
                  <c:pt idx="0">
                    <c:v>0.27078621111685686</c:v>
                  </c:pt>
                </c:numCache>
              </c:numRef>
            </c:minus>
            <c:spPr>
              <a:noFill/>
              <a:ln w="9525"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TMZ'!$U$8</c:f>
              <c:numCache>
                <c:formatCode>General</c:formatCode>
                <c:ptCount val="1"/>
                <c:pt idx="0">
                  <c:v>542</c:v>
                </c:pt>
              </c:numCache>
            </c:numRef>
          </c:xVal>
          <c:yVal>
            <c:numRef>
              <c:f>'SUM+stats no Q TMZ'!$AY$5</c:f>
              <c:numCache>
                <c:formatCode>General</c:formatCode>
                <c:ptCount val="1"/>
                <c:pt idx="0">
                  <c:v>1.2788513271232802</c:v>
                </c:pt>
              </c:numCache>
            </c:numRef>
          </c:yVal>
          <c:smooth val="0"/>
          <c:extLst>
            <c:ext xmlns:c16="http://schemas.microsoft.com/office/drawing/2014/chart" uri="{C3380CC4-5D6E-409C-BE32-E72D297353CC}">
              <c16:uniqueId val="{00000006-4752-4E77-AC4F-09276F2CF552}"/>
            </c:ext>
          </c:extLst>
        </c:ser>
        <c:ser>
          <c:idx val="11"/>
          <c:order val="7"/>
          <c:tx>
            <c:strRef>
              <c:f>'SUM+stats no Q TMZ'!$W$5</c:f>
              <c:strCache>
                <c:ptCount val="1"/>
                <c:pt idx="0">
                  <c:v>SAHA</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TMZ'!$W$10</c:f>
                <c:numCache>
                  <c:formatCode>General</c:formatCode>
                  <c:ptCount val="1"/>
                  <c:pt idx="0">
                    <c:v>0.34074911852064466</c:v>
                  </c:pt>
                </c:numCache>
              </c:numRef>
            </c:plus>
            <c:minus>
              <c:numRef>
                <c:f>'SUM+stats no Q TMZ'!$W$10</c:f>
                <c:numCache>
                  <c:formatCode>General</c:formatCode>
                  <c:ptCount val="1"/>
                  <c:pt idx="0">
                    <c:v>0.34074911852064466</c:v>
                  </c:pt>
                </c:numCache>
              </c:numRef>
            </c:minus>
            <c:spPr>
              <a:noFill/>
              <a:ln w="9525"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TMZ'!$W$8</c:f>
              <c:numCache>
                <c:formatCode>General</c:formatCode>
                <c:ptCount val="1"/>
                <c:pt idx="0">
                  <c:v>1418.5</c:v>
                </c:pt>
              </c:numCache>
            </c:numRef>
          </c:xVal>
          <c:yVal>
            <c:numRef>
              <c:f>'SUM+stats no Q TMZ'!$BA$5</c:f>
              <c:numCache>
                <c:formatCode>General</c:formatCode>
                <c:ptCount val="1"/>
                <c:pt idx="0">
                  <c:v>1.1573626937273991</c:v>
                </c:pt>
              </c:numCache>
            </c:numRef>
          </c:yVal>
          <c:smooth val="0"/>
          <c:extLst>
            <c:ext xmlns:c16="http://schemas.microsoft.com/office/drawing/2014/chart" uri="{C3380CC4-5D6E-409C-BE32-E72D297353CC}">
              <c16:uniqueId val="{00000007-4752-4E77-AC4F-09276F2CF552}"/>
            </c:ext>
          </c:extLst>
        </c:ser>
        <c:ser>
          <c:idx val="12"/>
          <c:order val="8"/>
          <c:tx>
            <c:strRef>
              <c:f>'SUM+stats no Q TMZ'!$X$5</c:f>
              <c:strCache>
                <c:ptCount val="1"/>
                <c:pt idx="0">
                  <c:v>PQ 60 uM</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TMZ'!$X$10</c:f>
                <c:numCache>
                  <c:formatCode>General</c:formatCode>
                  <c:ptCount val="1"/>
                  <c:pt idx="0">
                    <c:v>0.30971164311957078</c:v>
                  </c:pt>
                </c:numCache>
              </c:numRef>
            </c:plus>
            <c:minus>
              <c:numRef>
                <c:f>'SUM+stats no Q TMZ'!$X$10</c:f>
                <c:numCache>
                  <c:formatCode>General</c:formatCode>
                  <c:ptCount val="1"/>
                  <c:pt idx="0">
                    <c:v>0.30971164311957078</c:v>
                  </c:pt>
                </c:numCache>
              </c:numRef>
            </c:minus>
            <c:spPr>
              <a:noFill/>
              <a:ln w="9525"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TMZ'!$X$8</c:f>
              <c:numCache>
                <c:formatCode>General</c:formatCode>
                <c:ptCount val="1"/>
                <c:pt idx="0">
                  <c:v>1114.5</c:v>
                </c:pt>
              </c:numCache>
            </c:numRef>
          </c:xVal>
          <c:yVal>
            <c:numRef>
              <c:f>'SUM+stats no Q TMZ'!$BB$5</c:f>
              <c:numCache>
                <c:formatCode>General</c:formatCode>
                <c:ptCount val="1"/>
                <c:pt idx="0">
                  <c:v>1.3532196643675749</c:v>
                </c:pt>
              </c:numCache>
            </c:numRef>
          </c:yVal>
          <c:smooth val="0"/>
          <c:extLst>
            <c:ext xmlns:c16="http://schemas.microsoft.com/office/drawing/2014/chart" uri="{C3380CC4-5D6E-409C-BE32-E72D297353CC}">
              <c16:uniqueId val="{00000008-4752-4E77-AC4F-09276F2CF552}"/>
            </c:ext>
          </c:extLst>
        </c:ser>
        <c:ser>
          <c:idx val="13"/>
          <c:order val="9"/>
          <c:tx>
            <c:strRef>
              <c:f>'SUM+stats no Q TMZ'!$Y$5</c:f>
              <c:strCache>
                <c:ptCount val="1"/>
                <c:pt idx="0">
                  <c:v>Cyclosporine A</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TMZ'!$Y$10</c:f>
                <c:numCache>
                  <c:formatCode>General</c:formatCode>
                  <c:ptCount val="1"/>
                  <c:pt idx="0">
                    <c:v>0.28101796453195899</c:v>
                  </c:pt>
                </c:numCache>
              </c:numRef>
            </c:plus>
            <c:minus>
              <c:numRef>
                <c:f>'SUM+stats no Q TMZ'!$Y$10</c:f>
                <c:numCache>
                  <c:formatCode>General</c:formatCode>
                  <c:ptCount val="1"/>
                  <c:pt idx="0">
                    <c:v>0.28101796453195899</c:v>
                  </c:pt>
                </c:numCache>
              </c:numRef>
            </c:minus>
            <c:spPr>
              <a:noFill/>
              <a:ln w="9525"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TMZ'!$Y$8</c:f>
              <c:numCache>
                <c:formatCode>General</c:formatCode>
                <c:ptCount val="1"/>
                <c:pt idx="0">
                  <c:v>1699.5</c:v>
                </c:pt>
              </c:numCache>
            </c:numRef>
          </c:xVal>
          <c:yVal>
            <c:numRef>
              <c:f>'SUM+stats no Q TMZ'!$BC$5</c:f>
              <c:numCache>
                <c:formatCode>General</c:formatCode>
                <c:ptCount val="1"/>
                <c:pt idx="0">
                  <c:v>1.2918699850369044</c:v>
                </c:pt>
              </c:numCache>
            </c:numRef>
          </c:yVal>
          <c:smooth val="0"/>
          <c:extLst>
            <c:ext xmlns:c16="http://schemas.microsoft.com/office/drawing/2014/chart" uri="{C3380CC4-5D6E-409C-BE32-E72D297353CC}">
              <c16:uniqueId val="{00000009-4752-4E77-AC4F-09276F2CF552}"/>
            </c:ext>
          </c:extLst>
        </c:ser>
        <c:ser>
          <c:idx val="14"/>
          <c:order val="10"/>
          <c:tx>
            <c:strRef>
              <c:f>'SUM+stats no Q TMZ'!$Q$4</c:f>
              <c:strCache>
                <c:ptCount val="1"/>
                <c:pt idx="0">
                  <c:v>PQ 10 uM</c:v>
                </c:pt>
              </c:strCache>
            </c:strRef>
          </c:tx>
          <c:spPr>
            <a:ln w="25400" cap="rnd">
              <a:noFill/>
              <a:round/>
            </a:ln>
            <a:effectLst/>
          </c:spPr>
          <c:marker>
            <c:symbol val="circle"/>
            <c:size val="3"/>
            <c:spPr>
              <a:solidFill>
                <a:schemeClr val="tx1"/>
              </a:solidFill>
              <a:ln w="9525">
                <a:solidFill>
                  <a:schemeClr val="tx1"/>
                </a:solidFill>
              </a:ln>
              <a:effectLst/>
            </c:spPr>
          </c:marker>
          <c:xVal>
            <c:numRef>
              <c:f>'SUM+stats no Q TMZ'!$P$5:$P$1000</c:f>
              <c:numCache>
                <c:formatCode>General</c:formatCode>
                <c:ptCount val="996"/>
                <c:pt idx="0">
                  <c:v>725</c:v>
                </c:pt>
                <c:pt idx="1">
                  <c:v>726</c:v>
                </c:pt>
                <c:pt idx="2">
                  <c:v>727</c:v>
                </c:pt>
                <c:pt idx="3">
                  <c:v>728</c:v>
                </c:pt>
                <c:pt idx="4">
                  <c:v>729</c:v>
                </c:pt>
                <c:pt idx="5">
                  <c:v>730</c:v>
                </c:pt>
                <c:pt idx="6">
                  <c:v>731</c:v>
                </c:pt>
                <c:pt idx="7">
                  <c:v>732</c:v>
                </c:pt>
                <c:pt idx="8">
                  <c:v>733</c:v>
                </c:pt>
                <c:pt idx="9">
                  <c:v>734</c:v>
                </c:pt>
                <c:pt idx="10">
                  <c:v>735</c:v>
                </c:pt>
                <c:pt idx="11">
                  <c:v>736</c:v>
                </c:pt>
                <c:pt idx="12">
                  <c:v>737</c:v>
                </c:pt>
                <c:pt idx="13">
                  <c:v>738</c:v>
                </c:pt>
                <c:pt idx="14">
                  <c:v>739</c:v>
                </c:pt>
                <c:pt idx="15">
                  <c:v>740</c:v>
                </c:pt>
                <c:pt idx="16">
                  <c:v>741</c:v>
                </c:pt>
                <c:pt idx="17">
                  <c:v>742</c:v>
                </c:pt>
                <c:pt idx="18">
                  <c:v>743</c:v>
                </c:pt>
                <c:pt idx="19">
                  <c:v>744</c:v>
                </c:pt>
                <c:pt idx="20">
                  <c:v>745</c:v>
                </c:pt>
                <c:pt idx="21">
                  <c:v>746</c:v>
                </c:pt>
                <c:pt idx="22">
                  <c:v>747</c:v>
                </c:pt>
                <c:pt idx="23">
                  <c:v>748</c:v>
                </c:pt>
                <c:pt idx="24">
                  <c:v>749</c:v>
                </c:pt>
                <c:pt idx="25">
                  <c:v>750</c:v>
                </c:pt>
                <c:pt idx="26">
                  <c:v>751</c:v>
                </c:pt>
                <c:pt idx="27">
                  <c:v>752</c:v>
                </c:pt>
                <c:pt idx="28">
                  <c:v>753</c:v>
                </c:pt>
                <c:pt idx="29">
                  <c:v>754</c:v>
                </c:pt>
                <c:pt idx="30">
                  <c:v>755</c:v>
                </c:pt>
                <c:pt idx="31">
                  <c:v>756</c:v>
                </c:pt>
                <c:pt idx="32">
                  <c:v>757</c:v>
                </c:pt>
                <c:pt idx="33">
                  <c:v>758</c:v>
                </c:pt>
                <c:pt idx="34">
                  <c:v>759</c:v>
                </c:pt>
                <c:pt idx="35">
                  <c:v>760</c:v>
                </c:pt>
                <c:pt idx="36">
                  <c:v>761</c:v>
                </c:pt>
                <c:pt idx="37">
                  <c:v>762</c:v>
                </c:pt>
                <c:pt idx="38">
                  <c:v>763</c:v>
                </c:pt>
                <c:pt idx="39">
                  <c:v>764</c:v>
                </c:pt>
                <c:pt idx="40">
                  <c:v>765</c:v>
                </c:pt>
                <c:pt idx="41">
                  <c:v>766</c:v>
                </c:pt>
                <c:pt idx="42">
                  <c:v>767</c:v>
                </c:pt>
                <c:pt idx="43">
                  <c:v>768</c:v>
                </c:pt>
                <c:pt idx="44">
                  <c:v>769</c:v>
                </c:pt>
                <c:pt idx="45">
                  <c:v>770</c:v>
                </c:pt>
                <c:pt idx="46">
                  <c:v>771</c:v>
                </c:pt>
                <c:pt idx="47">
                  <c:v>772</c:v>
                </c:pt>
                <c:pt idx="48">
                  <c:v>773</c:v>
                </c:pt>
                <c:pt idx="49">
                  <c:v>774</c:v>
                </c:pt>
                <c:pt idx="50">
                  <c:v>775</c:v>
                </c:pt>
                <c:pt idx="51">
                  <c:v>776</c:v>
                </c:pt>
                <c:pt idx="52">
                  <c:v>777</c:v>
                </c:pt>
                <c:pt idx="53">
                  <c:v>778</c:v>
                </c:pt>
                <c:pt idx="54">
                  <c:v>779</c:v>
                </c:pt>
                <c:pt idx="55">
                  <c:v>780</c:v>
                </c:pt>
                <c:pt idx="56">
                  <c:v>781</c:v>
                </c:pt>
                <c:pt idx="57">
                  <c:v>782</c:v>
                </c:pt>
                <c:pt idx="58">
                  <c:v>783</c:v>
                </c:pt>
                <c:pt idx="59">
                  <c:v>784</c:v>
                </c:pt>
                <c:pt idx="60">
                  <c:v>785</c:v>
                </c:pt>
                <c:pt idx="61">
                  <c:v>786</c:v>
                </c:pt>
                <c:pt idx="62">
                  <c:v>787</c:v>
                </c:pt>
                <c:pt idx="63">
                  <c:v>788</c:v>
                </c:pt>
                <c:pt idx="64">
                  <c:v>789</c:v>
                </c:pt>
                <c:pt idx="65">
                  <c:v>790</c:v>
                </c:pt>
                <c:pt idx="66">
                  <c:v>791</c:v>
                </c:pt>
                <c:pt idx="67">
                  <c:v>792</c:v>
                </c:pt>
                <c:pt idx="68">
                  <c:v>793</c:v>
                </c:pt>
                <c:pt idx="69">
                  <c:v>794</c:v>
                </c:pt>
                <c:pt idx="70">
                  <c:v>795</c:v>
                </c:pt>
                <c:pt idx="71">
                  <c:v>796</c:v>
                </c:pt>
                <c:pt idx="72">
                  <c:v>797</c:v>
                </c:pt>
                <c:pt idx="73">
                  <c:v>798</c:v>
                </c:pt>
                <c:pt idx="74">
                  <c:v>799</c:v>
                </c:pt>
                <c:pt idx="75">
                  <c:v>800</c:v>
                </c:pt>
                <c:pt idx="76">
                  <c:v>801</c:v>
                </c:pt>
                <c:pt idx="77">
                  <c:v>802</c:v>
                </c:pt>
                <c:pt idx="78">
                  <c:v>803</c:v>
                </c:pt>
                <c:pt idx="79">
                  <c:v>804</c:v>
                </c:pt>
                <c:pt idx="80">
                  <c:v>805</c:v>
                </c:pt>
                <c:pt idx="81">
                  <c:v>806</c:v>
                </c:pt>
                <c:pt idx="82">
                  <c:v>807</c:v>
                </c:pt>
                <c:pt idx="83">
                  <c:v>808</c:v>
                </c:pt>
                <c:pt idx="84">
                  <c:v>809</c:v>
                </c:pt>
                <c:pt idx="85">
                  <c:v>810</c:v>
                </c:pt>
                <c:pt idx="86">
                  <c:v>811</c:v>
                </c:pt>
                <c:pt idx="87">
                  <c:v>812</c:v>
                </c:pt>
                <c:pt idx="88">
                  <c:v>813</c:v>
                </c:pt>
                <c:pt idx="89">
                  <c:v>814</c:v>
                </c:pt>
                <c:pt idx="90">
                  <c:v>815</c:v>
                </c:pt>
                <c:pt idx="91">
                  <c:v>816</c:v>
                </c:pt>
                <c:pt idx="92">
                  <c:v>817</c:v>
                </c:pt>
                <c:pt idx="93">
                  <c:v>818</c:v>
                </c:pt>
                <c:pt idx="94">
                  <c:v>819</c:v>
                </c:pt>
                <c:pt idx="95">
                  <c:v>820</c:v>
                </c:pt>
                <c:pt idx="96">
                  <c:v>821</c:v>
                </c:pt>
                <c:pt idx="97">
                  <c:v>822</c:v>
                </c:pt>
                <c:pt idx="98">
                  <c:v>823</c:v>
                </c:pt>
                <c:pt idx="99">
                  <c:v>824</c:v>
                </c:pt>
                <c:pt idx="100">
                  <c:v>825</c:v>
                </c:pt>
                <c:pt idx="101">
                  <c:v>826</c:v>
                </c:pt>
                <c:pt idx="102">
                  <c:v>827</c:v>
                </c:pt>
                <c:pt idx="103">
                  <c:v>828</c:v>
                </c:pt>
                <c:pt idx="104">
                  <c:v>829</c:v>
                </c:pt>
                <c:pt idx="105">
                  <c:v>830</c:v>
                </c:pt>
                <c:pt idx="106">
                  <c:v>831</c:v>
                </c:pt>
                <c:pt idx="107">
                  <c:v>832</c:v>
                </c:pt>
                <c:pt idx="108">
                  <c:v>833</c:v>
                </c:pt>
                <c:pt idx="109">
                  <c:v>834</c:v>
                </c:pt>
                <c:pt idx="110">
                  <c:v>835</c:v>
                </c:pt>
                <c:pt idx="111">
                  <c:v>836</c:v>
                </c:pt>
                <c:pt idx="112">
                  <c:v>837</c:v>
                </c:pt>
                <c:pt idx="113">
                  <c:v>838</c:v>
                </c:pt>
                <c:pt idx="114">
                  <c:v>839</c:v>
                </c:pt>
                <c:pt idx="115">
                  <c:v>840</c:v>
                </c:pt>
                <c:pt idx="116">
                  <c:v>841</c:v>
                </c:pt>
                <c:pt idx="117">
                  <c:v>842</c:v>
                </c:pt>
                <c:pt idx="118">
                  <c:v>843</c:v>
                </c:pt>
                <c:pt idx="119">
                  <c:v>844</c:v>
                </c:pt>
                <c:pt idx="120">
                  <c:v>845</c:v>
                </c:pt>
                <c:pt idx="121">
                  <c:v>846</c:v>
                </c:pt>
                <c:pt idx="122">
                  <c:v>847</c:v>
                </c:pt>
                <c:pt idx="123">
                  <c:v>848</c:v>
                </c:pt>
                <c:pt idx="124">
                  <c:v>849</c:v>
                </c:pt>
                <c:pt idx="125">
                  <c:v>850</c:v>
                </c:pt>
                <c:pt idx="126">
                  <c:v>851</c:v>
                </c:pt>
                <c:pt idx="127">
                  <c:v>852</c:v>
                </c:pt>
                <c:pt idx="128">
                  <c:v>853</c:v>
                </c:pt>
                <c:pt idx="129">
                  <c:v>854</c:v>
                </c:pt>
                <c:pt idx="130">
                  <c:v>855</c:v>
                </c:pt>
                <c:pt idx="131">
                  <c:v>856</c:v>
                </c:pt>
                <c:pt idx="132">
                  <c:v>857</c:v>
                </c:pt>
                <c:pt idx="133">
                  <c:v>858</c:v>
                </c:pt>
                <c:pt idx="134">
                  <c:v>859</c:v>
                </c:pt>
                <c:pt idx="135">
                  <c:v>860</c:v>
                </c:pt>
                <c:pt idx="136">
                  <c:v>861</c:v>
                </c:pt>
                <c:pt idx="137">
                  <c:v>862</c:v>
                </c:pt>
                <c:pt idx="138">
                  <c:v>863</c:v>
                </c:pt>
                <c:pt idx="139">
                  <c:v>864</c:v>
                </c:pt>
                <c:pt idx="140">
                  <c:v>865</c:v>
                </c:pt>
                <c:pt idx="141">
                  <c:v>866</c:v>
                </c:pt>
                <c:pt idx="142">
                  <c:v>867</c:v>
                </c:pt>
                <c:pt idx="143">
                  <c:v>868</c:v>
                </c:pt>
                <c:pt idx="144">
                  <c:v>869</c:v>
                </c:pt>
                <c:pt idx="145">
                  <c:v>870</c:v>
                </c:pt>
                <c:pt idx="146">
                  <c:v>871</c:v>
                </c:pt>
                <c:pt idx="147">
                  <c:v>872</c:v>
                </c:pt>
                <c:pt idx="148">
                  <c:v>873</c:v>
                </c:pt>
                <c:pt idx="149">
                  <c:v>874</c:v>
                </c:pt>
                <c:pt idx="150">
                  <c:v>875</c:v>
                </c:pt>
                <c:pt idx="151">
                  <c:v>876</c:v>
                </c:pt>
                <c:pt idx="152">
                  <c:v>877</c:v>
                </c:pt>
                <c:pt idx="153">
                  <c:v>878</c:v>
                </c:pt>
                <c:pt idx="154">
                  <c:v>879</c:v>
                </c:pt>
                <c:pt idx="155">
                  <c:v>880</c:v>
                </c:pt>
                <c:pt idx="156">
                  <c:v>881</c:v>
                </c:pt>
                <c:pt idx="157">
                  <c:v>882</c:v>
                </c:pt>
                <c:pt idx="158">
                  <c:v>883</c:v>
                </c:pt>
                <c:pt idx="159">
                  <c:v>884</c:v>
                </c:pt>
                <c:pt idx="160">
                  <c:v>885</c:v>
                </c:pt>
                <c:pt idx="161">
                  <c:v>886</c:v>
                </c:pt>
                <c:pt idx="162">
                  <c:v>887</c:v>
                </c:pt>
                <c:pt idx="163">
                  <c:v>888</c:v>
                </c:pt>
                <c:pt idx="164">
                  <c:v>889</c:v>
                </c:pt>
                <c:pt idx="165">
                  <c:v>890</c:v>
                </c:pt>
                <c:pt idx="166">
                  <c:v>891</c:v>
                </c:pt>
                <c:pt idx="167">
                  <c:v>892</c:v>
                </c:pt>
                <c:pt idx="168">
                  <c:v>893</c:v>
                </c:pt>
                <c:pt idx="169">
                  <c:v>894</c:v>
                </c:pt>
                <c:pt idx="170">
                  <c:v>895</c:v>
                </c:pt>
                <c:pt idx="171">
                  <c:v>896</c:v>
                </c:pt>
                <c:pt idx="172">
                  <c:v>897</c:v>
                </c:pt>
                <c:pt idx="173">
                  <c:v>898</c:v>
                </c:pt>
                <c:pt idx="174">
                  <c:v>899</c:v>
                </c:pt>
                <c:pt idx="175">
                  <c:v>900</c:v>
                </c:pt>
                <c:pt idx="176">
                  <c:v>901</c:v>
                </c:pt>
                <c:pt idx="177">
                  <c:v>902</c:v>
                </c:pt>
                <c:pt idx="178">
                  <c:v>903</c:v>
                </c:pt>
                <c:pt idx="179">
                  <c:v>904</c:v>
                </c:pt>
                <c:pt idx="180">
                  <c:v>905</c:v>
                </c:pt>
                <c:pt idx="181">
                  <c:v>906</c:v>
                </c:pt>
              </c:numCache>
            </c:numRef>
          </c:xVal>
          <c:yVal>
            <c:numRef>
              <c:f>'SUM+stats no Q TMZ'!$AU$5:$AU$1000</c:f>
              <c:numCache>
                <c:formatCode>General</c:formatCode>
                <c:ptCount val="996"/>
                <c:pt idx="0">
                  <c:v>1.3978178225076945</c:v>
                </c:pt>
                <c:pt idx="1">
                  <c:v>1.0051673447691887</c:v>
                </c:pt>
                <c:pt idx="2">
                  <c:v>1.1032585601556355</c:v>
                </c:pt>
                <c:pt idx="3">
                  <c:v>0.78364698551747247</c:v>
                </c:pt>
                <c:pt idx="4">
                  <c:v>0.85503752042237091</c:v>
                </c:pt>
                <c:pt idx="5">
                  <c:v>1.1824984990306926</c:v>
                </c:pt>
                <c:pt idx="6">
                  <c:v>0.66928651007626228</c:v>
                </c:pt>
                <c:pt idx="7">
                  <c:v>0.84958046573547963</c:v>
                </c:pt>
                <c:pt idx="8">
                  <c:v>1.0636272263618232</c:v>
                </c:pt>
                <c:pt idx="9">
                  <c:v>0.9774271565760615</c:v>
                </c:pt>
                <c:pt idx="10">
                  <c:v>1.0129918311763062</c:v>
                </c:pt>
                <c:pt idx="11">
                  <c:v>1.1910226985634005</c:v>
                </c:pt>
                <c:pt idx="12">
                  <c:v>1.2906844773633701</c:v>
                </c:pt>
                <c:pt idx="13">
                  <c:v>0.75148220917276398</c:v>
                </c:pt>
                <c:pt idx="14">
                  <c:v>1.0958126119573772</c:v>
                </c:pt>
                <c:pt idx="15">
                  <c:v>0.72158576396798024</c:v>
                </c:pt>
                <c:pt idx="16">
                  <c:v>1.2517612475384965</c:v>
                </c:pt>
                <c:pt idx="17">
                  <c:v>0.70606558847569367</c:v>
                </c:pt>
                <c:pt idx="18">
                  <c:v>1.1726582318635925</c:v>
                </c:pt>
                <c:pt idx="19">
                  <c:v>0.84011376992619091</c:v>
                </c:pt>
                <c:pt idx="20">
                  <c:v>0.92705039442398951</c:v>
                </c:pt>
                <c:pt idx="21">
                  <c:v>1.414090150099774</c:v>
                </c:pt>
                <c:pt idx="22">
                  <c:v>0.93960334414535285</c:v>
                </c:pt>
                <c:pt idx="23">
                  <c:v>0.99784234070842204</c:v>
                </c:pt>
                <c:pt idx="24">
                  <c:v>0.95627907674495671</c:v>
                </c:pt>
                <c:pt idx="25">
                  <c:v>0.75258264619003556</c:v>
                </c:pt>
                <c:pt idx="26">
                  <c:v>0.92240468246278062</c:v>
                </c:pt>
                <c:pt idx="27">
                  <c:v>0.60894736885156731</c:v>
                </c:pt>
                <c:pt idx="28">
                  <c:v>0.57332106975440766</c:v>
                </c:pt>
                <c:pt idx="29">
                  <c:v>1.1078742569139084</c:v>
                </c:pt>
                <c:pt idx="30">
                  <c:v>1.2148425372721612</c:v>
                </c:pt>
                <c:pt idx="31">
                  <c:v>0.76007743547190798</c:v>
                </c:pt>
                <c:pt idx="32">
                  <c:v>1.1431862555177137</c:v>
                </c:pt>
                <c:pt idx="33">
                  <c:v>0.99909008702267055</c:v>
                </c:pt>
                <c:pt idx="34">
                  <c:v>0.84624302811943486</c:v>
                </c:pt>
                <c:pt idx="35">
                  <c:v>1.0507237658351909</c:v>
                </c:pt>
                <c:pt idx="36">
                  <c:v>1.1348893716945645</c:v>
                </c:pt>
                <c:pt idx="37">
                  <c:v>1.2677723509403425</c:v>
                </c:pt>
                <c:pt idx="38">
                  <c:v>1.1906404137520004</c:v>
                </c:pt>
                <c:pt idx="39">
                  <c:v>0.9253300242053899</c:v>
                </c:pt>
                <c:pt idx="40">
                  <c:v>0.93485099997633736</c:v>
                </c:pt>
                <c:pt idx="41">
                  <c:v>1.0230920843856399</c:v>
                </c:pt>
                <c:pt idx="42">
                  <c:v>1.1344463971198546</c:v>
                </c:pt>
                <c:pt idx="43">
                  <c:v>0.81329377434838468</c:v>
                </c:pt>
                <c:pt idx="44">
                  <c:v>0.81981152217333386</c:v>
                </c:pt>
                <c:pt idx="45">
                  <c:v>0.77071238708791223</c:v>
                </c:pt>
                <c:pt idx="46">
                  <c:v>0.90476004790267484</c:v>
                </c:pt>
                <c:pt idx="47">
                  <c:v>0.95438294017389935</c:v>
                </c:pt>
                <c:pt idx="48">
                  <c:v>0.83990365193873007</c:v>
                </c:pt>
                <c:pt idx="49">
                  <c:v>0.76526959842006514</c:v>
                </c:pt>
                <c:pt idx="50">
                  <c:v>0.77097641832998165</c:v>
                </c:pt>
                <c:pt idx="51">
                  <c:v>0.76775111491708803</c:v>
                </c:pt>
                <c:pt idx="52">
                  <c:v>1.2649838689579105</c:v>
                </c:pt>
                <c:pt idx="53">
                  <c:v>1.204420230079601</c:v>
                </c:pt>
                <c:pt idx="54">
                  <c:v>0.96171085299524828</c:v>
                </c:pt>
                <c:pt idx="55">
                  <c:v>1.188945819927735</c:v>
                </c:pt>
                <c:pt idx="56">
                  <c:v>1.0673418732593043</c:v>
                </c:pt>
                <c:pt idx="57">
                  <c:v>0.922238652174727</c:v>
                </c:pt>
                <c:pt idx="58">
                  <c:v>1.2720360610991426</c:v>
                </c:pt>
                <c:pt idx="59">
                  <c:v>0.93655938667212446</c:v>
                </c:pt>
                <c:pt idx="60">
                  <c:v>0.74691512728109766</c:v>
                </c:pt>
                <c:pt idx="61">
                  <c:v>0.82219602400242664</c:v>
                </c:pt>
                <c:pt idx="62">
                  <c:v>1.240654386810407</c:v>
                </c:pt>
                <c:pt idx="63">
                  <c:v>0.8246938394957376</c:v>
                </c:pt>
                <c:pt idx="64">
                  <c:v>0.7868100030947307</c:v>
                </c:pt>
                <c:pt idx="65">
                  <c:v>1.6254986282768453</c:v>
                </c:pt>
                <c:pt idx="66">
                  <c:v>1.2514747762947545</c:v>
                </c:pt>
                <c:pt idx="67">
                  <c:v>1.5601283363164127</c:v>
                </c:pt>
                <c:pt idx="68">
                  <c:v>1.2134773446827161</c:v>
                </c:pt>
                <c:pt idx="69">
                  <c:v>1.0257516089923697</c:v>
                </c:pt>
                <c:pt idx="70">
                  <c:v>0.82848916128126893</c:v>
                </c:pt>
                <c:pt idx="71">
                  <c:v>0.74488493813013346</c:v>
                </c:pt>
                <c:pt idx="72">
                  <c:v>0.77659396022649296</c:v>
                </c:pt>
                <c:pt idx="73">
                  <c:v>0.9529720622172756</c:v>
                </c:pt>
                <c:pt idx="74">
                  <c:v>0.93211577668393431</c:v>
                </c:pt>
                <c:pt idx="75">
                  <c:v>0.9666752584588717</c:v>
                </c:pt>
                <c:pt idx="76">
                  <c:v>1.0229253836457226</c:v>
                </c:pt>
                <c:pt idx="77">
                  <c:v>0.89234067537952444</c:v>
                </c:pt>
                <c:pt idx="78">
                  <c:v>0.94157884664834057</c:v>
                </c:pt>
                <c:pt idx="79">
                  <c:v>0.78904093696794597</c:v>
                </c:pt>
                <c:pt idx="80">
                  <c:v>0.86346633371126702</c:v>
                </c:pt>
                <c:pt idx="81">
                  <c:v>0.68791322440276936</c:v>
                </c:pt>
                <c:pt idx="82">
                  <c:v>1.0617643495443843</c:v>
                </c:pt>
                <c:pt idx="83">
                  <c:v>0.79491413843772341</c:v>
                </c:pt>
                <c:pt idx="84">
                  <c:v>1.4109960658021083</c:v>
                </c:pt>
                <c:pt idx="85">
                  <c:v>1.4230268181372778</c:v>
                </c:pt>
                <c:pt idx="86">
                  <c:v>1.0330744606852917</c:v>
                </c:pt>
                <c:pt idx="87">
                  <c:v>1.2763896942179833</c:v>
                </c:pt>
                <c:pt idx="88">
                  <c:v>1.156156898630611</c:v>
                </c:pt>
                <c:pt idx="89">
                  <c:v>0.95288883005710134</c:v>
                </c:pt>
                <c:pt idx="90">
                  <c:v>0.71823161620453035</c:v>
                </c:pt>
                <c:pt idx="91">
                  <c:v>0.62645471188647361</c:v>
                </c:pt>
                <c:pt idx="92">
                  <c:v>0.75982137018718865</c:v>
                </c:pt>
                <c:pt idx="93">
                  <c:v>0.76693180869496691</c:v>
                </c:pt>
                <c:pt idx="94">
                  <c:v>1.3240336188130803</c:v>
                </c:pt>
                <c:pt idx="95">
                  <c:v>1.1942453564105728</c:v>
                </c:pt>
                <c:pt idx="96">
                  <c:v>1.2931283427427118</c:v>
                </c:pt>
                <c:pt idx="97">
                  <c:v>1.230659592081313</c:v>
                </c:pt>
                <c:pt idx="98">
                  <c:v>0.83962988256973992</c:v>
                </c:pt>
                <c:pt idx="99">
                  <c:v>1.4323536531240249</c:v>
                </c:pt>
                <c:pt idx="100">
                  <c:v>0.97200915773807672</c:v>
                </c:pt>
                <c:pt idx="101">
                  <c:v>0.97753100421533856</c:v>
                </c:pt>
                <c:pt idx="102">
                  <c:v>0.79693344433952473</c:v>
                </c:pt>
                <c:pt idx="103">
                  <c:v>0.8507415339319836</c:v>
                </c:pt>
                <c:pt idx="104">
                  <c:v>0.89096509553716619</c:v>
                </c:pt>
                <c:pt idx="105">
                  <c:v>1.0627582966677687</c:v>
                </c:pt>
                <c:pt idx="106">
                  <c:v>1.1057773045328183</c:v>
                </c:pt>
                <c:pt idx="107">
                  <c:v>0.80864599230806444</c:v>
                </c:pt>
                <c:pt idx="108">
                  <c:v>1.1174567168378686</c:v>
                </c:pt>
                <c:pt idx="109">
                  <c:v>0.98888804392062146</c:v>
                </c:pt>
                <c:pt idx="110">
                  <c:v>0.69491770251305507</c:v>
                </c:pt>
                <c:pt idx="111">
                  <c:v>1.0792820942228389</c:v>
                </c:pt>
                <c:pt idx="112">
                  <c:v>0.79704848993326705</c:v>
                </c:pt>
                <c:pt idx="113">
                  <c:v>0.83070121183777834</c:v>
                </c:pt>
                <c:pt idx="114">
                  <c:v>1.1130355341857414</c:v>
                </c:pt>
                <c:pt idx="115">
                  <c:v>0.88028016273689447</c:v>
                </c:pt>
                <c:pt idx="116">
                  <c:v>0.72245874407563793</c:v>
                </c:pt>
                <c:pt idx="117">
                  <c:v>0.73959961421635123</c:v>
                </c:pt>
                <c:pt idx="118">
                  <c:v>0.92937890107053456</c:v>
                </c:pt>
                <c:pt idx="119">
                  <c:v>0.95445732606761036</c:v>
                </c:pt>
                <c:pt idx="120">
                  <c:v>0.69565587158466535</c:v>
                </c:pt>
                <c:pt idx="121">
                  <c:v>1.5697708874131726</c:v>
                </c:pt>
                <c:pt idx="122">
                  <c:v>1.0395146312422741</c:v>
                </c:pt>
                <c:pt idx="123">
                  <c:v>0.74689384395938851</c:v>
                </c:pt>
                <c:pt idx="124">
                  <c:v>0.82192716311055392</c:v>
                </c:pt>
                <c:pt idx="125">
                  <c:v>0.69590076736280548</c:v>
                </c:pt>
                <c:pt idx="126">
                  <c:v>0.88372380741933365</c:v>
                </c:pt>
                <c:pt idx="127">
                  <c:v>0.81120719470485614</c:v>
                </c:pt>
                <c:pt idx="128">
                  <c:v>0.66887435260069805</c:v>
                </c:pt>
                <c:pt idx="129">
                  <c:v>0.78366342979299652</c:v>
                </c:pt>
                <c:pt idx="130">
                  <c:v>0.79248241601389502</c:v>
                </c:pt>
                <c:pt idx="131">
                  <c:v>0.81290790095166754</c:v>
                </c:pt>
                <c:pt idx="132">
                  <c:v>1.0470956194545928</c:v>
                </c:pt>
                <c:pt idx="133">
                  <c:v>1.3926877664255504</c:v>
                </c:pt>
                <c:pt idx="134">
                  <c:v>1.0050722429238734</c:v>
                </c:pt>
                <c:pt idx="135">
                  <c:v>0.9496422458984437</c:v>
                </c:pt>
                <c:pt idx="136">
                  <c:v>1.6061924664384419</c:v>
                </c:pt>
                <c:pt idx="137">
                  <c:v>1.120675348940247</c:v>
                </c:pt>
                <c:pt idx="138">
                  <c:v>0.7766975062053102</c:v>
                </c:pt>
                <c:pt idx="139">
                  <c:v>1.1903141561171617</c:v>
                </c:pt>
                <c:pt idx="140">
                  <c:v>1.0576181743120487</c:v>
                </c:pt>
                <c:pt idx="141">
                  <c:v>0.98397177916997214</c:v>
                </c:pt>
                <c:pt idx="142">
                  <c:v>1.3908588356011853</c:v>
                </c:pt>
                <c:pt idx="143">
                  <c:v>0.78596932548733789</c:v>
                </c:pt>
                <c:pt idx="144">
                  <c:v>0.97970930571964387</c:v>
                </c:pt>
                <c:pt idx="145">
                  <c:v>0.83751826043255762</c:v>
                </c:pt>
                <c:pt idx="146">
                  <c:v>1.2073531852373132</c:v>
                </c:pt>
                <c:pt idx="147">
                  <c:v>1.0004800958561448</c:v>
                </c:pt>
                <c:pt idx="148">
                  <c:v>0.82276713145152047</c:v>
                </c:pt>
                <c:pt idx="149">
                  <c:v>0.92732044267089764</c:v>
                </c:pt>
                <c:pt idx="150">
                  <c:v>1.0044353757705402</c:v>
                </c:pt>
                <c:pt idx="151">
                  <c:v>0.85412698128775988</c:v>
                </c:pt>
                <c:pt idx="152">
                  <c:v>1.0273073599760154</c:v>
                </c:pt>
                <c:pt idx="153">
                  <c:v>1.5446822991836866</c:v>
                </c:pt>
                <c:pt idx="154">
                  <c:v>0.81185276168002551</c:v>
                </c:pt>
                <c:pt idx="155">
                  <c:v>1.1327130688603066</c:v>
                </c:pt>
                <c:pt idx="156">
                  <c:v>0.90979932733320101</c:v>
                </c:pt>
                <c:pt idx="157">
                  <c:v>0.71699443072743319</c:v>
                </c:pt>
                <c:pt idx="158">
                  <c:v>0.67904084905566708</c:v>
                </c:pt>
                <c:pt idx="159">
                  <c:v>1.0863907023297186</c:v>
                </c:pt>
                <c:pt idx="160">
                  <c:v>0.9140560997419872</c:v>
                </c:pt>
                <c:pt idx="161">
                  <c:v>1.3975655386173962</c:v>
                </c:pt>
                <c:pt idx="162">
                  <c:v>0.98564558014448056</c:v>
                </c:pt>
                <c:pt idx="163">
                  <c:v>0.68641429943900611</c:v>
                </c:pt>
                <c:pt idx="164">
                  <c:v>1.0351343466599014</c:v>
                </c:pt>
                <c:pt idx="165">
                  <c:v>0.97048859051366032</c:v>
                </c:pt>
                <c:pt idx="166">
                  <c:v>1.3163285282467865</c:v>
                </c:pt>
                <c:pt idx="167">
                  <c:v>0.84085583504308803</c:v>
                </c:pt>
                <c:pt idx="168">
                  <c:v>0.90459475896793562</c:v>
                </c:pt>
                <c:pt idx="169">
                  <c:v>1.2571395632688538</c:v>
                </c:pt>
                <c:pt idx="170">
                  <c:v>1.1345458487404223</c:v>
                </c:pt>
                <c:pt idx="171">
                  <c:v>1.1384080499052516</c:v>
                </c:pt>
                <c:pt idx="172">
                  <c:v>1.0329972520039736</c:v>
                </c:pt>
                <c:pt idx="173">
                  <c:v>0.7272221363873943</c:v>
                </c:pt>
                <c:pt idx="174">
                  <c:v>1.0797384393802623</c:v>
                </c:pt>
                <c:pt idx="175">
                  <c:v>0.67510481554000801</c:v>
                </c:pt>
                <c:pt idx="176">
                  <c:v>1.2761819126815566</c:v>
                </c:pt>
                <c:pt idx="177">
                  <c:v>0.90836734092296689</c:v>
                </c:pt>
                <c:pt idx="178">
                  <c:v>0.86819123380751984</c:v>
                </c:pt>
                <c:pt idx="179">
                  <c:v>0.92757671398767549</c:v>
                </c:pt>
                <c:pt idx="180">
                  <c:v>1.1425852280085513</c:v>
                </c:pt>
              </c:numCache>
            </c:numRef>
          </c:yVal>
          <c:smooth val="0"/>
          <c:extLst>
            <c:ext xmlns:c16="http://schemas.microsoft.com/office/drawing/2014/chart" uri="{C3380CC4-5D6E-409C-BE32-E72D297353CC}">
              <c16:uniqueId val="{0000000A-4752-4E77-AC4F-09276F2CF552}"/>
            </c:ext>
          </c:extLst>
        </c:ser>
        <c:ser>
          <c:idx val="15"/>
          <c:order val="11"/>
          <c:tx>
            <c:strRef>
              <c:f>'SUM+stats no Q TMZ'!$Z$5</c:f>
              <c:strCache>
                <c:ptCount val="1"/>
                <c:pt idx="0">
                  <c:v>PQ 10 uM</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'SUM+stats no Q TMZ'!$Z$10</c:f>
                <c:numCache>
                  <c:formatCode>General</c:formatCode>
                  <c:ptCount val="1"/>
                  <c:pt idx="0">
                    <c:v>0.23017234073703371</c:v>
                  </c:pt>
                </c:numCache>
              </c:numRef>
            </c:plus>
            <c:minus>
              <c:numRef>
                <c:f>'SUM+stats no Q TMZ'!$Z$10</c:f>
                <c:numCache>
                  <c:formatCode>General</c:formatCode>
                  <c:ptCount val="1"/>
                  <c:pt idx="0">
                    <c:v>0.23017234073703371</c:v>
                  </c:pt>
                </c:numCache>
              </c:numRef>
            </c:minus>
            <c:spPr>
              <a:noFill/>
              <a:ln w="9525" cap="flat" cmpd="sng" algn="ctr">
                <a:solidFill>
                  <a:schemeClr val="tx1">
                    <a:lumMod val="65000"/>
                    <a:lumOff val="35000"/>
                  </a:schemeClr>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'SUM+stats no Q TMZ'!$Z$8</c:f>
              <c:numCache>
                <c:formatCode>General</c:formatCode>
                <c:ptCount val="1"/>
                <c:pt idx="0">
                  <c:v>815.5</c:v>
                </c:pt>
              </c:numCache>
            </c:numRef>
          </c:xVal>
          <c:yVal>
            <c:numRef>
              <c:f>'SUM+stats no Q TMZ'!$BD$5</c:f>
              <c:numCache>
                <c:formatCode>General</c:formatCode>
                <c:ptCount val="1"/>
                <c:pt idx="0">
                  <c:v>0.98600508529310837</c:v>
                </c:pt>
              </c:numCache>
            </c:numRef>
          </c:yVal>
          <c:smooth val="0"/>
          <c:extLst>
            <c:ext xmlns:c16="http://schemas.microsoft.com/office/drawing/2014/chart" uri="{C3380CC4-5D6E-409C-BE32-E72D297353CC}">
              <c16:uniqueId val="{0000000B-4752-4E77-AC4F-09276F2CF552}"/>
            </c:ext>
          </c:extLst>
        </c:ser>
        <c:dLbls>
          <c:showLegendKey val="0"/>
          <c:showVal val="0"/>
          <c:showCatName val="0"/>
          <c:showSerName val="0"/>
          <c:showPercent val="0"/>
          <c:showBubbleSize val="0"/>
        </c:dLbls>
        <c:axId val="620036512"/>
        <c:axId val="620038152"/>
      </c:scatterChart>
      <c:valAx>
        <c:axId val="620036512"/>
        <c:scaling>
          <c:orientation val="minMax"/>
          <c:max val="1900"/>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0038152"/>
        <c:crosses val="autoZero"/>
        <c:crossBetween val="midCat"/>
      </c:valAx>
      <c:valAx>
        <c:axId val="620038152"/>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20036512"/>
        <c:crosses val="autoZero"/>
        <c:crossBetween val="midCat"/>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'Dot plot ACY'!$B$4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'Dot plot ACY'!$A$5:$A$1000</c:f>
              <c:numCache>
                <c:formatCode>General</c:formatCode>
                <c:ptCount val="996"/>
                <c:pt idx="0">
                  <c:v>50</c:v>
                </c:pt>
                <c:pt idx="1">
                  <c:v>51</c:v>
                </c:pt>
                <c:pt idx="2">
                  <c:v>52</c:v>
                </c:pt>
                <c:pt idx="3">
                  <c:v>53</c:v>
                </c:pt>
                <c:pt idx="4">
                  <c:v>54</c:v>
                </c:pt>
                <c:pt idx="5">
                  <c:v>55</c:v>
                </c:pt>
                <c:pt idx="6">
                  <c:v>56</c:v>
                </c:pt>
                <c:pt idx="7">
                  <c:v>57</c:v>
                </c:pt>
                <c:pt idx="8">
                  <c:v>58</c:v>
                </c:pt>
                <c:pt idx="9">
                  <c:v>59</c:v>
                </c:pt>
                <c:pt idx="10">
                  <c:v>60</c:v>
                </c:pt>
                <c:pt idx="11">
                  <c:v>61</c:v>
                </c:pt>
                <c:pt idx="12">
                  <c:v>62</c:v>
                </c:pt>
                <c:pt idx="13">
                  <c:v>63</c:v>
                </c:pt>
                <c:pt idx="14">
                  <c:v>64</c:v>
                </c:pt>
                <c:pt idx="15">
                  <c:v>65</c:v>
                </c:pt>
                <c:pt idx="16">
                  <c:v>66</c:v>
                </c:pt>
                <c:pt idx="17">
                  <c:v>67</c:v>
                </c:pt>
                <c:pt idx="18">
                  <c:v>68</c:v>
                </c:pt>
                <c:pt idx="19">
                  <c:v>69</c:v>
                </c:pt>
                <c:pt idx="20">
                  <c:v>70</c:v>
                </c:pt>
                <c:pt idx="21">
                  <c:v>71</c:v>
                </c:pt>
                <c:pt idx="22">
                  <c:v>72</c:v>
                </c:pt>
                <c:pt idx="23">
                  <c:v>73</c:v>
                </c:pt>
                <c:pt idx="24">
                  <c:v>74</c:v>
                </c:pt>
                <c:pt idx="25">
                  <c:v>75</c:v>
                </c:pt>
                <c:pt idx="26">
                  <c:v>76</c:v>
                </c:pt>
                <c:pt idx="27">
                  <c:v>77</c:v>
                </c:pt>
                <c:pt idx="28">
                  <c:v>78</c:v>
                </c:pt>
                <c:pt idx="29">
                  <c:v>79</c:v>
                </c:pt>
                <c:pt idx="30">
                  <c:v>80</c:v>
                </c:pt>
                <c:pt idx="31">
                  <c:v>81</c:v>
                </c:pt>
                <c:pt idx="32">
                  <c:v>82</c:v>
                </c:pt>
                <c:pt idx="33">
                  <c:v>83</c:v>
                </c:pt>
                <c:pt idx="34">
                  <c:v>84</c:v>
                </c:pt>
                <c:pt idx="35">
                  <c:v>85</c:v>
                </c:pt>
                <c:pt idx="36">
                  <c:v>86</c:v>
                </c:pt>
                <c:pt idx="37">
                  <c:v>87</c:v>
                </c:pt>
                <c:pt idx="38">
                  <c:v>88</c:v>
                </c:pt>
                <c:pt idx="39">
                  <c:v>89</c:v>
                </c:pt>
                <c:pt idx="40">
                  <c:v>90</c:v>
                </c:pt>
                <c:pt idx="41">
                  <c:v>91</c:v>
                </c:pt>
                <c:pt idx="42">
                  <c:v>92</c:v>
                </c:pt>
                <c:pt idx="43">
                  <c:v>93</c:v>
                </c:pt>
                <c:pt idx="44">
                  <c:v>94</c:v>
                </c:pt>
                <c:pt idx="45">
                  <c:v>95</c:v>
                </c:pt>
                <c:pt idx="46">
                  <c:v>96</c:v>
                </c:pt>
                <c:pt idx="47">
                  <c:v>97</c:v>
                </c:pt>
                <c:pt idx="48">
                  <c:v>98</c:v>
                </c:pt>
                <c:pt idx="49">
                  <c:v>99</c:v>
                </c:pt>
                <c:pt idx="50">
                  <c:v>100</c:v>
                </c:pt>
                <c:pt idx="51">
                  <c:v>101</c:v>
                </c:pt>
                <c:pt idx="52">
                  <c:v>102</c:v>
                </c:pt>
                <c:pt idx="53">
                  <c:v>103</c:v>
                </c:pt>
                <c:pt idx="54">
                  <c:v>104</c:v>
                </c:pt>
                <c:pt idx="55">
                  <c:v>105</c:v>
                </c:pt>
                <c:pt idx="56">
                  <c:v>106</c:v>
                </c:pt>
                <c:pt idx="57">
                  <c:v>107</c:v>
                </c:pt>
                <c:pt idx="58">
                  <c:v>108</c:v>
                </c:pt>
                <c:pt idx="59">
                  <c:v>109</c:v>
                </c:pt>
                <c:pt idx="60">
                  <c:v>110</c:v>
                </c:pt>
                <c:pt idx="61">
                  <c:v>111</c:v>
                </c:pt>
                <c:pt idx="62">
                  <c:v>112</c:v>
                </c:pt>
                <c:pt idx="63">
                  <c:v>113</c:v>
                </c:pt>
                <c:pt idx="64">
                  <c:v>114</c:v>
                </c:pt>
                <c:pt idx="65">
                  <c:v>115</c:v>
                </c:pt>
                <c:pt idx="66">
                  <c:v>116</c:v>
                </c:pt>
                <c:pt idx="67">
                  <c:v>117</c:v>
                </c:pt>
                <c:pt idx="68">
                  <c:v>118</c:v>
                </c:pt>
                <c:pt idx="69">
                  <c:v>119</c:v>
                </c:pt>
                <c:pt idx="70">
                  <c:v>120</c:v>
                </c:pt>
                <c:pt idx="71">
                  <c:v>121</c:v>
                </c:pt>
                <c:pt idx="72">
                  <c:v>122</c:v>
                </c:pt>
                <c:pt idx="73">
                  <c:v>123</c:v>
                </c:pt>
                <c:pt idx="74">
                  <c:v>124</c:v>
                </c:pt>
                <c:pt idx="75">
                  <c:v>125</c:v>
                </c:pt>
                <c:pt idx="76">
                  <c:v>126</c:v>
                </c:pt>
                <c:pt idx="77">
                  <c:v>127</c:v>
                </c:pt>
                <c:pt idx="78">
                  <c:v>128</c:v>
                </c:pt>
                <c:pt idx="79">
                  <c:v>129</c:v>
                </c:pt>
                <c:pt idx="80">
                  <c:v>130</c:v>
                </c:pt>
                <c:pt idx="81">
                  <c:v>131</c:v>
                </c:pt>
                <c:pt idx="82">
                  <c:v>132</c:v>
                </c:pt>
                <c:pt idx="83">
                  <c:v>133</c:v>
                </c:pt>
                <c:pt idx="84">
                  <c:v>134</c:v>
                </c:pt>
                <c:pt idx="85">
                  <c:v>135</c:v>
                </c:pt>
                <c:pt idx="86">
                  <c:v>136</c:v>
                </c:pt>
                <c:pt idx="87">
                  <c:v>137</c:v>
                </c:pt>
                <c:pt idx="88">
                  <c:v>138</c:v>
                </c:pt>
                <c:pt idx="89">
                  <c:v>139</c:v>
                </c:pt>
                <c:pt idx="90">
                  <c:v>140</c:v>
                </c:pt>
                <c:pt idx="91">
                  <c:v>141</c:v>
                </c:pt>
                <c:pt idx="92">
                  <c:v>142</c:v>
                </c:pt>
                <c:pt idx="93">
                  <c:v>143</c:v>
                </c:pt>
                <c:pt idx="94">
                  <c:v>144</c:v>
                </c:pt>
                <c:pt idx="95">
                  <c:v>145</c:v>
                </c:pt>
                <c:pt idx="96">
                  <c:v>146</c:v>
                </c:pt>
                <c:pt idx="97">
                  <c:v>147</c:v>
                </c:pt>
                <c:pt idx="98">
                  <c:v>148</c:v>
                </c:pt>
                <c:pt idx="99">
                  <c:v>149</c:v>
                </c:pt>
                <c:pt idx="100">
                  <c:v>150</c:v>
                </c:pt>
                <c:pt idx="101">
                  <c:v>151</c:v>
                </c:pt>
                <c:pt idx="102">
                  <c:v>152</c:v>
                </c:pt>
                <c:pt idx="103">
                  <c:v>153</c:v>
                </c:pt>
                <c:pt idx="104">
                  <c:v>154</c:v>
                </c:pt>
                <c:pt idx="105">
                  <c:v>155</c:v>
                </c:pt>
                <c:pt idx="106">
                  <c:v>156</c:v>
                </c:pt>
                <c:pt idx="107">
                  <c:v>157</c:v>
                </c:pt>
                <c:pt idx="108">
                  <c:v>158</c:v>
                </c:pt>
                <c:pt idx="109">
                  <c:v>159</c:v>
                </c:pt>
                <c:pt idx="110">
                  <c:v>160</c:v>
                </c:pt>
                <c:pt idx="111">
                  <c:v>161</c:v>
                </c:pt>
                <c:pt idx="112">
                  <c:v>162</c:v>
                </c:pt>
                <c:pt idx="113">
                  <c:v>163</c:v>
                </c:pt>
                <c:pt idx="114">
                  <c:v>164</c:v>
                </c:pt>
                <c:pt idx="115">
                  <c:v>165</c:v>
                </c:pt>
                <c:pt idx="116">
                  <c:v>166</c:v>
                </c:pt>
                <c:pt idx="117">
                  <c:v>167</c:v>
                </c:pt>
                <c:pt idx="118">
                  <c:v>168</c:v>
                </c:pt>
                <c:pt idx="119">
                  <c:v>169</c:v>
                </c:pt>
                <c:pt idx="120">
                  <c:v>170</c:v>
                </c:pt>
                <c:pt idx="121">
                  <c:v>171</c:v>
                </c:pt>
                <c:pt idx="122">
                  <c:v>172</c:v>
                </c:pt>
                <c:pt idx="123">
                  <c:v>173</c:v>
                </c:pt>
                <c:pt idx="124">
                  <c:v>174</c:v>
                </c:pt>
                <c:pt idx="125">
                  <c:v>175</c:v>
                </c:pt>
                <c:pt idx="126">
                  <c:v>176</c:v>
                </c:pt>
                <c:pt idx="127">
                  <c:v>177</c:v>
                </c:pt>
                <c:pt idx="128">
                  <c:v>178</c:v>
                </c:pt>
                <c:pt idx="129">
                  <c:v>179</c:v>
                </c:pt>
                <c:pt idx="130">
                  <c:v>180</c:v>
                </c:pt>
                <c:pt idx="131">
                  <c:v>181</c:v>
                </c:pt>
                <c:pt idx="132">
                  <c:v>182</c:v>
                </c:pt>
                <c:pt idx="133">
                  <c:v>183</c:v>
                </c:pt>
                <c:pt idx="134">
                  <c:v>184</c:v>
                </c:pt>
                <c:pt idx="135">
                  <c:v>185</c:v>
                </c:pt>
                <c:pt idx="136">
                  <c:v>186</c:v>
                </c:pt>
                <c:pt idx="137">
                  <c:v>187</c:v>
                </c:pt>
                <c:pt idx="138">
                  <c:v>188</c:v>
                </c:pt>
                <c:pt idx="139">
                  <c:v>189</c:v>
                </c:pt>
                <c:pt idx="140">
                  <c:v>190</c:v>
                </c:pt>
                <c:pt idx="141">
                  <c:v>191</c:v>
                </c:pt>
                <c:pt idx="142">
                  <c:v>192</c:v>
                </c:pt>
                <c:pt idx="143">
                  <c:v>193</c:v>
                </c:pt>
                <c:pt idx="144">
                  <c:v>194</c:v>
                </c:pt>
                <c:pt idx="145">
                  <c:v>195</c:v>
                </c:pt>
                <c:pt idx="146">
                  <c:v>196</c:v>
                </c:pt>
                <c:pt idx="147">
                  <c:v>197</c:v>
                </c:pt>
                <c:pt idx="148">
                  <c:v>198</c:v>
                </c:pt>
                <c:pt idx="149">
                  <c:v>199</c:v>
                </c:pt>
                <c:pt idx="150">
                  <c:v>200</c:v>
                </c:pt>
                <c:pt idx="151">
                  <c:v>201</c:v>
                </c:pt>
                <c:pt idx="152">
                  <c:v>202</c:v>
                </c:pt>
                <c:pt idx="153">
                  <c:v>203</c:v>
                </c:pt>
                <c:pt idx="154">
                  <c:v>204</c:v>
                </c:pt>
                <c:pt idx="155">
                  <c:v>205</c:v>
                </c:pt>
                <c:pt idx="156">
                  <c:v>206</c:v>
                </c:pt>
                <c:pt idx="157">
                  <c:v>207</c:v>
                </c:pt>
              </c:numCache>
            </c:numRef>
          </c:xVal>
          <c:yVal>
            <c:numRef>
              <c:f>'Dot plot ACY'!$B$5:$B$1000</c:f>
              <c:numCache>
                <c:formatCode>General</c:formatCode>
                <c:ptCount val="996"/>
                <c:pt idx="0">
                  <c:v>8.190099341545487E-2</c:v>
                </c:pt>
                <c:pt idx="1">
                  <c:v>5.5957434998032296E-2</c:v>
                </c:pt>
                <c:pt idx="2">
                  <c:v>0.12153471879358557</c:v>
                </c:pt>
                <c:pt idx="3">
                  <c:v>2.8558703269253582E-3</c:v>
                </c:pt>
                <c:pt idx="4">
                  <c:v>5.2870902415859122E-2</c:v>
                </c:pt>
                <c:pt idx="5">
                  <c:v>1.9273176654912572E-3</c:v>
                </c:pt>
                <c:pt idx="6">
                  <c:v>4.005018259154991E-2</c:v>
                </c:pt>
                <c:pt idx="7">
                  <c:v>5.1372585348283151E-2</c:v>
                </c:pt>
                <c:pt idx="8">
                  <c:v>7.8947068255558417E-2</c:v>
                </c:pt>
                <c:pt idx="9">
                  <c:v>5.4949879951005087E-4</c:v>
                </c:pt>
                <c:pt idx="10">
                  <c:v>0.16261109415589625</c:v>
                </c:pt>
                <c:pt idx="11">
                  <c:v>2.8663733185924412E-2</c:v>
                </c:pt>
                <c:pt idx="12">
                  <c:v>3.0657240182881074E-2</c:v>
                </c:pt>
                <c:pt idx="13">
                  <c:v>1.2920639622799879E-2</c:v>
                </c:pt>
                <c:pt idx="14">
                  <c:v>0.12700404355539907</c:v>
                </c:pt>
                <c:pt idx="15">
                  <c:v>0.14520073108439502</c:v>
                </c:pt>
                <c:pt idx="16">
                  <c:v>0.19368808052228459</c:v>
                </c:pt>
                <c:pt idx="17">
                  <c:v>0.33186899143753812</c:v>
                </c:pt>
                <c:pt idx="18">
                  <c:v>3.6862186143994835E-2</c:v>
                </c:pt>
                <c:pt idx="19">
                  <c:v>0.10808881020638661</c:v>
                </c:pt>
                <c:pt idx="20">
                  <c:v>0.26642157839324021</c:v>
                </c:pt>
                <c:pt idx="21">
                  <c:v>9.1575937641048544E-3</c:v>
                </c:pt>
                <c:pt idx="22">
                  <c:v>4.5767594580787829E-2</c:v>
                </c:pt>
                <c:pt idx="23">
                  <c:v>9.046089259353518E-2</c:v>
                </c:pt>
                <c:pt idx="24">
                  <c:v>1.5118634658128016E-2</c:v>
                </c:pt>
                <c:pt idx="25">
                  <c:v>4.8927340636413463E-2</c:v>
                </c:pt>
                <c:pt idx="26">
                  <c:v>0.1645788823927159</c:v>
                </c:pt>
                <c:pt idx="27">
                  <c:v>0.10590519231504558</c:v>
                </c:pt>
                <c:pt idx="28">
                  <c:v>1.764072195920563E-2</c:v>
                </c:pt>
                <c:pt idx="29">
                  <c:v>1.6610324751631378E-3</c:v>
                </c:pt>
                <c:pt idx="30">
                  <c:v>0.25446154045600267</c:v>
                </c:pt>
                <c:pt idx="31">
                  <c:v>0.21584487986669521</c:v>
                </c:pt>
                <c:pt idx="32">
                  <c:v>0.14175013520647828</c:v>
                </c:pt>
                <c:pt idx="33">
                  <c:v>0.32279989805340947</c:v>
                </c:pt>
                <c:pt idx="34">
                  <c:v>0.20456414531613643</c:v>
                </c:pt>
                <c:pt idx="35">
                  <c:v>0.17249349688828508</c:v>
                </c:pt>
                <c:pt idx="36">
                  <c:v>0.11959900173151272</c:v>
                </c:pt>
                <c:pt idx="37">
                  <c:v>6.0717543096525883E-2</c:v>
                </c:pt>
                <c:pt idx="38">
                  <c:v>0.11449370330025155</c:v>
                </c:pt>
                <c:pt idx="39">
                  <c:v>0.14619643924172632</c:v>
                </c:pt>
                <c:pt idx="40">
                  <c:v>0.35487475439868632</c:v>
                </c:pt>
                <c:pt idx="41">
                  <c:v>0.38134464274546476</c:v>
                </c:pt>
                <c:pt idx="42">
                  <c:v>0.49532110092891535</c:v>
                </c:pt>
                <c:pt idx="43">
                  <c:v>0.36443049631574009</c:v>
                </c:pt>
                <c:pt idx="44">
                  <c:v>6.2814903924208076E-2</c:v>
                </c:pt>
                <c:pt idx="45">
                  <c:v>0.27098150289996992</c:v>
                </c:pt>
                <c:pt idx="46">
                  <c:v>0.2629063620866936</c:v>
                </c:pt>
                <c:pt idx="47">
                  <c:v>7.6945754153929125E-2</c:v>
                </c:pt>
                <c:pt idx="48">
                  <c:v>0.11590611736483847</c:v>
                </c:pt>
                <c:pt idx="49">
                  <c:v>0.15770643470804857</c:v>
                </c:pt>
                <c:pt idx="50">
                  <c:v>0.28725117543932221</c:v>
                </c:pt>
                <c:pt idx="51">
                  <c:v>9.6773647176630617E-2</c:v>
                </c:pt>
                <c:pt idx="52">
                  <c:v>1.8495067983502089E-2</c:v>
                </c:pt>
                <c:pt idx="53">
                  <c:v>1.2657145470607811E-2</c:v>
                </c:pt>
                <c:pt idx="54">
                  <c:v>1.7570260940272697E-2</c:v>
                </c:pt>
                <c:pt idx="55">
                  <c:v>0.11857003042570402</c:v>
                </c:pt>
                <c:pt idx="56">
                  <c:v>3.7648564055678624E-2</c:v>
                </c:pt>
                <c:pt idx="57">
                  <c:v>3.0157501905008766E-2</c:v>
                </c:pt>
                <c:pt idx="58">
                  <c:v>1.5119258258746715E-3</c:v>
                </c:pt>
                <c:pt idx="59">
                  <c:v>0.1705063560039275</c:v>
                </c:pt>
                <c:pt idx="60">
                  <c:v>6.4494016262597764E-2</c:v>
                </c:pt>
                <c:pt idx="61">
                  <c:v>1.7569736591060314E-2</c:v>
                </c:pt>
                <c:pt idx="62">
                  <c:v>0.10815412279473513</c:v>
                </c:pt>
                <c:pt idx="63">
                  <c:v>9.6938717240371286E-3</c:v>
                </c:pt>
                <c:pt idx="64">
                  <c:v>0.24098559774716299</c:v>
                </c:pt>
                <c:pt idx="65">
                  <c:v>0.10478769231052487</c:v>
                </c:pt>
                <c:pt idx="66">
                  <c:v>0.1898134484819578</c:v>
                </c:pt>
                <c:pt idx="67">
                  <c:v>8.7931160384094653E-2</c:v>
                </c:pt>
                <c:pt idx="68">
                  <c:v>0.22676205586429421</c:v>
                </c:pt>
                <c:pt idx="69">
                  <c:v>0.10505682030787156</c:v>
                </c:pt>
                <c:pt idx="70">
                  <c:v>0.20124379598217734</c:v>
                </c:pt>
                <c:pt idx="71">
                  <c:v>0.24558962575471377</c:v>
                </c:pt>
                <c:pt idx="72">
                  <c:v>0.11560303102321046</c:v>
                </c:pt>
                <c:pt idx="73">
                  <c:v>0.15885142998020896</c:v>
                </c:pt>
                <c:pt idx="74">
                  <c:v>0.13521162105027651</c:v>
                </c:pt>
                <c:pt idx="75">
                  <c:v>2.3935384924637204E-2</c:v>
                </c:pt>
                <c:pt idx="76">
                  <c:v>0.17735830206037562</c:v>
                </c:pt>
                <c:pt idx="77">
                  <c:v>6.2155614512735546E-3</c:v>
                </c:pt>
                <c:pt idx="78">
                  <c:v>0.27044646733658317</c:v>
                </c:pt>
                <c:pt idx="79">
                  <c:v>8.7923542388902542E-2</c:v>
                </c:pt>
                <c:pt idx="80">
                  <c:v>0.11739832173088338</c:v>
                </c:pt>
                <c:pt idx="81">
                  <c:v>7.1382105159241038E-2</c:v>
                </c:pt>
                <c:pt idx="82">
                  <c:v>0.23351500167384753</c:v>
                </c:pt>
                <c:pt idx="83">
                  <c:v>0.1260347490289111</c:v>
                </c:pt>
                <c:pt idx="84">
                  <c:v>9.4058652101232987E-2</c:v>
                </c:pt>
                <c:pt idx="85">
                  <c:v>0.16278895447373198</c:v>
                </c:pt>
                <c:pt idx="86">
                  <c:v>0.16483081722367676</c:v>
                </c:pt>
                <c:pt idx="87">
                  <c:v>8.9907828708885584E-2</c:v>
                </c:pt>
                <c:pt idx="88">
                  <c:v>9.6689615577064569E-2</c:v>
                </c:pt>
                <c:pt idx="89">
                  <c:v>5.7420695661432708E-2</c:v>
                </c:pt>
                <c:pt idx="90">
                  <c:v>0.25680296888790921</c:v>
                </c:pt>
                <c:pt idx="91">
                  <c:v>0.25011392459929171</c:v>
                </c:pt>
                <c:pt idx="92">
                  <c:v>4.4412322219056E-2</c:v>
                </c:pt>
                <c:pt idx="93">
                  <c:v>0.28045704497218205</c:v>
                </c:pt>
                <c:pt idx="94">
                  <c:v>0.30029060027024213</c:v>
                </c:pt>
                <c:pt idx="95">
                  <c:v>7.8839428043568027E-2</c:v>
                </c:pt>
                <c:pt idx="96">
                  <c:v>0.15439722346090379</c:v>
                </c:pt>
                <c:pt idx="97">
                  <c:v>3.8712011728552209E-2</c:v>
                </c:pt>
                <c:pt idx="98">
                  <c:v>3.8712011728552209E-2</c:v>
                </c:pt>
                <c:pt idx="99">
                  <c:v>0.57990485031215488</c:v>
                </c:pt>
                <c:pt idx="100">
                  <c:v>0.33930676286555594</c:v>
                </c:pt>
                <c:pt idx="101">
                  <c:v>0.17074100555084515</c:v>
                </c:pt>
                <c:pt idx="102">
                  <c:v>0.40947667726256687</c:v>
                </c:pt>
                <c:pt idx="103">
                  <c:v>0.47148947808713904</c:v>
                </c:pt>
                <c:pt idx="104">
                  <c:v>0.28568661355234193</c:v>
                </c:pt>
                <c:pt idx="105">
                  <c:v>0.10571376467555282</c:v>
                </c:pt>
                <c:pt idx="106">
                  <c:v>2.7530858946975489E-2</c:v>
                </c:pt>
                <c:pt idx="107">
                  <c:v>0.19786160505573247</c:v>
                </c:pt>
                <c:pt idx="108">
                  <c:v>0.24036169574354016</c:v>
                </c:pt>
                <c:pt idx="109">
                  <c:v>9.8584729542582128E-2</c:v>
                </c:pt>
                <c:pt idx="110">
                  <c:v>5.9563383186404639E-2</c:v>
                </c:pt>
                <c:pt idx="111">
                  <c:v>0.65446890656296408</c:v>
                </c:pt>
                <c:pt idx="112">
                  <c:v>2.0604304620515546E-2</c:v>
                </c:pt>
                <c:pt idx="113">
                  <c:v>0.25978198629222793</c:v>
                </c:pt>
                <c:pt idx="114">
                  <c:v>1.1718933752391525E-2</c:v>
                </c:pt>
                <c:pt idx="115">
                  <c:v>0.17235071879610819</c:v>
                </c:pt>
                <c:pt idx="116">
                  <c:v>8.0839736959533726E-3</c:v>
                </c:pt>
                <c:pt idx="117">
                  <c:v>0.10870902201438648</c:v>
                </c:pt>
                <c:pt idx="118">
                  <c:v>1.0409935565020012E-2</c:v>
                </c:pt>
                <c:pt idx="119">
                  <c:v>0.29589456919425716</c:v>
                </c:pt>
                <c:pt idx="120">
                  <c:v>0.16631818888673044</c:v>
                </c:pt>
                <c:pt idx="121">
                  <c:v>0.13793286038039754</c:v>
                </c:pt>
                <c:pt idx="122">
                  <c:v>0.13156272885872133</c:v>
                </c:pt>
                <c:pt idx="123">
                  <c:v>0.11430381187722771</c:v>
                </c:pt>
                <c:pt idx="124">
                  <c:v>0.1575157286186557</c:v>
                </c:pt>
                <c:pt idx="125">
                  <c:v>0.11130615460906723</c:v>
                </c:pt>
                <c:pt idx="126">
                  <c:v>0.18514527406517345</c:v>
                </c:pt>
                <c:pt idx="127">
                  <c:v>0.23441548613449004</c:v>
                </c:pt>
                <c:pt idx="128">
                  <c:v>0.31420976728895689</c:v>
                </c:pt>
                <c:pt idx="129">
                  <c:v>5.5540637119193548E-3</c:v>
                </c:pt>
                <c:pt idx="130">
                  <c:v>0.37568355542359821</c:v>
                </c:pt>
                <c:pt idx="131">
                  <c:v>3.462278915399164E-2</c:v>
                </c:pt>
                <c:pt idx="132">
                  <c:v>2.266853539114233E-2</c:v>
                </c:pt>
                <c:pt idx="133">
                  <c:v>0.18873850746361587</c:v>
                </c:pt>
                <c:pt idx="134">
                  <c:v>0.28715306546762287</c:v>
                </c:pt>
                <c:pt idx="135">
                  <c:v>4.9511095096770763E-2</c:v>
                </c:pt>
                <c:pt idx="136">
                  <c:v>8.9283147588824607E-2</c:v>
                </c:pt>
                <c:pt idx="137">
                  <c:v>0.13243273853429827</c:v>
                </c:pt>
                <c:pt idx="138">
                  <c:v>9.1426093585889268E-2</c:v>
                </c:pt>
                <c:pt idx="139">
                  <c:v>0.20364800194260302</c:v>
                </c:pt>
                <c:pt idx="140">
                  <c:v>0.37073252329217288</c:v>
                </c:pt>
                <c:pt idx="141">
                  <c:v>0.30607710292291612</c:v>
                </c:pt>
                <c:pt idx="142">
                  <c:v>0.19610101561340332</c:v>
                </c:pt>
                <c:pt idx="143">
                  <c:v>0.23789619176369259</c:v>
                </c:pt>
                <c:pt idx="144">
                  <c:v>6.1922406372143968E-2</c:v>
                </c:pt>
                <c:pt idx="145">
                  <c:v>0.1151084982478805</c:v>
                </c:pt>
                <c:pt idx="146">
                  <c:v>0.21253568867798567</c:v>
                </c:pt>
                <c:pt idx="147">
                  <c:v>9.2935480569147799E-2</c:v>
                </c:pt>
                <c:pt idx="148">
                  <c:v>0.19726267118039265</c:v>
                </c:pt>
                <c:pt idx="149">
                  <c:v>0.11726018591730614</c:v>
                </c:pt>
                <c:pt idx="150">
                  <c:v>9.8665460482141532E-2</c:v>
                </c:pt>
                <c:pt idx="151">
                  <c:v>6.8218414189809451E-2</c:v>
                </c:pt>
                <c:pt idx="152">
                  <c:v>4.1718913120032175E-2</c:v>
                </c:pt>
                <c:pt idx="153">
                  <c:v>3.2381347551698525E-2</c:v>
                </c:pt>
                <c:pt idx="154">
                  <c:v>0.22194739443467948</c:v>
                </c:pt>
                <c:pt idx="155">
                  <c:v>0.19325582527969676</c:v>
                </c:pt>
                <c:pt idx="156">
                  <c:v>6.443781089186551E-2</c:v>
                </c:pt>
                <c:pt idx="157">
                  <c:v>0.11631622993573654</c:v>
                </c:pt>
              </c:numCache>
            </c:numRef>
          </c:yVal>
          <c:smooth val="0"/>
          <c:extLst>
            <c:ext xmlns:c16="http://schemas.microsoft.com/office/drawing/2014/chart" uri="{C3380CC4-5D6E-409C-BE32-E72D297353CC}">
              <c16:uniqueId val="{00000000-1A10-4575-B0B3-6BB893EBD8A0}"/>
            </c:ext>
          </c:extLst>
        </c:ser>
        <c:ser>
          <c:idx val="1"/>
          <c:order val="1"/>
          <c:tx>
            <c:strRef>
              <c:f>'Dot plot ACY'!$D$4</c:f>
              <c:strCache>
                <c:ptCount val="1"/>
                <c:pt idx="0">
                  <c:v>ACY 100 nM</c:v>
                </c:pt>
              </c:strCache>
            </c:strRef>
          </c:tx>
          <c:spPr>
            <a:ln w="25400" cap="rnd">
              <a:noFill/>
              <a:round/>
            </a:ln>
            <a:effectLst/>
          </c:spPr>
          <c:marker>
            <c:symbol val="circle"/>
            <c:size val="3"/>
            <c:spPr>
              <a:solidFill>
                <a:schemeClr val="tx1"/>
              </a:solidFill>
              <a:ln w="9525">
                <a:solidFill>
                  <a:schemeClr val="tx1"/>
                </a:solidFill>
              </a:ln>
              <a:effectLst/>
            </c:spPr>
          </c:marker>
          <c:xVal>
            <c:numRef>
              <c:f>'Dot plot ACY'!$C$5:$C$1000</c:f>
              <c:numCache>
                <c:formatCode>General</c:formatCode>
                <c:ptCount val="996"/>
                <c:pt idx="0">
                  <c:v>307</c:v>
                </c:pt>
                <c:pt idx="1">
                  <c:v>308</c:v>
                </c:pt>
                <c:pt idx="2">
                  <c:v>309</c:v>
                </c:pt>
                <c:pt idx="3">
                  <c:v>310</c:v>
                </c:pt>
                <c:pt idx="4">
                  <c:v>311</c:v>
                </c:pt>
                <c:pt idx="5">
                  <c:v>312</c:v>
                </c:pt>
                <c:pt idx="6">
                  <c:v>313</c:v>
                </c:pt>
                <c:pt idx="7">
                  <c:v>314</c:v>
                </c:pt>
                <c:pt idx="8">
                  <c:v>315</c:v>
                </c:pt>
                <c:pt idx="9">
                  <c:v>316</c:v>
                </c:pt>
                <c:pt idx="10">
                  <c:v>317</c:v>
                </c:pt>
                <c:pt idx="11">
                  <c:v>318</c:v>
                </c:pt>
                <c:pt idx="12">
                  <c:v>319</c:v>
                </c:pt>
                <c:pt idx="13">
                  <c:v>320</c:v>
                </c:pt>
                <c:pt idx="14">
                  <c:v>321</c:v>
                </c:pt>
                <c:pt idx="15">
                  <c:v>322</c:v>
                </c:pt>
                <c:pt idx="16">
                  <c:v>323</c:v>
                </c:pt>
                <c:pt idx="17">
                  <c:v>324</c:v>
                </c:pt>
                <c:pt idx="18">
                  <c:v>325</c:v>
                </c:pt>
                <c:pt idx="19">
                  <c:v>326</c:v>
                </c:pt>
                <c:pt idx="20">
                  <c:v>327</c:v>
                </c:pt>
                <c:pt idx="21">
                  <c:v>328</c:v>
                </c:pt>
                <c:pt idx="22">
                  <c:v>329</c:v>
                </c:pt>
                <c:pt idx="23">
                  <c:v>330</c:v>
                </c:pt>
                <c:pt idx="24">
                  <c:v>331</c:v>
                </c:pt>
                <c:pt idx="25">
                  <c:v>332</c:v>
                </c:pt>
                <c:pt idx="26">
                  <c:v>333</c:v>
                </c:pt>
                <c:pt idx="27">
                  <c:v>334</c:v>
                </c:pt>
                <c:pt idx="28">
                  <c:v>335</c:v>
                </c:pt>
                <c:pt idx="29">
                  <c:v>336</c:v>
                </c:pt>
                <c:pt idx="30">
                  <c:v>337</c:v>
                </c:pt>
                <c:pt idx="31">
                  <c:v>338</c:v>
                </c:pt>
                <c:pt idx="32">
                  <c:v>339</c:v>
                </c:pt>
                <c:pt idx="33">
                  <c:v>340</c:v>
                </c:pt>
                <c:pt idx="34">
                  <c:v>341</c:v>
                </c:pt>
                <c:pt idx="35">
                  <c:v>342</c:v>
                </c:pt>
                <c:pt idx="36">
                  <c:v>343</c:v>
                </c:pt>
                <c:pt idx="37">
                  <c:v>344</c:v>
                </c:pt>
                <c:pt idx="38">
                  <c:v>345</c:v>
                </c:pt>
                <c:pt idx="39">
                  <c:v>346</c:v>
                </c:pt>
                <c:pt idx="40">
                  <c:v>347</c:v>
                </c:pt>
                <c:pt idx="41">
                  <c:v>348</c:v>
                </c:pt>
                <c:pt idx="42">
                  <c:v>349</c:v>
                </c:pt>
                <c:pt idx="43">
                  <c:v>350</c:v>
                </c:pt>
                <c:pt idx="44">
                  <c:v>351</c:v>
                </c:pt>
                <c:pt idx="45">
                  <c:v>352</c:v>
                </c:pt>
                <c:pt idx="46">
                  <c:v>353</c:v>
                </c:pt>
                <c:pt idx="47">
                  <c:v>354</c:v>
                </c:pt>
                <c:pt idx="48">
                  <c:v>355</c:v>
                </c:pt>
                <c:pt idx="49">
                  <c:v>356</c:v>
                </c:pt>
                <c:pt idx="50">
                  <c:v>357</c:v>
                </c:pt>
                <c:pt idx="51">
                  <c:v>358</c:v>
                </c:pt>
                <c:pt idx="52">
                  <c:v>359</c:v>
                </c:pt>
                <c:pt idx="53">
                  <c:v>360</c:v>
                </c:pt>
                <c:pt idx="54">
                  <c:v>361</c:v>
                </c:pt>
                <c:pt idx="55">
                  <c:v>362</c:v>
                </c:pt>
                <c:pt idx="56">
                  <c:v>363</c:v>
                </c:pt>
                <c:pt idx="57">
                  <c:v>364</c:v>
                </c:pt>
                <c:pt idx="58">
                  <c:v>365</c:v>
                </c:pt>
                <c:pt idx="59">
                  <c:v>366</c:v>
                </c:pt>
                <c:pt idx="60">
                  <c:v>367</c:v>
                </c:pt>
                <c:pt idx="61">
                  <c:v>368</c:v>
                </c:pt>
                <c:pt idx="62">
                  <c:v>369</c:v>
                </c:pt>
                <c:pt idx="63">
                  <c:v>370</c:v>
                </c:pt>
                <c:pt idx="64">
                  <c:v>371</c:v>
                </c:pt>
                <c:pt idx="65">
                  <c:v>372</c:v>
                </c:pt>
                <c:pt idx="66">
                  <c:v>373</c:v>
                </c:pt>
                <c:pt idx="67">
                  <c:v>374</c:v>
                </c:pt>
                <c:pt idx="68">
                  <c:v>375</c:v>
                </c:pt>
                <c:pt idx="69">
                  <c:v>376</c:v>
                </c:pt>
                <c:pt idx="70">
                  <c:v>377</c:v>
                </c:pt>
                <c:pt idx="71">
                  <c:v>378</c:v>
                </c:pt>
                <c:pt idx="72">
                  <c:v>379</c:v>
                </c:pt>
                <c:pt idx="73">
                  <c:v>380</c:v>
                </c:pt>
                <c:pt idx="74">
                  <c:v>381</c:v>
                </c:pt>
                <c:pt idx="75">
                  <c:v>382</c:v>
                </c:pt>
                <c:pt idx="76">
                  <c:v>383</c:v>
                </c:pt>
                <c:pt idx="77">
                  <c:v>384</c:v>
                </c:pt>
                <c:pt idx="78">
                  <c:v>385</c:v>
                </c:pt>
                <c:pt idx="79">
                  <c:v>386</c:v>
                </c:pt>
                <c:pt idx="80">
                  <c:v>387</c:v>
                </c:pt>
                <c:pt idx="81">
                  <c:v>388</c:v>
                </c:pt>
                <c:pt idx="82">
                  <c:v>389</c:v>
                </c:pt>
                <c:pt idx="83">
                  <c:v>390</c:v>
                </c:pt>
                <c:pt idx="84">
                  <c:v>391</c:v>
                </c:pt>
                <c:pt idx="85">
                  <c:v>392</c:v>
                </c:pt>
                <c:pt idx="86">
                  <c:v>393</c:v>
                </c:pt>
                <c:pt idx="87">
                  <c:v>394</c:v>
                </c:pt>
                <c:pt idx="88">
                  <c:v>395</c:v>
                </c:pt>
                <c:pt idx="89">
                  <c:v>396</c:v>
                </c:pt>
                <c:pt idx="90">
                  <c:v>397</c:v>
                </c:pt>
                <c:pt idx="91">
                  <c:v>398</c:v>
                </c:pt>
                <c:pt idx="92">
                  <c:v>399</c:v>
                </c:pt>
                <c:pt idx="93">
                  <c:v>400</c:v>
                </c:pt>
                <c:pt idx="94">
                  <c:v>401</c:v>
                </c:pt>
                <c:pt idx="95">
                  <c:v>402</c:v>
                </c:pt>
                <c:pt idx="96">
                  <c:v>403</c:v>
                </c:pt>
                <c:pt idx="97">
                  <c:v>404</c:v>
                </c:pt>
                <c:pt idx="98">
                  <c:v>405</c:v>
                </c:pt>
                <c:pt idx="99">
                  <c:v>406</c:v>
                </c:pt>
                <c:pt idx="100">
                  <c:v>407</c:v>
                </c:pt>
                <c:pt idx="101">
                  <c:v>408</c:v>
                </c:pt>
                <c:pt idx="102">
                  <c:v>409</c:v>
                </c:pt>
                <c:pt idx="103">
                  <c:v>410</c:v>
                </c:pt>
                <c:pt idx="104">
                  <c:v>411</c:v>
                </c:pt>
                <c:pt idx="105">
                  <c:v>412</c:v>
                </c:pt>
                <c:pt idx="106">
                  <c:v>413</c:v>
                </c:pt>
                <c:pt idx="107">
                  <c:v>414</c:v>
                </c:pt>
                <c:pt idx="108">
                  <c:v>415</c:v>
                </c:pt>
                <c:pt idx="109">
                  <c:v>416</c:v>
                </c:pt>
              </c:numCache>
            </c:numRef>
          </c:xVal>
          <c:yVal>
            <c:numRef>
              <c:f>'Dot plot ACY'!$D$5:$D$991</c:f>
              <c:numCache>
                <c:formatCode>General</c:formatCode>
                <c:ptCount val="987"/>
                <c:pt idx="0">
                  <c:v>0.23710104444356683</c:v>
                </c:pt>
                <c:pt idx="1">
                  <c:v>8.9503828242856187E-3</c:v>
                </c:pt>
                <c:pt idx="2">
                  <c:v>0.26466177163072591</c:v>
                </c:pt>
                <c:pt idx="3">
                  <c:v>5.0392151180862488E-2</c:v>
                </c:pt>
                <c:pt idx="4">
                  <c:v>0.22791736997257406</c:v>
                </c:pt>
                <c:pt idx="5">
                  <c:v>0.37624895056516872</c:v>
                </c:pt>
                <c:pt idx="6">
                  <c:v>0.20614829525363088</c:v>
                </c:pt>
                <c:pt idx="7">
                  <c:v>0.39922349049396977</c:v>
                </c:pt>
                <c:pt idx="8">
                  <c:v>0.19312193797299704</c:v>
                </c:pt>
                <c:pt idx="9">
                  <c:v>8.1393658842984662E-2</c:v>
                </c:pt>
                <c:pt idx="10">
                  <c:v>0.39481950120458431</c:v>
                </c:pt>
                <c:pt idx="11">
                  <c:v>7.3401075396572146E-2</c:v>
                </c:pt>
                <c:pt idx="12">
                  <c:v>8.5793054243111344E-2</c:v>
                </c:pt>
                <c:pt idx="13">
                  <c:v>8.7134164947455517E-3</c:v>
                </c:pt>
                <c:pt idx="14">
                  <c:v>0.37650840434123123</c:v>
                </c:pt>
                <c:pt idx="15">
                  <c:v>0.43962289313583991</c:v>
                </c:pt>
                <c:pt idx="16">
                  <c:v>0.3404806838264145</c:v>
                </c:pt>
                <c:pt idx="17">
                  <c:v>3.7701874921202361E-2</c:v>
                </c:pt>
                <c:pt idx="18">
                  <c:v>0.12611358130794115</c:v>
                </c:pt>
                <c:pt idx="19">
                  <c:v>2.6384564742712446E-2</c:v>
                </c:pt>
                <c:pt idx="20">
                  <c:v>5.8109178069589706E-2</c:v>
                </c:pt>
                <c:pt idx="21">
                  <c:v>4.7137229479350617E-2</c:v>
                </c:pt>
                <c:pt idx="22">
                  <c:v>0.39219497495554922</c:v>
                </c:pt>
                <c:pt idx="23">
                  <c:v>0.24253840530145354</c:v>
                </c:pt>
                <c:pt idx="24">
                  <c:v>0.10715587532449355</c:v>
                </c:pt>
                <c:pt idx="25">
                  <c:v>0.1835143539486912</c:v>
                </c:pt>
                <c:pt idx="26">
                  <c:v>0.3848711364105688</c:v>
                </c:pt>
                <c:pt idx="27">
                  <c:v>0.10319846503854169</c:v>
                </c:pt>
                <c:pt idx="28">
                  <c:v>9.5603285070731459E-2</c:v>
                </c:pt>
                <c:pt idx="29">
                  <c:v>0.2320414619227974</c:v>
                </c:pt>
                <c:pt idx="30">
                  <c:v>0.22296761001371557</c:v>
                </c:pt>
                <c:pt idx="31">
                  <c:v>3.9931445337020088E-2</c:v>
                </c:pt>
                <c:pt idx="32">
                  <c:v>8.3967178334414361E-2</c:v>
                </c:pt>
                <c:pt idx="33">
                  <c:v>0.57880978319218968</c:v>
                </c:pt>
                <c:pt idx="34">
                  <c:v>0.2142581175055116</c:v>
                </c:pt>
                <c:pt idx="35">
                  <c:v>0.12006747030790299</c:v>
                </c:pt>
                <c:pt idx="36">
                  <c:v>0.31058310959934676</c:v>
                </c:pt>
                <c:pt idx="37">
                  <c:v>8.2654752233942475E-2</c:v>
                </c:pt>
                <c:pt idx="38">
                  <c:v>0.20650521378698405</c:v>
                </c:pt>
                <c:pt idx="39">
                  <c:v>0.21558349869953108</c:v>
                </c:pt>
                <c:pt idx="40">
                  <c:v>0.2449235276593037</c:v>
                </c:pt>
                <c:pt idx="41">
                  <c:v>0.22571204797433408</c:v>
                </c:pt>
                <c:pt idx="42">
                  <c:v>0.14122244817409868</c:v>
                </c:pt>
                <c:pt idx="43">
                  <c:v>0.28004811035888166</c:v>
                </c:pt>
                <c:pt idx="44">
                  <c:v>6.474237615251266E-2</c:v>
                </c:pt>
                <c:pt idx="45">
                  <c:v>0.3424487615352575</c:v>
                </c:pt>
                <c:pt idx="46">
                  <c:v>0.39335187485925083</c:v>
                </c:pt>
                <c:pt idx="47">
                  <c:v>9.3277755801990381E-3</c:v>
                </c:pt>
                <c:pt idx="48">
                  <c:v>0.28218859415308362</c:v>
                </c:pt>
                <c:pt idx="49">
                  <c:v>6.6400337500801765E-2</c:v>
                </c:pt>
                <c:pt idx="50">
                  <c:v>6.772415679638133E-2</c:v>
                </c:pt>
                <c:pt idx="51">
                  <c:v>0.23780224700820007</c:v>
                </c:pt>
                <c:pt idx="52">
                  <c:v>7.5098277725533902E-2</c:v>
                </c:pt>
                <c:pt idx="53">
                  <c:v>0.26237003706128059</c:v>
                </c:pt>
                <c:pt idx="54">
                  <c:v>0.24807740358004005</c:v>
                </c:pt>
                <c:pt idx="55">
                  <c:v>0.11286951142822454</c:v>
                </c:pt>
                <c:pt idx="56">
                  <c:v>0.14253240914018173</c:v>
                </c:pt>
                <c:pt idx="57">
                  <c:v>0.52459874529896222</c:v>
                </c:pt>
                <c:pt idx="58">
                  <c:v>0.31952953968447195</c:v>
                </c:pt>
                <c:pt idx="59">
                  <c:v>2.0174031942428172E-3</c:v>
                </c:pt>
                <c:pt idx="60">
                  <c:v>0.12020102905783669</c:v>
                </c:pt>
                <c:pt idx="61">
                  <c:v>0.11888344976759013</c:v>
                </c:pt>
                <c:pt idx="62">
                  <c:v>0.35657305431116115</c:v>
                </c:pt>
                <c:pt idx="63">
                  <c:v>0.29421015239064841</c:v>
                </c:pt>
                <c:pt idx="64">
                  <c:v>0.22458726447363009</c:v>
                </c:pt>
                <c:pt idx="65">
                  <c:v>0.14267254394398265</c:v>
                </c:pt>
                <c:pt idx="66">
                  <c:v>8.9037135101583287E-2</c:v>
                </c:pt>
                <c:pt idx="67">
                  <c:v>4.4667609596152014E-2</c:v>
                </c:pt>
                <c:pt idx="68">
                  <c:v>0.38495066399129207</c:v>
                </c:pt>
                <c:pt idx="69">
                  <c:v>1.967895036004208E-2</c:v>
                </c:pt>
                <c:pt idx="70">
                  <c:v>1.0772881586040173E-2</c:v>
                </c:pt>
                <c:pt idx="71">
                  <c:v>0.22452236849864615</c:v>
                </c:pt>
                <c:pt idx="72">
                  <c:v>0.24931402712735728</c:v>
                </c:pt>
                <c:pt idx="73">
                  <c:v>7.3090864767840213E-2</c:v>
                </c:pt>
                <c:pt idx="74">
                  <c:v>0.35203490966353224</c:v>
                </c:pt>
                <c:pt idx="75">
                  <c:v>0.31246637337010363</c:v>
                </c:pt>
                <c:pt idx="76">
                  <c:v>0.28743396940317645</c:v>
                </c:pt>
                <c:pt idx="77">
                  <c:v>0.35882232343012022</c:v>
                </c:pt>
                <c:pt idx="78">
                  <c:v>0.29384718070758853</c:v>
                </c:pt>
                <c:pt idx="79">
                  <c:v>0.3588465911335349</c:v>
                </c:pt>
                <c:pt idx="80">
                  <c:v>0.19510375853704998</c:v>
                </c:pt>
                <c:pt idx="81">
                  <c:v>0.10552996297732375</c:v>
                </c:pt>
                <c:pt idx="82">
                  <c:v>5.2901706113331781E-2</c:v>
                </c:pt>
                <c:pt idx="83">
                  <c:v>0.15188894494019145</c:v>
                </c:pt>
                <c:pt idx="84">
                  <c:v>8.7253156317371294E-2</c:v>
                </c:pt>
                <c:pt idx="85">
                  <c:v>0.10834649787328787</c:v>
                </c:pt>
                <c:pt idx="86">
                  <c:v>9.0835796449242112E-2</c:v>
                </c:pt>
                <c:pt idx="87">
                  <c:v>0.18336963557718011</c:v>
                </c:pt>
                <c:pt idx="88">
                  <c:v>0.32599803554921092</c:v>
                </c:pt>
                <c:pt idx="89">
                  <c:v>0.12852116883136366</c:v>
                </c:pt>
                <c:pt idx="90">
                  <c:v>0.2210173907154025</c:v>
                </c:pt>
                <c:pt idx="91">
                  <c:v>0.1037198563831</c:v>
                </c:pt>
                <c:pt idx="92">
                  <c:v>0.15867446282281694</c:v>
                </c:pt>
                <c:pt idx="93">
                  <c:v>6.7043994015442254E-2</c:v>
                </c:pt>
                <c:pt idx="94">
                  <c:v>0.12002985386869958</c:v>
                </c:pt>
                <c:pt idx="95">
                  <c:v>1.2238474666238286E-2</c:v>
                </c:pt>
                <c:pt idx="96">
                  <c:v>0.17795747487399627</c:v>
                </c:pt>
                <c:pt idx="97">
                  <c:v>0.24926180887016414</c:v>
                </c:pt>
                <c:pt idx="98">
                  <c:v>0.35439189044360986</c:v>
                </c:pt>
                <c:pt idx="99">
                  <c:v>8.3686281597454837E-3</c:v>
                </c:pt>
                <c:pt idx="100">
                  <c:v>0.17673356779713956</c:v>
                </c:pt>
                <c:pt idx="101">
                  <c:v>0.25072284153713964</c:v>
                </c:pt>
                <c:pt idx="102">
                  <c:v>8.911383551584251E-2</c:v>
                </c:pt>
                <c:pt idx="103">
                  <c:v>6.2829838350555223E-2</c:v>
                </c:pt>
                <c:pt idx="104">
                  <c:v>0.18197659855825399</c:v>
                </c:pt>
                <c:pt idx="105">
                  <c:v>0.22715559735180202</c:v>
                </c:pt>
                <c:pt idx="106">
                  <c:v>0.1551437279494281</c:v>
                </c:pt>
                <c:pt idx="107">
                  <c:v>0.17200590246760961</c:v>
                </c:pt>
                <c:pt idx="108">
                  <c:v>9.3427696393146187E-2</c:v>
                </c:pt>
                <c:pt idx="109">
                  <c:v>0.35184173397998086</c:v>
                </c:pt>
              </c:numCache>
            </c:numRef>
          </c:yVal>
          <c:smooth val="0"/>
          <c:extLst>
            <c:ext xmlns:c16="http://schemas.microsoft.com/office/drawing/2014/chart" uri="{C3380CC4-5D6E-409C-BE32-E72D297353CC}">
              <c16:uniqueId val="{00000001-1A10-4575-B0B3-6BB893EBD8A0}"/>
            </c:ext>
          </c:extLst>
        </c:ser>
        <c:ser>
          <c:idx val="2"/>
          <c:order val="2"/>
          <c:tx>
            <c:strRef>
              <c:f>'Dot plot ACY'!$F$4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ACY'!$E$5:$E$1000</c:f>
              <c:numCache>
                <c:formatCode>General</c:formatCode>
                <c:ptCount val="996"/>
              </c:numCache>
            </c:numRef>
          </c:xVal>
          <c:yVal>
            <c:numRef>
              <c:f>'Dot plot ACY'!$F$5:$F$1000</c:f>
              <c:numCache>
                <c:formatCode>General</c:formatCode>
                <c:ptCount val="996"/>
              </c:numCache>
            </c:numRef>
          </c:yVal>
          <c:smooth val="0"/>
          <c:extLst>
            <c:ext xmlns:c16="http://schemas.microsoft.com/office/drawing/2014/chart" uri="{C3380CC4-5D6E-409C-BE32-E72D297353CC}">
              <c16:uniqueId val="{00000002-1A10-4575-B0B3-6BB893EBD8A0}"/>
            </c:ext>
          </c:extLst>
        </c:ser>
        <c:ser>
          <c:idx val="3"/>
          <c:order val="3"/>
          <c:tx>
            <c:strRef>
              <c:f>'Dot plot ACY'!$H$4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ACY'!$G$5:$G$1000</c:f>
              <c:numCache>
                <c:formatCode>General</c:formatCode>
                <c:ptCount val="996"/>
              </c:numCache>
            </c:numRef>
          </c:xVal>
          <c:yVal>
            <c:numRef>
              <c:f>'Dot plot ACY'!$H$5:$H$1000</c:f>
              <c:numCache>
                <c:formatCode>General</c:formatCode>
                <c:ptCount val="996"/>
              </c:numCache>
            </c:numRef>
          </c:yVal>
          <c:smooth val="0"/>
          <c:extLst>
            <c:ext xmlns:c16="http://schemas.microsoft.com/office/drawing/2014/chart" uri="{C3380CC4-5D6E-409C-BE32-E72D297353CC}">
              <c16:uniqueId val="{00000003-1A10-4575-B0B3-6BB893EBD8A0}"/>
            </c:ext>
          </c:extLst>
        </c:ser>
        <c:ser>
          <c:idx val="8"/>
          <c:order val="4"/>
          <c:tx>
            <c:strRef>
              <c:f>'Dot plot ACY'!$S$4</c:f>
              <c:strCache>
                <c:ptCount val="1"/>
                <c:pt idx="0">
                  <c:v>Control</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'Dot plot ACY'!$U$7</c:f>
                <c:numCache>
                  <c:formatCode>General</c:formatCode>
                  <c:ptCount val="1"/>
                  <c:pt idx="0">
                    <c:v>0.12636199616050553</c:v>
                  </c:pt>
                </c:numCache>
              </c:numRef>
            </c:plus>
            <c:minus>
              <c:numRef>
                <c:f>'Dot plot ACY'!$U$7</c:f>
                <c:numCache>
                  <c:formatCode>General</c:formatCode>
                  <c:ptCount val="1"/>
                  <c:pt idx="0">
                    <c:v>0.12636199616050553</c:v>
                  </c:pt>
                </c:numCache>
              </c:numRef>
            </c:minus>
            <c:spPr>
              <a:noFill/>
              <a:ln w="12700" cap="flat" cmpd="sng" algn="ctr">
                <a:solidFill>
                  <a:schemeClr val="tx1"/>
                </a:solidFill>
                <a:round/>
                <a:headEnd type="none" w="sm" len="sm"/>
                <a:tailEnd type="none" w="sm" len="sm"/>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ACY'!$R$5</c:f>
              <c:numCache>
                <c:formatCode>General</c:formatCode>
                <c:ptCount val="1"/>
                <c:pt idx="0">
                  <c:v>128.5</c:v>
                </c:pt>
              </c:numCache>
            </c:numRef>
          </c:xVal>
          <c:yVal>
            <c:numRef>
              <c:f>'Dot plot ACY'!$S$5</c:f>
              <c:numCache>
                <c:formatCode>General</c:formatCode>
                <c:ptCount val="1"/>
                <c:pt idx="0">
                  <c:v>0.14594497598641532</c:v>
                </c:pt>
              </c:numCache>
            </c:numRef>
          </c:yVal>
          <c:smooth val="0"/>
          <c:extLst>
            <c:ext xmlns:c16="http://schemas.microsoft.com/office/drawing/2014/chart" uri="{C3380CC4-5D6E-409C-BE32-E72D297353CC}">
              <c16:uniqueId val="{00000004-1A10-4575-B0B3-6BB893EBD8A0}"/>
            </c:ext>
          </c:extLst>
        </c:ser>
        <c:ser>
          <c:idx val="9"/>
          <c:order val="5"/>
          <c:tx>
            <c:strRef>
              <c:f>'Dot plot ACY'!$U$4</c:f>
              <c:strCache>
                <c:ptCount val="1"/>
                <c:pt idx="0">
                  <c:v>ACY 100 nM</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'Dot plot ACY'!$U$7</c:f>
                <c:numCache>
                  <c:formatCode>General</c:formatCode>
                  <c:ptCount val="1"/>
                  <c:pt idx="0">
                    <c:v>0.12636199616050553</c:v>
                  </c:pt>
                </c:numCache>
              </c:numRef>
            </c:plus>
            <c:minus>
              <c:numRef>
                <c:f>'Dot plot ACY'!$U$7</c:f>
                <c:numCache>
                  <c:formatCode>General</c:formatCode>
                  <c:ptCount val="1"/>
                  <c:pt idx="0">
                    <c:v>0.12636199616050553</c:v>
                  </c:pt>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ACY'!$T$5</c:f>
              <c:numCache>
                <c:formatCode>General</c:formatCode>
                <c:ptCount val="1"/>
                <c:pt idx="0">
                  <c:v>361.5</c:v>
                </c:pt>
              </c:numCache>
            </c:numRef>
          </c:xVal>
          <c:yVal>
            <c:numRef>
              <c:f>'Dot plot ACY'!$U$5</c:f>
              <c:numCache>
                <c:formatCode>General</c:formatCode>
                <c:ptCount val="1"/>
                <c:pt idx="0">
                  <c:v>0.18999448557054749</c:v>
                </c:pt>
              </c:numCache>
            </c:numRef>
          </c:yVal>
          <c:smooth val="0"/>
          <c:extLst>
            <c:ext xmlns:c16="http://schemas.microsoft.com/office/drawing/2014/chart" uri="{C3380CC4-5D6E-409C-BE32-E72D297353CC}">
              <c16:uniqueId val="{00000005-1A10-4575-B0B3-6BB893EBD8A0}"/>
            </c:ext>
          </c:extLst>
        </c:ser>
        <c:ser>
          <c:idx val="10"/>
          <c:order val="6"/>
          <c:tx>
            <c:strRef>
              <c:f>'Dot plot ACY'!$W$4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 ACY'!$W$7</c:f>
                <c:numCache>
                  <c:formatCode>General</c:formatCode>
                  <c:ptCount val="1"/>
                </c:numCache>
              </c:numRef>
            </c:plus>
            <c:minus>
              <c:numRef>
                <c:f>'Dot plot ACY'!$W$7</c:f>
                <c:numCache>
                  <c:formatCode>General</c:formatCode>
                  <c:ptCount val="1"/>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ACY'!$V$5</c:f>
              <c:numCache>
                <c:formatCode>General</c:formatCode>
                <c:ptCount val="1"/>
              </c:numCache>
            </c:numRef>
          </c:xVal>
          <c:yVal>
            <c:numRef>
              <c:f>'Dot plot ACY'!$W$5</c:f>
              <c:numCache>
                <c:formatCode>General</c:formatCode>
                <c:ptCount val="1"/>
              </c:numCache>
            </c:numRef>
          </c:yVal>
          <c:smooth val="0"/>
          <c:extLst>
            <c:ext xmlns:c16="http://schemas.microsoft.com/office/drawing/2014/chart" uri="{C3380CC4-5D6E-409C-BE32-E72D297353CC}">
              <c16:uniqueId val="{00000006-1A10-4575-B0B3-6BB893EBD8A0}"/>
            </c:ext>
          </c:extLst>
        </c:ser>
        <c:ser>
          <c:idx val="4"/>
          <c:order val="7"/>
          <c:tx>
            <c:strRef>
              <c:f>'Dot plot ACY'!$J$4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ACY'!$I$5:$I$44</c:f>
              <c:numCache>
                <c:formatCode>General</c:formatCode>
                <c:ptCount val="40"/>
              </c:numCache>
            </c:numRef>
          </c:xVal>
          <c:yVal>
            <c:numRef>
              <c:f>'Dot plot ACY'!$J$5:$J$44</c:f>
              <c:numCache>
                <c:formatCode>General</c:formatCode>
                <c:ptCount val="40"/>
              </c:numCache>
            </c:numRef>
          </c:yVal>
          <c:smooth val="0"/>
          <c:extLst>
            <c:ext xmlns:c16="http://schemas.microsoft.com/office/drawing/2014/chart" uri="{C3380CC4-5D6E-409C-BE32-E72D297353CC}">
              <c16:uniqueId val="{00000007-1A10-4575-B0B3-6BB893EBD8A0}"/>
            </c:ext>
          </c:extLst>
        </c:ser>
        <c:ser>
          <c:idx val="5"/>
          <c:order val="8"/>
          <c:tx>
            <c:strRef>
              <c:f>'Dot plot ACY'!$L$4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ACY'!$K$5:$K$38</c:f>
              <c:numCache>
                <c:formatCode>General</c:formatCode>
                <c:ptCount val="34"/>
              </c:numCache>
            </c:numRef>
          </c:xVal>
          <c:yVal>
            <c:numRef>
              <c:f>'Dot plot ACY'!$L$5:$L$38</c:f>
              <c:numCache>
                <c:formatCode>General</c:formatCode>
                <c:ptCount val="34"/>
              </c:numCache>
            </c:numRef>
          </c:yVal>
          <c:smooth val="0"/>
          <c:extLst>
            <c:ext xmlns:c16="http://schemas.microsoft.com/office/drawing/2014/chart" uri="{C3380CC4-5D6E-409C-BE32-E72D297353CC}">
              <c16:uniqueId val="{00000008-1A10-4575-B0B3-6BB893EBD8A0}"/>
            </c:ext>
          </c:extLst>
        </c:ser>
        <c:ser>
          <c:idx val="6"/>
          <c:order val="9"/>
          <c:tx>
            <c:strRef>
              <c:f>'Dot plot ACY'!$N$4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ACY'!$M$5:$M$40</c:f>
              <c:numCache>
                <c:formatCode>General</c:formatCode>
                <c:ptCount val="36"/>
              </c:numCache>
            </c:numRef>
          </c:xVal>
          <c:yVal>
            <c:numRef>
              <c:f>'Dot plot ACY'!$N$5:$N$40</c:f>
              <c:numCache>
                <c:formatCode>General</c:formatCode>
                <c:ptCount val="36"/>
              </c:numCache>
            </c:numRef>
          </c:yVal>
          <c:smooth val="0"/>
          <c:extLst>
            <c:ext xmlns:c16="http://schemas.microsoft.com/office/drawing/2014/chart" uri="{C3380CC4-5D6E-409C-BE32-E72D297353CC}">
              <c16:uniqueId val="{00000009-1A10-4575-B0B3-6BB893EBD8A0}"/>
            </c:ext>
          </c:extLst>
        </c:ser>
        <c:ser>
          <c:idx val="7"/>
          <c:order val="10"/>
          <c:tx>
            <c:strRef>
              <c:f>'Dot plot ACY'!$P$4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ACY'!$O$5:$O$114</c:f>
              <c:numCache>
                <c:formatCode>General</c:formatCode>
                <c:ptCount val="110"/>
              </c:numCache>
            </c:numRef>
          </c:xVal>
          <c:yVal>
            <c:numRef>
              <c:f>'Dot plot ACY'!$P$5:$P$114</c:f>
              <c:numCache>
                <c:formatCode>General</c:formatCode>
                <c:ptCount val="110"/>
              </c:numCache>
            </c:numRef>
          </c:yVal>
          <c:smooth val="0"/>
          <c:extLst>
            <c:ext xmlns:c16="http://schemas.microsoft.com/office/drawing/2014/chart" uri="{C3380CC4-5D6E-409C-BE32-E72D297353CC}">
              <c16:uniqueId val="{0000000A-1A10-4575-B0B3-6BB893EBD8A0}"/>
            </c:ext>
          </c:extLst>
        </c:ser>
        <c:dLbls>
          <c:showLegendKey val="0"/>
          <c:showVal val="0"/>
          <c:showCatName val="0"/>
          <c:showSerName val="0"/>
          <c:showPercent val="0"/>
          <c:showBubbleSize val="0"/>
        </c:dLbls>
        <c:axId val="504700152"/>
        <c:axId val="504702776"/>
      </c:scatterChart>
      <c:valAx>
        <c:axId val="504700152"/>
        <c:scaling>
          <c:orientation val="minMax"/>
          <c:max val="45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'Dot plot ACY'!$B$4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'Dot plot ACY'!$A$5:$A$1000</c:f>
              <c:numCache>
                <c:formatCode>General</c:formatCode>
                <c:ptCount val="996"/>
                <c:pt idx="0">
                  <c:v>50</c:v>
                </c:pt>
                <c:pt idx="1">
                  <c:v>51</c:v>
                </c:pt>
                <c:pt idx="2">
                  <c:v>52</c:v>
                </c:pt>
                <c:pt idx="3">
                  <c:v>53</c:v>
                </c:pt>
                <c:pt idx="4">
                  <c:v>54</c:v>
                </c:pt>
                <c:pt idx="5">
                  <c:v>55</c:v>
                </c:pt>
                <c:pt idx="6">
                  <c:v>56</c:v>
                </c:pt>
                <c:pt idx="7">
                  <c:v>57</c:v>
                </c:pt>
                <c:pt idx="8">
                  <c:v>58</c:v>
                </c:pt>
                <c:pt idx="9">
                  <c:v>59</c:v>
                </c:pt>
                <c:pt idx="10">
                  <c:v>60</c:v>
                </c:pt>
                <c:pt idx="11">
                  <c:v>61</c:v>
                </c:pt>
                <c:pt idx="12">
                  <c:v>62</c:v>
                </c:pt>
                <c:pt idx="13">
                  <c:v>63</c:v>
                </c:pt>
                <c:pt idx="14">
                  <c:v>64</c:v>
                </c:pt>
                <c:pt idx="15">
                  <c:v>65</c:v>
                </c:pt>
                <c:pt idx="16">
                  <c:v>66</c:v>
                </c:pt>
                <c:pt idx="17">
                  <c:v>67</c:v>
                </c:pt>
                <c:pt idx="18">
                  <c:v>68</c:v>
                </c:pt>
                <c:pt idx="19">
                  <c:v>69</c:v>
                </c:pt>
                <c:pt idx="20">
                  <c:v>70</c:v>
                </c:pt>
                <c:pt idx="21">
                  <c:v>71</c:v>
                </c:pt>
                <c:pt idx="22">
                  <c:v>72</c:v>
                </c:pt>
                <c:pt idx="23">
                  <c:v>73</c:v>
                </c:pt>
                <c:pt idx="24">
                  <c:v>74</c:v>
                </c:pt>
                <c:pt idx="25">
                  <c:v>75</c:v>
                </c:pt>
                <c:pt idx="26">
                  <c:v>76</c:v>
                </c:pt>
                <c:pt idx="27">
                  <c:v>77</c:v>
                </c:pt>
                <c:pt idx="28">
                  <c:v>78</c:v>
                </c:pt>
                <c:pt idx="29">
                  <c:v>79</c:v>
                </c:pt>
                <c:pt idx="30">
                  <c:v>80</c:v>
                </c:pt>
                <c:pt idx="31">
                  <c:v>81</c:v>
                </c:pt>
                <c:pt idx="32">
                  <c:v>82</c:v>
                </c:pt>
                <c:pt idx="33">
                  <c:v>83</c:v>
                </c:pt>
                <c:pt idx="34">
                  <c:v>84</c:v>
                </c:pt>
                <c:pt idx="35">
                  <c:v>85</c:v>
                </c:pt>
                <c:pt idx="36">
                  <c:v>86</c:v>
                </c:pt>
                <c:pt idx="37">
                  <c:v>87</c:v>
                </c:pt>
                <c:pt idx="38">
                  <c:v>88</c:v>
                </c:pt>
                <c:pt idx="39">
                  <c:v>89</c:v>
                </c:pt>
                <c:pt idx="40">
                  <c:v>90</c:v>
                </c:pt>
                <c:pt idx="41">
                  <c:v>91</c:v>
                </c:pt>
                <c:pt idx="42">
                  <c:v>92</c:v>
                </c:pt>
                <c:pt idx="43">
                  <c:v>93</c:v>
                </c:pt>
                <c:pt idx="44">
                  <c:v>94</c:v>
                </c:pt>
                <c:pt idx="45">
                  <c:v>95</c:v>
                </c:pt>
                <c:pt idx="46">
                  <c:v>96</c:v>
                </c:pt>
                <c:pt idx="47">
                  <c:v>97</c:v>
                </c:pt>
                <c:pt idx="48">
                  <c:v>98</c:v>
                </c:pt>
                <c:pt idx="49">
                  <c:v>99</c:v>
                </c:pt>
                <c:pt idx="50">
                  <c:v>100</c:v>
                </c:pt>
                <c:pt idx="51">
                  <c:v>101</c:v>
                </c:pt>
                <c:pt idx="52">
                  <c:v>102</c:v>
                </c:pt>
                <c:pt idx="53">
                  <c:v>103</c:v>
                </c:pt>
                <c:pt idx="54">
                  <c:v>104</c:v>
                </c:pt>
                <c:pt idx="55">
                  <c:v>105</c:v>
                </c:pt>
                <c:pt idx="56">
                  <c:v>106</c:v>
                </c:pt>
                <c:pt idx="57">
                  <c:v>107</c:v>
                </c:pt>
                <c:pt idx="58">
                  <c:v>108</c:v>
                </c:pt>
                <c:pt idx="59">
                  <c:v>109</c:v>
                </c:pt>
                <c:pt idx="60">
                  <c:v>110</c:v>
                </c:pt>
                <c:pt idx="61">
                  <c:v>111</c:v>
                </c:pt>
                <c:pt idx="62">
                  <c:v>112</c:v>
                </c:pt>
                <c:pt idx="63">
                  <c:v>113</c:v>
                </c:pt>
                <c:pt idx="64">
                  <c:v>114</c:v>
                </c:pt>
                <c:pt idx="65">
                  <c:v>115</c:v>
                </c:pt>
                <c:pt idx="66">
                  <c:v>116</c:v>
                </c:pt>
                <c:pt idx="67">
                  <c:v>117</c:v>
                </c:pt>
                <c:pt idx="68">
                  <c:v>118</c:v>
                </c:pt>
                <c:pt idx="69">
                  <c:v>119</c:v>
                </c:pt>
                <c:pt idx="70">
                  <c:v>120</c:v>
                </c:pt>
                <c:pt idx="71">
                  <c:v>121</c:v>
                </c:pt>
                <c:pt idx="72">
                  <c:v>122</c:v>
                </c:pt>
                <c:pt idx="73">
                  <c:v>123</c:v>
                </c:pt>
                <c:pt idx="74">
                  <c:v>124</c:v>
                </c:pt>
                <c:pt idx="75">
                  <c:v>125</c:v>
                </c:pt>
                <c:pt idx="76">
                  <c:v>126</c:v>
                </c:pt>
                <c:pt idx="77">
                  <c:v>127</c:v>
                </c:pt>
                <c:pt idx="78">
                  <c:v>128</c:v>
                </c:pt>
                <c:pt idx="79">
                  <c:v>129</c:v>
                </c:pt>
                <c:pt idx="80">
                  <c:v>130</c:v>
                </c:pt>
                <c:pt idx="81">
                  <c:v>131</c:v>
                </c:pt>
                <c:pt idx="82">
                  <c:v>132</c:v>
                </c:pt>
                <c:pt idx="83">
                  <c:v>133</c:v>
                </c:pt>
                <c:pt idx="84">
                  <c:v>134</c:v>
                </c:pt>
                <c:pt idx="85">
                  <c:v>135</c:v>
                </c:pt>
                <c:pt idx="86">
                  <c:v>136</c:v>
                </c:pt>
                <c:pt idx="87">
                  <c:v>137</c:v>
                </c:pt>
                <c:pt idx="88">
                  <c:v>138</c:v>
                </c:pt>
                <c:pt idx="89">
                  <c:v>139</c:v>
                </c:pt>
                <c:pt idx="90">
                  <c:v>140</c:v>
                </c:pt>
                <c:pt idx="91">
                  <c:v>141</c:v>
                </c:pt>
                <c:pt idx="92">
                  <c:v>142</c:v>
                </c:pt>
                <c:pt idx="93">
                  <c:v>143</c:v>
                </c:pt>
                <c:pt idx="94">
                  <c:v>144</c:v>
                </c:pt>
                <c:pt idx="95">
                  <c:v>145</c:v>
                </c:pt>
                <c:pt idx="96">
                  <c:v>146</c:v>
                </c:pt>
                <c:pt idx="97">
                  <c:v>147</c:v>
                </c:pt>
                <c:pt idx="98">
                  <c:v>148</c:v>
                </c:pt>
                <c:pt idx="99">
                  <c:v>149</c:v>
                </c:pt>
                <c:pt idx="100">
                  <c:v>150</c:v>
                </c:pt>
                <c:pt idx="101">
                  <c:v>151</c:v>
                </c:pt>
                <c:pt idx="102">
                  <c:v>152</c:v>
                </c:pt>
                <c:pt idx="103">
                  <c:v>153</c:v>
                </c:pt>
                <c:pt idx="104">
                  <c:v>154</c:v>
                </c:pt>
                <c:pt idx="105">
                  <c:v>155</c:v>
                </c:pt>
                <c:pt idx="106">
                  <c:v>156</c:v>
                </c:pt>
                <c:pt idx="107">
                  <c:v>157</c:v>
                </c:pt>
                <c:pt idx="108">
                  <c:v>158</c:v>
                </c:pt>
                <c:pt idx="109">
                  <c:v>159</c:v>
                </c:pt>
                <c:pt idx="110">
                  <c:v>160</c:v>
                </c:pt>
                <c:pt idx="111">
                  <c:v>161</c:v>
                </c:pt>
                <c:pt idx="112">
                  <c:v>162</c:v>
                </c:pt>
                <c:pt idx="113">
                  <c:v>163</c:v>
                </c:pt>
                <c:pt idx="114">
                  <c:v>164</c:v>
                </c:pt>
                <c:pt idx="115">
                  <c:v>165</c:v>
                </c:pt>
                <c:pt idx="116">
                  <c:v>166</c:v>
                </c:pt>
                <c:pt idx="117">
                  <c:v>167</c:v>
                </c:pt>
                <c:pt idx="118">
                  <c:v>168</c:v>
                </c:pt>
                <c:pt idx="119">
                  <c:v>169</c:v>
                </c:pt>
                <c:pt idx="120">
                  <c:v>170</c:v>
                </c:pt>
                <c:pt idx="121">
                  <c:v>171</c:v>
                </c:pt>
                <c:pt idx="122">
                  <c:v>172</c:v>
                </c:pt>
                <c:pt idx="123">
                  <c:v>173</c:v>
                </c:pt>
                <c:pt idx="124">
                  <c:v>174</c:v>
                </c:pt>
                <c:pt idx="125">
                  <c:v>175</c:v>
                </c:pt>
                <c:pt idx="126">
                  <c:v>176</c:v>
                </c:pt>
                <c:pt idx="127">
                  <c:v>177</c:v>
                </c:pt>
                <c:pt idx="128">
                  <c:v>178</c:v>
                </c:pt>
                <c:pt idx="129">
                  <c:v>179</c:v>
                </c:pt>
                <c:pt idx="130">
                  <c:v>180</c:v>
                </c:pt>
                <c:pt idx="131">
                  <c:v>181</c:v>
                </c:pt>
                <c:pt idx="132">
                  <c:v>182</c:v>
                </c:pt>
                <c:pt idx="133">
                  <c:v>183</c:v>
                </c:pt>
                <c:pt idx="134">
                  <c:v>184</c:v>
                </c:pt>
                <c:pt idx="135">
                  <c:v>185</c:v>
                </c:pt>
                <c:pt idx="136">
                  <c:v>186</c:v>
                </c:pt>
                <c:pt idx="137">
                  <c:v>187</c:v>
                </c:pt>
                <c:pt idx="138">
                  <c:v>188</c:v>
                </c:pt>
                <c:pt idx="139">
                  <c:v>189</c:v>
                </c:pt>
                <c:pt idx="140">
                  <c:v>190</c:v>
                </c:pt>
                <c:pt idx="141">
                  <c:v>191</c:v>
                </c:pt>
                <c:pt idx="142">
                  <c:v>192</c:v>
                </c:pt>
                <c:pt idx="143">
                  <c:v>193</c:v>
                </c:pt>
                <c:pt idx="144">
                  <c:v>194</c:v>
                </c:pt>
                <c:pt idx="145">
                  <c:v>195</c:v>
                </c:pt>
                <c:pt idx="146">
                  <c:v>196</c:v>
                </c:pt>
                <c:pt idx="147">
                  <c:v>197</c:v>
                </c:pt>
                <c:pt idx="148">
                  <c:v>198</c:v>
                </c:pt>
                <c:pt idx="149">
                  <c:v>199</c:v>
                </c:pt>
                <c:pt idx="150">
                  <c:v>200</c:v>
                </c:pt>
                <c:pt idx="151">
                  <c:v>201</c:v>
                </c:pt>
                <c:pt idx="152">
                  <c:v>202</c:v>
                </c:pt>
                <c:pt idx="153">
                  <c:v>203</c:v>
                </c:pt>
                <c:pt idx="154">
                  <c:v>204</c:v>
                </c:pt>
                <c:pt idx="155">
                  <c:v>205</c:v>
                </c:pt>
                <c:pt idx="156">
                  <c:v>206</c:v>
                </c:pt>
                <c:pt idx="157">
                  <c:v>207</c:v>
                </c:pt>
                <c:pt idx="158">
                  <c:v>208</c:v>
                </c:pt>
                <c:pt idx="159">
                  <c:v>209</c:v>
                </c:pt>
                <c:pt idx="160">
                  <c:v>210</c:v>
                </c:pt>
                <c:pt idx="161">
                  <c:v>211</c:v>
                </c:pt>
                <c:pt idx="162">
                  <c:v>212</c:v>
                </c:pt>
                <c:pt idx="163">
                  <c:v>213</c:v>
                </c:pt>
                <c:pt idx="164">
                  <c:v>214</c:v>
                </c:pt>
                <c:pt idx="165">
                  <c:v>215</c:v>
                </c:pt>
                <c:pt idx="166">
                  <c:v>216</c:v>
                </c:pt>
                <c:pt idx="167">
                  <c:v>217</c:v>
                </c:pt>
                <c:pt idx="168">
                  <c:v>218</c:v>
                </c:pt>
                <c:pt idx="169">
                  <c:v>219</c:v>
                </c:pt>
                <c:pt idx="170">
                  <c:v>220</c:v>
                </c:pt>
                <c:pt idx="171">
                  <c:v>221</c:v>
                </c:pt>
                <c:pt idx="172">
                  <c:v>222</c:v>
                </c:pt>
                <c:pt idx="173">
                  <c:v>223</c:v>
                </c:pt>
                <c:pt idx="174">
                  <c:v>224</c:v>
                </c:pt>
                <c:pt idx="175">
                  <c:v>225</c:v>
                </c:pt>
                <c:pt idx="176">
                  <c:v>226</c:v>
                </c:pt>
                <c:pt idx="177">
                  <c:v>227</c:v>
                </c:pt>
                <c:pt idx="178">
                  <c:v>228</c:v>
                </c:pt>
                <c:pt idx="179">
                  <c:v>229</c:v>
                </c:pt>
                <c:pt idx="180">
                  <c:v>230</c:v>
                </c:pt>
                <c:pt idx="181">
                  <c:v>231</c:v>
                </c:pt>
                <c:pt idx="182">
                  <c:v>232</c:v>
                </c:pt>
                <c:pt idx="183">
                  <c:v>233</c:v>
                </c:pt>
                <c:pt idx="184">
                  <c:v>234</c:v>
                </c:pt>
                <c:pt idx="185">
                  <c:v>235</c:v>
                </c:pt>
                <c:pt idx="186">
                  <c:v>236</c:v>
                </c:pt>
                <c:pt idx="187">
                  <c:v>237</c:v>
                </c:pt>
                <c:pt idx="188">
                  <c:v>238</c:v>
                </c:pt>
                <c:pt idx="189">
                  <c:v>239</c:v>
                </c:pt>
                <c:pt idx="190">
                  <c:v>240</c:v>
                </c:pt>
                <c:pt idx="191">
                  <c:v>241</c:v>
                </c:pt>
                <c:pt idx="192">
                  <c:v>242</c:v>
                </c:pt>
                <c:pt idx="193">
                  <c:v>243</c:v>
                </c:pt>
                <c:pt idx="194">
                  <c:v>244</c:v>
                </c:pt>
                <c:pt idx="195">
                  <c:v>245</c:v>
                </c:pt>
                <c:pt idx="196">
                  <c:v>246</c:v>
                </c:pt>
              </c:numCache>
            </c:numRef>
          </c:xVal>
          <c:yVal>
            <c:numRef>
              <c:f>'Dot plot ACY'!$B$5:$B$1000</c:f>
              <c:numCache>
                <c:formatCode>General</c:formatCode>
                <c:ptCount val="996"/>
                <c:pt idx="0">
                  <c:v>0.90484079604792578</c:v>
                </c:pt>
                <c:pt idx="1">
                  <c:v>0.72360648854168241</c:v>
                </c:pt>
                <c:pt idx="2">
                  <c:v>1.6400604158296677</c:v>
                </c:pt>
                <c:pt idx="3">
                  <c:v>1.5881674412773152</c:v>
                </c:pt>
                <c:pt idx="4">
                  <c:v>0.91258858374067064</c:v>
                </c:pt>
                <c:pt idx="5">
                  <c:v>0.74388821324351151</c:v>
                </c:pt>
                <c:pt idx="6">
                  <c:v>0.66249279129943794</c:v>
                </c:pt>
                <c:pt idx="7">
                  <c:v>1.0897381267189994</c:v>
                </c:pt>
                <c:pt idx="8">
                  <c:v>0.73461714330078953</c:v>
                </c:pt>
                <c:pt idx="9">
                  <c:v>0.58691506658172687</c:v>
                </c:pt>
                <c:pt idx="10">
                  <c:v>0.92770245411181818</c:v>
                </c:pt>
                <c:pt idx="11">
                  <c:v>0.80887139057398505</c:v>
                </c:pt>
                <c:pt idx="12">
                  <c:v>1.2868108021225269</c:v>
                </c:pt>
                <c:pt idx="13">
                  <c:v>1.3715968091591668</c:v>
                </c:pt>
                <c:pt idx="14">
                  <c:v>0.73864896043759098</c:v>
                </c:pt>
                <c:pt idx="15">
                  <c:v>0.71157333207626317</c:v>
                </c:pt>
                <c:pt idx="16">
                  <c:v>1.6895412686036007</c:v>
                </c:pt>
                <c:pt idx="17">
                  <c:v>0.87833991633332165</c:v>
                </c:pt>
                <c:pt idx="18">
                  <c:v>0.58691506658172687</c:v>
                </c:pt>
                <c:pt idx="19">
                  <c:v>0.92770245411181818</c:v>
                </c:pt>
                <c:pt idx="20">
                  <c:v>0.80887139057398505</c:v>
                </c:pt>
                <c:pt idx="21">
                  <c:v>1.2868108021225269</c:v>
                </c:pt>
                <c:pt idx="22">
                  <c:v>1.3715968091591668</c:v>
                </c:pt>
                <c:pt idx="23">
                  <c:v>0.73864896043759098</c:v>
                </c:pt>
                <c:pt idx="24">
                  <c:v>0.71157333207626317</c:v>
                </c:pt>
                <c:pt idx="25">
                  <c:v>1.6895412686036007</c:v>
                </c:pt>
                <c:pt idx="26">
                  <c:v>0.87833991633332165</c:v>
                </c:pt>
                <c:pt idx="27">
                  <c:v>0.93402821731586905</c:v>
                </c:pt>
                <c:pt idx="28">
                  <c:v>0.74874738971150612</c:v>
                </c:pt>
                <c:pt idx="29">
                  <c:v>1.1891286563206831</c:v>
                </c:pt>
                <c:pt idx="30">
                  <c:v>1.1078997301243103</c:v>
                </c:pt>
                <c:pt idx="31">
                  <c:v>0.76269166363572916</c:v>
                </c:pt>
                <c:pt idx="32">
                  <c:v>0.77477355282105709</c:v>
                </c:pt>
                <c:pt idx="33">
                  <c:v>0.87267792845522452</c:v>
                </c:pt>
                <c:pt idx="34">
                  <c:v>1.2763655180657234</c:v>
                </c:pt>
                <c:pt idx="35">
                  <c:v>1.2555991652355805</c:v>
                </c:pt>
                <c:pt idx="36">
                  <c:v>0.93436135943448206</c:v>
                </c:pt>
                <c:pt idx="37">
                  <c:v>0.86952384562798046</c:v>
                </c:pt>
                <c:pt idx="38">
                  <c:v>0.88052090703489772</c:v>
                </c:pt>
                <c:pt idx="39">
                  <c:v>1.3184035331537727</c:v>
                </c:pt>
                <c:pt idx="40">
                  <c:v>1.075278533063186</c:v>
                </c:pt>
                <c:pt idx="41">
                  <c:v>0.84597920287580508</c:v>
                </c:pt>
                <c:pt idx="42">
                  <c:v>1.0054012499183682</c:v>
                </c:pt>
                <c:pt idx="43">
                  <c:v>0.98204991114531337</c:v>
                </c:pt>
                <c:pt idx="44">
                  <c:v>1.0951513402725763</c:v>
                </c:pt>
                <c:pt idx="45">
                  <c:v>1.0743354634097748</c:v>
                </c:pt>
                <c:pt idx="46">
                  <c:v>0.96740073471731014</c:v>
                </c:pt>
                <c:pt idx="47">
                  <c:v>0.94601612111513267</c:v>
                </c:pt>
                <c:pt idx="48">
                  <c:v>0.81739465231271013</c:v>
                </c:pt>
                <c:pt idx="49">
                  <c:v>1.1808559113455703</c:v>
                </c:pt>
                <c:pt idx="50">
                  <c:v>1.1407906965057237</c:v>
                </c:pt>
                <c:pt idx="51">
                  <c:v>0.94462471638171452</c:v>
                </c:pt>
                <c:pt idx="52">
                  <c:v>1.9171239987438191</c:v>
                </c:pt>
                <c:pt idx="53">
                  <c:v>0.81654423725947012</c:v>
                </c:pt>
                <c:pt idx="54">
                  <c:v>0.68352997885079747</c:v>
                </c:pt>
                <c:pt idx="55">
                  <c:v>0.58707489371064792</c:v>
                </c:pt>
                <c:pt idx="56">
                  <c:v>2.1223266884571776</c:v>
                </c:pt>
                <c:pt idx="57">
                  <c:v>1.8879983857802642</c:v>
                </c:pt>
                <c:pt idx="58">
                  <c:v>0.5827863740219722</c:v>
                </c:pt>
                <c:pt idx="59">
                  <c:v>0.61321920084375026</c:v>
                </c:pt>
                <c:pt idx="60">
                  <c:v>0.47448079752646205</c:v>
                </c:pt>
                <c:pt idx="61">
                  <c:v>1.7880000195345509</c:v>
                </c:pt>
                <c:pt idx="62">
                  <c:v>0.63997607239072429</c:v>
                </c:pt>
                <c:pt idx="63">
                  <c:v>1.5731014694260321</c:v>
                </c:pt>
                <c:pt idx="64">
                  <c:v>0.87955558456799277</c:v>
                </c:pt>
                <c:pt idx="65">
                  <c:v>0.79626156132659476</c:v>
                </c:pt>
                <c:pt idx="66">
                  <c:v>0.46143369347721791</c:v>
                </c:pt>
                <c:pt idx="67">
                  <c:v>0.90727663287519811</c:v>
                </c:pt>
                <c:pt idx="68">
                  <c:v>0.63214548920911517</c:v>
                </c:pt>
                <c:pt idx="69">
                  <c:v>0.59995304698214902</c:v>
                </c:pt>
                <c:pt idx="70">
                  <c:v>1.0460290067468048</c:v>
                </c:pt>
                <c:pt idx="71">
                  <c:v>1.0082326514975168</c:v>
                </c:pt>
                <c:pt idx="72">
                  <c:v>0.98295021677174255</c:v>
                </c:pt>
                <c:pt idx="73">
                  <c:v>1.1012972134866661</c:v>
                </c:pt>
                <c:pt idx="74">
                  <c:v>0.97039550544612796</c:v>
                </c:pt>
                <c:pt idx="75">
                  <c:v>0.97672550984218787</c:v>
                </c:pt>
                <c:pt idx="76">
                  <c:v>1.1578283287157172</c:v>
                </c:pt>
                <c:pt idx="77">
                  <c:v>1.4941243775330124</c:v>
                </c:pt>
                <c:pt idx="78">
                  <c:v>1.2583767487043229</c:v>
                </c:pt>
                <c:pt idx="79">
                  <c:v>1.6069360377915625</c:v>
                </c:pt>
                <c:pt idx="80">
                  <c:v>1.191481423975564</c:v>
                </c:pt>
                <c:pt idx="81">
                  <c:v>0.94820276830574612</c:v>
                </c:pt>
                <c:pt idx="82">
                  <c:v>0.73767057345732667</c:v>
                </c:pt>
                <c:pt idx="83">
                  <c:v>1.17320135653155</c:v>
                </c:pt>
                <c:pt idx="84">
                  <c:v>0.89158882279600526</c:v>
                </c:pt>
                <c:pt idx="85">
                  <c:v>2.6306115334716673</c:v>
                </c:pt>
                <c:pt idx="86">
                  <c:v>0.99050654748984379</c:v>
                </c:pt>
                <c:pt idx="87">
                  <c:v>0.79102644491851482</c:v>
                </c:pt>
                <c:pt idx="88">
                  <c:v>0.94447792659975283</c:v>
                </c:pt>
                <c:pt idx="89">
                  <c:v>0.76921158514623456</c:v>
                </c:pt>
                <c:pt idx="90">
                  <c:v>0.60043066563958114</c:v>
                </c:pt>
                <c:pt idx="91">
                  <c:v>0.48573139258507081</c:v>
                </c:pt>
                <c:pt idx="92">
                  <c:v>0.64461148938624979</c:v>
                </c:pt>
                <c:pt idx="93">
                  <c:v>0.53087744005222504</c:v>
                </c:pt>
                <c:pt idx="94">
                  <c:v>0.64200310477935607</c:v>
                </c:pt>
                <c:pt idx="95">
                  <c:v>0.73228029684839391</c:v>
                </c:pt>
                <c:pt idx="96">
                  <c:v>1.0920503967606039</c:v>
                </c:pt>
                <c:pt idx="97">
                  <c:v>1.4538876460565207</c:v>
                </c:pt>
                <c:pt idx="98">
                  <c:v>0.6575069850495443</c:v>
                </c:pt>
                <c:pt idx="99">
                  <c:v>0.66632411261113367</c:v>
                </c:pt>
                <c:pt idx="100">
                  <c:v>1.287171535436483</c:v>
                </c:pt>
                <c:pt idx="101">
                  <c:v>0.82184497370508769</c:v>
                </c:pt>
                <c:pt idx="102">
                  <c:v>0.42964632718451157</c:v>
                </c:pt>
                <c:pt idx="103">
                  <c:v>0.67289771446413504</c:v>
                </c:pt>
                <c:pt idx="104">
                  <c:v>0.65175166921501704</c:v>
                </c:pt>
                <c:pt idx="105">
                  <c:v>1.0692724348367069</c:v>
                </c:pt>
                <c:pt idx="106">
                  <c:v>0.92518635455331577</c:v>
                </c:pt>
                <c:pt idx="107">
                  <c:v>0.72937304049816787</c:v>
                </c:pt>
                <c:pt idx="108">
                  <c:v>1.1391057160543541</c:v>
                </c:pt>
                <c:pt idx="109">
                  <c:v>1.5255490661358966</c:v>
                </c:pt>
                <c:pt idx="110">
                  <c:v>1.4243328399900517</c:v>
                </c:pt>
                <c:pt idx="111">
                  <c:v>0.9378209841187688</c:v>
                </c:pt>
                <c:pt idx="112">
                  <c:v>0.85734742018191079</c:v>
                </c:pt>
                <c:pt idx="113">
                  <c:v>0.9810992177566854</c:v>
                </c:pt>
                <c:pt idx="114">
                  <c:v>0.60933214365138288</c:v>
                </c:pt>
                <c:pt idx="115">
                  <c:v>0.82559489509508555</c:v>
                </c:pt>
                <c:pt idx="116">
                  <c:v>1.1137837116193652</c:v>
                </c:pt>
                <c:pt idx="117">
                  <c:v>1.6881652327490084</c:v>
                </c:pt>
                <c:pt idx="118">
                  <c:v>1.1713584887735737</c:v>
                </c:pt>
                <c:pt idx="119">
                  <c:v>1.4382016454555482</c:v>
                </c:pt>
                <c:pt idx="120">
                  <c:v>0.92529640998194573</c:v>
                </c:pt>
                <c:pt idx="121">
                  <c:v>1.0742951952467432</c:v>
                </c:pt>
                <c:pt idx="122">
                  <c:v>0.9556880304365849</c:v>
                </c:pt>
                <c:pt idx="123">
                  <c:v>0.83515333502275813</c:v>
                </c:pt>
                <c:pt idx="124">
                  <c:v>1.5245736571168595</c:v>
                </c:pt>
                <c:pt idx="125">
                  <c:v>0.87917831958784098</c:v>
                </c:pt>
                <c:pt idx="126">
                  <c:v>1.4162611864494898</c:v>
                </c:pt>
                <c:pt idx="127">
                  <c:v>0.9101815435652576</c:v>
                </c:pt>
                <c:pt idx="128">
                  <c:v>1.2667683450385065</c:v>
                </c:pt>
                <c:pt idx="129">
                  <c:v>0.7424703168892256</c:v>
                </c:pt>
                <c:pt idx="130">
                  <c:v>2.4854597897857693</c:v>
                </c:pt>
                <c:pt idx="131">
                  <c:v>1.4757226831800843</c:v>
                </c:pt>
                <c:pt idx="132">
                  <c:v>1.1543340649419651</c:v>
                </c:pt>
                <c:pt idx="133">
                  <c:v>0.93300463297064451</c:v>
                </c:pt>
                <c:pt idx="134">
                  <c:v>0.95361794901655261</c:v>
                </c:pt>
                <c:pt idx="135">
                  <c:v>1.1040481642926803</c:v>
                </c:pt>
                <c:pt idx="136">
                  <c:v>0.72612385795796686</c:v>
                </c:pt>
                <c:pt idx="137">
                  <c:v>0.88042512020481467</c:v>
                </c:pt>
                <c:pt idx="138">
                  <c:v>1.1360960353937817</c:v>
                </c:pt>
                <c:pt idx="139">
                  <c:v>1.1049505885205968</c:v>
                </c:pt>
                <c:pt idx="140">
                  <c:v>0.92199246514173139</c:v>
                </c:pt>
                <c:pt idx="141">
                  <c:v>0.91777284530914816</c:v>
                </c:pt>
                <c:pt idx="142">
                  <c:v>1.0401863096324175</c:v>
                </c:pt>
                <c:pt idx="143">
                  <c:v>1.9800043844392647</c:v>
                </c:pt>
                <c:pt idx="144">
                  <c:v>1.1611889737689793</c:v>
                </c:pt>
                <c:pt idx="145">
                  <c:v>1.1680933264853373</c:v>
                </c:pt>
                <c:pt idx="146">
                  <c:v>0.88432366144537466</c:v>
                </c:pt>
                <c:pt idx="147">
                  <c:v>0.67462215494892985</c:v>
                </c:pt>
                <c:pt idx="148">
                  <c:v>0.58047806334928664</c:v>
                </c:pt>
                <c:pt idx="149">
                  <c:v>1.0778635558697169</c:v>
                </c:pt>
                <c:pt idx="150">
                  <c:v>1.1594830940065337</c:v>
                </c:pt>
                <c:pt idx="151">
                  <c:v>1.9301840076631678</c:v>
                </c:pt>
                <c:pt idx="152">
                  <c:v>1.1212174957009011</c:v>
                </c:pt>
                <c:pt idx="153">
                  <c:v>0.74513444098769199</c:v>
                </c:pt>
                <c:pt idx="154">
                  <c:v>0.85082921483635388</c:v>
                </c:pt>
                <c:pt idx="155">
                  <c:v>0.91614167619676512</c:v>
                </c:pt>
                <c:pt idx="156">
                  <c:v>1.2606207965249205</c:v>
                </c:pt>
                <c:pt idx="157">
                  <c:v>1.1277077964205777</c:v>
                </c:pt>
                <c:pt idx="158">
                  <c:v>0.77708604406984516</c:v>
                </c:pt>
                <c:pt idx="159">
                  <c:v>0.86802588836470929</c:v>
                </c:pt>
                <c:pt idx="160">
                  <c:v>0.45101166207611382</c:v>
                </c:pt>
                <c:pt idx="161">
                  <c:v>0.64830159875449156</c:v>
                </c:pt>
                <c:pt idx="162">
                  <c:v>0.72291202152652678</c:v>
                </c:pt>
                <c:pt idx="163">
                  <c:v>1.4557985661449662</c:v>
                </c:pt>
                <c:pt idx="164">
                  <c:v>0.73151330643871582</c:v>
                </c:pt>
                <c:pt idx="165">
                  <c:v>0.64387753055173058</c:v>
                </c:pt>
                <c:pt idx="166">
                  <c:v>0.51480112480502971</c:v>
                </c:pt>
                <c:pt idx="167">
                  <c:v>0.68809008102803559</c:v>
                </c:pt>
                <c:pt idx="168">
                  <c:v>0.65975220829812808</c:v>
                </c:pt>
                <c:pt idx="169">
                  <c:v>0.92720054022721887</c:v>
                </c:pt>
                <c:pt idx="170">
                  <c:v>1.4467077377644677</c:v>
                </c:pt>
                <c:pt idx="171">
                  <c:v>1.2126628599749418</c:v>
                </c:pt>
                <c:pt idx="172">
                  <c:v>0.69058195112666076</c:v>
                </c:pt>
                <c:pt idx="173">
                  <c:v>0.51306992232161752</c:v>
                </c:pt>
                <c:pt idx="174">
                  <c:v>0.61612836525599113</c:v>
                </c:pt>
                <c:pt idx="175">
                  <c:v>0.46503018757877562</c:v>
                </c:pt>
                <c:pt idx="176">
                  <c:v>0.52775326990931526</c:v>
                </c:pt>
                <c:pt idx="177">
                  <c:v>1.243569257906163</c:v>
                </c:pt>
                <c:pt idx="178">
                  <c:v>1.362955148438157</c:v>
                </c:pt>
                <c:pt idx="179">
                  <c:v>0.61709966879416711</c:v>
                </c:pt>
                <c:pt idx="180">
                  <c:v>0.61927836074609621</c:v>
                </c:pt>
                <c:pt idx="181">
                  <c:v>2.2410004708762603</c:v>
                </c:pt>
                <c:pt idx="182">
                  <c:v>0.77068486344847675</c:v>
                </c:pt>
                <c:pt idx="183">
                  <c:v>1.1092184226587911</c:v>
                </c:pt>
                <c:pt idx="184">
                  <c:v>0.63378518898761826</c:v>
                </c:pt>
                <c:pt idx="185">
                  <c:v>0.93003048907963248</c:v>
                </c:pt>
                <c:pt idx="186">
                  <c:v>1.396772322141804</c:v>
                </c:pt>
                <c:pt idx="187">
                  <c:v>0.97016848655898735</c:v>
                </c:pt>
                <c:pt idx="188">
                  <c:v>0.32129869217085255</c:v>
                </c:pt>
                <c:pt idx="189">
                  <c:v>2.6474190551925876</c:v>
                </c:pt>
                <c:pt idx="190">
                  <c:v>0.73599784676446445</c:v>
                </c:pt>
                <c:pt idx="191">
                  <c:v>0.4190747035499543</c:v>
                </c:pt>
                <c:pt idx="192">
                  <c:v>0.35841297412868089</c:v>
                </c:pt>
                <c:pt idx="193">
                  <c:v>1.167904897847583</c:v>
                </c:pt>
                <c:pt idx="194">
                  <c:v>0.81192116945314119</c:v>
                </c:pt>
                <c:pt idx="195">
                  <c:v>0.99605587400803164</c:v>
                </c:pt>
                <c:pt idx="196">
                  <c:v>0.64735210724855385</c:v>
                </c:pt>
              </c:numCache>
            </c:numRef>
          </c:yVal>
          <c:smooth val="0"/>
          <c:extLst>
            <c:ext xmlns:c16="http://schemas.microsoft.com/office/drawing/2014/chart" uri="{C3380CC4-5D6E-409C-BE32-E72D297353CC}">
              <c16:uniqueId val="{00000000-B2DB-4712-83AC-257A7042840D}"/>
            </c:ext>
          </c:extLst>
        </c:ser>
        <c:ser>
          <c:idx val="1"/>
          <c:order val="1"/>
          <c:tx>
            <c:strRef>
              <c:f>'Dot plot ACY'!$D$4</c:f>
              <c:strCache>
                <c:ptCount val="1"/>
                <c:pt idx="0">
                  <c:v>ACY 100 nM</c:v>
                </c:pt>
              </c:strCache>
            </c:strRef>
          </c:tx>
          <c:spPr>
            <a:ln w="25400" cap="rnd">
              <a:noFill/>
              <a:round/>
            </a:ln>
            <a:effectLst/>
          </c:spPr>
          <c:marker>
            <c:symbol val="circle"/>
            <c:size val="3"/>
            <c:spPr>
              <a:solidFill>
                <a:schemeClr val="tx1"/>
              </a:solidFill>
              <a:ln w="9525">
                <a:solidFill>
                  <a:schemeClr val="tx1"/>
                </a:solidFill>
              </a:ln>
              <a:effectLst/>
            </c:spPr>
          </c:marker>
          <c:xVal>
            <c:numRef>
              <c:f>'Dot plot ACY'!$C$5:$C$1000</c:f>
              <c:numCache>
                <c:formatCode>General</c:formatCode>
                <c:ptCount val="996"/>
                <c:pt idx="0">
                  <c:v>346</c:v>
                </c:pt>
                <c:pt idx="1">
                  <c:v>347</c:v>
                </c:pt>
                <c:pt idx="2">
                  <c:v>348</c:v>
                </c:pt>
                <c:pt idx="3">
                  <c:v>349</c:v>
                </c:pt>
                <c:pt idx="4">
                  <c:v>350</c:v>
                </c:pt>
                <c:pt idx="5">
                  <c:v>351</c:v>
                </c:pt>
                <c:pt idx="6">
                  <c:v>352</c:v>
                </c:pt>
                <c:pt idx="7">
                  <c:v>353</c:v>
                </c:pt>
                <c:pt idx="8">
                  <c:v>354</c:v>
                </c:pt>
                <c:pt idx="9">
                  <c:v>355</c:v>
                </c:pt>
                <c:pt idx="10">
                  <c:v>356</c:v>
                </c:pt>
                <c:pt idx="11">
                  <c:v>357</c:v>
                </c:pt>
                <c:pt idx="12">
                  <c:v>358</c:v>
                </c:pt>
                <c:pt idx="13">
                  <c:v>359</c:v>
                </c:pt>
                <c:pt idx="14">
                  <c:v>360</c:v>
                </c:pt>
                <c:pt idx="15">
                  <c:v>361</c:v>
                </c:pt>
                <c:pt idx="16">
                  <c:v>362</c:v>
                </c:pt>
                <c:pt idx="17">
                  <c:v>363</c:v>
                </c:pt>
                <c:pt idx="18">
                  <c:v>364</c:v>
                </c:pt>
                <c:pt idx="19">
                  <c:v>365</c:v>
                </c:pt>
                <c:pt idx="20">
                  <c:v>366</c:v>
                </c:pt>
                <c:pt idx="21">
                  <c:v>367</c:v>
                </c:pt>
                <c:pt idx="22">
                  <c:v>368</c:v>
                </c:pt>
                <c:pt idx="23">
                  <c:v>369</c:v>
                </c:pt>
                <c:pt idx="24">
                  <c:v>370</c:v>
                </c:pt>
                <c:pt idx="25">
                  <c:v>371</c:v>
                </c:pt>
                <c:pt idx="26">
                  <c:v>372</c:v>
                </c:pt>
                <c:pt idx="27">
                  <c:v>373</c:v>
                </c:pt>
                <c:pt idx="28">
                  <c:v>374</c:v>
                </c:pt>
                <c:pt idx="29">
                  <c:v>375</c:v>
                </c:pt>
                <c:pt idx="30">
                  <c:v>376</c:v>
                </c:pt>
                <c:pt idx="31">
                  <c:v>377</c:v>
                </c:pt>
              </c:numCache>
            </c:numRef>
          </c:xVal>
          <c:yVal>
            <c:numRef>
              <c:f>'Dot plot ACY'!$D$5:$D$991</c:f>
              <c:numCache>
                <c:formatCode>General</c:formatCode>
                <c:ptCount val="987"/>
                <c:pt idx="0">
                  <c:v>2.3039570453957725</c:v>
                </c:pt>
                <c:pt idx="1">
                  <c:v>2.9003094223290953</c:v>
                </c:pt>
                <c:pt idx="2">
                  <c:v>1.9887869608459496</c:v>
                </c:pt>
                <c:pt idx="3">
                  <c:v>1.9225474282887307</c:v>
                </c:pt>
                <c:pt idx="4">
                  <c:v>1.0909809498552583</c:v>
                </c:pt>
                <c:pt idx="5">
                  <c:v>2.4543452208516379</c:v>
                </c:pt>
                <c:pt idx="6">
                  <c:v>1.3194364514312427</c:v>
                </c:pt>
                <c:pt idx="7">
                  <c:v>1.3698392016534944</c:v>
                </c:pt>
                <c:pt idx="8">
                  <c:v>1.3698392016534944</c:v>
                </c:pt>
                <c:pt idx="9">
                  <c:v>2.0765440926754888</c:v>
                </c:pt>
                <c:pt idx="10">
                  <c:v>3.2712110743072613</c:v>
                </c:pt>
                <c:pt idx="11">
                  <c:v>0.89440145983792463</c:v>
                </c:pt>
                <c:pt idx="12">
                  <c:v>0.73263550976920711</c:v>
                </c:pt>
                <c:pt idx="13">
                  <c:v>1.5537397660738399</c:v>
                </c:pt>
                <c:pt idx="14">
                  <c:v>2.7624998612055105</c:v>
                </c:pt>
                <c:pt idx="15">
                  <c:v>1.3670191052390768</c:v>
                </c:pt>
                <c:pt idx="16">
                  <c:v>2.2050094264022957</c:v>
                </c:pt>
                <c:pt idx="17">
                  <c:v>4.2851594689275512</c:v>
                </c:pt>
                <c:pt idx="18">
                  <c:v>4.0430697978562993</c:v>
                </c:pt>
                <c:pt idx="19">
                  <c:v>2.3233075975314121</c:v>
                </c:pt>
                <c:pt idx="20">
                  <c:v>1.8442503480060564</c:v>
                </c:pt>
                <c:pt idx="21">
                  <c:v>1.3279213681318101</c:v>
                </c:pt>
                <c:pt idx="22">
                  <c:v>1.564807713488465</c:v>
                </c:pt>
                <c:pt idx="23">
                  <c:v>1.2721870276765861</c:v>
                </c:pt>
                <c:pt idx="24">
                  <c:v>1.2354266262043185</c:v>
                </c:pt>
                <c:pt idx="25">
                  <c:v>3.7237901544048402</c:v>
                </c:pt>
                <c:pt idx="26">
                  <c:v>4.0926922728216892</c:v>
                </c:pt>
                <c:pt idx="27">
                  <c:v>1.1979127865996355</c:v>
                </c:pt>
                <c:pt idx="28">
                  <c:v>1.4869615602327619</c:v>
                </c:pt>
                <c:pt idx="29">
                  <c:v>2.0697093366550661</c:v>
                </c:pt>
                <c:pt idx="30">
                  <c:v>1.8542203335530563</c:v>
                </c:pt>
                <c:pt idx="31">
                  <c:v>3.1670661965817906</c:v>
                </c:pt>
              </c:numCache>
            </c:numRef>
          </c:yVal>
          <c:smooth val="0"/>
          <c:extLst>
            <c:ext xmlns:c16="http://schemas.microsoft.com/office/drawing/2014/chart" uri="{C3380CC4-5D6E-409C-BE32-E72D297353CC}">
              <c16:uniqueId val="{00000001-B2DB-4712-83AC-257A7042840D}"/>
            </c:ext>
          </c:extLst>
        </c:ser>
        <c:ser>
          <c:idx val="2"/>
          <c:order val="2"/>
          <c:tx>
            <c:strRef>
              <c:f>'Dot plot ACY'!$F$4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ACY'!$E$5:$E$1000</c:f>
              <c:numCache>
                <c:formatCode>General</c:formatCode>
                <c:ptCount val="996"/>
              </c:numCache>
            </c:numRef>
          </c:xVal>
          <c:yVal>
            <c:numRef>
              <c:f>'Dot plot ACY'!$F$5:$F$1000</c:f>
              <c:numCache>
                <c:formatCode>General</c:formatCode>
                <c:ptCount val="996"/>
              </c:numCache>
            </c:numRef>
          </c:yVal>
          <c:smooth val="0"/>
          <c:extLst>
            <c:ext xmlns:c16="http://schemas.microsoft.com/office/drawing/2014/chart" uri="{C3380CC4-5D6E-409C-BE32-E72D297353CC}">
              <c16:uniqueId val="{00000002-B2DB-4712-83AC-257A7042840D}"/>
            </c:ext>
          </c:extLst>
        </c:ser>
        <c:ser>
          <c:idx val="3"/>
          <c:order val="3"/>
          <c:tx>
            <c:strRef>
              <c:f>'Dot plot ACY'!$H$4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ACY'!$G$5:$G$1000</c:f>
              <c:numCache>
                <c:formatCode>General</c:formatCode>
                <c:ptCount val="996"/>
              </c:numCache>
            </c:numRef>
          </c:xVal>
          <c:yVal>
            <c:numRef>
              <c:f>'Dot plot ACY'!$H$5:$H$1000</c:f>
              <c:numCache>
                <c:formatCode>General</c:formatCode>
                <c:ptCount val="996"/>
              </c:numCache>
            </c:numRef>
          </c:yVal>
          <c:smooth val="0"/>
          <c:extLst>
            <c:ext xmlns:c16="http://schemas.microsoft.com/office/drawing/2014/chart" uri="{C3380CC4-5D6E-409C-BE32-E72D297353CC}">
              <c16:uniqueId val="{00000003-B2DB-4712-83AC-257A7042840D}"/>
            </c:ext>
          </c:extLst>
        </c:ser>
        <c:ser>
          <c:idx val="8"/>
          <c:order val="4"/>
          <c:tx>
            <c:strRef>
              <c:f>'Dot plot ACY'!$S$4</c:f>
              <c:strCache>
                <c:ptCount val="1"/>
                <c:pt idx="0">
                  <c:v>Control</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'Dot plot ACY'!$U$7</c:f>
                <c:numCache>
                  <c:formatCode>General</c:formatCode>
                  <c:ptCount val="1"/>
                  <c:pt idx="0">
                    <c:v>0.97556868827487453</c:v>
                  </c:pt>
                </c:numCache>
              </c:numRef>
            </c:plus>
            <c:minus>
              <c:numRef>
                <c:f>'Dot plot ACY'!$U$7</c:f>
                <c:numCache>
                  <c:formatCode>General</c:formatCode>
                  <c:ptCount val="1"/>
                  <c:pt idx="0">
                    <c:v>0.97556868827487453</c:v>
                  </c:pt>
                </c:numCache>
              </c:numRef>
            </c:minus>
            <c:spPr>
              <a:noFill/>
              <a:ln w="12700" cap="flat" cmpd="sng" algn="ctr">
                <a:solidFill>
                  <a:schemeClr val="tx1"/>
                </a:solidFill>
                <a:round/>
                <a:headEnd type="none" w="sm" len="sm"/>
                <a:tailEnd type="none" w="sm" len="sm"/>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ACY'!$R$5</c:f>
              <c:numCache>
                <c:formatCode>General</c:formatCode>
                <c:ptCount val="1"/>
                <c:pt idx="0">
                  <c:v>148</c:v>
                </c:pt>
              </c:numCache>
            </c:numRef>
          </c:xVal>
          <c:yVal>
            <c:numRef>
              <c:f>'Dot plot ACY'!$S$5</c:f>
              <c:numCache>
                <c:formatCode>General</c:formatCode>
                <c:ptCount val="1"/>
                <c:pt idx="0">
                  <c:v>1.0000000000000004</c:v>
                </c:pt>
              </c:numCache>
            </c:numRef>
          </c:yVal>
          <c:smooth val="0"/>
          <c:extLst>
            <c:ext xmlns:c16="http://schemas.microsoft.com/office/drawing/2014/chart" uri="{C3380CC4-5D6E-409C-BE32-E72D297353CC}">
              <c16:uniqueId val="{00000004-B2DB-4712-83AC-257A7042840D}"/>
            </c:ext>
          </c:extLst>
        </c:ser>
        <c:ser>
          <c:idx val="9"/>
          <c:order val="5"/>
          <c:tx>
            <c:strRef>
              <c:f>'Dot plot ACY'!$U$4</c:f>
              <c:strCache>
                <c:ptCount val="1"/>
                <c:pt idx="0">
                  <c:v>ACY 100 nM</c:v>
                </c:pt>
              </c:strCache>
            </c:strRef>
          </c:tx>
          <c:spPr>
            <a:ln w="25400" cap="rnd">
              <a:noFill/>
              <a:round/>
            </a:ln>
            <a:effectLst/>
          </c:spPr>
          <c:marker>
            <c:symbol val="dash"/>
            <c:size val="11"/>
            <c:spPr>
              <a:solidFill>
                <a:srgbClr val="FF0000"/>
              </a:solidFill>
              <a:ln w="9525">
                <a:noFill/>
              </a:ln>
              <a:effectLst/>
            </c:spPr>
          </c:marker>
          <c:errBars>
            <c:errDir val="y"/>
            <c:errBarType val="both"/>
            <c:errValType val="cust"/>
            <c:noEndCap val="0"/>
            <c:plus>
              <c:numRef>
                <c:f>'Dot plot ACY'!$U$7</c:f>
                <c:numCache>
                  <c:formatCode>General</c:formatCode>
                  <c:ptCount val="1"/>
                  <c:pt idx="0">
                    <c:v>0.97556868827487453</c:v>
                  </c:pt>
                </c:numCache>
              </c:numRef>
            </c:plus>
            <c:minus>
              <c:numRef>
                <c:f>'Dot plot ACY'!$U$7</c:f>
                <c:numCache>
                  <c:formatCode>General</c:formatCode>
                  <c:ptCount val="1"/>
                  <c:pt idx="0">
                    <c:v>0.97556868827487453</c:v>
                  </c:pt>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ACY'!$T$5</c:f>
              <c:numCache>
                <c:formatCode>General</c:formatCode>
                <c:ptCount val="1"/>
                <c:pt idx="0">
                  <c:v>361.5</c:v>
                </c:pt>
              </c:numCache>
            </c:numRef>
          </c:xVal>
          <c:yVal>
            <c:numRef>
              <c:f>'Dot plot ACY'!$U$5</c:f>
              <c:numCache>
                <c:formatCode>General</c:formatCode>
                <c:ptCount val="1"/>
                <c:pt idx="0">
                  <c:v>2.0959870239527065</c:v>
                </c:pt>
              </c:numCache>
            </c:numRef>
          </c:yVal>
          <c:smooth val="0"/>
          <c:extLst>
            <c:ext xmlns:c16="http://schemas.microsoft.com/office/drawing/2014/chart" uri="{C3380CC4-5D6E-409C-BE32-E72D297353CC}">
              <c16:uniqueId val="{00000005-B2DB-4712-83AC-257A7042840D}"/>
            </c:ext>
          </c:extLst>
        </c:ser>
        <c:ser>
          <c:idx val="10"/>
          <c:order val="6"/>
          <c:tx>
            <c:strRef>
              <c:f>'Dot plot ACY'!$W$4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 ACY'!$W$7</c:f>
                <c:numCache>
                  <c:formatCode>General</c:formatCode>
                  <c:ptCount val="1"/>
                </c:numCache>
              </c:numRef>
            </c:plus>
            <c:minus>
              <c:numRef>
                <c:f>'Dot plot ACY'!$W$7</c:f>
                <c:numCache>
                  <c:formatCode>General</c:formatCode>
                  <c:ptCount val="1"/>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 ACY'!$V$5</c:f>
              <c:numCache>
                <c:formatCode>General</c:formatCode>
                <c:ptCount val="1"/>
              </c:numCache>
            </c:numRef>
          </c:xVal>
          <c:yVal>
            <c:numRef>
              <c:f>'Dot plot ACY'!$W$5</c:f>
              <c:numCache>
                <c:formatCode>General</c:formatCode>
                <c:ptCount val="1"/>
              </c:numCache>
            </c:numRef>
          </c:yVal>
          <c:smooth val="0"/>
          <c:extLst>
            <c:ext xmlns:c16="http://schemas.microsoft.com/office/drawing/2014/chart" uri="{C3380CC4-5D6E-409C-BE32-E72D297353CC}">
              <c16:uniqueId val="{00000006-B2DB-4712-83AC-257A7042840D}"/>
            </c:ext>
          </c:extLst>
        </c:ser>
        <c:ser>
          <c:idx val="4"/>
          <c:order val="7"/>
          <c:tx>
            <c:strRef>
              <c:f>'Dot plot ACY'!$J$4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ACY'!$I$5:$I$44</c:f>
              <c:numCache>
                <c:formatCode>General</c:formatCode>
                <c:ptCount val="40"/>
              </c:numCache>
            </c:numRef>
          </c:xVal>
          <c:yVal>
            <c:numRef>
              <c:f>'Dot plot ACY'!$J$5:$J$44</c:f>
              <c:numCache>
                <c:formatCode>General</c:formatCode>
                <c:ptCount val="40"/>
              </c:numCache>
            </c:numRef>
          </c:yVal>
          <c:smooth val="0"/>
          <c:extLst>
            <c:ext xmlns:c16="http://schemas.microsoft.com/office/drawing/2014/chart" uri="{C3380CC4-5D6E-409C-BE32-E72D297353CC}">
              <c16:uniqueId val="{00000007-B2DB-4712-83AC-257A7042840D}"/>
            </c:ext>
          </c:extLst>
        </c:ser>
        <c:ser>
          <c:idx val="5"/>
          <c:order val="8"/>
          <c:tx>
            <c:strRef>
              <c:f>'Dot plot ACY'!$L$4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ACY'!$K$5:$K$38</c:f>
              <c:numCache>
                <c:formatCode>General</c:formatCode>
                <c:ptCount val="34"/>
              </c:numCache>
            </c:numRef>
          </c:xVal>
          <c:yVal>
            <c:numRef>
              <c:f>'Dot plot ACY'!$L$5:$L$38</c:f>
              <c:numCache>
                <c:formatCode>General</c:formatCode>
                <c:ptCount val="34"/>
              </c:numCache>
            </c:numRef>
          </c:yVal>
          <c:smooth val="0"/>
          <c:extLst>
            <c:ext xmlns:c16="http://schemas.microsoft.com/office/drawing/2014/chart" uri="{C3380CC4-5D6E-409C-BE32-E72D297353CC}">
              <c16:uniqueId val="{00000008-B2DB-4712-83AC-257A7042840D}"/>
            </c:ext>
          </c:extLst>
        </c:ser>
        <c:ser>
          <c:idx val="6"/>
          <c:order val="9"/>
          <c:tx>
            <c:strRef>
              <c:f>'Dot plot ACY'!$N$4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ACY'!$M$5:$M$40</c:f>
              <c:numCache>
                <c:formatCode>General</c:formatCode>
                <c:ptCount val="36"/>
              </c:numCache>
            </c:numRef>
          </c:xVal>
          <c:yVal>
            <c:numRef>
              <c:f>'Dot plot ACY'!$N$5:$N$40</c:f>
              <c:numCache>
                <c:formatCode>General</c:formatCode>
                <c:ptCount val="36"/>
              </c:numCache>
            </c:numRef>
          </c:yVal>
          <c:smooth val="0"/>
          <c:extLst>
            <c:ext xmlns:c16="http://schemas.microsoft.com/office/drawing/2014/chart" uri="{C3380CC4-5D6E-409C-BE32-E72D297353CC}">
              <c16:uniqueId val="{00000009-B2DB-4712-83AC-257A7042840D}"/>
            </c:ext>
          </c:extLst>
        </c:ser>
        <c:ser>
          <c:idx val="7"/>
          <c:order val="10"/>
          <c:tx>
            <c:strRef>
              <c:f>'Dot plot ACY'!$P$4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'Dot plot ACY'!$O$5:$O$114</c:f>
              <c:numCache>
                <c:formatCode>General</c:formatCode>
                <c:ptCount val="110"/>
              </c:numCache>
            </c:numRef>
          </c:xVal>
          <c:yVal>
            <c:numRef>
              <c:f>'Dot plot ACY'!$P$5:$P$114</c:f>
              <c:numCache>
                <c:formatCode>General</c:formatCode>
                <c:ptCount val="110"/>
              </c:numCache>
            </c:numRef>
          </c:yVal>
          <c:smooth val="0"/>
          <c:extLst>
            <c:ext xmlns:c16="http://schemas.microsoft.com/office/drawing/2014/chart" uri="{C3380CC4-5D6E-409C-BE32-E72D297353CC}">
              <c16:uniqueId val="{0000000A-B2DB-4712-83AC-257A7042840D}"/>
            </c:ext>
          </c:extLst>
        </c:ser>
        <c:dLbls>
          <c:showLegendKey val="0"/>
          <c:showVal val="0"/>
          <c:showCatName val="0"/>
          <c:showSerName val="0"/>
          <c:showPercent val="0"/>
          <c:showBubbleSize val="0"/>
        </c:dLbls>
        <c:axId val="504700152"/>
        <c:axId val="504702776"/>
      </c:scatterChart>
      <c:valAx>
        <c:axId val="504700152"/>
        <c:scaling>
          <c:orientation val="minMax"/>
          <c:max val="45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1"/>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'tERK actin Dot plot'!$B$4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plot'!$A$5:$A$39</c:f>
              <c:numCache>
                <c:formatCode>General</c:formatCode>
                <c:ptCount val="35"/>
                <c:pt idx="0">
                  <c:v>50</c:v>
                </c:pt>
                <c:pt idx="1">
                  <c:v>51</c:v>
                </c:pt>
                <c:pt idx="2">
                  <c:v>52</c:v>
                </c:pt>
                <c:pt idx="3">
                  <c:v>53</c:v>
                </c:pt>
                <c:pt idx="4">
                  <c:v>54</c:v>
                </c:pt>
                <c:pt idx="5">
                  <c:v>55</c:v>
                </c:pt>
              </c:numCache>
            </c:numRef>
          </c:xVal>
          <c:yVal>
            <c:numRef>
              <c:f>'tERK actin Dot plot'!$B$5:$B$39</c:f>
              <c:numCache>
                <c:formatCode>General</c:formatCode>
                <c:ptCount val="35"/>
                <c:pt idx="0">
                  <c:v>1</c:v>
                </c:pt>
                <c:pt idx="1">
                  <c:v>1</c:v>
                </c:pt>
                <c:pt idx="2">
                  <c:v>1</c:v>
                </c:pt>
                <c:pt idx="3">
                  <c:v>1</c:v>
                </c:pt>
                <c:pt idx="4">
                  <c:v>1</c:v>
                </c:pt>
                <c:pt idx="5">
                  <c:v>1</c:v>
                </c:pt>
              </c:numCache>
            </c:numRef>
          </c:yVal>
          <c:smooth val="0"/>
          <c:extLst>
            <c:ext xmlns:c16="http://schemas.microsoft.com/office/drawing/2014/chart" uri="{C3380CC4-5D6E-409C-BE32-E72D297353CC}">
              <c16:uniqueId val="{00000000-75A3-4DE2-BAB1-8C744021E1C5}"/>
            </c:ext>
          </c:extLst>
        </c:ser>
        <c:ser>
          <c:idx val="1"/>
          <c:order val="1"/>
          <c:tx>
            <c:strRef>
              <c:f>'tERK actin Dot plot'!$D$4</c:f>
              <c:strCache>
                <c:ptCount val="1"/>
                <c:pt idx="0">
                  <c:v>TMZ 100 uM</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plot'!$C$5:$C$16</c:f>
              <c:numCache>
                <c:formatCode>General</c:formatCode>
                <c:ptCount val="12"/>
                <c:pt idx="0">
                  <c:v>150</c:v>
                </c:pt>
                <c:pt idx="1">
                  <c:v>151</c:v>
                </c:pt>
                <c:pt idx="2">
                  <c:v>152</c:v>
                </c:pt>
                <c:pt idx="3">
                  <c:v>153</c:v>
                </c:pt>
                <c:pt idx="4">
                  <c:v>154</c:v>
                </c:pt>
                <c:pt idx="5">
                  <c:v>155</c:v>
                </c:pt>
              </c:numCache>
            </c:numRef>
          </c:xVal>
          <c:yVal>
            <c:numRef>
              <c:f>'tERK actin Dot plot'!$D$5:$D$16</c:f>
              <c:numCache>
                <c:formatCode>General</c:formatCode>
                <c:ptCount val="12"/>
                <c:pt idx="0">
                  <c:v>0.9347287265463714</c:v>
                </c:pt>
                <c:pt idx="1">
                  <c:v>0.89066242808211515</c:v>
                </c:pt>
                <c:pt idx="2">
                  <c:v>0.98596105277290669</c:v>
                </c:pt>
                <c:pt idx="3">
                  <c:v>0.78273534038831349</c:v>
                </c:pt>
                <c:pt idx="4">
                  <c:v>1.0641372046505495</c:v>
                </c:pt>
                <c:pt idx="5">
                  <c:v>1.2065869367924305</c:v>
                </c:pt>
              </c:numCache>
            </c:numRef>
          </c:yVal>
          <c:smooth val="0"/>
          <c:extLst>
            <c:ext xmlns:c16="http://schemas.microsoft.com/office/drawing/2014/chart" uri="{C3380CC4-5D6E-409C-BE32-E72D297353CC}">
              <c16:uniqueId val="{00000001-75A3-4DE2-BAB1-8C744021E1C5}"/>
            </c:ext>
          </c:extLst>
        </c:ser>
        <c:ser>
          <c:idx val="2"/>
          <c:order val="2"/>
          <c:tx>
            <c:strRef>
              <c:f>'tERK actin Dot plot'!$F$4</c:f>
              <c:strCache>
                <c:ptCount val="1"/>
                <c:pt idx="0">
                  <c:v>Sahaq 10 μM</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plot'!$E$5:$E$14</c:f>
              <c:numCache>
                <c:formatCode>General</c:formatCode>
                <c:ptCount val="10"/>
                <c:pt idx="0">
                  <c:v>250</c:v>
                </c:pt>
                <c:pt idx="1">
                  <c:v>251</c:v>
                </c:pt>
                <c:pt idx="2">
                  <c:v>252</c:v>
                </c:pt>
                <c:pt idx="3">
                  <c:v>253</c:v>
                </c:pt>
                <c:pt idx="4">
                  <c:v>254</c:v>
                </c:pt>
                <c:pt idx="5">
                  <c:v>255</c:v>
                </c:pt>
              </c:numCache>
            </c:numRef>
          </c:xVal>
          <c:yVal>
            <c:numRef>
              <c:f>'tERK actin Dot plot'!$F$5:$F$14</c:f>
              <c:numCache>
                <c:formatCode>General</c:formatCode>
                <c:ptCount val="10"/>
                <c:pt idx="0">
                  <c:v>1.0756179700012789</c:v>
                </c:pt>
                <c:pt idx="1">
                  <c:v>1.1505238532315476</c:v>
                </c:pt>
                <c:pt idx="2">
                  <c:v>0.88163973488007252</c:v>
                </c:pt>
                <c:pt idx="3">
                  <c:v>1.0306448878707635</c:v>
                </c:pt>
                <c:pt idx="4">
                  <c:v>1.1437885947426671</c:v>
                </c:pt>
                <c:pt idx="5">
                  <c:v>0.8598428040084013</c:v>
                </c:pt>
              </c:numCache>
            </c:numRef>
          </c:yVal>
          <c:smooth val="0"/>
          <c:extLst>
            <c:ext xmlns:c16="http://schemas.microsoft.com/office/drawing/2014/chart" uri="{C3380CC4-5D6E-409C-BE32-E72D297353CC}">
              <c16:uniqueId val="{00000002-75A3-4DE2-BAB1-8C744021E1C5}"/>
            </c:ext>
          </c:extLst>
        </c:ser>
        <c:ser>
          <c:idx val="3"/>
          <c:order val="3"/>
          <c:tx>
            <c:strRef>
              <c:f>'tERK actin Dot plot'!$H$4</c:f>
              <c:strCache>
                <c:ptCount val="1"/>
                <c:pt idx="0">
                  <c:v>Quercetin 100 μM</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plot'!$G$5:$G$16</c:f>
              <c:numCache>
                <c:formatCode>General</c:formatCode>
                <c:ptCount val="12"/>
                <c:pt idx="0">
                  <c:v>350</c:v>
                </c:pt>
                <c:pt idx="1">
                  <c:v>351</c:v>
                </c:pt>
                <c:pt idx="2">
                  <c:v>352</c:v>
                </c:pt>
                <c:pt idx="3">
                  <c:v>353</c:v>
                </c:pt>
                <c:pt idx="4">
                  <c:v>354</c:v>
                </c:pt>
                <c:pt idx="5">
                  <c:v>355</c:v>
                </c:pt>
              </c:numCache>
            </c:numRef>
          </c:xVal>
          <c:yVal>
            <c:numRef>
              <c:f>'tERK actin Dot plot'!$H$5:$H$16</c:f>
              <c:numCache>
                <c:formatCode>General</c:formatCode>
                <c:ptCount val="12"/>
                <c:pt idx="0">
                  <c:v>0.78371811189535157</c:v>
                </c:pt>
                <c:pt idx="1">
                  <c:v>1.1121919004231122</c:v>
                </c:pt>
                <c:pt idx="2">
                  <c:v>0.76434601608836161</c:v>
                </c:pt>
                <c:pt idx="3">
                  <c:v>1.0502829248125485</c:v>
                </c:pt>
                <c:pt idx="4">
                  <c:v>1.3279560349173334</c:v>
                </c:pt>
                <c:pt idx="5">
                  <c:v>1.2123296082182826</c:v>
                </c:pt>
              </c:numCache>
            </c:numRef>
          </c:yVal>
          <c:smooth val="0"/>
          <c:extLst>
            <c:ext xmlns:c16="http://schemas.microsoft.com/office/drawing/2014/chart" uri="{C3380CC4-5D6E-409C-BE32-E72D297353CC}">
              <c16:uniqueId val="{00000003-75A3-4DE2-BAB1-8C744021E1C5}"/>
            </c:ext>
          </c:extLst>
        </c:ser>
        <c:ser>
          <c:idx val="4"/>
          <c:order val="4"/>
          <c:tx>
            <c:strRef>
              <c:f>'tERK actin Dot plot'!$J$4</c:f>
              <c:strCache>
                <c:ptCount val="1"/>
                <c:pt idx="0">
                  <c:v>Sq10 + TMZ 100 uM</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plot'!$I$5:$I$16</c:f>
              <c:numCache>
                <c:formatCode>General</c:formatCode>
                <c:ptCount val="12"/>
                <c:pt idx="0">
                  <c:v>450</c:v>
                </c:pt>
                <c:pt idx="1">
                  <c:v>451</c:v>
                </c:pt>
                <c:pt idx="2">
                  <c:v>452</c:v>
                </c:pt>
                <c:pt idx="3">
                  <c:v>453</c:v>
                </c:pt>
                <c:pt idx="4">
                  <c:v>454</c:v>
                </c:pt>
                <c:pt idx="5">
                  <c:v>455</c:v>
                </c:pt>
              </c:numCache>
            </c:numRef>
          </c:xVal>
          <c:yVal>
            <c:numRef>
              <c:f>'tERK actin Dot plot'!$J$5:$J$16</c:f>
              <c:numCache>
                <c:formatCode>General</c:formatCode>
                <c:ptCount val="12"/>
                <c:pt idx="0">
                  <c:v>1.1151047153897216</c:v>
                </c:pt>
                <c:pt idx="1">
                  <c:v>1.0587879737625647</c:v>
                </c:pt>
                <c:pt idx="2">
                  <c:v>0.69793585013868031</c:v>
                </c:pt>
                <c:pt idx="3">
                  <c:v>0.90950142609095164</c:v>
                </c:pt>
                <c:pt idx="4">
                  <c:v>1.3093809474217299</c:v>
                </c:pt>
                <c:pt idx="5">
                  <c:v>0.90496661984468785</c:v>
                </c:pt>
              </c:numCache>
            </c:numRef>
          </c:yVal>
          <c:smooth val="0"/>
          <c:extLst>
            <c:ext xmlns:c16="http://schemas.microsoft.com/office/drawing/2014/chart" uri="{C3380CC4-5D6E-409C-BE32-E72D297353CC}">
              <c16:uniqueId val="{00000004-75A3-4DE2-BAB1-8C744021E1C5}"/>
            </c:ext>
          </c:extLst>
        </c:ser>
        <c:ser>
          <c:idx val="5"/>
          <c:order val="5"/>
          <c:tx>
            <c:strRef>
              <c:f>'tERK actin Dot plot'!$L$4</c:f>
              <c:strCache>
                <c:ptCount val="1"/>
                <c:pt idx="0">
                  <c:v>Sq 10 + Q100</c:v>
                </c:pt>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plot'!$K$5:$K$16</c:f>
              <c:numCache>
                <c:formatCode>General</c:formatCode>
                <c:ptCount val="12"/>
                <c:pt idx="0">
                  <c:v>550</c:v>
                </c:pt>
                <c:pt idx="1">
                  <c:v>551</c:v>
                </c:pt>
                <c:pt idx="2">
                  <c:v>552</c:v>
                </c:pt>
                <c:pt idx="3">
                  <c:v>553</c:v>
                </c:pt>
                <c:pt idx="4">
                  <c:v>554</c:v>
                </c:pt>
                <c:pt idx="5">
                  <c:v>555</c:v>
                </c:pt>
              </c:numCache>
            </c:numRef>
          </c:xVal>
          <c:yVal>
            <c:numRef>
              <c:f>'tERK actin Dot plot'!$L$5:$L$16</c:f>
              <c:numCache>
                <c:formatCode>General</c:formatCode>
                <c:ptCount val="12"/>
                <c:pt idx="0">
                  <c:v>1.0019974787920125</c:v>
                </c:pt>
                <c:pt idx="1">
                  <c:v>1.1266426380711456</c:v>
                </c:pt>
                <c:pt idx="2">
                  <c:v>0.80425008492164229</c:v>
                </c:pt>
                <c:pt idx="3">
                  <c:v>0.76411247064356269</c:v>
                </c:pt>
                <c:pt idx="4">
                  <c:v>1.5035666505219376</c:v>
                </c:pt>
                <c:pt idx="5">
                  <c:v>0.95556125213721921</c:v>
                </c:pt>
              </c:numCache>
            </c:numRef>
          </c:yVal>
          <c:smooth val="0"/>
          <c:extLst>
            <c:ext xmlns:c16="http://schemas.microsoft.com/office/drawing/2014/chart" uri="{C3380CC4-5D6E-409C-BE32-E72D297353CC}">
              <c16:uniqueId val="{00000005-75A3-4DE2-BAB1-8C744021E1C5}"/>
            </c:ext>
          </c:extLst>
        </c:ser>
        <c:ser>
          <c:idx val="6"/>
          <c:order val="6"/>
          <c:tx>
            <c:strRef>
              <c:f>'tERK actin Dot plot'!$N$4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plot'!$M$5:$M$14</c:f>
              <c:numCache>
                <c:formatCode>General</c:formatCode>
                <c:ptCount val="10"/>
              </c:numCache>
            </c:numRef>
          </c:xVal>
          <c:yVal>
            <c:numRef>
              <c:f>'tERK actin Dot plot'!$N$5:$N$14</c:f>
              <c:numCache>
                <c:formatCode>General</c:formatCode>
                <c:ptCount val="10"/>
              </c:numCache>
            </c:numRef>
          </c:yVal>
          <c:smooth val="0"/>
          <c:extLst>
            <c:ext xmlns:c16="http://schemas.microsoft.com/office/drawing/2014/chart" uri="{C3380CC4-5D6E-409C-BE32-E72D297353CC}">
              <c16:uniqueId val="{00000006-75A3-4DE2-BAB1-8C744021E1C5}"/>
            </c:ext>
          </c:extLst>
        </c:ser>
        <c:ser>
          <c:idx val="7"/>
          <c:order val="7"/>
          <c:tx>
            <c:strRef>
              <c:f>'tERK actin Dot plot'!$P$4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'tERK actin Dot plot'!$O$5:$O$17</c:f>
              <c:numCache>
                <c:formatCode>General</c:formatCode>
                <c:ptCount val="13"/>
              </c:numCache>
            </c:numRef>
          </c:xVal>
          <c:yVal>
            <c:numRef>
              <c:f>'tERK actin Dot plot'!$P$5:$P$17</c:f>
              <c:numCache>
                <c:formatCode>General</c:formatCode>
                <c:ptCount val="13"/>
              </c:numCache>
            </c:numRef>
          </c:yVal>
          <c:smooth val="0"/>
          <c:extLst>
            <c:ext xmlns:c16="http://schemas.microsoft.com/office/drawing/2014/chart" uri="{C3380CC4-5D6E-409C-BE32-E72D297353CC}">
              <c16:uniqueId val="{00000007-75A3-4DE2-BAB1-8C744021E1C5}"/>
            </c:ext>
          </c:extLst>
        </c:ser>
        <c:ser>
          <c:idx val="8"/>
          <c:order val="8"/>
          <c:tx>
            <c:strRef>
              <c:f>'tERK actin Dot plot'!$S$4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'tERK actin Dot plot'!$S$7</c:f>
                <c:numCache>
                  <c:formatCode>General</c:formatCode>
                  <c:ptCount val="1"/>
                  <c:pt idx="0">
                    <c:v>0</c:v>
                  </c:pt>
                </c:numCache>
              </c:numRef>
            </c:plus>
            <c:minus>
              <c:numRef>
                <c:f>'tERK actin Dot plot'!$S$7</c:f>
                <c:numCache>
                  <c:formatCode>General</c:formatCode>
                  <c:ptCount val="1"/>
                  <c:pt idx="0">
                    <c:v>0</c:v>
                  </c:pt>
                </c:numCache>
              </c:numRef>
            </c:minus>
            <c:spPr>
              <a:noFill/>
              <a:ln w="12700" cap="flat" cmpd="sng" algn="ctr">
                <a:solidFill>
                  <a:schemeClr val="tx1"/>
                </a:solidFill>
                <a:round/>
                <a:headEnd type="none" w="sm" len="sm"/>
                <a:tailEnd type="none" w="sm" len="sm"/>
              </a:ln>
              <a:effectLst/>
            </c:spPr>
          </c:errBars>
          <c:xVal>
            <c:numRef>
              <c:f>'tERK actin Dot plot'!$R$5</c:f>
              <c:numCache>
                <c:formatCode>General</c:formatCode>
                <c:ptCount val="1"/>
                <c:pt idx="0">
                  <c:v>52.5</c:v>
                </c:pt>
              </c:numCache>
            </c:numRef>
          </c:xVal>
          <c:yVal>
            <c:numRef>
              <c:f>'tERK actin Dot plot'!$S$5</c:f>
              <c:numCache>
                <c:formatCode>General</c:formatCode>
                <c:ptCount val="1"/>
                <c:pt idx="0">
                  <c:v>1</c:v>
                </c:pt>
              </c:numCache>
            </c:numRef>
          </c:yVal>
          <c:smooth val="0"/>
          <c:extLst>
            <c:ext xmlns:c16="http://schemas.microsoft.com/office/drawing/2014/chart" uri="{C3380CC4-5D6E-409C-BE32-E72D297353CC}">
              <c16:uniqueId val="{00000008-75A3-4DE2-BAB1-8C744021E1C5}"/>
            </c:ext>
          </c:extLst>
        </c:ser>
        <c:ser>
          <c:idx val="9"/>
          <c:order val="9"/>
          <c:tx>
            <c:strRef>
              <c:f>'tERK actin Dot plot'!$U$4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errBars>
            <c:errDir val="x"/>
            <c:errBarType val="both"/>
            <c:errValType val="fixedVal"/>
            <c:noEndCap val="0"/>
            <c:val val="1"/>
            <c:spPr>
              <a:noFill/>
              <a:ln w="9525" cap="flat" cmpd="sng" algn="ctr">
                <a:solidFill>
                  <a:schemeClr val="tx1">
                    <a:lumMod val="65000"/>
                    <a:lumOff val="35000"/>
                  </a:schemeClr>
                </a:solidFill>
                <a:round/>
              </a:ln>
              <a:effectLst/>
            </c:spPr>
          </c:errBars>
          <c:xVal>
            <c:numRef>
              <c:f>'tERK actin Dot plot'!$T$5</c:f>
              <c:numCache>
                <c:formatCode>General</c:formatCode>
                <c:ptCount val="1"/>
                <c:pt idx="0">
                  <c:v>152.5</c:v>
                </c:pt>
              </c:numCache>
            </c:numRef>
          </c:xVal>
          <c:yVal>
            <c:numRef>
              <c:f>'tERK actin Dot plot'!$U$5</c:f>
              <c:numCache>
                <c:formatCode>General</c:formatCode>
                <c:ptCount val="1"/>
                <c:pt idx="0">
                  <c:v>0.97746861487211445</c:v>
                </c:pt>
              </c:numCache>
            </c:numRef>
          </c:yVal>
          <c:smooth val="0"/>
          <c:extLst>
            <c:ext xmlns:c16="http://schemas.microsoft.com/office/drawing/2014/chart" uri="{C3380CC4-5D6E-409C-BE32-E72D297353CC}">
              <c16:uniqueId val="{00000009-75A3-4DE2-BAB1-8C744021E1C5}"/>
            </c:ext>
          </c:extLst>
        </c:ser>
        <c:ser>
          <c:idx val="10"/>
          <c:order val="10"/>
          <c:tx>
            <c:strRef>
              <c:f>'tERK actin Dot plot'!$W$4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xVal>
            <c:numRef>
              <c:f>'tERK actin Dot plot'!$V$5</c:f>
              <c:numCache>
                <c:formatCode>General</c:formatCode>
                <c:ptCount val="1"/>
                <c:pt idx="0">
                  <c:v>252.5</c:v>
                </c:pt>
              </c:numCache>
            </c:numRef>
          </c:xVal>
          <c:yVal>
            <c:numRef>
              <c:f>'tERK actin Dot plot'!$W$5</c:f>
              <c:numCache>
                <c:formatCode>General</c:formatCode>
                <c:ptCount val="1"/>
                <c:pt idx="0">
                  <c:v>1.0236763074557886</c:v>
                </c:pt>
              </c:numCache>
            </c:numRef>
          </c:yVal>
          <c:smooth val="0"/>
          <c:extLst>
            <c:ext xmlns:c16="http://schemas.microsoft.com/office/drawing/2014/chart" uri="{C3380CC4-5D6E-409C-BE32-E72D297353CC}">
              <c16:uniqueId val="{0000000A-75A3-4DE2-BAB1-8C744021E1C5}"/>
            </c:ext>
          </c:extLst>
        </c:ser>
        <c:ser>
          <c:idx val="11"/>
          <c:order val="11"/>
          <c:tx>
            <c:strRef>
              <c:f>'tERK actin Dot plot'!$Y$4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xVal>
            <c:numRef>
              <c:f>'tERK actin Dot plot'!$X$5</c:f>
              <c:numCache>
                <c:formatCode>General</c:formatCode>
                <c:ptCount val="1"/>
                <c:pt idx="0">
                  <c:v>352.5</c:v>
                </c:pt>
              </c:numCache>
            </c:numRef>
          </c:xVal>
          <c:yVal>
            <c:numRef>
              <c:f>'tERK actin Dot plot'!$Y$5</c:f>
              <c:numCache>
                <c:formatCode>General</c:formatCode>
                <c:ptCount val="1"/>
                <c:pt idx="0">
                  <c:v>1.0418040993924982</c:v>
                </c:pt>
              </c:numCache>
            </c:numRef>
          </c:yVal>
          <c:smooth val="0"/>
          <c:extLst>
            <c:ext xmlns:c16="http://schemas.microsoft.com/office/drawing/2014/chart" uri="{C3380CC4-5D6E-409C-BE32-E72D297353CC}">
              <c16:uniqueId val="{0000000B-75A3-4DE2-BAB1-8C744021E1C5}"/>
            </c:ext>
          </c:extLst>
        </c:ser>
        <c:ser>
          <c:idx val="12"/>
          <c:order val="12"/>
          <c:tx>
            <c:strRef>
              <c:f>'tERK actin Dot plot'!$AA$4</c:f>
              <c:strCache>
                <c:ptCount val="1"/>
                <c:pt idx="0">
                  <c:v>Sq10 + TMZ 100 uM</c:v>
                </c:pt>
              </c:strCache>
            </c:strRef>
          </c:tx>
          <c:spPr>
            <a:ln w="25400" cap="rnd">
              <a:noFill/>
              <a:round/>
            </a:ln>
            <a:effectLst/>
          </c:spPr>
          <c:marker>
            <c:symbol val="dash"/>
            <c:size val="11"/>
            <c:spPr>
              <a:solidFill>
                <a:schemeClr val="tx1"/>
              </a:solidFill>
              <a:ln w="9525">
                <a:solidFill>
                  <a:schemeClr val="tx1"/>
                </a:solidFill>
              </a:ln>
              <a:effectLst/>
            </c:spPr>
          </c:marker>
          <c:xVal>
            <c:numRef>
              <c:f>'tERK actin Dot plot'!$Z$5</c:f>
              <c:numCache>
                <c:formatCode>General</c:formatCode>
                <c:ptCount val="1"/>
                <c:pt idx="0">
                  <c:v>452.5</c:v>
                </c:pt>
              </c:numCache>
            </c:numRef>
          </c:xVal>
          <c:yVal>
            <c:numRef>
              <c:f>'tERK actin Dot plot'!$AA$5</c:f>
              <c:numCache>
                <c:formatCode>General</c:formatCode>
                <c:ptCount val="1"/>
                <c:pt idx="0">
                  <c:v>0.99927958877472245</c:v>
                </c:pt>
              </c:numCache>
            </c:numRef>
          </c:yVal>
          <c:smooth val="0"/>
          <c:extLst>
            <c:ext xmlns:c16="http://schemas.microsoft.com/office/drawing/2014/chart" uri="{C3380CC4-5D6E-409C-BE32-E72D297353CC}">
              <c16:uniqueId val="{0000000C-75A3-4DE2-BAB1-8C744021E1C5}"/>
            </c:ext>
          </c:extLst>
        </c:ser>
        <c:ser>
          <c:idx val="13"/>
          <c:order val="13"/>
          <c:tx>
            <c:strRef>
              <c:f>'tERK actin Dot plot'!$AC$4</c:f>
              <c:strCache>
                <c:ptCount val="1"/>
                <c:pt idx="0">
                  <c:v>Sq 10 + Q100</c:v>
                </c:pt>
              </c:strCache>
            </c:strRef>
          </c:tx>
          <c:spPr>
            <a:ln w="25400" cap="rnd">
              <a:noFill/>
              <a:round/>
            </a:ln>
            <a:effectLst/>
          </c:spPr>
          <c:marker>
            <c:symbol val="dash"/>
            <c:size val="11"/>
            <c:spPr>
              <a:solidFill>
                <a:schemeClr val="tx1"/>
              </a:solidFill>
              <a:ln w="9525">
                <a:solidFill>
                  <a:schemeClr val="tx1"/>
                </a:solidFill>
              </a:ln>
              <a:effectLst/>
            </c:spPr>
          </c:marker>
          <c:xVal>
            <c:numRef>
              <c:f>'tERK actin Dot plot'!$AB$5</c:f>
              <c:numCache>
                <c:formatCode>General</c:formatCode>
                <c:ptCount val="1"/>
                <c:pt idx="0">
                  <c:v>552.5</c:v>
                </c:pt>
              </c:numCache>
            </c:numRef>
          </c:xVal>
          <c:yVal>
            <c:numRef>
              <c:f>'tERK actin Dot plot'!$AC$5</c:f>
              <c:numCache>
                <c:formatCode>General</c:formatCode>
                <c:ptCount val="1"/>
                <c:pt idx="0">
                  <c:v>1.0260217625145867</c:v>
                </c:pt>
              </c:numCache>
            </c:numRef>
          </c:yVal>
          <c:smooth val="0"/>
          <c:extLst>
            <c:ext xmlns:c16="http://schemas.microsoft.com/office/drawing/2014/chart" uri="{C3380CC4-5D6E-409C-BE32-E72D297353CC}">
              <c16:uniqueId val="{0000000D-75A3-4DE2-BAB1-8C744021E1C5}"/>
            </c:ext>
          </c:extLst>
        </c:ser>
        <c:ser>
          <c:idx val="14"/>
          <c:order val="14"/>
          <c:tx>
            <c:strRef>
              <c:f>'tERK actin Dot plot'!$AE$4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'tERK actin Dot plot'!$AE$7</c:f>
                <c:numCache>
                  <c:formatCode>General</c:formatCode>
                  <c:ptCount val="1"/>
                </c:numCache>
              </c:numRef>
            </c:plus>
            <c:minus>
              <c:numRef>
                <c:f>'tERK actin Dot plot'!$AE$7</c:f>
                <c:numCache>
                  <c:formatCode>General</c:formatCode>
                  <c:ptCount val="1"/>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'tERK actin Dot plot'!$AD$5</c:f>
              <c:numCache>
                <c:formatCode>General</c:formatCode>
                <c:ptCount val="1"/>
              </c:numCache>
            </c:numRef>
          </c:xVal>
          <c:yVal>
            <c:numRef>
              <c:f>'tERK actin Dot plot'!$AE$5</c:f>
              <c:numCache>
                <c:formatCode>General</c:formatCode>
                <c:ptCount val="1"/>
              </c:numCache>
            </c:numRef>
          </c:yVal>
          <c:smooth val="0"/>
          <c:extLst>
            <c:ext xmlns:c16="http://schemas.microsoft.com/office/drawing/2014/chart" uri="{C3380CC4-5D6E-409C-BE32-E72D297353CC}">
              <c16:uniqueId val="{0000000E-75A3-4DE2-BAB1-8C744021E1C5}"/>
            </c:ext>
          </c:extLst>
        </c:ser>
        <c:ser>
          <c:idx val="15"/>
          <c:order val="15"/>
          <c:tx>
            <c:strRef>
              <c:f>'tERK actin Dot plot'!$AG$4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'tERK actin Dot plot'!$AG$7</c:f>
                <c:numCache>
                  <c:formatCode>General</c:formatCode>
                  <c:ptCount val="1"/>
                </c:numCache>
              </c:numRef>
            </c:plus>
            <c:minus>
              <c:numRef>
                <c:f>'tERK actin Dot plot'!$AG$7</c:f>
                <c:numCache>
                  <c:formatCode>General</c:formatCode>
                  <c:ptCount val="1"/>
                </c:numCache>
              </c:numRef>
            </c:minus>
            <c:spPr>
              <a:noFill/>
              <a:ln w="12700" cap="flat" cmpd="sng" algn="ctr">
                <a:solidFill>
                  <a:schemeClr val="tx1"/>
                </a:solidFill>
                <a:prstDash val="solid"/>
                <a:round/>
                <a:headEnd type="none" w="med" len="med"/>
                <a:tailEnd type="none" w="med" len="me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'tERK actin Dot plot'!$AF$5</c:f>
              <c:numCache>
                <c:formatCode>General</c:formatCode>
                <c:ptCount val="1"/>
              </c:numCache>
            </c:numRef>
          </c:xVal>
          <c:yVal>
            <c:numRef>
              <c:f>'tERK actin Dot plot'!$AG$5</c:f>
              <c:numCache>
                <c:formatCode>General</c:formatCode>
                <c:ptCount val="1"/>
              </c:numCache>
            </c:numRef>
          </c:yVal>
          <c:smooth val="0"/>
          <c:extLst>
            <c:ext xmlns:c16="http://schemas.microsoft.com/office/drawing/2014/chart" uri="{C3380CC4-5D6E-409C-BE32-E72D297353CC}">
              <c16:uniqueId val="{0000000F-75A3-4DE2-BAB1-8C744021E1C5}"/>
            </c:ext>
          </c:extLst>
        </c:ser>
        <c:dLbls>
          <c:showLegendKey val="0"/>
          <c:showVal val="0"/>
          <c:showCatName val="0"/>
          <c:showSerName val="0"/>
          <c:showPercent val="0"/>
          <c:showBubbleSize val="0"/>
        </c:dLbls>
        <c:axId val="504700152"/>
        <c:axId val="504702776"/>
      </c:scatterChart>
      <c:valAx>
        <c:axId val="504700152"/>
        <c:scaling>
          <c:orientation val="minMax"/>
          <c:max val="60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'tAKT actin Dot plot'!$B$4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plot'!$A$5:$A$39</c:f>
              <c:numCache>
                <c:formatCode>General</c:formatCode>
                <c:ptCount val="35"/>
                <c:pt idx="0">
                  <c:v>50</c:v>
                </c:pt>
                <c:pt idx="1">
                  <c:v>51</c:v>
                </c:pt>
                <c:pt idx="2">
                  <c:v>52</c:v>
                </c:pt>
                <c:pt idx="3">
                  <c:v>53</c:v>
                </c:pt>
              </c:numCache>
            </c:numRef>
          </c:xVal>
          <c:yVal>
            <c:numRef>
              <c:f>'tAKT actin Dot plot'!$B$5:$B$39</c:f>
              <c:numCache>
                <c:formatCode>General</c:formatCode>
                <c:ptCount val="35"/>
                <c:pt idx="0">
                  <c:v>1</c:v>
                </c:pt>
                <c:pt idx="1">
                  <c:v>1</c:v>
                </c:pt>
                <c:pt idx="2">
                  <c:v>1</c:v>
                </c:pt>
                <c:pt idx="3">
                  <c:v>1</c:v>
                </c:pt>
              </c:numCache>
            </c:numRef>
          </c:yVal>
          <c:smooth val="0"/>
          <c:extLst>
            <c:ext xmlns:c16="http://schemas.microsoft.com/office/drawing/2014/chart" uri="{C3380CC4-5D6E-409C-BE32-E72D297353CC}">
              <c16:uniqueId val="{00000000-E91B-44E6-A278-6DB45917CA8D}"/>
            </c:ext>
          </c:extLst>
        </c:ser>
        <c:ser>
          <c:idx val="1"/>
          <c:order val="1"/>
          <c:tx>
            <c:strRef>
              <c:f>'tAKT actin Dot plot'!$D$4</c:f>
              <c:strCache>
                <c:ptCount val="1"/>
                <c:pt idx="0">
                  <c:v>TMZ 100 uM</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plot'!$C$5:$C$16</c:f>
              <c:numCache>
                <c:formatCode>General</c:formatCode>
                <c:ptCount val="12"/>
                <c:pt idx="0">
                  <c:v>150</c:v>
                </c:pt>
                <c:pt idx="1">
                  <c:v>151</c:v>
                </c:pt>
                <c:pt idx="2">
                  <c:v>152</c:v>
                </c:pt>
                <c:pt idx="3">
                  <c:v>153</c:v>
                </c:pt>
              </c:numCache>
            </c:numRef>
          </c:xVal>
          <c:yVal>
            <c:numRef>
              <c:f>'tAKT actin Dot plot'!$D$5:$D$16</c:f>
              <c:numCache>
                <c:formatCode>General</c:formatCode>
                <c:ptCount val="12"/>
                <c:pt idx="0">
                  <c:v>1.4241851471080356</c:v>
                </c:pt>
                <c:pt idx="1">
                  <c:v>1.2774175728796613</c:v>
                </c:pt>
                <c:pt idx="2">
                  <c:v>0.86510815046318468</c:v>
                </c:pt>
                <c:pt idx="3">
                  <c:v>1.1578124905543983</c:v>
                </c:pt>
              </c:numCache>
            </c:numRef>
          </c:yVal>
          <c:smooth val="0"/>
          <c:extLst>
            <c:ext xmlns:c16="http://schemas.microsoft.com/office/drawing/2014/chart" uri="{C3380CC4-5D6E-409C-BE32-E72D297353CC}">
              <c16:uniqueId val="{00000001-E91B-44E6-A278-6DB45917CA8D}"/>
            </c:ext>
          </c:extLst>
        </c:ser>
        <c:ser>
          <c:idx val="2"/>
          <c:order val="2"/>
          <c:tx>
            <c:strRef>
              <c:f>'tAKT actin Dot plot'!$F$4</c:f>
              <c:strCache>
                <c:ptCount val="1"/>
                <c:pt idx="0">
                  <c:v>Sahaq 10 μM</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plot'!$E$5:$E$14</c:f>
              <c:numCache>
                <c:formatCode>General</c:formatCode>
                <c:ptCount val="10"/>
                <c:pt idx="0">
                  <c:v>250</c:v>
                </c:pt>
                <c:pt idx="1">
                  <c:v>251</c:v>
                </c:pt>
                <c:pt idx="2">
                  <c:v>252</c:v>
                </c:pt>
                <c:pt idx="3">
                  <c:v>253</c:v>
                </c:pt>
              </c:numCache>
            </c:numRef>
          </c:xVal>
          <c:yVal>
            <c:numRef>
              <c:f>'tAKT actin Dot plot'!$F$5:$F$14</c:f>
              <c:numCache>
                <c:formatCode>General</c:formatCode>
                <c:ptCount val="10"/>
                <c:pt idx="0">
                  <c:v>1.0452081495973695</c:v>
                </c:pt>
                <c:pt idx="1">
                  <c:v>0.83024566945021039</c:v>
                </c:pt>
                <c:pt idx="2">
                  <c:v>0.85101569697520452</c:v>
                </c:pt>
                <c:pt idx="3">
                  <c:v>0.94688641298746068</c:v>
                </c:pt>
              </c:numCache>
            </c:numRef>
          </c:yVal>
          <c:smooth val="0"/>
          <c:extLst>
            <c:ext xmlns:c16="http://schemas.microsoft.com/office/drawing/2014/chart" uri="{C3380CC4-5D6E-409C-BE32-E72D297353CC}">
              <c16:uniqueId val="{00000002-E91B-44E6-A278-6DB45917CA8D}"/>
            </c:ext>
          </c:extLst>
        </c:ser>
        <c:ser>
          <c:idx val="3"/>
          <c:order val="3"/>
          <c:tx>
            <c:strRef>
              <c:f>'tAKT actin Dot plot'!$H$4</c:f>
              <c:strCache>
                <c:ptCount val="1"/>
                <c:pt idx="0">
                  <c:v>Quercetin 100 μM</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plot'!$G$5:$G$16</c:f>
              <c:numCache>
                <c:formatCode>General</c:formatCode>
                <c:ptCount val="12"/>
                <c:pt idx="0">
                  <c:v>350</c:v>
                </c:pt>
                <c:pt idx="1">
                  <c:v>351</c:v>
                </c:pt>
                <c:pt idx="2">
                  <c:v>352</c:v>
                </c:pt>
                <c:pt idx="3">
                  <c:v>353</c:v>
                </c:pt>
              </c:numCache>
            </c:numRef>
          </c:xVal>
          <c:yVal>
            <c:numRef>
              <c:f>'tAKT actin Dot plot'!$H$5:$H$16</c:f>
              <c:numCache>
                <c:formatCode>General</c:formatCode>
                <c:ptCount val="12"/>
                <c:pt idx="0">
                  <c:v>1.2444363539828518</c:v>
                </c:pt>
                <c:pt idx="1">
                  <c:v>0.85405794496406895</c:v>
                </c:pt>
                <c:pt idx="2">
                  <c:v>0.62188190813620159</c:v>
                </c:pt>
                <c:pt idx="3">
                  <c:v>0.71468777856799881</c:v>
                </c:pt>
              </c:numCache>
            </c:numRef>
          </c:yVal>
          <c:smooth val="0"/>
          <c:extLst>
            <c:ext xmlns:c16="http://schemas.microsoft.com/office/drawing/2014/chart" uri="{C3380CC4-5D6E-409C-BE32-E72D297353CC}">
              <c16:uniqueId val="{00000003-E91B-44E6-A278-6DB45917CA8D}"/>
            </c:ext>
          </c:extLst>
        </c:ser>
        <c:ser>
          <c:idx val="4"/>
          <c:order val="4"/>
          <c:tx>
            <c:strRef>
              <c:f>'tAKT actin Dot plot'!$J$4</c:f>
              <c:strCache>
                <c:ptCount val="1"/>
                <c:pt idx="0">
                  <c:v>Sq10 + TMZ 100 uM</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plot'!$I$5:$I$16</c:f>
              <c:numCache>
                <c:formatCode>General</c:formatCode>
                <c:ptCount val="12"/>
                <c:pt idx="0">
                  <c:v>450</c:v>
                </c:pt>
                <c:pt idx="1">
                  <c:v>451</c:v>
                </c:pt>
                <c:pt idx="2">
                  <c:v>452</c:v>
                </c:pt>
                <c:pt idx="3">
                  <c:v>453</c:v>
                </c:pt>
              </c:numCache>
            </c:numRef>
          </c:xVal>
          <c:yVal>
            <c:numRef>
              <c:f>'tAKT actin Dot plot'!$J$5:$J$16</c:f>
              <c:numCache>
                <c:formatCode>General</c:formatCode>
                <c:ptCount val="12"/>
                <c:pt idx="0">
                  <c:v>0.96658772858508268</c:v>
                </c:pt>
                <c:pt idx="1">
                  <c:v>1.1742448852989995</c:v>
                </c:pt>
                <c:pt idx="2">
                  <c:v>0.83064662136311607</c:v>
                </c:pt>
                <c:pt idx="3">
                  <c:v>0.90439929664803187</c:v>
                </c:pt>
              </c:numCache>
            </c:numRef>
          </c:yVal>
          <c:smooth val="0"/>
          <c:extLst>
            <c:ext xmlns:c16="http://schemas.microsoft.com/office/drawing/2014/chart" uri="{C3380CC4-5D6E-409C-BE32-E72D297353CC}">
              <c16:uniqueId val="{00000004-E91B-44E6-A278-6DB45917CA8D}"/>
            </c:ext>
          </c:extLst>
        </c:ser>
        <c:ser>
          <c:idx val="5"/>
          <c:order val="5"/>
          <c:tx>
            <c:strRef>
              <c:f>'tAKT actin Dot plot'!$L$4</c:f>
              <c:strCache>
                <c:ptCount val="1"/>
                <c:pt idx="0">
                  <c:v>Sq 10 + Q100</c:v>
                </c:pt>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plot'!$K$5:$K$16</c:f>
              <c:numCache>
                <c:formatCode>General</c:formatCode>
                <c:ptCount val="12"/>
                <c:pt idx="0">
                  <c:v>550</c:v>
                </c:pt>
                <c:pt idx="1">
                  <c:v>551</c:v>
                </c:pt>
                <c:pt idx="2">
                  <c:v>552</c:v>
                </c:pt>
                <c:pt idx="3">
                  <c:v>553</c:v>
                </c:pt>
              </c:numCache>
            </c:numRef>
          </c:xVal>
          <c:yVal>
            <c:numRef>
              <c:f>'tAKT actin Dot plot'!$L$5:$L$16</c:f>
              <c:numCache>
                <c:formatCode>General</c:formatCode>
                <c:ptCount val="12"/>
                <c:pt idx="0">
                  <c:v>0.87262173230475104</c:v>
                </c:pt>
                <c:pt idx="1">
                  <c:v>0.96109435189114079</c:v>
                </c:pt>
                <c:pt idx="2">
                  <c:v>1.0036487766715037</c:v>
                </c:pt>
                <c:pt idx="3">
                  <c:v>0.70951487145717018</c:v>
                </c:pt>
              </c:numCache>
            </c:numRef>
          </c:yVal>
          <c:smooth val="0"/>
          <c:extLst>
            <c:ext xmlns:c16="http://schemas.microsoft.com/office/drawing/2014/chart" uri="{C3380CC4-5D6E-409C-BE32-E72D297353CC}">
              <c16:uniqueId val="{00000005-E91B-44E6-A278-6DB45917CA8D}"/>
            </c:ext>
          </c:extLst>
        </c:ser>
        <c:ser>
          <c:idx val="6"/>
          <c:order val="6"/>
          <c:tx>
            <c:strRef>
              <c:f>'tAKT actin Dot plot'!$N$4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plot'!$M$5:$M$14</c:f>
              <c:numCache>
                <c:formatCode>General</c:formatCode>
                <c:ptCount val="10"/>
              </c:numCache>
            </c:numRef>
          </c:xVal>
          <c:yVal>
            <c:numRef>
              <c:f>'tAKT actin Dot plot'!$N$5:$N$14</c:f>
              <c:numCache>
                <c:formatCode>General</c:formatCode>
                <c:ptCount val="10"/>
              </c:numCache>
            </c:numRef>
          </c:yVal>
          <c:smooth val="0"/>
          <c:extLst>
            <c:ext xmlns:c16="http://schemas.microsoft.com/office/drawing/2014/chart" uri="{C3380CC4-5D6E-409C-BE32-E72D297353CC}">
              <c16:uniqueId val="{00000006-E91B-44E6-A278-6DB45917CA8D}"/>
            </c:ext>
          </c:extLst>
        </c:ser>
        <c:ser>
          <c:idx val="7"/>
          <c:order val="7"/>
          <c:tx>
            <c:strRef>
              <c:f>'tAKT actin Dot plot'!$P$4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'tAKT actin Dot plot'!$O$5:$O$17</c:f>
              <c:numCache>
                <c:formatCode>General</c:formatCode>
                <c:ptCount val="13"/>
              </c:numCache>
            </c:numRef>
          </c:xVal>
          <c:yVal>
            <c:numRef>
              <c:f>'tAKT actin Dot plot'!$P$5:$P$17</c:f>
              <c:numCache>
                <c:formatCode>General</c:formatCode>
                <c:ptCount val="13"/>
              </c:numCache>
            </c:numRef>
          </c:yVal>
          <c:smooth val="0"/>
          <c:extLst>
            <c:ext xmlns:c16="http://schemas.microsoft.com/office/drawing/2014/chart" uri="{C3380CC4-5D6E-409C-BE32-E72D297353CC}">
              <c16:uniqueId val="{00000007-E91B-44E6-A278-6DB45917CA8D}"/>
            </c:ext>
          </c:extLst>
        </c:ser>
        <c:ser>
          <c:idx val="8"/>
          <c:order val="8"/>
          <c:tx>
            <c:strRef>
              <c:f>'tAKT actin Dot plot'!$S$4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'tAKT actin Dot plot'!$S$7</c:f>
                <c:numCache>
                  <c:formatCode>General</c:formatCode>
                  <c:ptCount val="1"/>
                  <c:pt idx="0">
                    <c:v>0</c:v>
                  </c:pt>
                </c:numCache>
              </c:numRef>
            </c:plus>
            <c:minus>
              <c:numRef>
                <c:f>'tAKT actin Dot plot'!$S$7</c:f>
                <c:numCache>
                  <c:formatCode>General</c:formatCode>
                  <c:ptCount val="1"/>
                  <c:pt idx="0">
                    <c:v>0</c:v>
                  </c:pt>
                </c:numCache>
              </c:numRef>
            </c:minus>
            <c:spPr>
              <a:noFill/>
              <a:ln w="12700" cap="flat" cmpd="sng" algn="ctr">
                <a:solidFill>
                  <a:schemeClr val="tx1"/>
                </a:solidFill>
                <a:round/>
                <a:headEnd type="none" w="sm" len="sm"/>
                <a:tailEnd type="none" w="sm" len="sm"/>
              </a:ln>
              <a:effectLst/>
            </c:spPr>
          </c:errBars>
          <c:xVal>
            <c:numRef>
              <c:f>'tAKT actin Dot plot'!$R$5</c:f>
              <c:numCache>
                <c:formatCode>General</c:formatCode>
                <c:ptCount val="1"/>
                <c:pt idx="0">
                  <c:v>51.5</c:v>
                </c:pt>
              </c:numCache>
            </c:numRef>
          </c:xVal>
          <c:yVal>
            <c:numRef>
              <c:f>'tAKT actin Dot plot'!$S$5</c:f>
              <c:numCache>
                <c:formatCode>General</c:formatCode>
                <c:ptCount val="1"/>
                <c:pt idx="0">
                  <c:v>1</c:v>
                </c:pt>
              </c:numCache>
            </c:numRef>
          </c:yVal>
          <c:smooth val="0"/>
          <c:extLst>
            <c:ext xmlns:c16="http://schemas.microsoft.com/office/drawing/2014/chart" uri="{C3380CC4-5D6E-409C-BE32-E72D297353CC}">
              <c16:uniqueId val="{00000008-E91B-44E6-A278-6DB45917CA8D}"/>
            </c:ext>
          </c:extLst>
        </c:ser>
        <c:ser>
          <c:idx val="9"/>
          <c:order val="9"/>
          <c:tx>
            <c:strRef>
              <c:f>'tAKT actin Dot plot'!$U$4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xVal>
            <c:numRef>
              <c:f>'tAKT actin Dot plot'!$T$5</c:f>
              <c:numCache>
                <c:formatCode>General</c:formatCode>
                <c:ptCount val="1"/>
                <c:pt idx="0">
                  <c:v>151.5</c:v>
                </c:pt>
              </c:numCache>
            </c:numRef>
          </c:xVal>
          <c:yVal>
            <c:numRef>
              <c:f>'tAKT actin Dot plot'!$U$5</c:f>
              <c:numCache>
                <c:formatCode>General</c:formatCode>
                <c:ptCount val="1"/>
                <c:pt idx="0">
                  <c:v>1.1811308402513201</c:v>
                </c:pt>
              </c:numCache>
            </c:numRef>
          </c:yVal>
          <c:smooth val="0"/>
          <c:extLst>
            <c:ext xmlns:c16="http://schemas.microsoft.com/office/drawing/2014/chart" uri="{C3380CC4-5D6E-409C-BE32-E72D297353CC}">
              <c16:uniqueId val="{00000009-E91B-44E6-A278-6DB45917CA8D}"/>
            </c:ext>
          </c:extLst>
        </c:ser>
        <c:ser>
          <c:idx val="10"/>
          <c:order val="10"/>
          <c:tx>
            <c:strRef>
              <c:f>'tAKT actin Dot plot'!$W$4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xVal>
            <c:numRef>
              <c:f>'tAKT actin Dot plot'!$V$5</c:f>
              <c:numCache>
                <c:formatCode>General</c:formatCode>
                <c:ptCount val="1"/>
                <c:pt idx="0">
                  <c:v>251.5</c:v>
                </c:pt>
              </c:numCache>
            </c:numRef>
          </c:xVal>
          <c:yVal>
            <c:numRef>
              <c:f>'tAKT actin Dot plot'!$W$5</c:f>
              <c:numCache>
                <c:formatCode>General</c:formatCode>
                <c:ptCount val="1"/>
                <c:pt idx="0">
                  <c:v>0.91833898225256128</c:v>
                </c:pt>
              </c:numCache>
            </c:numRef>
          </c:yVal>
          <c:smooth val="0"/>
          <c:extLst>
            <c:ext xmlns:c16="http://schemas.microsoft.com/office/drawing/2014/chart" uri="{C3380CC4-5D6E-409C-BE32-E72D297353CC}">
              <c16:uniqueId val="{0000000A-E91B-44E6-A278-6DB45917CA8D}"/>
            </c:ext>
          </c:extLst>
        </c:ser>
        <c:ser>
          <c:idx val="11"/>
          <c:order val="11"/>
          <c:tx>
            <c:strRef>
              <c:f>'tAKT actin Dot plot'!$Y$4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xVal>
            <c:numRef>
              <c:f>'tAKT actin Dot plot'!$X$5</c:f>
              <c:numCache>
                <c:formatCode>General</c:formatCode>
                <c:ptCount val="1"/>
                <c:pt idx="0">
                  <c:v>351.5</c:v>
                </c:pt>
              </c:numCache>
            </c:numRef>
          </c:xVal>
          <c:yVal>
            <c:numRef>
              <c:f>'tAKT actin Dot plot'!$Y$5</c:f>
              <c:numCache>
                <c:formatCode>General</c:formatCode>
                <c:ptCount val="1"/>
                <c:pt idx="0">
                  <c:v>0.85876599641278029</c:v>
                </c:pt>
              </c:numCache>
            </c:numRef>
          </c:yVal>
          <c:smooth val="0"/>
          <c:extLst>
            <c:ext xmlns:c16="http://schemas.microsoft.com/office/drawing/2014/chart" uri="{C3380CC4-5D6E-409C-BE32-E72D297353CC}">
              <c16:uniqueId val="{0000000B-E91B-44E6-A278-6DB45917CA8D}"/>
            </c:ext>
          </c:extLst>
        </c:ser>
        <c:ser>
          <c:idx val="12"/>
          <c:order val="12"/>
          <c:tx>
            <c:strRef>
              <c:f>'tAKT actin Dot plot'!$AA$4</c:f>
              <c:strCache>
                <c:ptCount val="1"/>
                <c:pt idx="0">
                  <c:v>Sq10 + TMZ 100 uM</c:v>
                </c:pt>
              </c:strCache>
            </c:strRef>
          </c:tx>
          <c:spPr>
            <a:ln w="25400" cap="rnd">
              <a:noFill/>
              <a:round/>
            </a:ln>
            <a:effectLst/>
          </c:spPr>
          <c:marker>
            <c:symbol val="dash"/>
            <c:size val="11"/>
            <c:spPr>
              <a:solidFill>
                <a:schemeClr val="tx1"/>
              </a:solidFill>
              <a:ln w="9525">
                <a:solidFill>
                  <a:schemeClr val="tx1"/>
                </a:solidFill>
              </a:ln>
              <a:effectLst/>
            </c:spPr>
          </c:marker>
          <c:xVal>
            <c:numRef>
              <c:f>'tAKT actin Dot plot'!$Z$5</c:f>
              <c:numCache>
                <c:formatCode>General</c:formatCode>
                <c:ptCount val="1"/>
                <c:pt idx="0">
                  <c:v>451.5</c:v>
                </c:pt>
              </c:numCache>
            </c:numRef>
          </c:xVal>
          <c:yVal>
            <c:numRef>
              <c:f>'tAKT actin Dot plot'!$AA$5</c:f>
              <c:numCache>
                <c:formatCode>General</c:formatCode>
                <c:ptCount val="1"/>
                <c:pt idx="0">
                  <c:v>0.96896963297380756</c:v>
                </c:pt>
              </c:numCache>
            </c:numRef>
          </c:yVal>
          <c:smooth val="0"/>
          <c:extLst>
            <c:ext xmlns:c16="http://schemas.microsoft.com/office/drawing/2014/chart" uri="{C3380CC4-5D6E-409C-BE32-E72D297353CC}">
              <c16:uniqueId val="{0000000C-E91B-44E6-A278-6DB45917CA8D}"/>
            </c:ext>
          </c:extLst>
        </c:ser>
        <c:ser>
          <c:idx val="13"/>
          <c:order val="13"/>
          <c:tx>
            <c:strRef>
              <c:f>'tAKT actin Dot plot'!$AC$4</c:f>
              <c:strCache>
                <c:ptCount val="1"/>
                <c:pt idx="0">
                  <c:v>Sq 10 + Q100</c:v>
                </c:pt>
              </c:strCache>
            </c:strRef>
          </c:tx>
          <c:spPr>
            <a:ln w="25400" cap="rnd">
              <a:noFill/>
              <a:round/>
            </a:ln>
            <a:effectLst/>
          </c:spPr>
          <c:marker>
            <c:symbol val="dash"/>
            <c:size val="11"/>
            <c:spPr>
              <a:solidFill>
                <a:schemeClr val="tx1"/>
              </a:solidFill>
              <a:ln w="9525">
                <a:solidFill>
                  <a:schemeClr val="tx1"/>
                </a:solidFill>
              </a:ln>
              <a:effectLst/>
            </c:spPr>
          </c:marker>
          <c:xVal>
            <c:numRef>
              <c:f>'tAKT actin Dot plot'!$AB$5</c:f>
              <c:numCache>
                <c:formatCode>General</c:formatCode>
                <c:ptCount val="1"/>
                <c:pt idx="0">
                  <c:v>551.5</c:v>
                </c:pt>
              </c:numCache>
            </c:numRef>
          </c:xVal>
          <c:yVal>
            <c:numRef>
              <c:f>'tAKT actin Dot plot'!$AC$5</c:f>
              <c:numCache>
                <c:formatCode>General</c:formatCode>
                <c:ptCount val="1"/>
                <c:pt idx="0">
                  <c:v>0.8867199330811415</c:v>
                </c:pt>
              </c:numCache>
            </c:numRef>
          </c:yVal>
          <c:smooth val="0"/>
          <c:extLst>
            <c:ext xmlns:c16="http://schemas.microsoft.com/office/drawing/2014/chart" uri="{C3380CC4-5D6E-409C-BE32-E72D297353CC}">
              <c16:uniqueId val="{0000000D-E91B-44E6-A278-6DB45917CA8D}"/>
            </c:ext>
          </c:extLst>
        </c:ser>
        <c:ser>
          <c:idx val="14"/>
          <c:order val="14"/>
          <c:tx>
            <c:strRef>
              <c:f>'tAKT actin Dot plot'!$AE$4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'tAKT actin Dot plot'!$AE$7</c:f>
                <c:numCache>
                  <c:formatCode>General</c:formatCode>
                  <c:ptCount val="1"/>
                </c:numCache>
              </c:numRef>
            </c:plus>
            <c:minus>
              <c:numRef>
                <c:f>'tAKT actin Dot plot'!$AE$7</c:f>
                <c:numCache>
                  <c:formatCode>General</c:formatCode>
                  <c:ptCount val="1"/>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'tAKT actin Dot plot'!$AD$5</c:f>
              <c:numCache>
                <c:formatCode>General</c:formatCode>
                <c:ptCount val="1"/>
              </c:numCache>
            </c:numRef>
          </c:xVal>
          <c:yVal>
            <c:numRef>
              <c:f>'tAKT actin Dot plot'!$AE$5</c:f>
              <c:numCache>
                <c:formatCode>General</c:formatCode>
                <c:ptCount val="1"/>
              </c:numCache>
            </c:numRef>
          </c:yVal>
          <c:smooth val="0"/>
          <c:extLst>
            <c:ext xmlns:c16="http://schemas.microsoft.com/office/drawing/2014/chart" uri="{C3380CC4-5D6E-409C-BE32-E72D297353CC}">
              <c16:uniqueId val="{0000000E-E91B-44E6-A278-6DB45917CA8D}"/>
            </c:ext>
          </c:extLst>
        </c:ser>
        <c:ser>
          <c:idx val="15"/>
          <c:order val="15"/>
          <c:tx>
            <c:strRef>
              <c:f>'tAKT actin Dot plot'!$AG$4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'tAKT actin Dot plot'!$AG$7</c:f>
                <c:numCache>
                  <c:formatCode>General</c:formatCode>
                  <c:ptCount val="1"/>
                </c:numCache>
              </c:numRef>
            </c:plus>
            <c:minus>
              <c:numRef>
                <c:f>'tAKT actin Dot plot'!$AG$7</c:f>
                <c:numCache>
                  <c:formatCode>General</c:formatCode>
                  <c:ptCount val="1"/>
                </c:numCache>
              </c:numRef>
            </c:minus>
            <c:spPr>
              <a:noFill/>
              <a:ln w="12700" cap="flat" cmpd="sng" algn="ctr">
                <a:solidFill>
                  <a:schemeClr val="tx1"/>
                </a:solidFill>
                <a:prstDash val="solid"/>
                <a:round/>
                <a:headEnd type="none" w="med" len="med"/>
                <a:tailEnd type="none" w="med" len="me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'tAKT actin Dot plot'!$AF$5</c:f>
              <c:numCache>
                <c:formatCode>General</c:formatCode>
                <c:ptCount val="1"/>
              </c:numCache>
            </c:numRef>
          </c:xVal>
          <c:yVal>
            <c:numRef>
              <c:f>'tAKT actin Dot plot'!$AG$5</c:f>
              <c:numCache>
                <c:formatCode>General</c:formatCode>
                <c:ptCount val="1"/>
              </c:numCache>
            </c:numRef>
          </c:yVal>
          <c:smooth val="0"/>
          <c:extLst>
            <c:ext xmlns:c16="http://schemas.microsoft.com/office/drawing/2014/chart" uri="{C3380CC4-5D6E-409C-BE32-E72D297353CC}">
              <c16:uniqueId val="{0000000F-E91B-44E6-A278-6DB45917CA8D}"/>
            </c:ext>
          </c:extLst>
        </c:ser>
        <c:dLbls>
          <c:showLegendKey val="0"/>
          <c:showVal val="0"/>
          <c:showCatName val="0"/>
          <c:showSerName val="0"/>
          <c:showPercent val="0"/>
          <c:showBubbleSize val="0"/>
        </c:dLbls>
        <c:axId val="504700152"/>
        <c:axId val="504702776"/>
      </c:scatterChart>
      <c:valAx>
        <c:axId val="504700152"/>
        <c:scaling>
          <c:orientation val="minMax"/>
          <c:max val="60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'Hsp70 Hsc70 actin Dot plot'!$B$4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plot'!$A$5:$A$39</c:f>
              <c:numCache>
                <c:formatCode>General</c:formatCode>
                <c:ptCount val="35"/>
                <c:pt idx="0">
                  <c:v>50</c:v>
                </c:pt>
                <c:pt idx="1">
                  <c:v>51</c:v>
                </c:pt>
                <c:pt idx="2">
                  <c:v>52</c:v>
                </c:pt>
                <c:pt idx="3">
                  <c:v>53</c:v>
                </c:pt>
              </c:numCache>
            </c:numRef>
          </c:xVal>
          <c:yVal>
            <c:numRef>
              <c:f>'Hsp70 Hsc70 actin Dot plot'!$B$5:$B$39</c:f>
              <c:numCache>
                <c:formatCode>General</c:formatCode>
                <c:ptCount val="35"/>
                <c:pt idx="0">
                  <c:v>1</c:v>
                </c:pt>
                <c:pt idx="1">
                  <c:v>1</c:v>
                </c:pt>
                <c:pt idx="2">
                  <c:v>1</c:v>
                </c:pt>
                <c:pt idx="3">
                  <c:v>1</c:v>
                </c:pt>
              </c:numCache>
            </c:numRef>
          </c:yVal>
          <c:smooth val="0"/>
          <c:extLst>
            <c:ext xmlns:c16="http://schemas.microsoft.com/office/drawing/2014/chart" uri="{C3380CC4-5D6E-409C-BE32-E72D297353CC}">
              <c16:uniqueId val="{00000000-2591-4375-99A5-39A03384F0ED}"/>
            </c:ext>
          </c:extLst>
        </c:ser>
        <c:ser>
          <c:idx val="1"/>
          <c:order val="1"/>
          <c:tx>
            <c:strRef>
              <c:f>'Hsp70 Hsc70 actin Dot plot'!$D$4</c:f>
              <c:strCache>
                <c:ptCount val="1"/>
                <c:pt idx="0">
                  <c:v>TMZ 100 uM</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plot'!$C$5:$C$16</c:f>
              <c:numCache>
                <c:formatCode>General</c:formatCode>
                <c:ptCount val="12"/>
                <c:pt idx="0">
                  <c:v>150</c:v>
                </c:pt>
                <c:pt idx="1">
                  <c:v>151</c:v>
                </c:pt>
                <c:pt idx="2">
                  <c:v>152</c:v>
                </c:pt>
                <c:pt idx="3">
                  <c:v>153</c:v>
                </c:pt>
              </c:numCache>
            </c:numRef>
          </c:xVal>
          <c:yVal>
            <c:numRef>
              <c:f>'Hsp70 Hsc70 actin Dot plot'!$D$5:$D$16</c:f>
              <c:numCache>
                <c:formatCode>General</c:formatCode>
                <c:ptCount val="12"/>
                <c:pt idx="0">
                  <c:v>0.65726311102827129</c:v>
                </c:pt>
                <c:pt idx="1">
                  <c:v>0.90213219113171372</c:v>
                </c:pt>
                <c:pt idx="2">
                  <c:v>1.0507496073522871</c:v>
                </c:pt>
                <c:pt idx="3">
                  <c:v>0.90392839811840264</c:v>
                </c:pt>
              </c:numCache>
            </c:numRef>
          </c:yVal>
          <c:smooth val="0"/>
          <c:extLst>
            <c:ext xmlns:c16="http://schemas.microsoft.com/office/drawing/2014/chart" uri="{C3380CC4-5D6E-409C-BE32-E72D297353CC}">
              <c16:uniqueId val="{00000001-2591-4375-99A5-39A03384F0ED}"/>
            </c:ext>
          </c:extLst>
        </c:ser>
        <c:ser>
          <c:idx val="2"/>
          <c:order val="2"/>
          <c:tx>
            <c:strRef>
              <c:f>'Hsp70 Hsc70 actin Dot plot'!$F$4</c:f>
              <c:strCache>
                <c:ptCount val="1"/>
                <c:pt idx="0">
                  <c:v>Sahaq 10 μM</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plot'!$E$5:$E$14</c:f>
              <c:numCache>
                <c:formatCode>General</c:formatCode>
                <c:ptCount val="10"/>
                <c:pt idx="0">
                  <c:v>250</c:v>
                </c:pt>
                <c:pt idx="1">
                  <c:v>251</c:v>
                </c:pt>
                <c:pt idx="2">
                  <c:v>252</c:v>
                </c:pt>
                <c:pt idx="3">
                  <c:v>253</c:v>
                </c:pt>
              </c:numCache>
            </c:numRef>
          </c:xVal>
          <c:yVal>
            <c:numRef>
              <c:f>'Hsp70 Hsc70 actin Dot plot'!$F$5:$F$14</c:f>
              <c:numCache>
                <c:formatCode>General</c:formatCode>
                <c:ptCount val="10"/>
                <c:pt idx="0">
                  <c:v>0.46476667206361483</c:v>
                </c:pt>
                <c:pt idx="1">
                  <c:v>0.39735179763362483</c:v>
                </c:pt>
                <c:pt idx="2">
                  <c:v>0.86641129836953923</c:v>
                </c:pt>
                <c:pt idx="3">
                  <c:v>0.72180573195734088</c:v>
                </c:pt>
              </c:numCache>
            </c:numRef>
          </c:yVal>
          <c:smooth val="0"/>
          <c:extLst>
            <c:ext xmlns:c16="http://schemas.microsoft.com/office/drawing/2014/chart" uri="{C3380CC4-5D6E-409C-BE32-E72D297353CC}">
              <c16:uniqueId val="{00000002-2591-4375-99A5-39A03384F0ED}"/>
            </c:ext>
          </c:extLst>
        </c:ser>
        <c:ser>
          <c:idx val="3"/>
          <c:order val="3"/>
          <c:tx>
            <c:strRef>
              <c:f>'Hsp70 Hsc70 actin Dot plot'!$H$4</c:f>
              <c:strCache>
                <c:ptCount val="1"/>
                <c:pt idx="0">
                  <c:v>Quercetin 100 μM</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plot'!$G$5:$G$16</c:f>
              <c:numCache>
                <c:formatCode>General</c:formatCode>
                <c:ptCount val="12"/>
                <c:pt idx="0">
                  <c:v>350</c:v>
                </c:pt>
                <c:pt idx="1">
                  <c:v>351</c:v>
                </c:pt>
                <c:pt idx="2">
                  <c:v>352</c:v>
                </c:pt>
                <c:pt idx="3">
                  <c:v>353</c:v>
                </c:pt>
              </c:numCache>
            </c:numRef>
          </c:xVal>
          <c:yVal>
            <c:numRef>
              <c:f>'Hsp70 Hsc70 actin Dot plot'!$H$5:$H$16</c:f>
              <c:numCache>
                <c:formatCode>General</c:formatCode>
                <c:ptCount val="12"/>
                <c:pt idx="0">
                  <c:v>0.32847959659598286</c:v>
                </c:pt>
                <c:pt idx="1">
                  <c:v>0.44243743904207583</c:v>
                </c:pt>
                <c:pt idx="2">
                  <c:v>0.60538555413292772</c:v>
                </c:pt>
                <c:pt idx="3">
                  <c:v>0.36016121965975118</c:v>
                </c:pt>
              </c:numCache>
            </c:numRef>
          </c:yVal>
          <c:smooth val="0"/>
          <c:extLst>
            <c:ext xmlns:c16="http://schemas.microsoft.com/office/drawing/2014/chart" uri="{C3380CC4-5D6E-409C-BE32-E72D297353CC}">
              <c16:uniqueId val="{00000003-2591-4375-99A5-39A03384F0ED}"/>
            </c:ext>
          </c:extLst>
        </c:ser>
        <c:ser>
          <c:idx val="4"/>
          <c:order val="4"/>
          <c:tx>
            <c:strRef>
              <c:f>'Hsp70 Hsc70 actin Dot plot'!$J$4</c:f>
              <c:strCache>
                <c:ptCount val="1"/>
                <c:pt idx="0">
                  <c:v>Sq10 + TMZ 100 uM</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plot'!$I$5:$I$16</c:f>
              <c:numCache>
                <c:formatCode>General</c:formatCode>
                <c:ptCount val="12"/>
                <c:pt idx="0">
                  <c:v>450</c:v>
                </c:pt>
                <c:pt idx="1">
                  <c:v>451</c:v>
                </c:pt>
                <c:pt idx="2">
                  <c:v>452</c:v>
                </c:pt>
                <c:pt idx="3">
                  <c:v>453</c:v>
                </c:pt>
              </c:numCache>
            </c:numRef>
          </c:xVal>
          <c:yVal>
            <c:numRef>
              <c:f>'Hsp70 Hsc70 actin Dot plot'!$J$5:$J$16</c:f>
              <c:numCache>
                <c:formatCode>General</c:formatCode>
                <c:ptCount val="12"/>
                <c:pt idx="0">
                  <c:v>0.58052892783281529</c:v>
                </c:pt>
                <c:pt idx="1">
                  <c:v>0.86054491776101116</c:v>
                </c:pt>
                <c:pt idx="2">
                  <c:v>0.69161300573204698</c:v>
                </c:pt>
                <c:pt idx="3">
                  <c:v>0.59750723992206767</c:v>
                </c:pt>
              </c:numCache>
            </c:numRef>
          </c:yVal>
          <c:smooth val="0"/>
          <c:extLst>
            <c:ext xmlns:c16="http://schemas.microsoft.com/office/drawing/2014/chart" uri="{C3380CC4-5D6E-409C-BE32-E72D297353CC}">
              <c16:uniqueId val="{00000004-2591-4375-99A5-39A03384F0ED}"/>
            </c:ext>
          </c:extLst>
        </c:ser>
        <c:ser>
          <c:idx val="5"/>
          <c:order val="5"/>
          <c:tx>
            <c:strRef>
              <c:f>'Hsp70 Hsc70 actin Dot plot'!$L$4</c:f>
              <c:strCache>
                <c:ptCount val="1"/>
                <c:pt idx="0">
                  <c:v>Sq 10 + Q100</c:v>
                </c:pt>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plot'!$K$5:$K$16</c:f>
              <c:numCache>
                <c:formatCode>General</c:formatCode>
                <c:ptCount val="12"/>
                <c:pt idx="0">
                  <c:v>550</c:v>
                </c:pt>
                <c:pt idx="1">
                  <c:v>551</c:v>
                </c:pt>
                <c:pt idx="2">
                  <c:v>552</c:v>
                </c:pt>
                <c:pt idx="3">
                  <c:v>553</c:v>
                </c:pt>
              </c:numCache>
            </c:numRef>
          </c:xVal>
          <c:yVal>
            <c:numRef>
              <c:f>'Hsp70 Hsc70 actin Dot plot'!$L$5:$L$16</c:f>
              <c:numCache>
                <c:formatCode>General</c:formatCode>
                <c:ptCount val="12"/>
                <c:pt idx="0">
                  <c:v>0.31411022548398321</c:v>
                </c:pt>
                <c:pt idx="1">
                  <c:v>0.62773129488031321</c:v>
                </c:pt>
                <c:pt idx="2">
                  <c:v>0.7786325979701173</c:v>
                </c:pt>
                <c:pt idx="3">
                  <c:v>0.53375274553508123</c:v>
                </c:pt>
              </c:numCache>
            </c:numRef>
          </c:yVal>
          <c:smooth val="0"/>
          <c:extLst>
            <c:ext xmlns:c16="http://schemas.microsoft.com/office/drawing/2014/chart" uri="{C3380CC4-5D6E-409C-BE32-E72D297353CC}">
              <c16:uniqueId val="{00000005-2591-4375-99A5-39A03384F0ED}"/>
            </c:ext>
          </c:extLst>
        </c:ser>
        <c:ser>
          <c:idx val="6"/>
          <c:order val="6"/>
          <c:tx>
            <c:strRef>
              <c:f>'Hsp70 Hsc70 actin Dot plot'!$N$4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plot'!$M$5:$M$14</c:f>
              <c:numCache>
                <c:formatCode>General</c:formatCode>
                <c:ptCount val="10"/>
              </c:numCache>
            </c:numRef>
          </c:xVal>
          <c:yVal>
            <c:numRef>
              <c:f>'Hsp70 Hsc70 actin Dot plot'!$N$5:$N$14</c:f>
              <c:numCache>
                <c:formatCode>General</c:formatCode>
                <c:ptCount val="10"/>
              </c:numCache>
            </c:numRef>
          </c:yVal>
          <c:smooth val="0"/>
          <c:extLst>
            <c:ext xmlns:c16="http://schemas.microsoft.com/office/drawing/2014/chart" uri="{C3380CC4-5D6E-409C-BE32-E72D297353CC}">
              <c16:uniqueId val="{00000006-2591-4375-99A5-39A03384F0ED}"/>
            </c:ext>
          </c:extLst>
        </c:ser>
        <c:ser>
          <c:idx val="7"/>
          <c:order val="7"/>
          <c:tx>
            <c:strRef>
              <c:f>'Hsp70 Hsc70 actin Dot plot'!$P$4</c:f>
              <c:strCache>
                <c:ptCount val="1"/>
              </c:strCache>
            </c:strRef>
          </c:tx>
          <c:spPr>
            <a:ln w="25400" cap="rnd">
              <a:noFill/>
              <a:round/>
            </a:ln>
            <a:effectLst/>
          </c:spPr>
          <c:marker>
            <c:symbol val="circle"/>
            <c:size val="3"/>
            <c:spPr>
              <a:solidFill>
                <a:schemeClr val="tx1"/>
              </a:solidFill>
              <a:ln w="9525">
                <a:solidFill>
                  <a:schemeClr val="tx1"/>
                </a:solidFill>
              </a:ln>
              <a:effectLst/>
            </c:spPr>
          </c:marker>
          <c:xVal>
            <c:numRef>
              <c:f>'Hsp70 Hsc70 actin Dot plot'!$O$5:$O$17</c:f>
              <c:numCache>
                <c:formatCode>General</c:formatCode>
                <c:ptCount val="13"/>
              </c:numCache>
            </c:numRef>
          </c:xVal>
          <c:yVal>
            <c:numRef>
              <c:f>'Hsp70 Hsc70 actin Dot plot'!$P$5:$P$17</c:f>
              <c:numCache>
                <c:formatCode>General</c:formatCode>
                <c:ptCount val="13"/>
              </c:numCache>
            </c:numRef>
          </c:yVal>
          <c:smooth val="0"/>
          <c:extLst>
            <c:ext xmlns:c16="http://schemas.microsoft.com/office/drawing/2014/chart" uri="{C3380CC4-5D6E-409C-BE32-E72D297353CC}">
              <c16:uniqueId val="{00000007-2591-4375-99A5-39A03384F0ED}"/>
            </c:ext>
          </c:extLst>
        </c:ser>
        <c:ser>
          <c:idx val="8"/>
          <c:order val="8"/>
          <c:tx>
            <c:strRef>
              <c:f>'Hsp70 Hsc70 actin Dot plot'!$S$4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'Hsp70 Hsc70 actin Dot plot'!$S$7</c:f>
                <c:numCache>
                  <c:formatCode>General</c:formatCode>
                  <c:ptCount val="1"/>
                  <c:pt idx="0">
                    <c:v>0</c:v>
                  </c:pt>
                </c:numCache>
              </c:numRef>
            </c:plus>
            <c:minus>
              <c:numRef>
                <c:f>'Hsp70 Hsc70 actin Dot plot'!$S$7</c:f>
                <c:numCache>
                  <c:formatCode>General</c:formatCode>
                  <c:ptCount val="1"/>
                  <c:pt idx="0">
                    <c:v>0</c:v>
                  </c:pt>
                </c:numCache>
              </c:numRef>
            </c:minus>
            <c:spPr>
              <a:noFill/>
              <a:ln w="12700" cap="flat" cmpd="sng" algn="ctr">
                <a:solidFill>
                  <a:schemeClr val="tx1"/>
                </a:solidFill>
                <a:round/>
                <a:headEnd type="none" w="sm" len="sm"/>
                <a:tailEnd type="none" w="sm" len="sm"/>
              </a:ln>
              <a:effectLst/>
            </c:spPr>
          </c:errBars>
          <c:xVal>
            <c:numRef>
              <c:f>'Hsp70 Hsc70 actin Dot plot'!$R$5</c:f>
              <c:numCache>
                <c:formatCode>General</c:formatCode>
                <c:ptCount val="1"/>
                <c:pt idx="0">
                  <c:v>51.5</c:v>
                </c:pt>
              </c:numCache>
            </c:numRef>
          </c:xVal>
          <c:yVal>
            <c:numRef>
              <c:f>'Hsp70 Hsc70 actin Dot plot'!$S$5</c:f>
              <c:numCache>
                <c:formatCode>General</c:formatCode>
                <c:ptCount val="1"/>
                <c:pt idx="0">
                  <c:v>1</c:v>
                </c:pt>
              </c:numCache>
            </c:numRef>
          </c:yVal>
          <c:smooth val="0"/>
          <c:extLst>
            <c:ext xmlns:c16="http://schemas.microsoft.com/office/drawing/2014/chart" uri="{C3380CC4-5D6E-409C-BE32-E72D297353CC}">
              <c16:uniqueId val="{00000008-2591-4375-99A5-39A03384F0ED}"/>
            </c:ext>
          </c:extLst>
        </c:ser>
        <c:ser>
          <c:idx val="9"/>
          <c:order val="9"/>
          <c:tx>
            <c:strRef>
              <c:f>'Hsp70 Hsc70 actin Dot plot'!$U$4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xVal>
            <c:numRef>
              <c:f>'Hsp70 Hsc70 actin Dot plot'!$T$5</c:f>
              <c:numCache>
                <c:formatCode>General</c:formatCode>
                <c:ptCount val="1"/>
                <c:pt idx="0">
                  <c:v>151.5</c:v>
                </c:pt>
              </c:numCache>
            </c:numRef>
          </c:xVal>
          <c:yVal>
            <c:numRef>
              <c:f>'Hsp70 Hsc70 actin Dot plot'!$U$5</c:f>
              <c:numCache>
                <c:formatCode>General</c:formatCode>
                <c:ptCount val="1"/>
                <c:pt idx="0">
                  <c:v>0.87851832690766862</c:v>
                </c:pt>
              </c:numCache>
            </c:numRef>
          </c:yVal>
          <c:smooth val="0"/>
          <c:extLst>
            <c:ext xmlns:c16="http://schemas.microsoft.com/office/drawing/2014/chart" uri="{C3380CC4-5D6E-409C-BE32-E72D297353CC}">
              <c16:uniqueId val="{00000009-2591-4375-99A5-39A03384F0ED}"/>
            </c:ext>
          </c:extLst>
        </c:ser>
        <c:ser>
          <c:idx val="10"/>
          <c:order val="10"/>
          <c:tx>
            <c:strRef>
              <c:f>'Hsp70 Hsc70 actin Dot plot'!$W$4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xVal>
            <c:numRef>
              <c:f>'Hsp70 Hsc70 actin Dot plot'!$V$5</c:f>
              <c:numCache>
                <c:formatCode>General</c:formatCode>
                <c:ptCount val="1"/>
                <c:pt idx="0">
                  <c:v>251.5</c:v>
                </c:pt>
              </c:numCache>
            </c:numRef>
          </c:xVal>
          <c:yVal>
            <c:numRef>
              <c:f>'Hsp70 Hsc70 actin Dot plot'!$W$5</c:f>
              <c:numCache>
                <c:formatCode>General</c:formatCode>
                <c:ptCount val="1"/>
                <c:pt idx="0">
                  <c:v>0.61258387500602995</c:v>
                </c:pt>
              </c:numCache>
            </c:numRef>
          </c:yVal>
          <c:smooth val="0"/>
          <c:extLst>
            <c:ext xmlns:c16="http://schemas.microsoft.com/office/drawing/2014/chart" uri="{C3380CC4-5D6E-409C-BE32-E72D297353CC}">
              <c16:uniqueId val="{0000000A-2591-4375-99A5-39A03384F0ED}"/>
            </c:ext>
          </c:extLst>
        </c:ser>
        <c:ser>
          <c:idx val="11"/>
          <c:order val="11"/>
          <c:tx>
            <c:strRef>
              <c:f>'Hsp70 Hsc70 actin Dot plot'!$Y$4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xVal>
            <c:numRef>
              <c:f>'Hsp70 Hsc70 actin Dot plot'!$X$5</c:f>
              <c:numCache>
                <c:formatCode>General</c:formatCode>
                <c:ptCount val="1"/>
                <c:pt idx="0">
                  <c:v>351.5</c:v>
                </c:pt>
              </c:numCache>
            </c:numRef>
          </c:xVal>
          <c:yVal>
            <c:numRef>
              <c:f>'Hsp70 Hsc70 actin Dot plot'!$Y$5</c:f>
              <c:numCache>
                <c:formatCode>General</c:formatCode>
                <c:ptCount val="1"/>
                <c:pt idx="0">
                  <c:v>0.43411595235768441</c:v>
                </c:pt>
              </c:numCache>
            </c:numRef>
          </c:yVal>
          <c:smooth val="0"/>
          <c:extLst>
            <c:ext xmlns:c16="http://schemas.microsoft.com/office/drawing/2014/chart" uri="{C3380CC4-5D6E-409C-BE32-E72D297353CC}">
              <c16:uniqueId val="{0000000B-2591-4375-99A5-39A03384F0ED}"/>
            </c:ext>
          </c:extLst>
        </c:ser>
        <c:ser>
          <c:idx val="12"/>
          <c:order val="12"/>
          <c:tx>
            <c:strRef>
              <c:f>'Hsp70 Hsc70 actin Dot plot'!$AA$4</c:f>
              <c:strCache>
                <c:ptCount val="1"/>
                <c:pt idx="0">
                  <c:v>Sq10 + TMZ 100 uM</c:v>
                </c:pt>
              </c:strCache>
            </c:strRef>
          </c:tx>
          <c:spPr>
            <a:ln w="25400" cap="rnd">
              <a:noFill/>
              <a:round/>
            </a:ln>
            <a:effectLst/>
          </c:spPr>
          <c:marker>
            <c:symbol val="dash"/>
            <c:size val="11"/>
            <c:spPr>
              <a:solidFill>
                <a:schemeClr val="tx1"/>
              </a:solidFill>
              <a:ln w="9525">
                <a:solidFill>
                  <a:schemeClr val="tx1"/>
                </a:solidFill>
              </a:ln>
              <a:effectLst/>
            </c:spPr>
          </c:marker>
          <c:xVal>
            <c:numRef>
              <c:f>'Hsp70 Hsc70 actin Dot plot'!$Z$5</c:f>
              <c:numCache>
                <c:formatCode>General</c:formatCode>
                <c:ptCount val="1"/>
                <c:pt idx="0">
                  <c:v>451.5</c:v>
                </c:pt>
              </c:numCache>
            </c:numRef>
          </c:xVal>
          <c:yVal>
            <c:numRef>
              <c:f>'Hsp70 Hsc70 actin Dot plot'!$AA$5</c:f>
              <c:numCache>
                <c:formatCode>General</c:formatCode>
                <c:ptCount val="1"/>
                <c:pt idx="0">
                  <c:v>0.6825485228119853</c:v>
                </c:pt>
              </c:numCache>
            </c:numRef>
          </c:yVal>
          <c:smooth val="0"/>
          <c:extLst>
            <c:ext xmlns:c16="http://schemas.microsoft.com/office/drawing/2014/chart" uri="{C3380CC4-5D6E-409C-BE32-E72D297353CC}">
              <c16:uniqueId val="{0000000C-2591-4375-99A5-39A03384F0ED}"/>
            </c:ext>
          </c:extLst>
        </c:ser>
        <c:ser>
          <c:idx val="13"/>
          <c:order val="13"/>
          <c:tx>
            <c:strRef>
              <c:f>'Hsp70 Hsc70 actin Dot plot'!$AC$4</c:f>
              <c:strCache>
                <c:ptCount val="1"/>
                <c:pt idx="0">
                  <c:v>Sq 10 + Q100</c:v>
                </c:pt>
              </c:strCache>
            </c:strRef>
          </c:tx>
          <c:spPr>
            <a:ln w="25400" cap="rnd">
              <a:noFill/>
              <a:round/>
            </a:ln>
            <a:effectLst/>
          </c:spPr>
          <c:marker>
            <c:symbol val="dash"/>
            <c:size val="11"/>
            <c:spPr>
              <a:solidFill>
                <a:schemeClr val="tx1"/>
              </a:solidFill>
              <a:ln w="9525">
                <a:solidFill>
                  <a:schemeClr val="tx1"/>
                </a:solidFill>
              </a:ln>
              <a:effectLst/>
            </c:spPr>
          </c:marker>
          <c:xVal>
            <c:numRef>
              <c:f>'Hsp70 Hsc70 actin Dot plot'!$AB$5</c:f>
              <c:numCache>
                <c:formatCode>General</c:formatCode>
                <c:ptCount val="1"/>
                <c:pt idx="0">
                  <c:v>551.5</c:v>
                </c:pt>
              </c:numCache>
            </c:numRef>
          </c:xVal>
          <c:yVal>
            <c:numRef>
              <c:f>'Hsp70 Hsc70 actin Dot plot'!$AC$5</c:f>
              <c:numCache>
                <c:formatCode>General</c:formatCode>
                <c:ptCount val="1"/>
                <c:pt idx="0">
                  <c:v>0.56355671596737378</c:v>
                </c:pt>
              </c:numCache>
            </c:numRef>
          </c:yVal>
          <c:smooth val="0"/>
          <c:extLst>
            <c:ext xmlns:c16="http://schemas.microsoft.com/office/drawing/2014/chart" uri="{C3380CC4-5D6E-409C-BE32-E72D297353CC}">
              <c16:uniqueId val="{0000000D-2591-4375-99A5-39A03384F0ED}"/>
            </c:ext>
          </c:extLst>
        </c:ser>
        <c:ser>
          <c:idx val="14"/>
          <c:order val="14"/>
          <c:tx>
            <c:strRef>
              <c:f>'Hsp70 Hsc70 actin Dot plot'!$AE$4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'Hsp70 Hsc70 actin Dot plot'!$AE$7</c:f>
                <c:numCache>
                  <c:formatCode>General</c:formatCode>
                  <c:ptCount val="1"/>
                </c:numCache>
              </c:numRef>
            </c:plus>
            <c:minus>
              <c:numRef>
                <c:f>'Hsp70 Hsc70 actin Dot plot'!$AE$7</c:f>
                <c:numCache>
                  <c:formatCode>General</c:formatCode>
                  <c:ptCount val="1"/>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'Hsp70 Hsc70 actin Dot plot'!$AD$5</c:f>
              <c:numCache>
                <c:formatCode>General</c:formatCode>
                <c:ptCount val="1"/>
              </c:numCache>
            </c:numRef>
          </c:xVal>
          <c:yVal>
            <c:numRef>
              <c:f>'Hsp70 Hsc70 actin Dot plot'!$AE$5</c:f>
              <c:numCache>
                <c:formatCode>General</c:formatCode>
                <c:ptCount val="1"/>
              </c:numCache>
            </c:numRef>
          </c:yVal>
          <c:smooth val="0"/>
          <c:extLst>
            <c:ext xmlns:c16="http://schemas.microsoft.com/office/drawing/2014/chart" uri="{C3380CC4-5D6E-409C-BE32-E72D297353CC}">
              <c16:uniqueId val="{0000000E-2591-4375-99A5-39A03384F0ED}"/>
            </c:ext>
          </c:extLst>
        </c:ser>
        <c:ser>
          <c:idx val="15"/>
          <c:order val="15"/>
          <c:tx>
            <c:strRef>
              <c:f>'Hsp70 Hsc70 actin Dot plot'!$AG$4</c:f>
              <c:strCache>
                <c:ptCount val="1"/>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'Hsp70 Hsc70 actin Dot plot'!$AG$7</c:f>
                <c:numCache>
                  <c:formatCode>General</c:formatCode>
                  <c:ptCount val="1"/>
                </c:numCache>
              </c:numRef>
            </c:plus>
            <c:minus>
              <c:numRef>
                <c:f>'Hsp70 Hsc70 actin Dot plot'!$AG$7</c:f>
                <c:numCache>
                  <c:formatCode>General</c:formatCode>
                  <c:ptCount val="1"/>
                </c:numCache>
              </c:numRef>
            </c:minus>
            <c:spPr>
              <a:noFill/>
              <a:ln w="12700" cap="flat" cmpd="sng" algn="ctr">
                <a:solidFill>
                  <a:schemeClr val="tx1"/>
                </a:solidFill>
                <a:prstDash val="solid"/>
                <a:round/>
                <a:headEnd type="none" w="med" len="med"/>
                <a:tailEnd type="none" w="med" len="me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'Hsp70 Hsc70 actin Dot plot'!$AF$5</c:f>
              <c:numCache>
                <c:formatCode>General</c:formatCode>
                <c:ptCount val="1"/>
              </c:numCache>
            </c:numRef>
          </c:xVal>
          <c:yVal>
            <c:numRef>
              <c:f>'Hsp70 Hsc70 actin Dot plot'!$AG$5</c:f>
              <c:numCache>
                <c:formatCode>General</c:formatCode>
                <c:ptCount val="1"/>
              </c:numCache>
            </c:numRef>
          </c:yVal>
          <c:smooth val="0"/>
          <c:extLst>
            <c:ext xmlns:c16="http://schemas.microsoft.com/office/drawing/2014/chart" uri="{C3380CC4-5D6E-409C-BE32-E72D297353CC}">
              <c16:uniqueId val="{0000000F-2591-4375-99A5-39A03384F0ED}"/>
            </c:ext>
          </c:extLst>
        </c:ser>
        <c:dLbls>
          <c:showLegendKey val="0"/>
          <c:showVal val="0"/>
          <c:showCatName val="0"/>
          <c:showSerName val="0"/>
          <c:showPercent val="0"/>
          <c:showBubbleSize val="0"/>
        </c:dLbls>
        <c:axId val="504700152"/>
        <c:axId val="504702776"/>
      </c:scatterChart>
      <c:valAx>
        <c:axId val="504700152"/>
        <c:scaling>
          <c:orientation val="minMax"/>
          <c:max val="60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'BSO SUM'!$AK$2</c:f>
              <c:strCache>
                <c:ptCount val="1"/>
                <c:pt idx="0">
                  <c:v>Control</c:v>
                </c:pt>
              </c:strCache>
            </c:strRef>
          </c:tx>
          <c:spPr>
            <a:ln w="19050" cap="rnd">
              <a:noFill/>
              <a:round/>
            </a:ln>
            <a:effectLst/>
          </c:spPr>
          <c:marker>
            <c:symbol val="circle"/>
            <c:size val="5"/>
            <c:spPr>
              <a:solidFill>
                <a:schemeClr val="bg1"/>
              </a:solidFill>
              <a:ln w="9525">
                <a:solidFill>
                  <a:schemeClr val="tx1"/>
                </a:solidFill>
              </a:ln>
              <a:effectLst/>
            </c:spPr>
          </c:marker>
          <c:xVal>
            <c:numRef>
              <c:f>'BSO SUM'!$AJ$3:$AJ$20</c:f>
              <c:numCache>
                <c:formatCode>General</c:formatCode>
                <c:ptCount val="18"/>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numCache>
            </c:numRef>
          </c:xVal>
          <c:yVal>
            <c:numRef>
              <c:f>'BSO SUM'!$AK$3:$AK$20</c:f>
              <c:numCache>
                <c:formatCode>General</c:formatCode>
                <c:ptCount val="18"/>
                <c:pt idx="0">
                  <c:v>103.57454228421969</c:v>
                </c:pt>
                <c:pt idx="1">
                  <c:v>102.20139494333043</c:v>
                </c:pt>
                <c:pt idx="2">
                  <c:v>96.708805579773326</c:v>
                </c:pt>
                <c:pt idx="3">
                  <c:v>96.120313862249347</c:v>
                </c:pt>
                <c:pt idx="4">
                  <c:v>100.04359197907584</c:v>
                </c:pt>
                <c:pt idx="5">
                  <c:v>94.747166521360072</c:v>
                </c:pt>
                <c:pt idx="6">
                  <c:v>102.98605056669572</c:v>
                </c:pt>
                <c:pt idx="7">
                  <c:v>98.670444638186567</c:v>
                </c:pt>
                <c:pt idx="8">
                  <c:v>104.94768962510899</c:v>
                </c:pt>
                <c:pt idx="9">
                  <c:v>84.131563762261976</c:v>
                </c:pt>
                <c:pt idx="10">
                  <c:v>76.687824581650318</c:v>
                </c:pt>
                <c:pt idx="11">
                  <c:v>93.479515291402208</c:v>
                </c:pt>
                <c:pt idx="12">
                  <c:v>97.461050201961925</c:v>
                </c:pt>
                <c:pt idx="13">
                  <c:v>101.26947489901906</c:v>
                </c:pt>
                <c:pt idx="14">
                  <c:v>110.44431621465667</c:v>
                </c:pt>
                <c:pt idx="15">
                  <c:v>108.7132140796307</c:v>
                </c:pt>
                <c:pt idx="16">
                  <c:v>113.56030005770342</c:v>
                </c:pt>
                <c:pt idx="17">
                  <c:v>114.2527409117138</c:v>
                </c:pt>
              </c:numCache>
            </c:numRef>
          </c:yVal>
          <c:smooth val="0"/>
          <c:extLst>
            <c:ext xmlns:c16="http://schemas.microsoft.com/office/drawing/2014/chart" uri="{C3380CC4-5D6E-409C-BE32-E72D297353CC}">
              <c16:uniqueId val="{00000000-A3DF-44C4-A0D2-C8AC140EF413}"/>
            </c:ext>
          </c:extLst>
        </c:ser>
        <c:ser>
          <c:idx val="1"/>
          <c:order val="1"/>
          <c:tx>
            <c:strRef>
              <c:f>'BSO SUM'!$AM$2</c:f>
              <c:strCache>
                <c:ptCount val="1"/>
                <c:pt idx="0">
                  <c:v>BSO</c:v>
                </c:pt>
              </c:strCache>
            </c:strRef>
          </c:tx>
          <c:spPr>
            <a:ln w="25400" cap="rnd">
              <a:noFill/>
              <a:round/>
            </a:ln>
            <a:effectLst/>
          </c:spPr>
          <c:marker>
            <c:symbol val="circle"/>
            <c:size val="5"/>
            <c:spPr>
              <a:solidFill>
                <a:schemeClr val="bg1"/>
              </a:solidFill>
              <a:ln w="9525">
                <a:solidFill>
                  <a:schemeClr val="tx1"/>
                </a:solidFill>
              </a:ln>
              <a:effectLst/>
            </c:spPr>
          </c:marker>
          <c:xVal>
            <c:numRef>
              <c:f>'BSO SUM'!$AL$3:$AL$20</c:f>
              <c:numCache>
                <c:formatCode>General</c:formatCode>
                <c:ptCount val="18"/>
                <c:pt idx="0">
                  <c:v>30</c:v>
                </c:pt>
                <c:pt idx="1">
                  <c:v>30</c:v>
                </c:pt>
                <c:pt idx="2">
                  <c:v>30</c:v>
                </c:pt>
                <c:pt idx="3">
                  <c:v>30</c:v>
                </c:pt>
                <c:pt idx="4">
                  <c:v>30</c:v>
                </c:pt>
                <c:pt idx="5">
                  <c:v>30</c:v>
                </c:pt>
                <c:pt idx="6">
                  <c:v>30</c:v>
                </c:pt>
                <c:pt idx="7">
                  <c:v>30</c:v>
                </c:pt>
                <c:pt idx="8">
                  <c:v>30</c:v>
                </c:pt>
                <c:pt idx="9">
                  <c:v>30</c:v>
                </c:pt>
                <c:pt idx="10">
                  <c:v>30</c:v>
                </c:pt>
                <c:pt idx="11">
                  <c:v>30</c:v>
                </c:pt>
                <c:pt idx="12">
                  <c:v>30</c:v>
                </c:pt>
                <c:pt idx="13">
                  <c:v>30</c:v>
                </c:pt>
                <c:pt idx="14">
                  <c:v>30</c:v>
                </c:pt>
                <c:pt idx="15">
                  <c:v>30</c:v>
                </c:pt>
                <c:pt idx="16">
                  <c:v>30</c:v>
                </c:pt>
                <c:pt idx="17">
                  <c:v>30</c:v>
                </c:pt>
              </c:numCache>
            </c:numRef>
          </c:xVal>
          <c:yVal>
            <c:numRef>
              <c:f>'BSO SUM'!$AM$3:$AM$20</c:f>
              <c:numCache>
                <c:formatCode>General</c:formatCode>
                <c:ptCount val="18"/>
                <c:pt idx="0">
                  <c:v>113.73721782751302</c:v>
                </c:pt>
                <c:pt idx="1">
                  <c:v>108.3542349990353</c:v>
                </c:pt>
                <c:pt idx="2">
                  <c:v>107.48601196218405</c:v>
                </c:pt>
                <c:pt idx="3">
                  <c:v>92.899864943083159</c:v>
                </c:pt>
                <c:pt idx="4">
                  <c:v>112.52170557592127</c:v>
                </c:pt>
                <c:pt idx="5">
                  <c:v>88.385105151456685</c:v>
                </c:pt>
                <c:pt idx="6">
                  <c:v>80.918387034535982</c:v>
                </c:pt>
                <c:pt idx="7">
                  <c:v>90.642485047269915</c:v>
                </c:pt>
                <c:pt idx="8">
                  <c:v>109.04881342851628</c:v>
                </c:pt>
                <c:pt idx="9">
                  <c:v>88.805539526832092</c:v>
                </c:pt>
                <c:pt idx="10">
                  <c:v>81.534910559723031</c:v>
                </c:pt>
                <c:pt idx="11">
                  <c:v>94.518176572417772</c:v>
                </c:pt>
                <c:pt idx="12">
                  <c:v>114.2527409117138</c:v>
                </c:pt>
                <c:pt idx="13">
                  <c:v>100.05770340450087</c:v>
                </c:pt>
                <c:pt idx="14">
                  <c:v>108.8863242931333</c:v>
                </c:pt>
                <c:pt idx="15">
                  <c:v>107.15522215810734</c:v>
                </c:pt>
                <c:pt idx="16">
                  <c:v>112.52163877668784</c:v>
                </c:pt>
                <c:pt idx="17">
                  <c:v>103.00057703404502</c:v>
                </c:pt>
              </c:numCache>
            </c:numRef>
          </c:yVal>
          <c:smooth val="0"/>
          <c:extLst>
            <c:ext xmlns:c16="http://schemas.microsoft.com/office/drawing/2014/chart" uri="{C3380CC4-5D6E-409C-BE32-E72D297353CC}">
              <c16:uniqueId val="{00000001-A3DF-44C4-A0D2-C8AC140EF413}"/>
            </c:ext>
          </c:extLst>
        </c:ser>
        <c:ser>
          <c:idx val="2"/>
          <c:order val="2"/>
          <c:tx>
            <c:strRef>
              <c:f>'BSO SUM'!$AO$2</c:f>
              <c:strCache>
                <c:ptCount val="1"/>
                <c:pt idx="0">
                  <c:v>Sq (10uM)</c:v>
                </c:pt>
              </c:strCache>
            </c:strRef>
          </c:tx>
          <c:spPr>
            <a:ln w="25400" cap="rnd">
              <a:noFill/>
              <a:round/>
            </a:ln>
            <a:effectLst/>
          </c:spPr>
          <c:marker>
            <c:symbol val="circle"/>
            <c:size val="5"/>
            <c:spPr>
              <a:solidFill>
                <a:schemeClr val="bg1"/>
              </a:solidFill>
              <a:ln w="9525">
                <a:solidFill>
                  <a:schemeClr val="tx1"/>
                </a:solidFill>
              </a:ln>
              <a:effectLst/>
            </c:spPr>
          </c:marker>
          <c:xVal>
            <c:numRef>
              <c:f>'BSO SUM'!$AN$3:$AN$32</c:f>
              <c:numCache>
                <c:formatCode>General</c:formatCode>
                <c:ptCount val="30"/>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pt idx="21">
                  <c:v>50</c:v>
                </c:pt>
                <c:pt idx="22">
                  <c:v>50</c:v>
                </c:pt>
                <c:pt idx="23">
                  <c:v>50</c:v>
                </c:pt>
                <c:pt idx="24">
                  <c:v>50</c:v>
                </c:pt>
                <c:pt idx="25">
                  <c:v>50</c:v>
                </c:pt>
                <c:pt idx="26">
                  <c:v>50</c:v>
                </c:pt>
                <c:pt idx="27">
                  <c:v>50</c:v>
                </c:pt>
                <c:pt idx="28">
                  <c:v>50</c:v>
                </c:pt>
                <c:pt idx="29">
                  <c:v>50</c:v>
                </c:pt>
              </c:numCache>
            </c:numRef>
          </c:xVal>
          <c:yVal>
            <c:numRef>
              <c:f>'BSO SUM'!$AO$3:$AO$32</c:f>
              <c:numCache>
                <c:formatCode>General</c:formatCode>
                <c:ptCount val="30"/>
                <c:pt idx="0">
                  <c:v>36.094158674803836</c:v>
                </c:pt>
                <c:pt idx="1">
                  <c:v>34.721011333914561</c:v>
                </c:pt>
                <c:pt idx="2">
                  <c:v>35.897994768962512</c:v>
                </c:pt>
                <c:pt idx="3">
                  <c:v>28.836094158674801</c:v>
                </c:pt>
                <c:pt idx="4">
                  <c:v>31.778552746294679</c:v>
                </c:pt>
                <c:pt idx="5">
                  <c:v>29.424585876198776</c:v>
                </c:pt>
                <c:pt idx="6">
                  <c:v>27.266782911944205</c:v>
                </c:pt>
                <c:pt idx="7">
                  <c:v>23.931996512641675</c:v>
                </c:pt>
                <c:pt idx="8">
                  <c:v>25.893635571054922</c:v>
                </c:pt>
                <c:pt idx="9">
                  <c:v>63.779527559055119</c:v>
                </c:pt>
                <c:pt idx="10">
                  <c:v>72.047244094488178</c:v>
                </c:pt>
                <c:pt idx="11">
                  <c:v>62.598425196850393</c:v>
                </c:pt>
                <c:pt idx="12">
                  <c:v>55.000000000000007</c:v>
                </c:pt>
                <c:pt idx="13">
                  <c:v>68.333333333333329</c:v>
                </c:pt>
                <c:pt idx="14">
                  <c:v>59.166666666666664</c:v>
                </c:pt>
                <c:pt idx="15">
                  <c:v>42.857142857142854</c:v>
                </c:pt>
                <c:pt idx="16">
                  <c:v>47.368421052631575</c:v>
                </c:pt>
                <c:pt idx="17">
                  <c:v>45.112781954887218</c:v>
                </c:pt>
                <c:pt idx="18">
                  <c:v>55.187637969094929</c:v>
                </c:pt>
                <c:pt idx="19">
                  <c:v>58.057395143487852</c:v>
                </c:pt>
                <c:pt idx="20">
                  <c:v>59.602649006622521</c:v>
                </c:pt>
                <c:pt idx="21">
                  <c:v>47.380239520958085</c:v>
                </c:pt>
                <c:pt idx="22">
                  <c:v>37.275449101796411</c:v>
                </c:pt>
                <c:pt idx="23">
                  <c:v>48.278443113772454</c:v>
                </c:pt>
                <c:pt idx="24">
                  <c:v>43.357271095152605</c:v>
                </c:pt>
                <c:pt idx="25">
                  <c:v>38.509874326750449</c:v>
                </c:pt>
                <c:pt idx="26">
                  <c:v>42.010771992818675</c:v>
                </c:pt>
                <c:pt idx="27">
                  <c:v>34.42176870748299</c:v>
                </c:pt>
                <c:pt idx="28">
                  <c:v>40.816326530612244</c:v>
                </c:pt>
                <c:pt idx="29">
                  <c:v>45.986394557823132</c:v>
                </c:pt>
              </c:numCache>
            </c:numRef>
          </c:yVal>
          <c:smooth val="0"/>
          <c:extLst>
            <c:ext xmlns:c16="http://schemas.microsoft.com/office/drawing/2014/chart" uri="{C3380CC4-5D6E-409C-BE32-E72D297353CC}">
              <c16:uniqueId val="{00000002-A3DF-44C4-A0D2-C8AC140EF413}"/>
            </c:ext>
          </c:extLst>
        </c:ser>
        <c:ser>
          <c:idx val="3"/>
          <c:order val="3"/>
          <c:tx>
            <c:strRef>
              <c:f>'BSO SUM'!$AQ$2</c:f>
              <c:strCache>
                <c:ptCount val="1"/>
                <c:pt idx="0">
                  <c:v>BSO+Sq</c:v>
                </c:pt>
              </c:strCache>
            </c:strRef>
          </c:tx>
          <c:spPr>
            <a:ln w="25400" cap="rnd">
              <a:noFill/>
              <a:round/>
            </a:ln>
            <a:effectLst/>
          </c:spPr>
          <c:marker>
            <c:symbol val="circle"/>
            <c:size val="5"/>
            <c:spPr>
              <a:solidFill>
                <a:schemeClr val="bg1"/>
              </a:solidFill>
              <a:ln w="9525">
                <a:solidFill>
                  <a:schemeClr val="tx1"/>
                </a:solidFill>
              </a:ln>
              <a:effectLst/>
            </c:spPr>
          </c:marker>
          <c:xVal>
            <c:numRef>
              <c:f>'BSO SUM'!$AP$3:$AP$29</c:f>
              <c:numCache>
                <c:formatCode>General</c:formatCode>
                <c:ptCount val="27"/>
                <c:pt idx="0">
                  <c:v>70</c:v>
                </c:pt>
                <c:pt idx="1">
                  <c:v>70</c:v>
                </c:pt>
                <c:pt idx="2">
                  <c:v>70</c:v>
                </c:pt>
                <c:pt idx="3">
                  <c:v>70</c:v>
                </c:pt>
                <c:pt idx="4">
                  <c:v>70</c:v>
                </c:pt>
                <c:pt idx="5">
                  <c:v>70</c:v>
                </c:pt>
                <c:pt idx="6">
                  <c:v>70</c:v>
                </c:pt>
                <c:pt idx="7">
                  <c:v>70</c:v>
                </c:pt>
                <c:pt idx="8">
                  <c:v>70</c:v>
                </c:pt>
                <c:pt idx="9">
                  <c:v>70</c:v>
                </c:pt>
                <c:pt idx="10">
                  <c:v>70</c:v>
                </c:pt>
                <c:pt idx="11">
                  <c:v>70</c:v>
                </c:pt>
                <c:pt idx="12">
                  <c:v>70</c:v>
                </c:pt>
                <c:pt idx="13">
                  <c:v>70</c:v>
                </c:pt>
                <c:pt idx="14">
                  <c:v>70</c:v>
                </c:pt>
                <c:pt idx="15">
                  <c:v>70</c:v>
                </c:pt>
                <c:pt idx="16">
                  <c:v>70</c:v>
                </c:pt>
                <c:pt idx="17">
                  <c:v>70</c:v>
                </c:pt>
                <c:pt idx="18">
                  <c:v>70</c:v>
                </c:pt>
                <c:pt idx="19">
                  <c:v>70</c:v>
                </c:pt>
                <c:pt idx="20">
                  <c:v>70</c:v>
                </c:pt>
                <c:pt idx="21">
                  <c:v>70</c:v>
                </c:pt>
                <c:pt idx="22">
                  <c:v>70</c:v>
                </c:pt>
                <c:pt idx="23">
                  <c:v>70</c:v>
                </c:pt>
                <c:pt idx="24">
                  <c:v>70</c:v>
                </c:pt>
                <c:pt idx="25">
                  <c:v>70</c:v>
                </c:pt>
                <c:pt idx="26">
                  <c:v>70</c:v>
                </c:pt>
              </c:numCache>
            </c:numRef>
          </c:xVal>
          <c:yVal>
            <c:numRef>
              <c:f>'BSO SUM'!$AQ$3:$AQ$29</c:f>
              <c:numCache>
                <c:formatCode>General</c:formatCode>
                <c:ptCount val="27"/>
                <c:pt idx="0">
                  <c:v>13.329486439699942</c:v>
                </c:pt>
                <c:pt idx="1">
                  <c:v>10.559723023658396</c:v>
                </c:pt>
                <c:pt idx="2">
                  <c:v>15.406809001731103</c:v>
                </c:pt>
                <c:pt idx="3">
                  <c:v>6.5781881130986735</c:v>
                </c:pt>
                <c:pt idx="4">
                  <c:v>16.09924985574149</c:v>
                </c:pt>
                <c:pt idx="5">
                  <c:v>22.677437968840163</c:v>
                </c:pt>
                <c:pt idx="6">
                  <c:v>25.966532025389498</c:v>
                </c:pt>
                <c:pt idx="7">
                  <c:v>16.445470282746683</c:v>
                </c:pt>
                <c:pt idx="8">
                  <c:v>16.09924985574149</c:v>
                </c:pt>
                <c:pt idx="9">
                  <c:v>31.98973983144009</c:v>
                </c:pt>
                <c:pt idx="10">
                  <c:v>30.010993037742761</c:v>
                </c:pt>
                <c:pt idx="11">
                  <c:v>32.649322096005861</c:v>
                </c:pt>
                <c:pt idx="12">
                  <c:v>26.383290582630998</c:v>
                </c:pt>
                <c:pt idx="13">
                  <c:v>28.032246244045439</c:v>
                </c:pt>
                <c:pt idx="14">
                  <c:v>27.207768413338218</c:v>
                </c:pt>
                <c:pt idx="15">
                  <c:v>25.558812751923782</c:v>
                </c:pt>
                <c:pt idx="16">
                  <c:v>20.117259069256139</c:v>
                </c:pt>
                <c:pt idx="17">
                  <c:v>25.393917185782339</c:v>
                </c:pt>
                <c:pt idx="18">
                  <c:v>26.078028747433262</c:v>
                </c:pt>
                <c:pt idx="19">
                  <c:v>16.837782340862422</c:v>
                </c:pt>
                <c:pt idx="20">
                  <c:v>25.256673511293638</c:v>
                </c:pt>
                <c:pt idx="21">
                  <c:v>31.211498973305957</c:v>
                </c:pt>
                <c:pt idx="22">
                  <c:v>28.131416837782343</c:v>
                </c:pt>
                <c:pt idx="23">
                  <c:v>31.416837782340863</c:v>
                </c:pt>
                <c:pt idx="24">
                  <c:v>20.123203285420946</c:v>
                </c:pt>
                <c:pt idx="25">
                  <c:v>22.176591375770023</c:v>
                </c:pt>
                <c:pt idx="26">
                  <c:v>17.864476386036962</c:v>
                </c:pt>
              </c:numCache>
            </c:numRef>
          </c:yVal>
          <c:smooth val="0"/>
          <c:extLst>
            <c:ext xmlns:c16="http://schemas.microsoft.com/office/drawing/2014/chart" uri="{C3380CC4-5D6E-409C-BE32-E72D297353CC}">
              <c16:uniqueId val="{00000003-A3DF-44C4-A0D2-C8AC140EF413}"/>
            </c:ext>
          </c:extLst>
        </c:ser>
        <c:ser>
          <c:idx val="4"/>
          <c:order val="4"/>
          <c:tx>
            <c:strRef>
              <c:f>'BSO SUM'!$AB$2</c:f>
              <c:strCache>
                <c:ptCount val="1"/>
                <c:pt idx="0">
                  <c:v>Control</c:v>
                </c:pt>
              </c:strCache>
            </c:strRef>
          </c:tx>
          <c:spPr>
            <a:ln w="25400" cap="rnd">
              <a:noFill/>
              <a:round/>
            </a:ln>
            <a:effectLst/>
          </c:spPr>
          <c:marker>
            <c:symbol val="circle"/>
            <c:size val="5"/>
            <c:spPr>
              <a:solidFill>
                <a:schemeClr val="tx1"/>
              </a:solidFill>
              <a:ln w="9525">
                <a:solidFill>
                  <a:schemeClr val="tx1"/>
                </a:solidFill>
              </a:ln>
              <a:effectLst/>
            </c:spPr>
          </c:marker>
          <c:xVal>
            <c:numRef>
              <c:f>'BSO SUM'!$AA$3:$AA$35</c:f>
              <c:numCache>
                <c:formatCode>General</c:formatCode>
                <c:ptCount val="33"/>
                <c:pt idx="0">
                  <c:v>5</c:v>
                </c:pt>
                <c:pt idx="1">
                  <c:v>5</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pt idx="32">
                  <c:v>5</c:v>
                </c:pt>
              </c:numCache>
            </c:numRef>
          </c:xVal>
          <c:yVal>
            <c:numRef>
              <c:f>'BSO SUM'!$AB$3:$AB$35</c:f>
              <c:numCache>
                <c:formatCode>General</c:formatCode>
                <c:ptCount val="33"/>
                <c:pt idx="0">
                  <c:v>95.043103448275858</c:v>
                </c:pt>
                <c:pt idx="1">
                  <c:v>96.982758620689651</c:v>
                </c:pt>
                <c:pt idx="2">
                  <c:v>99.892241379310349</c:v>
                </c:pt>
                <c:pt idx="3">
                  <c:v>123.41056034482759</c:v>
                </c:pt>
                <c:pt idx="4">
                  <c:v>119.04633620689656</c:v>
                </c:pt>
                <c:pt idx="5">
                  <c:v>118.07650862068965</c:v>
                </c:pt>
                <c:pt idx="6">
                  <c:v>80.980603448275858</c:v>
                </c:pt>
                <c:pt idx="7">
                  <c:v>88.739224137931032</c:v>
                </c:pt>
                <c:pt idx="8">
                  <c:v>77.828663793103445</c:v>
                </c:pt>
                <c:pt idx="9">
                  <c:v>103.72765310003804</c:v>
                </c:pt>
                <c:pt idx="10">
                  <c:v>110.91669836439712</c:v>
                </c:pt>
                <c:pt idx="11">
                  <c:v>105.43933054393307</c:v>
                </c:pt>
                <c:pt idx="12">
                  <c:v>97.907949790794987</c:v>
                </c:pt>
                <c:pt idx="13">
                  <c:v>104.06998858881704</c:v>
                </c:pt>
                <c:pt idx="14">
                  <c:v>101.67364016736403</c:v>
                </c:pt>
                <c:pt idx="15">
                  <c:v>88.32255610498288</c:v>
                </c:pt>
                <c:pt idx="16">
                  <c:v>88.664891593761894</c:v>
                </c:pt>
                <c:pt idx="17">
                  <c:v>99.277291745911</c:v>
                </c:pt>
                <c:pt idx="18">
                  <c:v>105.70786516853934</c:v>
                </c:pt>
                <c:pt idx="19">
                  <c:v>107.86516853932584</c:v>
                </c:pt>
                <c:pt idx="20">
                  <c:v>111.10112359550561</c:v>
                </c:pt>
                <c:pt idx="21">
                  <c:v>90.067415730337089</c:v>
                </c:pt>
                <c:pt idx="22">
                  <c:v>98.696629213483149</c:v>
                </c:pt>
                <c:pt idx="23">
                  <c:v>86.561797752808985</c:v>
                </c:pt>
                <c:pt idx="24">
                  <c:v>81.258549931600541</c:v>
                </c:pt>
                <c:pt idx="25">
                  <c:v>139.74008207934335</c:v>
                </c:pt>
                <c:pt idx="26">
                  <c:v>107.72913816689467</c:v>
                </c:pt>
                <c:pt idx="27">
                  <c:v>104.65116279069765</c:v>
                </c:pt>
                <c:pt idx="28">
                  <c:v>88.030095759233916</c:v>
                </c:pt>
                <c:pt idx="29">
                  <c:v>88.645690834473314</c:v>
                </c:pt>
                <c:pt idx="30">
                  <c:v>71.409028727770178</c:v>
                </c:pt>
                <c:pt idx="31">
                  <c:v>113.26949384404924</c:v>
                </c:pt>
                <c:pt idx="32">
                  <c:v>105.26675786593707</c:v>
                </c:pt>
              </c:numCache>
            </c:numRef>
          </c:yVal>
          <c:smooth val="0"/>
          <c:extLst>
            <c:ext xmlns:c16="http://schemas.microsoft.com/office/drawing/2014/chart" uri="{C3380CC4-5D6E-409C-BE32-E72D297353CC}">
              <c16:uniqueId val="{00000004-A3DF-44C4-A0D2-C8AC140EF413}"/>
            </c:ext>
          </c:extLst>
        </c:ser>
        <c:ser>
          <c:idx val="5"/>
          <c:order val="5"/>
          <c:tx>
            <c:strRef>
              <c:f>'BSO SUM'!$AD$2</c:f>
              <c:strCache>
                <c:ptCount val="1"/>
                <c:pt idx="0">
                  <c:v>BSO</c:v>
                </c:pt>
              </c:strCache>
            </c:strRef>
          </c:tx>
          <c:spPr>
            <a:ln w="25400" cap="rnd">
              <a:noFill/>
              <a:round/>
            </a:ln>
            <a:effectLst/>
          </c:spPr>
          <c:marker>
            <c:symbol val="circle"/>
            <c:size val="5"/>
            <c:spPr>
              <a:solidFill>
                <a:schemeClr val="tx1"/>
              </a:solidFill>
              <a:ln w="9525">
                <a:solidFill>
                  <a:schemeClr val="tx1"/>
                </a:solidFill>
              </a:ln>
              <a:effectLst/>
            </c:spPr>
          </c:marker>
          <c:xVal>
            <c:numRef>
              <c:f>'BSO SUM'!$AC$3:$AC$34</c:f>
              <c:numCache>
                <c:formatCode>General</c:formatCode>
                <c:ptCount val="32"/>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pt idx="16">
                  <c:v>25</c:v>
                </c:pt>
                <c:pt idx="17">
                  <c:v>25</c:v>
                </c:pt>
                <c:pt idx="18">
                  <c:v>25</c:v>
                </c:pt>
                <c:pt idx="19">
                  <c:v>25</c:v>
                </c:pt>
                <c:pt idx="20">
                  <c:v>25</c:v>
                </c:pt>
                <c:pt idx="21">
                  <c:v>25</c:v>
                </c:pt>
                <c:pt idx="22">
                  <c:v>25</c:v>
                </c:pt>
                <c:pt idx="23">
                  <c:v>25</c:v>
                </c:pt>
                <c:pt idx="24">
                  <c:v>25</c:v>
                </c:pt>
                <c:pt idx="25">
                  <c:v>25</c:v>
                </c:pt>
                <c:pt idx="26">
                  <c:v>25</c:v>
                </c:pt>
                <c:pt idx="27">
                  <c:v>25</c:v>
                </c:pt>
                <c:pt idx="28">
                  <c:v>25</c:v>
                </c:pt>
                <c:pt idx="29">
                  <c:v>25</c:v>
                </c:pt>
                <c:pt idx="30">
                  <c:v>25</c:v>
                </c:pt>
                <c:pt idx="31">
                  <c:v>25</c:v>
                </c:pt>
              </c:numCache>
            </c:numRef>
          </c:xVal>
          <c:yVal>
            <c:numRef>
              <c:f>'BSO SUM'!$AD$3:$AD$34</c:f>
              <c:numCache>
                <c:formatCode>General</c:formatCode>
                <c:ptCount val="32"/>
                <c:pt idx="0">
                  <c:v>88.011853448275858</c:v>
                </c:pt>
                <c:pt idx="1">
                  <c:v>82.677801724137936</c:v>
                </c:pt>
                <c:pt idx="2">
                  <c:v>88.254310344827587</c:v>
                </c:pt>
                <c:pt idx="3">
                  <c:v>88.011853448275858</c:v>
                </c:pt>
                <c:pt idx="4">
                  <c:v>90.43642241379311</c:v>
                </c:pt>
                <c:pt idx="5">
                  <c:v>91.891163793103445</c:v>
                </c:pt>
                <c:pt idx="6">
                  <c:v>87.042025862068968</c:v>
                </c:pt>
                <c:pt idx="7">
                  <c:v>83.40517241379311</c:v>
                </c:pt>
                <c:pt idx="8">
                  <c:v>89.224137931034477</c:v>
                </c:pt>
                <c:pt idx="9">
                  <c:v>109.88969189806011</c:v>
                </c:pt>
                <c:pt idx="10">
                  <c:v>117.76340813997719</c:v>
                </c:pt>
                <c:pt idx="11">
                  <c:v>92.088246481551934</c:v>
                </c:pt>
                <c:pt idx="12">
                  <c:v>142.06922784328643</c:v>
                </c:pt>
                <c:pt idx="13">
                  <c:v>110.23202738683911</c:v>
                </c:pt>
                <c:pt idx="14">
                  <c:v>130.42982122480032</c:v>
                </c:pt>
                <c:pt idx="15">
                  <c:v>108.52034994294411</c:v>
                </c:pt>
                <c:pt idx="16">
                  <c:v>97.887640449438209</c:v>
                </c:pt>
                <c:pt idx="17">
                  <c:v>91.955056179775283</c:v>
                </c:pt>
                <c:pt idx="18">
                  <c:v>98.157303370786522</c:v>
                </c:pt>
                <c:pt idx="19">
                  <c:v>97.887640449438209</c:v>
                </c:pt>
                <c:pt idx="20">
                  <c:v>100.58426966292136</c:v>
                </c:pt>
                <c:pt idx="21">
                  <c:v>102.20224719101122</c:v>
                </c:pt>
                <c:pt idx="22">
                  <c:v>96.80898876404494</c:v>
                </c:pt>
                <c:pt idx="23">
                  <c:v>92.764044943820238</c:v>
                </c:pt>
                <c:pt idx="24">
                  <c:v>99.235955056179776</c:v>
                </c:pt>
                <c:pt idx="25">
                  <c:v>86.798905608755135</c:v>
                </c:pt>
                <c:pt idx="26">
                  <c:v>148.9740082079343</c:v>
                </c:pt>
                <c:pt idx="27">
                  <c:v>78.180574555403552</c:v>
                </c:pt>
                <c:pt idx="28">
                  <c:v>64.021887824897391</c:v>
                </c:pt>
                <c:pt idx="29">
                  <c:v>69.562243502051984</c:v>
                </c:pt>
                <c:pt idx="30">
                  <c:v>65.2530779753762</c:v>
                </c:pt>
                <c:pt idx="31">
                  <c:v>73.871409028727768</c:v>
                </c:pt>
              </c:numCache>
            </c:numRef>
          </c:yVal>
          <c:smooth val="0"/>
          <c:extLst>
            <c:ext xmlns:c16="http://schemas.microsoft.com/office/drawing/2014/chart" uri="{C3380CC4-5D6E-409C-BE32-E72D297353CC}">
              <c16:uniqueId val="{00000005-A3DF-44C4-A0D2-C8AC140EF413}"/>
            </c:ext>
          </c:extLst>
        </c:ser>
        <c:ser>
          <c:idx val="6"/>
          <c:order val="6"/>
          <c:tx>
            <c:strRef>
              <c:f>'BSO SUM'!$AF$2</c:f>
              <c:strCache>
                <c:ptCount val="1"/>
                <c:pt idx="0">
                  <c:v>Sq</c:v>
                </c:pt>
              </c:strCache>
            </c:strRef>
          </c:tx>
          <c:spPr>
            <a:ln w="25400" cap="rnd">
              <a:noFill/>
              <a:round/>
            </a:ln>
            <a:effectLst/>
          </c:spPr>
          <c:marker>
            <c:symbol val="circle"/>
            <c:size val="5"/>
            <c:spPr>
              <a:solidFill>
                <a:schemeClr val="tx1"/>
              </a:solidFill>
              <a:ln w="9525">
                <a:solidFill>
                  <a:schemeClr val="tx1"/>
                </a:solidFill>
              </a:ln>
              <a:effectLst/>
            </c:spPr>
          </c:marker>
          <c:xVal>
            <c:numRef>
              <c:f>'BSO SUM'!$AE$3:$AE$26</c:f>
              <c:numCache>
                <c:formatCode>General</c:formatCode>
                <c:ptCount val="24"/>
                <c:pt idx="0">
                  <c:v>45</c:v>
                </c:pt>
                <c:pt idx="1">
                  <c:v>45</c:v>
                </c:pt>
                <c:pt idx="2">
                  <c:v>45</c:v>
                </c:pt>
                <c:pt idx="3">
                  <c:v>45</c:v>
                </c:pt>
                <c:pt idx="4">
                  <c:v>45</c:v>
                </c:pt>
                <c:pt idx="5">
                  <c:v>45</c:v>
                </c:pt>
                <c:pt idx="6">
                  <c:v>45</c:v>
                </c:pt>
                <c:pt idx="7">
                  <c:v>45</c:v>
                </c:pt>
                <c:pt idx="8">
                  <c:v>45</c:v>
                </c:pt>
                <c:pt idx="9">
                  <c:v>45</c:v>
                </c:pt>
                <c:pt idx="10">
                  <c:v>45</c:v>
                </c:pt>
                <c:pt idx="11">
                  <c:v>45</c:v>
                </c:pt>
                <c:pt idx="12">
                  <c:v>45</c:v>
                </c:pt>
                <c:pt idx="13">
                  <c:v>45</c:v>
                </c:pt>
                <c:pt idx="14">
                  <c:v>45</c:v>
                </c:pt>
              </c:numCache>
            </c:numRef>
          </c:xVal>
          <c:yVal>
            <c:numRef>
              <c:f>'BSO SUM'!$AF$3:$AF$17</c:f>
              <c:numCache>
                <c:formatCode>General</c:formatCode>
                <c:ptCount val="15"/>
                <c:pt idx="0">
                  <c:v>47.962962962962962</c:v>
                </c:pt>
                <c:pt idx="1">
                  <c:v>55.185185185185183</c:v>
                </c:pt>
                <c:pt idx="2">
                  <c:v>59.259259259259252</c:v>
                </c:pt>
                <c:pt idx="3">
                  <c:v>59.303187546330619</c:v>
                </c:pt>
                <c:pt idx="4">
                  <c:v>62.861378799110454</c:v>
                </c:pt>
                <c:pt idx="5">
                  <c:v>69.977761304670125</c:v>
                </c:pt>
                <c:pt idx="6">
                  <c:v>72.349888806523353</c:v>
                </c:pt>
                <c:pt idx="7">
                  <c:v>74.128984432913271</c:v>
                </c:pt>
                <c:pt idx="8">
                  <c:v>77.687175685693106</c:v>
                </c:pt>
                <c:pt idx="9">
                  <c:v>79.646017699115035</c:v>
                </c:pt>
                <c:pt idx="10">
                  <c:v>87.175685693106004</c:v>
                </c:pt>
                <c:pt idx="11">
                  <c:v>87.610619469026545</c:v>
                </c:pt>
                <c:pt idx="12">
                  <c:v>88.748419721871045</c:v>
                </c:pt>
                <c:pt idx="13">
                  <c:v>89.547813194959218</c:v>
                </c:pt>
                <c:pt idx="14">
                  <c:v>91.32690882134915</c:v>
                </c:pt>
              </c:numCache>
            </c:numRef>
          </c:yVal>
          <c:smooth val="0"/>
          <c:extLst>
            <c:ext xmlns:c16="http://schemas.microsoft.com/office/drawing/2014/chart" uri="{C3380CC4-5D6E-409C-BE32-E72D297353CC}">
              <c16:uniqueId val="{00000006-A3DF-44C4-A0D2-C8AC140EF413}"/>
            </c:ext>
          </c:extLst>
        </c:ser>
        <c:ser>
          <c:idx val="7"/>
          <c:order val="7"/>
          <c:tx>
            <c:strRef>
              <c:f>'BSO SUM'!$AH$2</c:f>
              <c:strCache>
                <c:ptCount val="1"/>
                <c:pt idx="0">
                  <c:v>BSO+Sq</c:v>
                </c:pt>
              </c:strCache>
            </c:strRef>
          </c:tx>
          <c:spPr>
            <a:ln w="25400" cap="rnd">
              <a:noFill/>
              <a:round/>
            </a:ln>
            <a:effectLst/>
          </c:spPr>
          <c:marker>
            <c:symbol val="circle"/>
            <c:size val="5"/>
            <c:spPr>
              <a:solidFill>
                <a:schemeClr val="tx1"/>
              </a:solidFill>
              <a:ln w="9525">
                <a:solidFill>
                  <a:schemeClr val="tx1"/>
                </a:solidFill>
              </a:ln>
              <a:effectLst/>
            </c:spPr>
          </c:marker>
          <c:xVal>
            <c:numRef>
              <c:f>'BSO SUM'!$AG$3:$AG$37</c:f>
              <c:numCache>
                <c:formatCode>General</c:formatCode>
                <c:ptCount val="35"/>
                <c:pt idx="0">
                  <c:v>65</c:v>
                </c:pt>
                <c:pt idx="1">
                  <c:v>65</c:v>
                </c:pt>
                <c:pt idx="2">
                  <c:v>65</c:v>
                </c:pt>
                <c:pt idx="3">
                  <c:v>65</c:v>
                </c:pt>
                <c:pt idx="4">
                  <c:v>65</c:v>
                </c:pt>
                <c:pt idx="5">
                  <c:v>65</c:v>
                </c:pt>
                <c:pt idx="6">
                  <c:v>65</c:v>
                </c:pt>
                <c:pt idx="7">
                  <c:v>65</c:v>
                </c:pt>
                <c:pt idx="8">
                  <c:v>65</c:v>
                </c:pt>
                <c:pt idx="9">
                  <c:v>65</c:v>
                </c:pt>
                <c:pt idx="10">
                  <c:v>65</c:v>
                </c:pt>
                <c:pt idx="11">
                  <c:v>65</c:v>
                </c:pt>
                <c:pt idx="12">
                  <c:v>65</c:v>
                </c:pt>
                <c:pt idx="13">
                  <c:v>65</c:v>
                </c:pt>
                <c:pt idx="14">
                  <c:v>65</c:v>
                </c:pt>
                <c:pt idx="15">
                  <c:v>65</c:v>
                </c:pt>
                <c:pt idx="16">
                  <c:v>65</c:v>
                </c:pt>
                <c:pt idx="17">
                  <c:v>65</c:v>
                </c:pt>
                <c:pt idx="18">
                  <c:v>65</c:v>
                </c:pt>
                <c:pt idx="19">
                  <c:v>65</c:v>
                </c:pt>
                <c:pt idx="20">
                  <c:v>65</c:v>
                </c:pt>
                <c:pt idx="21">
                  <c:v>65</c:v>
                </c:pt>
                <c:pt idx="22">
                  <c:v>65</c:v>
                </c:pt>
                <c:pt idx="23">
                  <c:v>65</c:v>
                </c:pt>
                <c:pt idx="24">
                  <c:v>65</c:v>
                </c:pt>
                <c:pt idx="25">
                  <c:v>65</c:v>
                </c:pt>
                <c:pt idx="26">
                  <c:v>65</c:v>
                </c:pt>
                <c:pt idx="27">
                  <c:v>65</c:v>
                </c:pt>
                <c:pt idx="28">
                  <c:v>65</c:v>
                </c:pt>
                <c:pt idx="29">
                  <c:v>65</c:v>
                </c:pt>
                <c:pt idx="30">
                  <c:v>65</c:v>
                </c:pt>
                <c:pt idx="31">
                  <c:v>65</c:v>
                </c:pt>
                <c:pt idx="32">
                  <c:v>65</c:v>
                </c:pt>
                <c:pt idx="33">
                  <c:v>65</c:v>
                </c:pt>
                <c:pt idx="34">
                  <c:v>65</c:v>
                </c:pt>
              </c:numCache>
            </c:numRef>
          </c:xVal>
          <c:yVal>
            <c:numRef>
              <c:f>'BSO SUM'!$AH$3:$AH$37</c:f>
              <c:numCache>
                <c:formatCode>General</c:formatCode>
                <c:ptCount val="35"/>
                <c:pt idx="0">
                  <c:v>64.008620689655174</c:v>
                </c:pt>
                <c:pt idx="1">
                  <c:v>78.556034482758619</c:v>
                </c:pt>
                <c:pt idx="2">
                  <c:v>60.12931034482758</c:v>
                </c:pt>
                <c:pt idx="3">
                  <c:v>72.009698275862064</c:v>
                </c:pt>
                <c:pt idx="4">
                  <c:v>87.284482758620683</c:v>
                </c:pt>
                <c:pt idx="5">
                  <c:v>88.496767241379303</c:v>
                </c:pt>
                <c:pt idx="6">
                  <c:v>70.55495689655173</c:v>
                </c:pt>
                <c:pt idx="7">
                  <c:v>63.28125</c:v>
                </c:pt>
                <c:pt idx="8">
                  <c:v>65.948275862068968</c:v>
                </c:pt>
                <c:pt idx="9">
                  <c:v>67.44009128946368</c:v>
                </c:pt>
                <c:pt idx="10">
                  <c:v>75.998478508938774</c:v>
                </c:pt>
                <c:pt idx="11">
                  <c:v>83.52985926207684</c:v>
                </c:pt>
                <c:pt idx="12">
                  <c:v>71.890452643590734</c:v>
                </c:pt>
                <c:pt idx="13">
                  <c:v>55.116013693419553</c:v>
                </c:pt>
                <c:pt idx="14">
                  <c:v>65.386078356789653</c:v>
                </c:pt>
                <c:pt idx="15">
                  <c:v>75.65614302015976</c:v>
                </c:pt>
                <c:pt idx="16">
                  <c:v>80.791175351844814</c:v>
                </c:pt>
                <c:pt idx="17">
                  <c:v>78.737162419170787</c:v>
                </c:pt>
                <c:pt idx="18">
                  <c:v>77.743902439024396</c:v>
                </c:pt>
                <c:pt idx="19">
                  <c:v>33.841463414634148</c:v>
                </c:pt>
                <c:pt idx="20">
                  <c:v>42.073170731707322</c:v>
                </c:pt>
                <c:pt idx="21">
                  <c:v>43.902439024390247</c:v>
                </c:pt>
                <c:pt idx="22">
                  <c:v>107.01219512195121</c:v>
                </c:pt>
                <c:pt idx="23">
                  <c:v>41.158536585365859</c:v>
                </c:pt>
                <c:pt idx="24">
                  <c:v>39.329268292682926</c:v>
                </c:pt>
                <c:pt idx="25">
                  <c:v>83.231707317073173</c:v>
                </c:pt>
                <c:pt idx="26">
                  <c:v>64.939024390243901</c:v>
                </c:pt>
                <c:pt idx="27">
                  <c:v>67.099863201094394</c:v>
                </c:pt>
                <c:pt idx="28">
                  <c:v>43.091655266757861</c:v>
                </c:pt>
                <c:pt idx="29">
                  <c:v>60.943912448700409</c:v>
                </c:pt>
                <c:pt idx="30">
                  <c:v>60.328317373461005</c:v>
                </c:pt>
                <c:pt idx="31">
                  <c:v>80.642954856361143</c:v>
                </c:pt>
                <c:pt idx="32">
                  <c:v>81.258549931600541</c:v>
                </c:pt>
                <c:pt idx="33">
                  <c:v>65.868673050615584</c:v>
                </c:pt>
                <c:pt idx="34">
                  <c:v>75.102599179206564</c:v>
                </c:pt>
              </c:numCache>
            </c:numRef>
          </c:yVal>
          <c:smooth val="0"/>
          <c:extLst>
            <c:ext xmlns:c16="http://schemas.microsoft.com/office/drawing/2014/chart" uri="{C3380CC4-5D6E-409C-BE32-E72D297353CC}">
              <c16:uniqueId val="{00000007-A3DF-44C4-A0D2-C8AC140EF413}"/>
            </c:ext>
          </c:extLst>
        </c:ser>
        <c:ser>
          <c:idx val="8"/>
          <c:order val="8"/>
          <c:tx>
            <c:strRef>
              <c:f>'BSO SUM'!$P$2</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SUM'!$V$4</c:f>
                <c:numCache>
                  <c:formatCode>General</c:formatCode>
                  <c:ptCount val="1"/>
                  <c:pt idx="0">
                    <c:v>14.259983467953397</c:v>
                  </c:pt>
                </c:numCache>
              </c:numRef>
            </c:plus>
            <c:minus>
              <c:numRef>
                <c:f>'BSO SUM'!$V$4</c:f>
                <c:numCache>
                  <c:formatCode>General</c:formatCode>
                  <c:ptCount val="1"/>
                  <c:pt idx="0">
                    <c:v>14.259983467953397</c:v>
                  </c:pt>
                </c:numCache>
              </c:numRef>
            </c:minus>
            <c:spPr>
              <a:noFill/>
              <a:ln w="9525" cap="flat" cmpd="sng" algn="ctr">
                <a:solidFill>
                  <a:schemeClr val="tx1"/>
                </a:solidFill>
                <a:round/>
              </a:ln>
              <a:effectLst/>
            </c:spPr>
          </c:errBars>
          <c:xVal>
            <c:numRef>
              <c:f>'BSO SUM'!$AA$3</c:f>
              <c:numCache>
                <c:formatCode>General</c:formatCode>
                <c:ptCount val="1"/>
                <c:pt idx="0">
                  <c:v>5</c:v>
                </c:pt>
              </c:numCache>
            </c:numRef>
          </c:xVal>
          <c:yVal>
            <c:numRef>
              <c:f>'BSO SUM'!$P$4</c:f>
              <c:numCache>
                <c:formatCode>General</c:formatCode>
                <c:ptCount val="1"/>
                <c:pt idx="0">
                  <c:v>99.999999999999986</c:v>
                </c:pt>
              </c:numCache>
            </c:numRef>
          </c:yVal>
          <c:smooth val="0"/>
          <c:extLst>
            <c:ext xmlns:c16="http://schemas.microsoft.com/office/drawing/2014/chart" uri="{C3380CC4-5D6E-409C-BE32-E72D297353CC}">
              <c16:uniqueId val="{00000008-A3DF-44C4-A0D2-C8AC140EF413}"/>
            </c:ext>
          </c:extLst>
        </c:ser>
        <c:ser>
          <c:idx val="9"/>
          <c:order val="9"/>
          <c:tx>
            <c:strRef>
              <c:f>'BSO SUM'!$P$2</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SUM'!$V$3</c:f>
                <c:numCache>
                  <c:formatCode>General</c:formatCode>
                  <c:ptCount val="1"/>
                  <c:pt idx="0">
                    <c:v>9.4686199134288067</c:v>
                  </c:pt>
                </c:numCache>
              </c:numRef>
            </c:plus>
            <c:minus>
              <c:numRef>
                <c:f>'BSO SUM'!$V$3</c:f>
                <c:numCache>
                  <c:formatCode>General</c:formatCode>
                  <c:ptCount val="1"/>
                  <c:pt idx="0">
                    <c:v>9.4686199134288067</c:v>
                  </c:pt>
                </c:numCache>
              </c:numRef>
            </c:minus>
            <c:spPr>
              <a:noFill/>
              <a:ln w="9525" cap="flat" cmpd="sng" algn="ctr">
                <a:solidFill>
                  <a:schemeClr val="tx1"/>
                </a:solidFill>
                <a:round/>
              </a:ln>
              <a:effectLst/>
            </c:spPr>
          </c:errBars>
          <c:xVal>
            <c:numRef>
              <c:f>'BSO SUM'!$AJ$3</c:f>
              <c:numCache>
                <c:formatCode>General</c:formatCode>
                <c:ptCount val="1"/>
                <c:pt idx="0">
                  <c:v>10</c:v>
                </c:pt>
              </c:numCache>
            </c:numRef>
          </c:xVal>
          <c:yVal>
            <c:numRef>
              <c:f>'BSO SUM'!$P$3</c:f>
              <c:numCache>
                <c:formatCode>General</c:formatCode>
                <c:ptCount val="1"/>
                <c:pt idx="0">
                  <c:v>100.00000000000001</c:v>
                </c:pt>
              </c:numCache>
            </c:numRef>
          </c:yVal>
          <c:smooth val="0"/>
          <c:extLst>
            <c:ext xmlns:c16="http://schemas.microsoft.com/office/drawing/2014/chart" uri="{C3380CC4-5D6E-409C-BE32-E72D297353CC}">
              <c16:uniqueId val="{00000009-A3DF-44C4-A0D2-C8AC140EF413}"/>
            </c:ext>
          </c:extLst>
        </c:ser>
        <c:ser>
          <c:idx val="10"/>
          <c:order val="10"/>
          <c:tx>
            <c:strRef>
              <c:f>'BSO SUM'!$Q$2</c:f>
              <c:strCache>
                <c:ptCount val="1"/>
                <c:pt idx="0">
                  <c:v>BSO (100uM)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SUM'!$W$4</c:f>
                <c:numCache>
                  <c:formatCode>General</c:formatCode>
                  <c:ptCount val="1"/>
                  <c:pt idx="0">
                    <c:v>19.276424628028625</c:v>
                  </c:pt>
                </c:numCache>
              </c:numRef>
            </c:plus>
            <c:minus>
              <c:numRef>
                <c:f>'BSO SUM'!$W$4</c:f>
                <c:numCache>
                  <c:formatCode>General</c:formatCode>
                  <c:ptCount val="1"/>
                  <c:pt idx="0">
                    <c:v>19.276424628028625</c:v>
                  </c:pt>
                </c:numCache>
              </c:numRef>
            </c:minus>
            <c:spPr>
              <a:noFill/>
              <a:ln w="9525" cap="flat" cmpd="sng" algn="ctr">
                <a:solidFill>
                  <a:schemeClr val="tx1"/>
                </a:solidFill>
                <a:round/>
              </a:ln>
              <a:effectLst/>
            </c:spPr>
          </c:errBars>
          <c:xVal>
            <c:numRef>
              <c:f>'BSO SUM'!$AC$3</c:f>
              <c:numCache>
                <c:formatCode>General</c:formatCode>
                <c:ptCount val="1"/>
                <c:pt idx="0">
                  <c:v>25</c:v>
                </c:pt>
              </c:numCache>
            </c:numRef>
          </c:xVal>
          <c:yVal>
            <c:numRef>
              <c:f>'BSO SUM'!$Q$4</c:f>
              <c:numCache>
                <c:formatCode>General</c:formatCode>
                <c:ptCount val="1"/>
                <c:pt idx="0">
                  <c:v>95.752898970854091</c:v>
                </c:pt>
              </c:numCache>
            </c:numRef>
          </c:yVal>
          <c:smooth val="0"/>
          <c:extLst>
            <c:ext xmlns:c16="http://schemas.microsoft.com/office/drawing/2014/chart" uri="{C3380CC4-5D6E-409C-BE32-E72D297353CC}">
              <c16:uniqueId val="{0000000A-A3DF-44C4-A0D2-C8AC140EF413}"/>
            </c:ext>
          </c:extLst>
        </c:ser>
        <c:ser>
          <c:idx val="11"/>
          <c:order val="11"/>
          <c:tx>
            <c:strRef>
              <c:f>'BSO SUM'!$Q$2</c:f>
              <c:strCache>
                <c:ptCount val="1"/>
                <c:pt idx="0">
                  <c:v>BSO (100uM)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SUM'!$W$3</c:f>
                <c:numCache>
                  <c:formatCode>General</c:formatCode>
                  <c:ptCount val="1"/>
                  <c:pt idx="0">
                    <c:v>11.307435714086303</c:v>
                  </c:pt>
                </c:numCache>
              </c:numRef>
            </c:plus>
            <c:minus>
              <c:numRef>
                <c:f>'BSO SUM'!$W$3</c:f>
                <c:numCache>
                  <c:formatCode>General</c:formatCode>
                  <c:ptCount val="1"/>
                  <c:pt idx="0">
                    <c:v>11.307435714086303</c:v>
                  </c:pt>
                </c:numCache>
              </c:numRef>
            </c:minus>
            <c:spPr>
              <a:noFill/>
              <a:ln w="9525" cap="flat" cmpd="sng" algn="ctr">
                <a:solidFill>
                  <a:schemeClr val="tx1"/>
                </a:solidFill>
                <a:round/>
              </a:ln>
              <a:effectLst/>
            </c:spPr>
          </c:errBars>
          <c:xVal>
            <c:numRef>
              <c:f>'BSO SUM'!$AL$3</c:f>
              <c:numCache>
                <c:formatCode>General</c:formatCode>
                <c:ptCount val="1"/>
                <c:pt idx="0">
                  <c:v>30</c:v>
                </c:pt>
              </c:numCache>
            </c:numRef>
          </c:xVal>
          <c:yVal>
            <c:numRef>
              <c:f>'BSO SUM'!$Q$3</c:f>
              <c:numCache>
                <c:formatCode>General</c:formatCode>
                <c:ptCount val="1"/>
                <c:pt idx="0">
                  <c:v>100.81814773370427</c:v>
                </c:pt>
              </c:numCache>
            </c:numRef>
          </c:yVal>
          <c:smooth val="0"/>
          <c:extLst>
            <c:ext xmlns:c16="http://schemas.microsoft.com/office/drawing/2014/chart" uri="{C3380CC4-5D6E-409C-BE32-E72D297353CC}">
              <c16:uniqueId val="{0000000B-A3DF-44C4-A0D2-C8AC140EF413}"/>
            </c:ext>
          </c:extLst>
        </c:ser>
        <c:ser>
          <c:idx val="12"/>
          <c:order val="12"/>
          <c:tx>
            <c:strRef>
              <c:f>'BSO SUM'!$R$2</c:f>
              <c:strCache>
                <c:ptCount val="1"/>
                <c:pt idx="0">
                  <c:v>Sq (10uM)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SUM'!$X$4</c:f>
                <c:numCache>
                  <c:formatCode>General</c:formatCode>
                  <c:ptCount val="1"/>
                  <c:pt idx="0">
                    <c:v>14.062376366090524</c:v>
                  </c:pt>
                </c:numCache>
              </c:numRef>
            </c:plus>
            <c:minus>
              <c:numRef>
                <c:f>'BSO SUM'!$X$4</c:f>
                <c:numCache>
                  <c:formatCode>General</c:formatCode>
                  <c:ptCount val="1"/>
                  <c:pt idx="0">
                    <c:v>14.062376366090524</c:v>
                  </c:pt>
                </c:numCache>
              </c:numRef>
            </c:minus>
            <c:spPr>
              <a:noFill/>
              <a:ln w="9525" cap="flat" cmpd="sng" algn="ctr">
                <a:solidFill>
                  <a:schemeClr val="tx1"/>
                </a:solidFill>
                <a:round/>
              </a:ln>
              <a:effectLst/>
            </c:spPr>
          </c:errBars>
          <c:xVal>
            <c:numRef>
              <c:f>'BSO SUM'!$AE$3</c:f>
              <c:numCache>
                <c:formatCode>General</c:formatCode>
                <c:ptCount val="1"/>
                <c:pt idx="0">
                  <c:v>45</c:v>
                </c:pt>
              </c:numCache>
            </c:numRef>
          </c:xVal>
          <c:yVal>
            <c:numRef>
              <c:f>'BSO SUM'!$R$4</c:f>
              <c:numCache>
                <c:formatCode>General</c:formatCode>
                <c:ptCount val="1"/>
                <c:pt idx="0">
                  <c:v>73.518083238805033</c:v>
                </c:pt>
              </c:numCache>
            </c:numRef>
          </c:yVal>
          <c:smooth val="0"/>
          <c:extLst>
            <c:ext xmlns:c16="http://schemas.microsoft.com/office/drawing/2014/chart" uri="{C3380CC4-5D6E-409C-BE32-E72D297353CC}">
              <c16:uniqueId val="{0000000C-A3DF-44C4-A0D2-C8AC140EF413}"/>
            </c:ext>
          </c:extLst>
        </c:ser>
        <c:ser>
          <c:idx val="13"/>
          <c:order val="13"/>
          <c:tx>
            <c:strRef>
              <c:f>'BSO SUM'!$R$2</c:f>
              <c:strCache>
                <c:ptCount val="1"/>
                <c:pt idx="0">
                  <c:v>Sq (10uM)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SUM'!$X$3</c:f>
                <c:numCache>
                  <c:formatCode>General</c:formatCode>
                  <c:ptCount val="1"/>
                  <c:pt idx="0">
                    <c:v>13.214650028821715</c:v>
                  </c:pt>
                </c:numCache>
              </c:numRef>
            </c:plus>
            <c:minus>
              <c:numRef>
                <c:f>'BSO SUM'!$X$3</c:f>
                <c:numCache>
                  <c:formatCode>General</c:formatCode>
                  <c:ptCount val="1"/>
                  <c:pt idx="0">
                    <c:v>13.214650028821715</c:v>
                  </c:pt>
                </c:numCache>
              </c:numRef>
            </c:minus>
            <c:spPr>
              <a:noFill/>
              <a:ln w="9525" cap="flat" cmpd="sng" algn="ctr">
                <a:solidFill>
                  <a:schemeClr val="tx1"/>
                </a:solidFill>
                <a:round/>
              </a:ln>
              <a:effectLst/>
            </c:spPr>
          </c:errBars>
          <c:xVal>
            <c:numRef>
              <c:f>'BSO SUM'!$AN$3</c:f>
              <c:numCache>
                <c:formatCode>General</c:formatCode>
                <c:ptCount val="1"/>
                <c:pt idx="0">
                  <c:v>50</c:v>
                </c:pt>
              </c:numCache>
            </c:numRef>
          </c:xVal>
          <c:yVal>
            <c:numRef>
              <c:f>'BSO SUM'!$R$3</c:f>
              <c:numCache>
                <c:formatCode>General</c:formatCode>
                <c:ptCount val="1"/>
                <c:pt idx="0">
                  <c:v>44.699752544530583</c:v>
                </c:pt>
              </c:numCache>
            </c:numRef>
          </c:yVal>
          <c:smooth val="0"/>
          <c:extLst>
            <c:ext xmlns:c16="http://schemas.microsoft.com/office/drawing/2014/chart" uri="{C3380CC4-5D6E-409C-BE32-E72D297353CC}">
              <c16:uniqueId val="{0000000D-A3DF-44C4-A0D2-C8AC140EF413}"/>
            </c:ext>
          </c:extLst>
        </c:ser>
        <c:ser>
          <c:idx val="14"/>
          <c:order val="14"/>
          <c:tx>
            <c:strRef>
              <c:f>'BSO SUM'!$S$2</c:f>
              <c:strCache>
                <c:ptCount val="1"/>
                <c:pt idx="0">
                  <c:v>Sq+BSO</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SUM'!$Y$4</c:f>
                <c:numCache>
                  <c:formatCode>General</c:formatCode>
                  <c:ptCount val="1"/>
                  <c:pt idx="0">
                    <c:v>16.088573555564995</c:v>
                  </c:pt>
                </c:numCache>
              </c:numRef>
            </c:plus>
            <c:minus>
              <c:numRef>
                <c:f>'BSO SUM'!$Y$4</c:f>
                <c:numCache>
                  <c:formatCode>General</c:formatCode>
                  <c:ptCount val="1"/>
                  <c:pt idx="0">
                    <c:v>16.088573555564995</c:v>
                  </c:pt>
                </c:numCache>
              </c:numRef>
            </c:minus>
            <c:spPr>
              <a:noFill/>
              <a:ln w="9525" cap="flat" cmpd="sng" algn="ctr">
                <a:solidFill>
                  <a:schemeClr val="tx1"/>
                </a:solidFill>
                <a:round/>
              </a:ln>
              <a:effectLst/>
            </c:spPr>
          </c:errBars>
          <c:xVal>
            <c:numRef>
              <c:f>'BSO SUM'!$AG$3</c:f>
              <c:numCache>
                <c:formatCode>General</c:formatCode>
                <c:ptCount val="1"/>
                <c:pt idx="0">
                  <c:v>65</c:v>
                </c:pt>
              </c:numCache>
            </c:numRef>
          </c:xVal>
          <c:yVal>
            <c:numRef>
              <c:f>'BSO SUM'!$S$4</c:f>
              <c:numCache>
                <c:formatCode>General</c:formatCode>
                <c:ptCount val="1"/>
                <c:pt idx="0">
                  <c:v>67.782373820629985</c:v>
                </c:pt>
              </c:numCache>
            </c:numRef>
          </c:yVal>
          <c:smooth val="0"/>
          <c:extLst>
            <c:ext xmlns:c16="http://schemas.microsoft.com/office/drawing/2014/chart" uri="{C3380CC4-5D6E-409C-BE32-E72D297353CC}">
              <c16:uniqueId val="{0000000E-A3DF-44C4-A0D2-C8AC140EF413}"/>
            </c:ext>
          </c:extLst>
        </c:ser>
        <c:ser>
          <c:idx val="15"/>
          <c:order val="15"/>
          <c:tx>
            <c:strRef>
              <c:f>'BSO SUM'!$S$2</c:f>
              <c:strCache>
                <c:ptCount val="1"/>
                <c:pt idx="0">
                  <c:v>Sq+BSO</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'BSO SUM'!$Y$3</c:f>
                <c:numCache>
                  <c:formatCode>General</c:formatCode>
                  <c:ptCount val="1"/>
                  <c:pt idx="0">
                    <c:v>6.9849304648234707</c:v>
                  </c:pt>
                </c:numCache>
              </c:numRef>
            </c:plus>
            <c:minus>
              <c:numRef>
                <c:f>'BSO SUM'!$Y$3</c:f>
                <c:numCache>
                  <c:formatCode>General</c:formatCode>
                  <c:ptCount val="1"/>
                  <c:pt idx="0">
                    <c:v>6.9849304648234707</c:v>
                  </c:pt>
                </c:numCache>
              </c:numRef>
            </c:minus>
            <c:spPr>
              <a:noFill/>
              <a:ln w="9525" cap="flat" cmpd="sng" algn="ctr">
                <a:solidFill>
                  <a:schemeClr val="tx1"/>
                </a:solidFill>
                <a:round/>
              </a:ln>
              <a:effectLst/>
            </c:spPr>
          </c:errBars>
          <c:xVal>
            <c:numRef>
              <c:f>'BSO SUM'!$AP$3</c:f>
              <c:numCache>
                <c:formatCode>General</c:formatCode>
                <c:ptCount val="1"/>
                <c:pt idx="0">
                  <c:v>70</c:v>
                </c:pt>
              </c:numCache>
            </c:numRef>
          </c:xVal>
          <c:yVal>
            <c:numRef>
              <c:f>'BSO SUM'!$S$3</c:f>
              <c:numCache>
                <c:formatCode>General</c:formatCode>
                <c:ptCount val="1"/>
                <c:pt idx="0">
                  <c:v>22.577852037742939</c:v>
                </c:pt>
              </c:numCache>
            </c:numRef>
          </c:yVal>
          <c:smooth val="0"/>
          <c:extLst>
            <c:ext xmlns:c16="http://schemas.microsoft.com/office/drawing/2014/chart" uri="{C3380CC4-5D6E-409C-BE32-E72D297353CC}">
              <c16:uniqueId val="{0000000F-A3DF-44C4-A0D2-C8AC140EF413}"/>
            </c:ext>
          </c:extLst>
        </c:ser>
        <c:dLbls>
          <c:showLegendKey val="0"/>
          <c:showVal val="0"/>
          <c:showCatName val="0"/>
          <c:showSerName val="0"/>
          <c:showPercent val="0"/>
          <c:showBubbleSize val="0"/>
        </c:dLbls>
        <c:axId val="560583720"/>
        <c:axId val="560578800"/>
      </c:scatterChart>
      <c:valAx>
        <c:axId val="560583720"/>
        <c:scaling>
          <c:orientation val="minMax"/>
          <c:max val="75"/>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78800"/>
        <c:crosses val="autoZero"/>
        <c:crossBetween val="midCat"/>
      </c:valAx>
      <c:valAx>
        <c:axId val="560578800"/>
        <c:scaling>
          <c:orientation val="minMax"/>
          <c:max val="15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83720"/>
        <c:crosses val="autoZero"/>
        <c:crossBetween val="midCat"/>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'IC50 Levene''s Welch Games-H'!$CI$2</c:f>
              <c:strCache>
                <c:ptCount val="1"/>
                <c:pt idx="0">
                  <c:v>Control</c:v>
                </c:pt>
              </c:strCache>
            </c:strRef>
          </c:tx>
          <c:spPr>
            <a:ln w="19050" cap="rnd">
              <a:noFill/>
              <a:round/>
            </a:ln>
            <a:effectLst/>
          </c:spPr>
          <c:marker>
            <c:symbol val="circle"/>
            <c:size val="5"/>
            <c:spPr>
              <a:solidFill>
                <a:schemeClr val="bg1"/>
              </a:solidFill>
              <a:ln w="9525">
                <a:solidFill>
                  <a:schemeClr val="tx1"/>
                </a:solidFill>
              </a:ln>
              <a:effectLst/>
            </c:spPr>
          </c:marker>
          <c:xVal>
            <c:numRef>
              <c:f>'IC50 Levene''s Welch Games-H'!$CH$3:$CH$41</c:f>
              <c:numCache>
                <c:formatCode>General</c:formatCode>
                <c:ptCount val="39"/>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pt idx="31">
                  <c:v>10</c:v>
                </c:pt>
                <c:pt idx="32">
                  <c:v>10</c:v>
                </c:pt>
                <c:pt idx="33">
                  <c:v>10</c:v>
                </c:pt>
                <c:pt idx="34">
                  <c:v>10</c:v>
                </c:pt>
                <c:pt idx="35">
                  <c:v>10</c:v>
                </c:pt>
                <c:pt idx="36">
                  <c:v>10</c:v>
                </c:pt>
                <c:pt idx="37">
                  <c:v>10</c:v>
                </c:pt>
                <c:pt idx="38">
                  <c:v>10</c:v>
                </c:pt>
              </c:numCache>
            </c:numRef>
          </c:xVal>
          <c:yVal>
            <c:numRef>
              <c:f>'IC50 Levene''s Welch Games-H'!$CI$3:$CI$41</c:f>
              <c:numCache>
                <c:formatCode>General</c:formatCode>
                <c:ptCount val="39"/>
                <c:pt idx="0">
                  <c:v>77.828663793103445</c:v>
                </c:pt>
                <c:pt idx="1">
                  <c:v>80.980603448275858</c:v>
                </c:pt>
                <c:pt idx="2">
                  <c:v>88.32255610498288</c:v>
                </c:pt>
                <c:pt idx="3">
                  <c:v>88.664891593761894</c:v>
                </c:pt>
                <c:pt idx="4">
                  <c:v>88.713814584096738</c:v>
                </c:pt>
                <c:pt idx="5">
                  <c:v>88.739224137931032</c:v>
                </c:pt>
                <c:pt idx="6">
                  <c:v>88.878235858101633</c:v>
                </c:pt>
                <c:pt idx="7">
                  <c:v>92.231404958677672</c:v>
                </c:pt>
                <c:pt idx="8">
                  <c:v>94.979846097471594</c:v>
                </c:pt>
                <c:pt idx="9">
                  <c:v>95.043103448275858</c:v>
                </c:pt>
                <c:pt idx="10">
                  <c:v>95.781399808245439</c:v>
                </c:pt>
                <c:pt idx="11">
                  <c:v>96.299010626603149</c:v>
                </c:pt>
                <c:pt idx="12">
                  <c:v>96.982758620689651</c:v>
                </c:pt>
                <c:pt idx="13">
                  <c:v>97.252066115702476</c:v>
                </c:pt>
                <c:pt idx="14">
                  <c:v>97.252066115702476</c:v>
                </c:pt>
                <c:pt idx="15">
                  <c:v>97.907949790794987</c:v>
                </c:pt>
                <c:pt idx="16">
                  <c:v>98.607548552583353</c:v>
                </c:pt>
                <c:pt idx="17">
                  <c:v>99.277291745911</c:v>
                </c:pt>
                <c:pt idx="18">
                  <c:v>99.483471074380162</c:v>
                </c:pt>
                <c:pt idx="19">
                  <c:v>99.59692194943203</c:v>
                </c:pt>
                <c:pt idx="20">
                  <c:v>99.892241379310349</c:v>
                </c:pt>
                <c:pt idx="21">
                  <c:v>100.59917355371898</c:v>
                </c:pt>
                <c:pt idx="22">
                  <c:v>101.67364016736403</c:v>
                </c:pt>
                <c:pt idx="23">
                  <c:v>101.71487603305785</c:v>
                </c:pt>
                <c:pt idx="24">
                  <c:v>102.08677685950411</c:v>
                </c:pt>
                <c:pt idx="25">
                  <c:v>103.38951997068524</c:v>
                </c:pt>
                <c:pt idx="26">
                  <c:v>103.55441553682667</c:v>
                </c:pt>
                <c:pt idx="27">
                  <c:v>103.72765310003804</c:v>
                </c:pt>
                <c:pt idx="28">
                  <c:v>103.94628099173553</c:v>
                </c:pt>
                <c:pt idx="29">
                  <c:v>104.06998858881704</c:v>
                </c:pt>
                <c:pt idx="30">
                  <c:v>105.03847563209968</c:v>
                </c:pt>
                <c:pt idx="31">
                  <c:v>105.43388429752065</c:v>
                </c:pt>
                <c:pt idx="32">
                  <c:v>105.43933054393307</c:v>
                </c:pt>
                <c:pt idx="33">
                  <c:v>109.82044705020154</c:v>
                </c:pt>
                <c:pt idx="34">
                  <c:v>110.91669836439712</c:v>
                </c:pt>
                <c:pt idx="35">
                  <c:v>115.34036433365291</c:v>
                </c:pt>
                <c:pt idx="36">
                  <c:v>118.07650862068965</c:v>
                </c:pt>
                <c:pt idx="37">
                  <c:v>119.04633620689656</c:v>
                </c:pt>
                <c:pt idx="38">
                  <c:v>123.41056034482759</c:v>
                </c:pt>
              </c:numCache>
            </c:numRef>
          </c:yVal>
          <c:smooth val="0"/>
          <c:extLst>
            <c:ext xmlns:c16="http://schemas.microsoft.com/office/drawing/2014/chart" uri="{C3380CC4-5D6E-409C-BE32-E72D297353CC}">
              <c16:uniqueId val="{00000000-774B-45FE-9124-6C6FE5534F62}"/>
            </c:ext>
          </c:extLst>
        </c:ser>
        <c:ser>
          <c:idx val="1"/>
          <c:order val="1"/>
          <c:tx>
            <c:strRef>
              <c:f>'IC50 Levene''s Welch Games-H'!$CK$2</c:f>
              <c:strCache>
                <c:ptCount val="1"/>
                <c:pt idx="0">
                  <c:v>TMZ</c:v>
                </c:pt>
              </c:strCache>
            </c:strRef>
          </c:tx>
          <c:spPr>
            <a:ln w="25400" cap="rnd">
              <a:noFill/>
              <a:round/>
            </a:ln>
            <a:effectLst/>
          </c:spPr>
          <c:marker>
            <c:symbol val="circle"/>
            <c:size val="5"/>
            <c:spPr>
              <a:solidFill>
                <a:sysClr val="windowText" lastClr="000000"/>
              </a:solidFill>
              <a:ln w="9525">
                <a:solidFill>
                  <a:schemeClr val="tx1"/>
                </a:solidFill>
              </a:ln>
              <a:effectLst/>
            </c:spPr>
          </c:marker>
          <c:xVal>
            <c:numRef>
              <c:f>'IC50 Levene''s Welch Games-H'!$CJ$3:$CJ$23</c:f>
              <c:numCache>
                <c:formatCode>General</c:formatCode>
                <c:ptCount val="21"/>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15</c:v>
                </c:pt>
                <c:pt idx="19">
                  <c:v>15</c:v>
                </c:pt>
                <c:pt idx="20">
                  <c:v>15</c:v>
                </c:pt>
              </c:numCache>
            </c:numRef>
          </c:xVal>
          <c:yVal>
            <c:numRef>
              <c:f>'IC50 Levene''s Welch Games-H'!$CK$3:$CK$23</c:f>
              <c:numCache>
                <c:formatCode>General</c:formatCode>
                <c:ptCount val="21"/>
                <c:pt idx="0">
                  <c:v>60.371767241379303</c:v>
                </c:pt>
                <c:pt idx="1">
                  <c:v>70.863446177253721</c:v>
                </c:pt>
                <c:pt idx="2">
                  <c:v>74.496644295302005</c:v>
                </c:pt>
                <c:pt idx="3">
                  <c:v>75.071907957814005</c:v>
                </c:pt>
                <c:pt idx="4">
                  <c:v>77.085330776605943</c:v>
                </c:pt>
                <c:pt idx="5">
                  <c:v>80.495689655172413</c:v>
                </c:pt>
                <c:pt idx="6">
                  <c:v>81.818181818181827</c:v>
                </c:pt>
                <c:pt idx="7">
                  <c:v>85.34482758620689</c:v>
                </c:pt>
                <c:pt idx="8">
                  <c:v>87.042025862068968</c:v>
                </c:pt>
                <c:pt idx="9">
                  <c:v>87.769396551724128</c:v>
                </c:pt>
                <c:pt idx="10">
                  <c:v>89.691898060098907</c:v>
                </c:pt>
                <c:pt idx="11">
                  <c:v>90.921336206896555</c:v>
                </c:pt>
                <c:pt idx="12">
                  <c:v>91.40625</c:v>
                </c:pt>
                <c:pt idx="13">
                  <c:v>92.37607758620689</c:v>
                </c:pt>
                <c:pt idx="14">
                  <c:v>94.073275862068968</c:v>
                </c:pt>
                <c:pt idx="15">
                  <c:v>95.169265880562961</c:v>
                </c:pt>
                <c:pt idx="16">
                  <c:v>102.70064663370104</c:v>
                </c:pt>
                <c:pt idx="17">
                  <c:v>105.09699505515407</c:v>
                </c:pt>
                <c:pt idx="18">
                  <c:v>113.65538227462915</c:v>
                </c:pt>
                <c:pt idx="19">
                  <c:v>117.42107265119819</c:v>
                </c:pt>
                <c:pt idx="20">
                  <c:v>120.84442753898821</c:v>
                </c:pt>
              </c:numCache>
            </c:numRef>
          </c:yVal>
          <c:smooth val="0"/>
          <c:extLst>
            <c:ext xmlns:c16="http://schemas.microsoft.com/office/drawing/2014/chart" uri="{C3380CC4-5D6E-409C-BE32-E72D297353CC}">
              <c16:uniqueId val="{00000001-774B-45FE-9124-6C6FE5534F62}"/>
            </c:ext>
          </c:extLst>
        </c:ser>
        <c:ser>
          <c:idx val="2"/>
          <c:order val="2"/>
          <c:tx>
            <c:strRef>
              <c:f>'IC50 Levene''s Welch Games-H'!$CM$2</c:f>
              <c:strCache>
                <c:ptCount val="1"/>
                <c:pt idx="0">
                  <c:v>Sq</c:v>
                </c:pt>
              </c:strCache>
            </c:strRef>
          </c:tx>
          <c:spPr>
            <a:ln w="25400" cap="rnd">
              <a:noFill/>
              <a:round/>
            </a:ln>
            <a:effectLst/>
          </c:spPr>
          <c:marker>
            <c:symbol val="circle"/>
            <c:size val="5"/>
            <c:spPr>
              <a:solidFill>
                <a:schemeClr val="bg1"/>
              </a:solidFill>
              <a:ln w="9525">
                <a:solidFill>
                  <a:schemeClr val="tx1"/>
                </a:solidFill>
              </a:ln>
              <a:effectLst/>
            </c:spPr>
          </c:marker>
          <c:xVal>
            <c:numRef>
              <c:f>'IC50 Levene''s Welch Games-H'!$CL$3:$CL$17</c:f>
              <c:numCache>
                <c:formatCode>General</c:formatCode>
                <c:ptCount val="15"/>
                <c:pt idx="0">
                  <c:v>30</c:v>
                </c:pt>
                <c:pt idx="1">
                  <c:v>30</c:v>
                </c:pt>
                <c:pt idx="2">
                  <c:v>30</c:v>
                </c:pt>
                <c:pt idx="3">
                  <c:v>30</c:v>
                </c:pt>
                <c:pt idx="4">
                  <c:v>30</c:v>
                </c:pt>
                <c:pt idx="5">
                  <c:v>30</c:v>
                </c:pt>
                <c:pt idx="6">
                  <c:v>30</c:v>
                </c:pt>
                <c:pt idx="7">
                  <c:v>30</c:v>
                </c:pt>
                <c:pt idx="8">
                  <c:v>30</c:v>
                </c:pt>
                <c:pt idx="9">
                  <c:v>30</c:v>
                </c:pt>
                <c:pt idx="10">
                  <c:v>30</c:v>
                </c:pt>
                <c:pt idx="11">
                  <c:v>30</c:v>
                </c:pt>
                <c:pt idx="12">
                  <c:v>30</c:v>
                </c:pt>
                <c:pt idx="13">
                  <c:v>30</c:v>
                </c:pt>
                <c:pt idx="14">
                  <c:v>30</c:v>
                </c:pt>
              </c:numCache>
            </c:numRef>
          </c:xVal>
          <c:yVal>
            <c:numRef>
              <c:f>'IC50 Levene''s Welch Games-H'!$CM$3:$CM$17</c:f>
              <c:numCache>
                <c:formatCode>General</c:formatCode>
                <c:ptCount val="15"/>
                <c:pt idx="0">
                  <c:v>47.962962962962962</c:v>
                </c:pt>
                <c:pt idx="1">
                  <c:v>55.185185185185183</c:v>
                </c:pt>
                <c:pt idx="2">
                  <c:v>59.259259259259252</c:v>
                </c:pt>
                <c:pt idx="3">
                  <c:v>59.303187546330619</c:v>
                </c:pt>
                <c:pt idx="4">
                  <c:v>62.861378799110454</c:v>
                </c:pt>
                <c:pt idx="5">
                  <c:v>69.977761304670125</c:v>
                </c:pt>
                <c:pt idx="6">
                  <c:v>72.349888806523353</c:v>
                </c:pt>
                <c:pt idx="7">
                  <c:v>74.128984432913271</c:v>
                </c:pt>
                <c:pt idx="8">
                  <c:v>77.687175685693106</c:v>
                </c:pt>
                <c:pt idx="9">
                  <c:v>79.646017699115035</c:v>
                </c:pt>
                <c:pt idx="10">
                  <c:v>87.175685693106004</c:v>
                </c:pt>
                <c:pt idx="11">
                  <c:v>87.610619469026545</c:v>
                </c:pt>
                <c:pt idx="12">
                  <c:v>88.748419721871045</c:v>
                </c:pt>
                <c:pt idx="13">
                  <c:v>89.547813194959218</c:v>
                </c:pt>
                <c:pt idx="14">
                  <c:v>91.32690882134915</c:v>
                </c:pt>
              </c:numCache>
            </c:numRef>
          </c:yVal>
          <c:smooth val="0"/>
          <c:extLst>
            <c:ext xmlns:c16="http://schemas.microsoft.com/office/drawing/2014/chart" uri="{C3380CC4-5D6E-409C-BE32-E72D297353CC}">
              <c16:uniqueId val="{00000002-774B-45FE-9124-6C6FE5534F62}"/>
            </c:ext>
          </c:extLst>
        </c:ser>
        <c:ser>
          <c:idx val="3"/>
          <c:order val="3"/>
          <c:tx>
            <c:strRef>
              <c:f>'IC50 Levene''s Welch Games-H'!$CO$2</c:f>
              <c:strCache>
                <c:ptCount val="1"/>
                <c:pt idx="0">
                  <c:v>Q</c:v>
                </c:pt>
              </c:strCache>
            </c:strRef>
          </c:tx>
          <c:spPr>
            <a:ln w="25400" cap="rnd">
              <a:noFill/>
              <a:round/>
            </a:ln>
            <a:effectLst/>
          </c:spPr>
          <c:marker>
            <c:symbol val="circle"/>
            <c:size val="5"/>
            <c:spPr>
              <a:solidFill>
                <a:schemeClr val="bg1"/>
              </a:solidFill>
              <a:ln w="9525">
                <a:solidFill>
                  <a:schemeClr val="tx1"/>
                </a:solidFill>
              </a:ln>
              <a:effectLst/>
            </c:spPr>
          </c:marker>
          <c:xVal>
            <c:numRef>
              <c:f>'IC50 Levene''s Welch Games-H'!$CN$3:$CN$23</c:f>
              <c:numCache>
                <c:formatCode>General</c:formatCode>
                <c:ptCount val="21"/>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numCache>
            </c:numRef>
          </c:xVal>
          <c:yVal>
            <c:numRef>
              <c:f>'IC50 Levene''s Welch Games-H'!$CO$3:$CO$23</c:f>
              <c:numCache>
                <c:formatCode>General</c:formatCode>
                <c:ptCount val="21"/>
                <c:pt idx="0">
                  <c:v>65.043742868010654</c:v>
                </c:pt>
                <c:pt idx="1">
                  <c:v>66.730584851390219</c:v>
                </c:pt>
                <c:pt idx="2">
                  <c:v>66.730584851390219</c:v>
                </c:pt>
                <c:pt idx="3">
                  <c:v>67.645474137931032</c:v>
                </c:pt>
                <c:pt idx="4">
                  <c:v>69.585129310344826</c:v>
                </c:pt>
                <c:pt idx="5">
                  <c:v>69.827586206896555</c:v>
                </c:pt>
                <c:pt idx="6">
                  <c:v>70.521110688474707</c:v>
                </c:pt>
                <c:pt idx="7">
                  <c:v>71.205781666032721</c:v>
                </c:pt>
                <c:pt idx="8">
                  <c:v>71.205781666032721</c:v>
                </c:pt>
                <c:pt idx="9">
                  <c:v>71.205781666032721</c:v>
                </c:pt>
                <c:pt idx="10">
                  <c:v>71.524784482758619</c:v>
                </c:pt>
                <c:pt idx="11">
                  <c:v>71.890452643590734</c:v>
                </c:pt>
                <c:pt idx="12">
                  <c:v>73.944465576264747</c:v>
                </c:pt>
                <c:pt idx="13">
                  <c:v>73.949353448275858</c:v>
                </c:pt>
                <c:pt idx="14">
                  <c:v>76.37392241379311</c:v>
                </c:pt>
                <c:pt idx="15">
                  <c:v>79.7641688855078</c:v>
                </c:pt>
                <c:pt idx="16">
                  <c:v>81.950431034482747</c:v>
                </c:pt>
                <c:pt idx="17">
                  <c:v>83.413231064237763</c:v>
                </c:pt>
                <c:pt idx="18">
                  <c:v>84.859913793103445</c:v>
                </c:pt>
                <c:pt idx="19">
                  <c:v>85.241536705971853</c:v>
                </c:pt>
                <c:pt idx="20">
                  <c:v>87.526939655172413</c:v>
                </c:pt>
              </c:numCache>
            </c:numRef>
          </c:yVal>
          <c:smooth val="0"/>
          <c:extLst>
            <c:ext xmlns:c16="http://schemas.microsoft.com/office/drawing/2014/chart" uri="{C3380CC4-5D6E-409C-BE32-E72D297353CC}">
              <c16:uniqueId val="{00000003-774B-45FE-9124-6C6FE5534F62}"/>
            </c:ext>
          </c:extLst>
        </c:ser>
        <c:ser>
          <c:idx val="4"/>
          <c:order val="4"/>
          <c:tx>
            <c:strRef>
              <c:f>'IC50 Levene''s Welch Games-H'!$CQ$2</c:f>
              <c:strCache>
                <c:ptCount val="1"/>
                <c:pt idx="0">
                  <c:v>SAHA</c:v>
                </c:pt>
              </c:strCache>
            </c:strRef>
          </c:tx>
          <c:spPr>
            <a:ln w="25400" cap="rnd">
              <a:noFill/>
              <a:round/>
            </a:ln>
            <a:effectLst/>
          </c:spPr>
          <c:marker>
            <c:symbol val="circle"/>
            <c:size val="5"/>
            <c:spPr>
              <a:solidFill>
                <a:sysClr val="window" lastClr="FFFFFF"/>
              </a:solidFill>
              <a:ln w="9525">
                <a:solidFill>
                  <a:schemeClr val="tx1"/>
                </a:solidFill>
              </a:ln>
              <a:effectLst/>
            </c:spPr>
          </c:marker>
          <c:xVal>
            <c:numRef>
              <c:f>'IC50 Levene''s Welch Games-H'!$CP$3:$CP$20</c:f>
              <c:numCache>
                <c:formatCode>General</c:formatCode>
                <c:ptCount val="18"/>
                <c:pt idx="0">
                  <c:v>70</c:v>
                </c:pt>
                <c:pt idx="1">
                  <c:v>70</c:v>
                </c:pt>
                <c:pt idx="2">
                  <c:v>70</c:v>
                </c:pt>
                <c:pt idx="3">
                  <c:v>70</c:v>
                </c:pt>
                <c:pt idx="4">
                  <c:v>70</c:v>
                </c:pt>
                <c:pt idx="5">
                  <c:v>70</c:v>
                </c:pt>
                <c:pt idx="6">
                  <c:v>70</c:v>
                </c:pt>
                <c:pt idx="7">
                  <c:v>70</c:v>
                </c:pt>
                <c:pt idx="8">
                  <c:v>70</c:v>
                </c:pt>
                <c:pt idx="9">
                  <c:v>70</c:v>
                </c:pt>
                <c:pt idx="10">
                  <c:v>70</c:v>
                </c:pt>
                <c:pt idx="11">
                  <c:v>70</c:v>
                </c:pt>
                <c:pt idx="12">
                  <c:v>70</c:v>
                </c:pt>
                <c:pt idx="13">
                  <c:v>70</c:v>
                </c:pt>
                <c:pt idx="14">
                  <c:v>70</c:v>
                </c:pt>
                <c:pt idx="15">
                  <c:v>70</c:v>
                </c:pt>
                <c:pt idx="16">
                  <c:v>70</c:v>
                </c:pt>
                <c:pt idx="17">
                  <c:v>70</c:v>
                </c:pt>
              </c:numCache>
            </c:numRef>
          </c:xVal>
          <c:yVal>
            <c:numRef>
              <c:f>'IC50 Levene''s Welch Games-H'!$CQ$3:$CQ$20</c:f>
              <c:numCache>
                <c:formatCode>General</c:formatCode>
                <c:ptCount val="18"/>
                <c:pt idx="0">
                  <c:v>60.921843687374754</c:v>
                </c:pt>
                <c:pt idx="1">
                  <c:v>69.033707865168552</c:v>
                </c:pt>
                <c:pt idx="2">
                  <c:v>70.651685393258433</c:v>
                </c:pt>
                <c:pt idx="3">
                  <c:v>72.545090180360717</c:v>
                </c:pt>
                <c:pt idx="4">
                  <c:v>74.966292134831463</c:v>
                </c:pt>
                <c:pt idx="5">
                  <c:v>78.557114228456911</c:v>
                </c:pt>
                <c:pt idx="6">
                  <c:v>81.438202247191015</c:v>
                </c:pt>
                <c:pt idx="7">
                  <c:v>81.707865168539328</c:v>
                </c:pt>
                <c:pt idx="8">
                  <c:v>83.325842696629209</c:v>
                </c:pt>
                <c:pt idx="9">
                  <c:v>83.963227783452496</c:v>
                </c:pt>
                <c:pt idx="10">
                  <c:v>84.134831460674164</c:v>
                </c:pt>
                <c:pt idx="11">
                  <c:v>88.355464759959148</c:v>
                </c:pt>
                <c:pt idx="12">
                  <c:v>89.581205311542391</c:v>
                </c:pt>
                <c:pt idx="13">
                  <c:v>92.861080485115778</c:v>
                </c:pt>
                <c:pt idx="14">
                  <c:v>93.842696629213478</c:v>
                </c:pt>
                <c:pt idx="15">
                  <c:v>96.539325842696627</c:v>
                </c:pt>
                <c:pt idx="16">
                  <c:v>97.657111356119074</c:v>
                </c:pt>
                <c:pt idx="17">
                  <c:v>101.70893054024258</c:v>
                </c:pt>
              </c:numCache>
            </c:numRef>
          </c:yVal>
          <c:smooth val="0"/>
          <c:extLst>
            <c:ext xmlns:c16="http://schemas.microsoft.com/office/drawing/2014/chart" uri="{C3380CC4-5D6E-409C-BE32-E72D297353CC}">
              <c16:uniqueId val="{00000004-774B-45FE-9124-6C6FE5534F62}"/>
            </c:ext>
          </c:extLst>
        </c:ser>
        <c:ser>
          <c:idx val="5"/>
          <c:order val="5"/>
          <c:tx>
            <c:strRef>
              <c:f>'IC50 Levene''s Welch Games-H'!$CS$2</c:f>
              <c:strCache>
                <c:ptCount val="1"/>
                <c:pt idx="0">
                  <c:v>TMZ+Sq</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Games-H'!$CR$3:$CR$23</c:f>
              <c:numCache>
                <c:formatCode>General</c:formatCode>
                <c:ptCount val="21"/>
                <c:pt idx="0">
                  <c:v>35</c:v>
                </c:pt>
                <c:pt idx="1">
                  <c:v>35</c:v>
                </c:pt>
                <c:pt idx="2">
                  <c:v>35</c:v>
                </c:pt>
                <c:pt idx="3">
                  <c:v>35</c:v>
                </c:pt>
                <c:pt idx="4">
                  <c:v>35</c:v>
                </c:pt>
                <c:pt idx="5">
                  <c:v>35</c:v>
                </c:pt>
                <c:pt idx="6">
                  <c:v>35</c:v>
                </c:pt>
                <c:pt idx="7">
                  <c:v>35</c:v>
                </c:pt>
                <c:pt idx="8">
                  <c:v>35</c:v>
                </c:pt>
                <c:pt idx="9">
                  <c:v>35</c:v>
                </c:pt>
                <c:pt idx="10">
                  <c:v>35</c:v>
                </c:pt>
                <c:pt idx="11">
                  <c:v>35</c:v>
                </c:pt>
                <c:pt idx="12">
                  <c:v>35</c:v>
                </c:pt>
                <c:pt idx="13">
                  <c:v>35</c:v>
                </c:pt>
                <c:pt idx="14">
                  <c:v>35</c:v>
                </c:pt>
                <c:pt idx="15">
                  <c:v>35</c:v>
                </c:pt>
                <c:pt idx="16">
                  <c:v>35</c:v>
                </c:pt>
                <c:pt idx="17">
                  <c:v>35</c:v>
                </c:pt>
                <c:pt idx="18">
                  <c:v>35</c:v>
                </c:pt>
                <c:pt idx="19">
                  <c:v>35</c:v>
                </c:pt>
                <c:pt idx="20">
                  <c:v>35</c:v>
                </c:pt>
              </c:numCache>
            </c:numRef>
          </c:xVal>
          <c:yVal>
            <c:numRef>
              <c:f>'IC50 Levene''s Welch Games-H'!$CS$3:$CS$23</c:f>
              <c:numCache>
                <c:formatCode>General</c:formatCode>
                <c:ptCount val="21"/>
                <c:pt idx="0">
                  <c:v>48.976293103448278</c:v>
                </c:pt>
                <c:pt idx="1">
                  <c:v>50.431034482758619</c:v>
                </c:pt>
                <c:pt idx="2">
                  <c:v>51.885775862068961</c:v>
                </c:pt>
                <c:pt idx="3">
                  <c:v>53.787152444870564</c:v>
                </c:pt>
                <c:pt idx="4">
                  <c:v>60.402684563758392</c:v>
                </c:pt>
                <c:pt idx="5">
                  <c:v>62.703739213806323</c:v>
                </c:pt>
                <c:pt idx="6">
                  <c:v>62.796336206896555</c:v>
                </c:pt>
                <c:pt idx="7">
                  <c:v>64.008620689655174</c:v>
                </c:pt>
                <c:pt idx="8">
                  <c:v>71.54811715481172</c:v>
                </c:pt>
                <c:pt idx="9">
                  <c:v>72.252155172413794</c:v>
                </c:pt>
                <c:pt idx="10">
                  <c:v>73.221982758620683</c:v>
                </c:pt>
                <c:pt idx="11">
                  <c:v>74.434267241379303</c:v>
                </c:pt>
                <c:pt idx="12">
                  <c:v>77.367820464054788</c:v>
                </c:pt>
                <c:pt idx="13">
                  <c:v>78.31357758620689</c:v>
                </c:pt>
                <c:pt idx="14">
                  <c:v>78.394826930391787</c:v>
                </c:pt>
                <c:pt idx="15">
                  <c:v>79.079497907949801</c:v>
                </c:pt>
                <c:pt idx="16">
                  <c:v>80.106504374286814</c:v>
                </c:pt>
                <c:pt idx="17">
                  <c:v>80.106504374286814</c:v>
                </c:pt>
                <c:pt idx="18">
                  <c:v>85.583872194750867</c:v>
                </c:pt>
                <c:pt idx="19">
                  <c:v>88.664891593761894</c:v>
                </c:pt>
                <c:pt idx="20">
                  <c:v>95.169265880562961</c:v>
                </c:pt>
              </c:numCache>
            </c:numRef>
          </c:yVal>
          <c:smooth val="0"/>
          <c:extLst>
            <c:ext xmlns:c16="http://schemas.microsoft.com/office/drawing/2014/chart" uri="{C3380CC4-5D6E-409C-BE32-E72D297353CC}">
              <c16:uniqueId val="{00000005-774B-45FE-9124-6C6FE5534F62}"/>
            </c:ext>
          </c:extLst>
        </c:ser>
        <c:ser>
          <c:idx val="6"/>
          <c:order val="6"/>
          <c:tx>
            <c:strRef>
              <c:f>'IC50 Levene''s Welch Games-H'!$CU$2</c:f>
              <c:strCache>
                <c:ptCount val="1"/>
                <c:pt idx="0">
                  <c:v>TMZ+Q</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Games-H'!$CT$3:$CT$23</c:f>
              <c:numCache>
                <c:formatCode>General</c:formatCode>
                <c:ptCount val="21"/>
                <c:pt idx="0">
                  <c:v>55</c:v>
                </c:pt>
                <c:pt idx="1">
                  <c:v>55</c:v>
                </c:pt>
                <c:pt idx="2">
                  <c:v>55</c:v>
                </c:pt>
                <c:pt idx="3">
                  <c:v>55</c:v>
                </c:pt>
                <c:pt idx="4">
                  <c:v>55</c:v>
                </c:pt>
                <c:pt idx="5">
                  <c:v>55</c:v>
                </c:pt>
                <c:pt idx="6">
                  <c:v>55</c:v>
                </c:pt>
                <c:pt idx="7">
                  <c:v>55</c:v>
                </c:pt>
                <c:pt idx="8">
                  <c:v>55</c:v>
                </c:pt>
                <c:pt idx="9">
                  <c:v>55</c:v>
                </c:pt>
                <c:pt idx="10">
                  <c:v>55</c:v>
                </c:pt>
                <c:pt idx="11">
                  <c:v>55</c:v>
                </c:pt>
                <c:pt idx="12">
                  <c:v>55</c:v>
                </c:pt>
                <c:pt idx="13">
                  <c:v>55</c:v>
                </c:pt>
                <c:pt idx="14">
                  <c:v>55</c:v>
                </c:pt>
                <c:pt idx="15">
                  <c:v>55</c:v>
                </c:pt>
                <c:pt idx="16">
                  <c:v>55</c:v>
                </c:pt>
                <c:pt idx="17">
                  <c:v>55</c:v>
                </c:pt>
                <c:pt idx="18">
                  <c:v>55</c:v>
                </c:pt>
                <c:pt idx="19">
                  <c:v>55</c:v>
                </c:pt>
                <c:pt idx="20">
                  <c:v>55</c:v>
                </c:pt>
              </c:numCache>
            </c:numRef>
          </c:xVal>
          <c:yVal>
            <c:numRef>
              <c:f>'IC50 Levene''s Welch Games-H'!$CU$3:$CU$23</c:f>
              <c:numCache>
                <c:formatCode>General</c:formatCode>
                <c:ptCount val="21"/>
                <c:pt idx="0">
                  <c:v>53.211888782358571</c:v>
                </c:pt>
                <c:pt idx="1">
                  <c:v>67.44009128946368</c:v>
                </c:pt>
                <c:pt idx="2">
                  <c:v>67.44009128946368</c:v>
                </c:pt>
                <c:pt idx="3">
                  <c:v>67.593480345158198</c:v>
                </c:pt>
                <c:pt idx="4">
                  <c:v>69.100215517241381</c:v>
                </c:pt>
                <c:pt idx="5">
                  <c:v>69.34267241379311</c:v>
                </c:pt>
                <c:pt idx="6">
                  <c:v>69.494104222137693</c:v>
                </c:pt>
                <c:pt idx="7">
                  <c:v>69.585129310344826</c:v>
                </c:pt>
                <c:pt idx="8">
                  <c:v>70.07004310344827</c:v>
                </c:pt>
                <c:pt idx="9">
                  <c:v>72.009698275862064</c:v>
                </c:pt>
                <c:pt idx="10">
                  <c:v>72.232788132369734</c:v>
                </c:pt>
                <c:pt idx="11">
                  <c:v>72.483221476510067</c:v>
                </c:pt>
                <c:pt idx="12">
                  <c:v>72.917459109927734</c:v>
                </c:pt>
                <c:pt idx="13">
                  <c:v>72.979525862068968</c:v>
                </c:pt>
                <c:pt idx="14">
                  <c:v>76.858836206896555</c:v>
                </c:pt>
                <c:pt idx="15">
                  <c:v>79.768318965517238</c:v>
                </c:pt>
                <c:pt idx="16">
                  <c:v>80.106504374286814</c:v>
                </c:pt>
                <c:pt idx="17">
                  <c:v>80.738146551724128</c:v>
                </c:pt>
                <c:pt idx="18">
                  <c:v>90.376569037656907</c:v>
                </c:pt>
                <c:pt idx="19">
                  <c:v>93.799923925446947</c:v>
                </c:pt>
                <c:pt idx="20">
                  <c:v>98.592620768352987</c:v>
                </c:pt>
              </c:numCache>
            </c:numRef>
          </c:yVal>
          <c:smooth val="0"/>
          <c:extLst>
            <c:ext xmlns:c16="http://schemas.microsoft.com/office/drawing/2014/chart" uri="{C3380CC4-5D6E-409C-BE32-E72D297353CC}">
              <c16:uniqueId val="{00000006-774B-45FE-9124-6C6FE5534F62}"/>
            </c:ext>
          </c:extLst>
        </c:ser>
        <c:ser>
          <c:idx val="7"/>
          <c:order val="7"/>
          <c:tx>
            <c:strRef>
              <c:f>'IC50 Levene''s Welch Games-H'!$CW$2</c:f>
              <c:strCache>
                <c:ptCount val="1"/>
                <c:pt idx="0">
                  <c:v>TMZ+SAHA</c:v>
                </c:pt>
              </c:strCache>
            </c:strRef>
          </c:tx>
          <c:spPr>
            <a:ln w="25400" cap="rnd">
              <a:noFill/>
              <a:round/>
            </a:ln>
            <a:effectLst/>
          </c:spPr>
          <c:marker>
            <c:symbol val="circle"/>
            <c:size val="5"/>
            <c:spPr>
              <a:solidFill>
                <a:schemeClr val="tx1"/>
              </a:solidFill>
              <a:ln w="9525">
                <a:solidFill>
                  <a:schemeClr val="tx1"/>
                </a:solidFill>
              </a:ln>
              <a:effectLst/>
            </c:spPr>
          </c:marker>
          <c:xVal>
            <c:numRef>
              <c:f>'IC50 Levene''s Welch Games-H'!$CV$3:$CV$20</c:f>
              <c:numCache>
                <c:formatCode>General</c:formatCode>
                <c:ptCount val="18"/>
                <c:pt idx="0">
                  <c:v>75</c:v>
                </c:pt>
                <c:pt idx="1">
                  <c:v>75</c:v>
                </c:pt>
                <c:pt idx="2">
                  <c:v>75</c:v>
                </c:pt>
                <c:pt idx="3">
                  <c:v>75</c:v>
                </c:pt>
                <c:pt idx="4">
                  <c:v>75</c:v>
                </c:pt>
                <c:pt idx="5">
                  <c:v>75</c:v>
                </c:pt>
                <c:pt idx="6">
                  <c:v>75</c:v>
                </c:pt>
                <c:pt idx="7">
                  <c:v>75</c:v>
                </c:pt>
                <c:pt idx="8">
                  <c:v>75</c:v>
                </c:pt>
                <c:pt idx="9">
                  <c:v>75</c:v>
                </c:pt>
                <c:pt idx="10">
                  <c:v>75</c:v>
                </c:pt>
                <c:pt idx="11">
                  <c:v>75</c:v>
                </c:pt>
                <c:pt idx="12">
                  <c:v>75</c:v>
                </c:pt>
                <c:pt idx="13">
                  <c:v>75</c:v>
                </c:pt>
                <c:pt idx="14">
                  <c:v>75</c:v>
                </c:pt>
                <c:pt idx="15">
                  <c:v>75</c:v>
                </c:pt>
                <c:pt idx="16">
                  <c:v>75</c:v>
                </c:pt>
                <c:pt idx="17">
                  <c:v>75</c:v>
                </c:pt>
              </c:numCache>
            </c:numRef>
          </c:xVal>
          <c:yVal>
            <c:numRef>
              <c:f>'IC50 Levene''s Welch Games-H'!$CW$3:$CW$19</c:f>
              <c:numCache>
                <c:formatCode>General</c:formatCode>
                <c:ptCount val="17"/>
                <c:pt idx="0">
                  <c:v>68.615301724137936</c:v>
                </c:pt>
                <c:pt idx="1">
                  <c:v>71.524784482758619</c:v>
                </c:pt>
                <c:pt idx="2">
                  <c:v>72.494612068965509</c:v>
                </c:pt>
                <c:pt idx="3">
                  <c:v>72.494612068965509</c:v>
                </c:pt>
                <c:pt idx="4">
                  <c:v>73.706896551724128</c:v>
                </c:pt>
                <c:pt idx="5">
                  <c:v>73.706896551724128</c:v>
                </c:pt>
                <c:pt idx="6">
                  <c:v>76.616379310344826</c:v>
                </c:pt>
                <c:pt idx="7">
                  <c:v>84.859913793103445</c:v>
                </c:pt>
                <c:pt idx="8">
                  <c:v>89.349562571319893</c:v>
                </c:pt>
                <c:pt idx="9">
                  <c:v>91.061240015214921</c:v>
                </c:pt>
                <c:pt idx="10">
                  <c:v>92.133620689655174</c:v>
                </c:pt>
                <c:pt idx="11">
                  <c:v>106.12400152149107</c:v>
                </c:pt>
                <c:pt idx="12">
                  <c:v>106.12400152149107</c:v>
                </c:pt>
                <c:pt idx="13">
                  <c:v>106.46633701027008</c:v>
                </c:pt>
                <c:pt idx="14">
                  <c:v>107.49334347660708</c:v>
                </c:pt>
                <c:pt idx="15">
                  <c:v>108.17801445416508</c:v>
                </c:pt>
                <c:pt idx="16">
                  <c:v>110.57436287561812</c:v>
                </c:pt>
              </c:numCache>
            </c:numRef>
          </c:yVal>
          <c:smooth val="0"/>
          <c:extLst>
            <c:ext xmlns:c16="http://schemas.microsoft.com/office/drawing/2014/chart" uri="{C3380CC4-5D6E-409C-BE32-E72D297353CC}">
              <c16:uniqueId val="{00000007-774B-45FE-9124-6C6FE5534F62}"/>
            </c:ext>
          </c:extLst>
        </c:ser>
        <c:ser>
          <c:idx val="8"/>
          <c:order val="8"/>
          <c:tx>
            <c:strRef>
              <c:f>'IC50 Levene''s Welch Games-H'!$CY$2</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Games-H'!$CY$5</c:f>
                <c:numCache>
                  <c:formatCode>General</c:formatCode>
                  <c:ptCount val="1"/>
                  <c:pt idx="0">
                    <c:v>9.6283068616814376</c:v>
                  </c:pt>
                </c:numCache>
              </c:numRef>
            </c:plus>
            <c:minus>
              <c:numRef>
                <c:f>'IC50 Levene''s Welch Games-H'!$CY$5</c:f>
                <c:numCache>
                  <c:formatCode>General</c:formatCode>
                  <c:ptCount val="1"/>
                  <c:pt idx="0">
                    <c:v>9.6283068616814376</c:v>
                  </c:pt>
                </c:numCache>
              </c:numRef>
            </c:minus>
            <c:spPr>
              <a:noFill/>
              <a:ln w="9525" cap="flat" cmpd="sng" algn="ctr">
                <a:solidFill>
                  <a:schemeClr val="tx1"/>
                </a:solidFill>
                <a:round/>
              </a:ln>
              <a:effectLst/>
            </c:spPr>
          </c:errBars>
          <c:xVal>
            <c:numRef>
              <c:f>'IC50 Levene''s Welch Games-H'!$CH$3</c:f>
              <c:numCache>
                <c:formatCode>General</c:formatCode>
                <c:ptCount val="1"/>
                <c:pt idx="0">
                  <c:v>10</c:v>
                </c:pt>
              </c:numCache>
            </c:numRef>
          </c:xVal>
          <c:yVal>
            <c:numRef>
              <c:f>'IC50 Levene''s Welch Games-H'!$CY$3</c:f>
              <c:numCache>
                <c:formatCode>General</c:formatCode>
                <c:ptCount val="1"/>
                <c:pt idx="0">
                  <c:v>99.999999999999986</c:v>
                </c:pt>
              </c:numCache>
            </c:numRef>
          </c:yVal>
          <c:smooth val="0"/>
          <c:extLst>
            <c:ext xmlns:c16="http://schemas.microsoft.com/office/drawing/2014/chart" uri="{C3380CC4-5D6E-409C-BE32-E72D297353CC}">
              <c16:uniqueId val="{00000008-774B-45FE-9124-6C6FE5534F62}"/>
            </c:ext>
          </c:extLst>
        </c:ser>
        <c:ser>
          <c:idx val="9"/>
          <c:order val="9"/>
          <c:tx>
            <c:strRef>
              <c:f>'IC50 Levene''s Welch Games-H'!$CZ$2</c:f>
              <c:strCache>
                <c:ptCount val="1"/>
                <c:pt idx="0">
                  <c:v>TMZ</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Games-H'!$CZ$5</c:f>
                <c:numCache>
                  <c:formatCode>General</c:formatCode>
                  <c:ptCount val="1"/>
                  <c:pt idx="0">
                    <c:v>15.443476946550728</c:v>
                  </c:pt>
                </c:numCache>
              </c:numRef>
            </c:plus>
            <c:minus>
              <c:numRef>
                <c:f>'IC50 Levene''s Welch Games-H'!$CZ$5</c:f>
                <c:numCache>
                  <c:formatCode>General</c:formatCode>
                  <c:ptCount val="1"/>
                  <c:pt idx="0">
                    <c:v>15.443476946550728</c:v>
                  </c:pt>
                </c:numCache>
              </c:numRef>
            </c:minus>
            <c:spPr>
              <a:noFill/>
              <a:ln w="9525" cap="flat" cmpd="sng" algn="ctr">
                <a:solidFill>
                  <a:schemeClr val="tx1"/>
                </a:solidFill>
                <a:round/>
              </a:ln>
              <a:effectLst/>
            </c:spPr>
          </c:errBars>
          <c:xVal>
            <c:numRef>
              <c:f>'IC50 Levene''s Welch Games-H'!$CJ$3</c:f>
              <c:numCache>
                <c:formatCode>General</c:formatCode>
                <c:ptCount val="1"/>
                <c:pt idx="0">
                  <c:v>15</c:v>
                </c:pt>
              </c:numCache>
            </c:numRef>
          </c:xVal>
          <c:yVal>
            <c:numRef>
              <c:f>'IC50 Levene''s Welch Games-H'!$CZ$3</c:f>
              <c:numCache>
                <c:formatCode>General</c:formatCode>
                <c:ptCount val="1"/>
                <c:pt idx="0">
                  <c:v>90.176945031962589</c:v>
                </c:pt>
              </c:numCache>
            </c:numRef>
          </c:yVal>
          <c:smooth val="0"/>
          <c:extLst>
            <c:ext xmlns:c16="http://schemas.microsoft.com/office/drawing/2014/chart" uri="{C3380CC4-5D6E-409C-BE32-E72D297353CC}">
              <c16:uniqueId val="{00000009-774B-45FE-9124-6C6FE5534F62}"/>
            </c:ext>
          </c:extLst>
        </c:ser>
        <c:ser>
          <c:idx val="10"/>
          <c:order val="10"/>
          <c:tx>
            <c:strRef>
              <c:f>'IC50 Levene''s Welch Games-H'!$DA$2</c:f>
              <c:strCache>
                <c:ptCount val="1"/>
                <c:pt idx="0">
                  <c:v>Sq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Games-H'!$DA$5</c:f>
                <c:numCache>
                  <c:formatCode>General</c:formatCode>
                  <c:ptCount val="1"/>
                  <c:pt idx="0">
                    <c:v>14.062376366090524</c:v>
                  </c:pt>
                </c:numCache>
              </c:numRef>
            </c:plus>
            <c:minus>
              <c:numRef>
                <c:f>'IC50 Levene''s Welch Games-H'!$DA$5</c:f>
                <c:numCache>
                  <c:formatCode>General</c:formatCode>
                  <c:ptCount val="1"/>
                  <c:pt idx="0">
                    <c:v>14.062376366090524</c:v>
                  </c:pt>
                </c:numCache>
              </c:numRef>
            </c:minus>
            <c:spPr>
              <a:noFill/>
              <a:ln w="9525" cap="flat" cmpd="sng" algn="ctr">
                <a:solidFill>
                  <a:schemeClr val="tx1"/>
                </a:solidFill>
                <a:round/>
              </a:ln>
              <a:effectLst/>
            </c:spPr>
          </c:errBars>
          <c:xVal>
            <c:numRef>
              <c:f>'IC50 Levene''s Welch Games-H'!$CL$3</c:f>
              <c:numCache>
                <c:formatCode>General</c:formatCode>
                <c:ptCount val="1"/>
                <c:pt idx="0">
                  <c:v>30</c:v>
                </c:pt>
              </c:numCache>
            </c:numRef>
          </c:xVal>
          <c:yVal>
            <c:numRef>
              <c:f>'IC50 Levene''s Welch Games-H'!$DA$3</c:f>
              <c:numCache>
                <c:formatCode>General</c:formatCode>
                <c:ptCount val="1"/>
                <c:pt idx="0">
                  <c:v>73.518083238805033</c:v>
                </c:pt>
              </c:numCache>
            </c:numRef>
          </c:yVal>
          <c:smooth val="0"/>
          <c:extLst>
            <c:ext xmlns:c16="http://schemas.microsoft.com/office/drawing/2014/chart" uri="{C3380CC4-5D6E-409C-BE32-E72D297353CC}">
              <c16:uniqueId val="{0000000A-774B-45FE-9124-6C6FE5534F62}"/>
            </c:ext>
          </c:extLst>
        </c:ser>
        <c:ser>
          <c:idx val="11"/>
          <c:order val="11"/>
          <c:tx>
            <c:strRef>
              <c:f>'IC50 Levene''s Welch Games-H'!$DB$2</c:f>
              <c:strCache>
                <c:ptCount val="1"/>
                <c:pt idx="0">
                  <c:v>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Games-H'!$DB$5</c:f>
                <c:numCache>
                  <c:formatCode>General</c:formatCode>
                  <c:ptCount val="1"/>
                  <c:pt idx="0">
                    <c:v>6.8024383750094124</c:v>
                  </c:pt>
                </c:numCache>
              </c:numRef>
            </c:plus>
            <c:minus>
              <c:numRef>
                <c:f>'IC50 Levene''s Welch Games-H'!$DB$5</c:f>
                <c:numCache>
                  <c:formatCode>General</c:formatCode>
                  <c:ptCount val="1"/>
                  <c:pt idx="0">
                    <c:v>6.8024383750094124</c:v>
                  </c:pt>
                </c:numCache>
              </c:numRef>
            </c:minus>
            <c:spPr>
              <a:noFill/>
              <a:ln w="9525" cap="flat" cmpd="sng" algn="ctr">
                <a:solidFill>
                  <a:schemeClr val="tx1"/>
                </a:solidFill>
                <a:round/>
              </a:ln>
              <a:effectLst/>
            </c:spPr>
          </c:errBars>
          <c:xVal>
            <c:numRef>
              <c:f>'IC50 Levene''s Welch Games-H'!$CN$3</c:f>
              <c:numCache>
                <c:formatCode>General</c:formatCode>
                <c:ptCount val="1"/>
                <c:pt idx="0">
                  <c:v>50</c:v>
                </c:pt>
              </c:numCache>
            </c:numRef>
          </c:xVal>
          <c:yVal>
            <c:numRef>
              <c:f>'IC50 Levene''s Welch Games-H'!$DB$3</c:f>
              <c:numCache>
                <c:formatCode>General</c:formatCode>
                <c:ptCount val="1"/>
                <c:pt idx="0">
                  <c:v>74.292417029318841</c:v>
                </c:pt>
              </c:numCache>
            </c:numRef>
          </c:yVal>
          <c:smooth val="0"/>
          <c:extLst>
            <c:ext xmlns:c16="http://schemas.microsoft.com/office/drawing/2014/chart" uri="{C3380CC4-5D6E-409C-BE32-E72D297353CC}">
              <c16:uniqueId val="{0000000B-774B-45FE-9124-6C6FE5534F62}"/>
            </c:ext>
          </c:extLst>
        </c:ser>
        <c:ser>
          <c:idx val="12"/>
          <c:order val="12"/>
          <c:tx>
            <c:strRef>
              <c:f>'IC50 Levene''s Welch Games-H'!$DC$2</c:f>
              <c:strCache>
                <c:ptCount val="1"/>
                <c:pt idx="0">
                  <c:v>SAHA</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Games-H'!$DC$5</c:f>
                <c:numCache>
                  <c:formatCode>General</c:formatCode>
                  <c:ptCount val="1"/>
                  <c:pt idx="0">
                    <c:v>11.025618806062781</c:v>
                  </c:pt>
                </c:numCache>
              </c:numRef>
            </c:plus>
            <c:minus>
              <c:numRef>
                <c:f>'IC50 Levene''s Welch Games-H'!$DC$5</c:f>
                <c:numCache>
                  <c:formatCode>General</c:formatCode>
                  <c:ptCount val="1"/>
                  <c:pt idx="0">
                    <c:v>11.025618806062781</c:v>
                  </c:pt>
                </c:numCache>
              </c:numRef>
            </c:minus>
            <c:spPr>
              <a:noFill/>
              <a:ln w="9525" cap="flat" cmpd="sng" algn="ctr">
                <a:solidFill>
                  <a:schemeClr val="tx1"/>
                </a:solidFill>
                <a:round/>
              </a:ln>
              <a:effectLst/>
            </c:spPr>
          </c:errBars>
          <c:xVal>
            <c:numRef>
              <c:f>'IC50 Levene''s Welch Games-H'!$CP$3</c:f>
              <c:numCache>
                <c:formatCode>General</c:formatCode>
                <c:ptCount val="1"/>
                <c:pt idx="0">
                  <c:v>70</c:v>
                </c:pt>
              </c:numCache>
            </c:numRef>
          </c:xVal>
          <c:yVal>
            <c:numRef>
              <c:f>'IC50 Levene''s Welch Games-H'!$DC$3</c:f>
              <c:numCache>
                <c:formatCode>General</c:formatCode>
                <c:ptCount val="1"/>
                <c:pt idx="0">
                  <c:v>83.432862098379204</c:v>
                </c:pt>
              </c:numCache>
            </c:numRef>
          </c:yVal>
          <c:smooth val="0"/>
          <c:extLst>
            <c:ext xmlns:c16="http://schemas.microsoft.com/office/drawing/2014/chart" uri="{C3380CC4-5D6E-409C-BE32-E72D297353CC}">
              <c16:uniqueId val="{0000000C-774B-45FE-9124-6C6FE5534F62}"/>
            </c:ext>
          </c:extLst>
        </c:ser>
        <c:ser>
          <c:idx val="13"/>
          <c:order val="13"/>
          <c:tx>
            <c:strRef>
              <c:f>'IC50 Levene''s Welch Games-H'!$DD$2</c:f>
              <c:strCache>
                <c:ptCount val="1"/>
                <c:pt idx="0">
                  <c:v>TMZ+Sq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Games-H'!$DD$5</c:f>
                <c:numCache>
                  <c:formatCode>General</c:formatCode>
                  <c:ptCount val="1"/>
                  <c:pt idx="0">
                    <c:v>12.988977765862611</c:v>
                  </c:pt>
                </c:numCache>
              </c:numRef>
            </c:plus>
            <c:minus>
              <c:numRef>
                <c:f>'IC50 Levene''s Welch Games-H'!$DD$5</c:f>
                <c:numCache>
                  <c:formatCode>General</c:formatCode>
                  <c:ptCount val="1"/>
                  <c:pt idx="0">
                    <c:v>12.988977765862611</c:v>
                  </c:pt>
                </c:numCache>
              </c:numRef>
            </c:minus>
            <c:spPr>
              <a:noFill/>
              <a:ln w="9525" cap="flat" cmpd="sng" algn="ctr">
                <a:solidFill>
                  <a:schemeClr val="tx1"/>
                </a:solidFill>
                <a:round/>
              </a:ln>
              <a:effectLst/>
            </c:spPr>
          </c:errBars>
          <c:xVal>
            <c:numRef>
              <c:f>'IC50 Levene''s Welch Games-H'!$CR$3</c:f>
              <c:numCache>
                <c:formatCode>General</c:formatCode>
                <c:ptCount val="1"/>
                <c:pt idx="0">
                  <c:v>35</c:v>
                </c:pt>
              </c:numCache>
            </c:numRef>
          </c:xVal>
          <c:yVal>
            <c:numRef>
              <c:f>'IC50 Levene''s Welch Games-H'!$DD$3</c:f>
              <c:numCache>
                <c:formatCode>General</c:formatCode>
                <c:ptCount val="1"/>
                <c:pt idx="0">
                  <c:v>70.915948580987674</c:v>
                </c:pt>
              </c:numCache>
            </c:numRef>
          </c:yVal>
          <c:smooth val="0"/>
          <c:extLst>
            <c:ext xmlns:c16="http://schemas.microsoft.com/office/drawing/2014/chart" uri="{C3380CC4-5D6E-409C-BE32-E72D297353CC}">
              <c16:uniqueId val="{0000000D-774B-45FE-9124-6C6FE5534F62}"/>
            </c:ext>
          </c:extLst>
        </c:ser>
        <c:ser>
          <c:idx val="14"/>
          <c:order val="14"/>
          <c:tx>
            <c:strRef>
              <c:f>'IC50 Levene''s Welch Games-H'!$DE$2</c:f>
              <c:strCache>
                <c:ptCount val="1"/>
                <c:pt idx="0">
                  <c:v>TMZ+Q</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Games-H'!$DE$5</c:f>
                <c:numCache>
                  <c:formatCode>General</c:formatCode>
                  <c:ptCount val="1"/>
                  <c:pt idx="0">
                    <c:v>10.133938674715393</c:v>
                  </c:pt>
                </c:numCache>
              </c:numRef>
            </c:plus>
            <c:minus>
              <c:numRef>
                <c:f>'IC50 Levene''s Welch Games-H'!$DE$5</c:f>
                <c:numCache>
                  <c:formatCode>General</c:formatCode>
                  <c:ptCount val="1"/>
                  <c:pt idx="0">
                    <c:v>10.133938674715393</c:v>
                  </c:pt>
                </c:numCache>
              </c:numRef>
            </c:minus>
            <c:spPr>
              <a:noFill/>
              <a:ln w="9525" cap="flat" cmpd="sng" algn="ctr">
                <a:solidFill>
                  <a:schemeClr val="tx1"/>
                </a:solidFill>
                <a:round/>
              </a:ln>
              <a:effectLst/>
            </c:spPr>
          </c:errBars>
          <c:xVal>
            <c:numRef>
              <c:f>'IC50 Levene''s Welch Games-H'!$CT$3</c:f>
              <c:numCache>
                <c:formatCode>General</c:formatCode>
                <c:ptCount val="1"/>
                <c:pt idx="0">
                  <c:v>55</c:v>
                </c:pt>
              </c:numCache>
            </c:numRef>
          </c:xVal>
          <c:yVal>
            <c:numRef>
              <c:f>'IC50 Levene''s Welch Games-H'!$DE$3</c:f>
              <c:numCache>
                <c:formatCode>General</c:formatCode>
                <c:ptCount val="1"/>
                <c:pt idx="0">
                  <c:v>74.578158521906175</c:v>
                </c:pt>
              </c:numCache>
            </c:numRef>
          </c:yVal>
          <c:smooth val="0"/>
          <c:extLst>
            <c:ext xmlns:c16="http://schemas.microsoft.com/office/drawing/2014/chart" uri="{C3380CC4-5D6E-409C-BE32-E72D297353CC}">
              <c16:uniqueId val="{0000000E-774B-45FE-9124-6C6FE5534F62}"/>
            </c:ext>
          </c:extLst>
        </c:ser>
        <c:ser>
          <c:idx val="15"/>
          <c:order val="15"/>
          <c:tx>
            <c:strRef>
              <c:f>'IC50 Levene''s Welch Games-H'!$DF$2</c:f>
              <c:strCache>
                <c:ptCount val="1"/>
                <c:pt idx="0">
                  <c:v>TMZ+SAHA</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Levene''s Welch Games-H'!$DF$5</c:f>
                <c:numCache>
                  <c:formatCode>General</c:formatCode>
                  <c:ptCount val="1"/>
                  <c:pt idx="0">
                    <c:v>20.553336804780205</c:v>
                  </c:pt>
                </c:numCache>
              </c:numRef>
            </c:plus>
            <c:minus>
              <c:numRef>
                <c:f>'IC50 Levene''s Welch Games-H'!$DF$5</c:f>
                <c:numCache>
                  <c:formatCode>General</c:formatCode>
                  <c:ptCount val="1"/>
                  <c:pt idx="0">
                    <c:v>20.553336804780205</c:v>
                  </c:pt>
                </c:numCache>
              </c:numRef>
            </c:minus>
            <c:spPr>
              <a:noFill/>
              <a:ln w="9525" cap="flat" cmpd="sng" algn="ctr">
                <a:solidFill>
                  <a:sysClr val="windowText" lastClr="000000"/>
                </a:solidFill>
                <a:round/>
              </a:ln>
              <a:effectLst/>
            </c:spPr>
          </c:errBars>
          <c:xVal>
            <c:numRef>
              <c:f>'IC50 Levene''s Welch Games-H'!$CV$3</c:f>
              <c:numCache>
                <c:formatCode>General</c:formatCode>
                <c:ptCount val="1"/>
                <c:pt idx="0">
                  <c:v>75</c:v>
                </c:pt>
              </c:numCache>
            </c:numRef>
          </c:xVal>
          <c:yVal>
            <c:numRef>
              <c:f>'IC50 Levene''s Welch Games-H'!$DF$3</c:f>
              <c:numCache>
                <c:formatCode>General</c:formatCode>
                <c:ptCount val="1"/>
                <c:pt idx="0">
                  <c:v>82.962212271459904</c:v>
                </c:pt>
              </c:numCache>
            </c:numRef>
          </c:yVal>
          <c:smooth val="0"/>
          <c:extLst>
            <c:ext xmlns:c16="http://schemas.microsoft.com/office/drawing/2014/chart" uri="{C3380CC4-5D6E-409C-BE32-E72D297353CC}">
              <c16:uniqueId val="{0000000F-774B-45FE-9124-6C6FE5534F62}"/>
            </c:ext>
          </c:extLst>
        </c:ser>
        <c:dLbls>
          <c:showLegendKey val="0"/>
          <c:showVal val="0"/>
          <c:showCatName val="0"/>
          <c:showSerName val="0"/>
          <c:showPercent val="0"/>
          <c:showBubbleSize val="0"/>
        </c:dLbls>
        <c:axId val="560583720"/>
        <c:axId val="560578800"/>
      </c:scatterChart>
      <c:valAx>
        <c:axId val="560583720"/>
        <c:scaling>
          <c:orientation val="minMax"/>
          <c:max val="80"/>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78800"/>
        <c:crosses val="autoZero"/>
        <c:crossBetween val="midCat"/>
      </c:valAx>
      <c:valAx>
        <c:axId val="560578800"/>
        <c:scaling>
          <c:orientation val="minMax"/>
          <c:max val="15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83720"/>
        <c:crosses val="autoZero"/>
        <c:crossBetween val="midCat"/>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'IC50 SUM'!$AI$16</c:f>
              <c:strCache>
                <c:ptCount val="1"/>
                <c:pt idx="0">
                  <c:v>Control</c:v>
                </c:pt>
              </c:strCache>
            </c:strRef>
          </c:tx>
          <c:spPr>
            <a:ln w="25400" cap="rnd">
              <a:noFill/>
              <a:round/>
            </a:ln>
            <a:effectLst/>
          </c:spPr>
          <c:marker>
            <c:symbol val="circle"/>
            <c:size val="5"/>
            <c:spPr>
              <a:solidFill>
                <a:schemeClr val="bg1"/>
              </a:solidFill>
              <a:ln w="9525">
                <a:solidFill>
                  <a:schemeClr val="tx1"/>
                </a:solidFill>
              </a:ln>
              <a:effectLst/>
            </c:spPr>
          </c:marker>
          <c:xVal>
            <c:numRef>
              <c:f>'IC50 SUM'!$AH$17:$AH$141</c:f>
              <c:numCache>
                <c:formatCode>General</c:formatCode>
                <c:ptCount val="125"/>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pt idx="31">
                  <c:v>10</c:v>
                </c:pt>
                <c:pt idx="32">
                  <c:v>10</c:v>
                </c:pt>
                <c:pt idx="33">
                  <c:v>10</c:v>
                </c:pt>
                <c:pt idx="34">
                  <c:v>10</c:v>
                </c:pt>
                <c:pt idx="35">
                  <c:v>10</c:v>
                </c:pt>
                <c:pt idx="36">
                  <c:v>10</c:v>
                </c:pt>
                <c:pt idx="37">
                  <c:v>10</c:v>
                </c:pt>
                <c:pt idx="38">
                  <c:v>10</c:v>
                </c:pt>
                <c:pt idx="39">
                  <c:v>10</c:v>
                </c:pt>
                <c:pt idx="40">
                  <c:v>10</c:v>
                </c:pt>
                <c:pt idx="41">
                  <c:v>10</c:v>
                </c:pt>
                <c:pt idx="42">
                  <c:v>10</c:v>
                </c:pt>
              </c:numCache>
            </c:numRef>
          </c:xVal>
          <c:yVal>
            <c:numRef>
              <c:f>'IC50 SUM'!$AI$17:$AI$95</c:f>
              <c:numCache>
                <c:formatCode>General</c:formatCode>
                <c:ptCount val="79"/>
                <c:pt idx="0">
                  <c:v>90.886699507389153</c:v>
                </c:pt>
                <c:pt idx="1">
                  <c:v>123.76847290640396</c:v>
                </c:pt>
                <c:pt idx="2">
                  <c:v>85.344827586206904</c:v>
                </c:pt>
                <c:pt idx="3">
                  <c:v>100.21586616297895</c:v>
                </c:pt>
                <c:pt idx="4">
                  <c:v>99.784133837021045</c:v>
                </c:pt>
                <c:pt idx="5">
                  <c:v>99.565508021390386</c:v>
                </c:pt>
                <c:pt idx="6">
                  <c:v>101.62098930481285</c:v>
                </c:pt>
                <c:pt idx="7">
                  <c:v>98.813502673796805</c:v>
                </c:pt>
                <c:pt idx="8">
                  <c:v>100.25985275010825</c:v>
                </c:pt>
                <c:pt idx="9">
                  <c:v>96.751840623646601</c:v>
                </c:pt>
                <c:pt idx="10">
                  <c:v>102.98830662624513</c:v>
                </c:pt>
                <c:pt idx="11">
                  <c:v>104.57831325301206</c:v>
                </c:pt>
                <c:pt idx="12">
                  <c:v>97.891566265060263</c:v>
                </c:pt>
                <c:pt idx="13">
                  <c:v>101.32530120481928</c:v>
                </c:pt>
                <c:pt idx="14">
                  <c:v>96.204819277108442</c:v>
                </c:pt>
                <c:pt idx="15">
                  <c:v>103.01413710322753</c:v>
                </c:pt>
                <c:pt idx="16">
                  <c:v>96.985862896772474</c:v>
                </c:pt>
                <c:pt idx="17">
                  <c:v>99.902593449409466</c:v>
                </c:pt>
                <c:pt idx="18">
                  <c:v>101.9116035553391</c:v>
                </c:pt>
                <c:pt idx="19">
                  <c:v>98.185802995251407</c:v>
                </c:pt>
                <c:pt idx="20">
                  <c:v>100.25985275010825</c:v>
                </c:pt>
                <c:pt idx="21">
                  <c:v>96.751840623646601</c:v>
                </c:pt>
                <c:pt idx="22">
                  <c:v>102.98830662624513</c:v>
                </c:pt>
                <c:pt idx="23">
                  <c:v>99.491869918699166</c:v>
                </c:pt>
                <c:pt idx="24">
                  <c:v>91.971544715447138</c:v>
                </c:pt>
                <c:pt idx="25">
                  <c:v>108.53658536585364</c:v>
                </c:pt>
                <c:pt idx="26">
                  <c:v>97.69199758113281</c:v>
                </c:pt>
                <c:pt idx="27">
                  <c:v>98.145535174359992</c:v>
                </c:pt>
                <c:pt idx="28">
                  <c:v>94.789356984478928</c:v>
                </c:pt>
                <c:pt idx="29">
                  <c:v>99.415440435396079</c:v>
                </c:pt>
                <c:pt idx="30">
                  <c:v>101.13888328965932</c:v>
                </c:pt>
                <c:pt idx="31">
                  <c:v>102.59020358798627</c:v>
                </c:pt>
                <c:pt idx="32">
                  <c:v>100.05039306591412</c:v>
                </c:pt>
                <c:pt idx="33">
                  <c:v>101.22959080830478</c:v>
                </c:pt>
                <c:pt idx="34">
                  <c:v>104.94859907276756</c:v>
                </c:pt>
                <c:pt idx="35">
                  <c:v>90.886699507389153</c:v>
                </c:pt>
                <c:pt idx="36">
                  <c:v>123.76847290640396</c:v>
                </c:pt>
                <c:pt idx="37">
                  <c:v>85.344827586206904</c:v>
                </c:pt>
                <c:pt idx="38">
                  <c:v>100.21586616297895</c:v>
                </c:pt>
                <c:pt idx="39">
                  <c:v>99.784133837021045</c:v>
                </c:pt>
                <c:pt idx="40">
                  <c:v>100.79512772796481</c:v>
                </c:pt>
                <c:pt idx="41">
                  <c:v>103.53578074775842</c:v>
                </c:pt>
                <c:pt idx="42">
                  <c:v>95.669091524276766</c:v>
                </c:pt>
              </c:numCache>
            </c:numRef>
          </c:yVal>
          <c:smooth val="0"/>
          <c:extLst>
            <c:ext xmlns:c16="http://schemas.microsoft.com/office/drawing/2014/chart" uri="{C3380CC4-5D6E-409C-BE32-E72D297353CC}">
              <c16:uniqueId val="{00000000-8B75-4459-9B22-B1C380412127}"/>
            </c:ext>
          </c:extLst>
        </c:ser>
        <c:ser>
          <c:idx val="1"/>
          <c:order val="1"/>
          <c:tx>
            <c:strRef>
              <c:f>'IC50 SUM'!$AK$16</c:f>
              <c:strCache>
                <c:ptCount val="1"/>
                <c:pt idx="0">
                  <c:v>Sq10 uM</c:v>
                </c:pt>
              </c:strCache>
            </c:strRef>
          </c:tx>
          <c:spPr>
            <a:ln w="25400" cap="rnd">
              <a:noFill/>
              <a:round/>
            </a:ln>
            <a:effectLst/>
          </c:spPr>
          <c:marker>
            <c:symbol val="circle"/>
            <c:size val="5"/>
            <c:spPr>
              <a:solidFill>
                <a:sysClr val="windowText" lastClr="000000"/>
              </a:solidFill>
              <a:ln w="9525">
                <a:solidFill>
                  <a:schemeClr val="tx1"/>
                </a:solidFill>
              </a:ln>
              <a:effectLst/>
            </c:spPr>
          </c:marker>
          <c:xVal>
            <c:numRef>
              <c:f>'IC50 SUM'!$AJ$17:$AJ$46</c:f>
              <c:numCache>
                <c:formatCode>General</c:formatCode>
                <c:ptCount val="30"/>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numCache>
            </c:numRef>
          </c:xVal>
          <c:yVal>
            <c:numRef>
              <c:f>'IC50 SUM'!$AK$17:$AK$20</c:f>
              <c:numCache>
                <c:formatCode>General</c:formatCode>
                <c:ptCount val="4"/>
                <c:pt idx="0">
                  <c:v>69.883040935672526</c:v>
                </c:pt>
                <c:pt idx="1">
                  <c:v>65.380116959064338</c:v>
                </c:pt>
                <c:pt idx="2">
                  <c:v>61.403508771929829</c:v>
                </c:pt>
                <c:pt idx="3">
                  <c:v>61.228070175438596</c:v>
                </c:pt>
              </c:numCache>
            </c:numRef>
          </c:yVal>
          <c:smooth val="0"/>
          <c:extLst>
            <c:ext xmlns:c16="http://schemas.microsoft.com/office/drawing/2014/chart" uri="{C3380CC4-5D6E-409C-BE32-E72D297353CC}">
              <c16:uniqueId val="{00000001-8B75-4459-9B22-B1C380412127}"/>
            </c:ext>
          </c:extLst>
        </c:ser>
        <c:ser>
          <c:idx val="8"/>
          <c:order val="2"/>
          <c:tx>
            <c:strRef>
              <c:f>'IC50 SUM'!$BD$16</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SUM'!$BD$22</c:f>
                <c:numCache>
                  <c:formatCode>General</c:formatCode>
                  <c:ptCount val="1"/>
                  <c:pt idx="0">
                    <c:v>7.0296603829112092</c:v>
                  </c:pt>
                </c:numCache>
              </c:numRef>
            </c:plus>
            <c:minus>
              <c:numRef>
                <c:f>'IC50 SUM'!$BD$22</c:f>
                <c:numCache>
                  <c:formatCode>General</c:formatCode>
                  <c:ptCount val="1"/>
                  <c:pt idx="0">
                    <c:v>7.0296603829112092</c:v>
                  </c:pt>
                </c:numCache>
              </c:numRef>
            </c:minus>
            <c:spPr>
              <a:noFill/>
              <a:ln w="9525" cap="flat" cmpd="sng" algn="ctr">
                <a:solidFill>
                  <a:schemeClr val="tx1"/>
                </a:solidFill>
                <a:round/>
              </a:ln>
              <a:effectLst/>
            </c:spPr>
          </c:errBars>
          <c:xVal>
            <c:numRef>
              <c:f>'IC50 SUM'!$BD$19</c:f>
              <c:numCache>
                <c:formatCode>General</c:formatCode>
                <c:ptCount val="1"/>
                <c:pt idx="0">
                  <c:v>10</c:v>
                </c:pt>
              </c:numCache>
            </c:numRef>
          </c:xVal>
          <c:yVal>
            <c:numRef>
              <c:f>'IC50 SUM'!$BD$17</c:f>
              <c:numCache>
                <c:formatCode>General</c:formatCode>
                <c:ptCount val="1"/>
                <c:pt idx="0">
                  <c:v>100</c:v>
                </c:pt>
              </c:numCache>
            </c:numRef>
          </c:yVal>
          <c:smooth val="0"/>
          <c:extLst>
            <c:ext xmlns:c16="http://schemas.microsoft.com/office/drawing/2014/chart" uri="{C3380CC4-5D6E-409C-BE32-E72D297353CC}">
              <c16:uniqueId val="{00000002-8B75-4459-9B22-B1C380412127}"/>
            </c:ext>
          </c:extLst>
        </c:ser>
        <c:ser>
          <c:idx val="9"/>
          <c:order val="3"/>
          <c:tx>
            <c:strRef>
              <c:f>'IC50 SUM'!$BE$16</c:f>
              <c:strCache>
                <c:ptCount val="1"/>
                <c:pt idx="0">
                  <c:v>Sq10 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'IC50 SUM'!$BE$22</c:f>
                <c:numCache>
                  <c:formatCode>General</c:formatCode>
                  <c:ptCount val="1"/>
                  <c:pt idx="0">
                    <c:v>14.84537928963279</c:v>
                  </c:pt>
                </c:numCache>
              </c:numRef>
            </c:plus>
            <c:minus>
              <c:numRef>
                <c:f>'IC50 SUM'!$BE$22</c:f>
                <c:numCache>
                  <c:formatCode>General</c:formatCode>
                  <c:ptCount val="1"/>
                  <c:pt idx="0">
                    <c:v>14.84537928963279</c:v>
                  </c:pt>
                </c:numCache>
              </c:numRef>
            </c:minus>
            <c:spPr>
              <a:noFill/>
              <a:ln w="9525" cap="flat" cmpd="sng" algn="ctr">
                <a:solidFill>
                  <a:schemeClr val="tx1"/>
                </a:solidFill>
                <a:round/>
              </a:ln>
              <a:effectLst/>
            </c:spPr>
          </c:errBars>
          <c:xVal>
            <c:numRef>
              <c:f>'IC50 SUM'!$BE$19</c:f>
              <c:numCache>
                <c:formatCode>General</c:formatCode>
                <c:ptCount val="1"/>
                <c:pt idx="0">
                  <c:v>15</c:v>
                </c:pt>
              </c:numCache>
            </c:numRef>
          </c:xVal>
          <c:yVal>
            <c:numRef>
              <c:f>'IC50 SUM'!$BE$17</c:f>
              <c:numCache>
                <c:formatCode>General</c:formatCode>
                <c:ptCount val="1"/>
                <c:pt idx="0">
                  <c:v>66.007182406312609</c:v>
                </c:pt>
              </c:numCache>
            </c:numRef>
          </c:yVal>
          <c:smooth val="0"/>
          <c:extLst>
            <c:ext xmlns:c16="http://schemas.microsoft.com/office/drawing/2014/chart" uri="{C3380CC4-5D6E-409C-BE32-E72D297353CC}">
              <c16:uniqueId val="{00000003-8B75-4459-9B22-B1C380412127}"/>
            </c:ext>
          </c:extLst>
        </c:ser>
        <c:ser>
          <c:idx val="4"/>
          <c:order val="6"/>
          <c:tx>
            <c:strRef>
              <c:f>'IC50 SUM'!$AO$16</c:f>
              <c:strCache>
                <c:ptCount val="1"/>
                <c:pt idx="0">
                  <c:v>Q 10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'IC50 SUM'!$AN$17:$AN$53</c:f>
              <c:numCache>
                <c:formatCode>General</c:formatCode>
                <c:ptCount val="37"/>
                <c:pt idx="0">
                  <c:v>30</c:v>
                </c:pt>
                <c:pt idx="1">
                  <c:v>30</c:v>
                </c:pt>
                <c:pt idx="2">
                  <c:v>30</c:v>
                </c:pt>
                <c:pt idx="3">
                  <c:v>30</c:v>
                </c:pt>
                <c:pt idx="4">
                  <c:v>30</c:v>
                </c:pt>
                <c:pt idx="5">
                  <c:v>30</c:v>
                </c:pt>
                <c:pt idx="6">
                  <c:v>30</c:v>
                </c:pt>
              </c:numCache>
            </c:numRef>
          </c:xVal>
          <c:yVal>
            <c:numRef>
              <c:f>'IC50 SUM'!$AO$17:$AO$50</c:f>
              <c:numCache>
                <c:formatCode>General</c:formatCode>
                <c:ptCount val="34"/>
                <c:pt idx="0">
                  <c:v>86.238532110091754</c:v>
                </c:pt>
                <c:pt idx="1">
                  <c:v>93.793847814355104</c:v>
                </c:pt>
                <c:pt idx="2">
                  <c:v>96.988665200473704</c:v>
                </c:pt>
                <c:pt idx="3">
                  <c:v>92.877685670783293</c:v>
                </c:pt>
                <c:pt idx="4">
                  <c:v>97.140923701573328</c:v>
                </c:pt>
                <c:pt idx="5">
                  <c:v>99.299191374663081</c:v>
                </c:pt>
                <c:pt idx="6">
                  <c:v>98.706199460916437</c:v>
                </c:pt>
              </c:numCache>
            </c:numRef>
          </c:yVal>
          <c:smooth val="0"/>
          <c:extLst>
            <c:ext xmlns:c16="http://schemas.microsoft.com/office/drawing/2014/chart" uri="{C3380CC4-5D6E-409C-BE32-E72D297353CC}">
              <c16:uniqueId val="{00000004-8B75-4459-9B22-B1C380412127}"/>
            </c:ext>
          </c:extLst>
        </c:ser>
        <c:ser>
          <c:idx val="5"/>
          <c:order val="7"/>
          <c:tx>
            <c:strRef>
              <c:f>'IC50 SUM'!$AQ$16</c:f>
              <c:strCache>
                <c:ptCount val="1"/>
                <c:pt idx="0">
                  <c:v>Q 100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'IC50 SUM'!$AP$17:$AP$57</c:f>
              <c:numCache>
                <c:formatCode>General</c:formatCode>
                <c:ptCount val="41"/>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numCache>
            </c:numRef>
          </c:xVal>
          <c:yVal>
            <c:numRef>
              <c:f>'IC50 SUM'!$AQ$17:$AQ$54</c:f>
              <c:numCache>
                <c:formatCode>General</c:formatCode>
                <c:ptCount val="38"/>
                <c:pt idx="0">
                  <c:v>77.464220923200955</c:v>
                </c:pt>
                <c:pt idx="1">
                  <c:v>77.827050997782692</c:v>
                </c:pt>
                <c:pt idx="2">
                  <c:v>73.01955250957468</c:v>
                </c:pt>
                <c:pt idx="3">
                  <c:v>75.831485587583131</c:v>
                </c:pt>
                <c:pt idx="4">
                  <c:v>75.922193106228576</c:v>
                </c:pt>
                <c:pt idx="5">
                  <c:v>71.840354767184039</c:v>
                </c:pt>
                <c:pt idx="6">
                  <c:v>72.838137472283819</c:v>
                </c:pt>
                <c:pt idx="7">
                  <c:v>74.108042733319877</c:v>
                </c:pt>
                <c:pt idx="8">
                  <c:v>78.189881072364429</c:v>
                </c:pt>
                <c:pt idx="9">
                  <c:v>70.935960591133011</c:v>
                </c:pt>
                <c:pt idx="10">
                  <c:v>69.400971397733414</c:v>
                </c:pt>
                <c:pt idx="11">
                  <c:v>73.448461953588776</c:v>
                </c:pt>
                <c:pt idx="12">
                  <c:v>73.490103197428525</c:v>
                </c:pt>
                <c:pt idx="13">
                  <c:v>74.708171206225686</c:v>
                </c:pt>
                <c:pt idx="14">
                  <c:v>74.961935374725101</c:v>
                </c:pt>
              </c:numCache>
            </c:numRef>
          </c:yVal>
          <c:smooth val="0"/>
          <c:extLst>
            <c:ext xmlns:c16="http://schemas.microsoft.com/office/drawing/2014/chart" uri="{C3380CC4-5D6E-409C-BE32-E72D297353CC}">
              <c16:uniqueId val="{00000005-8B75-4459-9B22-B1C380412127}"/>
            </c:ext>
          </c:extLst>
        </c:ser>
        <c:ser>
          <c:idx val="6"/>
          <c:order val="8"/>
          <c:tx>
            <c:strRef>
              <c:f>'IC50 SUM'!$AS$16</c:f>
              <c:strCache>
                <c:ptCount val="1"/>
                <c:pt idx="0">
                  <c:v>Q 200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'IC50 SUM'!$AR$17:$AR$44</c:f>
              <c:numCache>
                <c:formatCode>General</c:formatCode>
                <c:ptCount val="28"/>
                <c:pt idx="0">
                  <c:v>70</c:v>
                </c:pt>
                <c:pt idx="1">
                  <c:v>70</c:v>
                </c:pt>
                <c:pt idx="2">
                  <c:v>70</c:v>
                </c:pt>
                <c:pt idx="3">
                  <c:v>70</c:v>
                </c:pt>
                <c:pt idx="4">
                  <c:v>70</c:v>
                </c:pt>
                <c:pt idx="5">
                  <c:v>70</c:v>
                </c:pt>
                <c:pt idx="6">
                  <c:v>70</c:v>
                </c:pt>
                <c:pt idx="7">
                  <c:v>70</c:v>
                </c:pt>
                <c:pt idx="8">
                  <c:v>70</c:v>
                </c:pt>
                <c:pt idx="9">
                  <c:v>70</c:v>
                </c:pt>
                <c:pt idx="10">
                  <c:v>70</c:v>
                </c:pt>
                <c:pt idx="11">
                  <c:v>70</c:v>
                </c:pt>
                <c:pt idx="12">
                  <c:v>70</c:v>
                </c:pt>
                <c:pt idx="13">
                  <c:v>70</c:v>
                </c:pt>
              </c:numCache>
            </c:numRef>
          </c:xVal>
          <c:yVal>
            <c:numRef>
              <c:f>'IC50 SUM'!$AS$17:$AS$37</c:f>
              <c:numCache>
                <c:formatCode>General</c:formatCode>
                <c:ptCount val="21"/>
                <c:pt idx="0">
                  <c:v>43.721023987099365</c:v>
                </c:pt>
                <c:pt idx="1">
                  <c:v>47.802862326143917</c:v>
                </c:pt>
                <c:pt idx="2">
                  <c:v>44.628099173553714</c:v>
                </c:pt>
                <c:pt idx="3">
                  <c:v>48.074984882080223</c:v>
                </c:pt>
                <c:pt idx="4">
                  <c:v>46.442249546462406</c:v>
                </c:pt>
                <c:pt idx="5">
                  <c:v>46.532957065107837</c:v>
                </c:pt>
                <c:pt idx="6">
                  <c:v>44.355976617617408</c:v>
                </c:pt>
                <c:pt idx="7">
                  <c:v>45.17234428542632</c:v>
                </c:pt>
                <c:pt idx="8">
                  <c:v>43.811731505744802</c:v>
                </c:pt>
                <c:pt idx="9">
                  <c:v>33.675121424716679</c:v>
                </c:pt>
                <c:pt idx="10">
                  <c:v>29.62763086886131</c:v>
                </c:pt>
                <c:pt idx="11">
                  <c:v>36.846557266114026</c:v>
                </c:pt>
                <c:pt idx="12">
                  <c:v>33.699881576721367</c:v>
                </c:pt>
                <c:pt idx="13">
                  <c:v>34.917949585518521</c:v>
                </c:pt>
              </c:numCache>
            </c:numRef>
          </c:yVal>
          <c:smooth val="0"/>
          <c:extLst>
            <c:ext xmlns:c16="http://schemas.microsoft.com/office/drawing/2014/chart" uri="{C3380CC4-5D6E-409C-BE32-E72D297353CC}">
              <c16:uniqueId val="{00000006-8B75-4459-9B22-B1C380412127}"/>
            </c:ext>
          </c:extLst>
        </c:ser>
        <c:ser>
          <c:idx val="10"/>
          <c:order val="10"/>
          <c:tx>
            <c:strRef>
              <c:f>'IC50 SUM'!$AW$16</c:f>
              <c:strCache>
                <c:ptCount val="1"/>
                <c:pt idx="0">
                  <c:v>Sq10+Q 10 uM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'IC50 SUM'!$AV$17:$AV$50</c:f>
              <c:numCache>
                <c:formatCode>General</c:formatCode>
                <c:ptCount val="34"/>
                <c:pt idx="0">
                  <c:v>35</c:v>
                </c:pt>
                <c:pt idx="1">
                  <c:v>35</c:v>
                </c:pt>
                <c:pt idx="2">
                  <c:v>35</c:v>
                </c:pt>
                <c:pt idx="3">
                  <c:v>35</c:v>
                </c:pt>
                <c:pt idx="4">
                  <c:v>35</c:v>
                </c:pt>
                <c:pt idx="5">
                  <c:v>35</c:v>
                </c:pt>
                <c:pt idx="6">
                  <c:v>35</c:v>
                </c:pt>
                <c:pt idx="7">
                  <c:v>35</c:v>
                </c:pt>
                <c:pt idx="8">
                  <c:v>35</c:v>
                </c:pt>
                <c:pt idx="9">
                  <c:v>35</c:v>
                </c:pt>
                <c:pt idx="10">
                  <c:v>35</c:v>
                </c:pt>
              </c:numCache>
            </c:numRef>
          </c:xVal>
          <c:yVal>
            <c:numRef>
              <c:f>'IC50 SUM'!$AW$17:$AW$47</c:f>
              <c:numCache>
                <c:formatCode>General</c:formatCode>
                <c:ptCount val="31"/>
                <c:pt idx="0">
                  <c:v>67.056650246305409</c:v>
                </c:pt>
                <c:pt idx="1">
                  <c:v>83.497536945812811</c:v>
                </c:pt>
                <c:pt idx="2">
                  <c:v>98.460591133004925</c:v>
                </c:pt>
                <c:pt idx="3">
                  <c:v>71.305418719211815</c:v>
                </c:pt>
                <c:pt idx="4">
                  <c:v>39.503507825148411</c:v>
                </c:pt>
                <c:pt idx="5">
                  <c:v>38.208310847274689</c:v>
                </c:pt>
                <c:pt idx="6">
                  <c:v>88.235294117647072</c:v>
                </c:pt>
                <c:pt idx="7">
                  <c:v>86.430481283422466</c:v>
                </c:pt>
                <c:pt idx="8">
                  <c:v>86.631016042780757</c:v>
                </c:pt>
                <c:pt idx="9">
                  <c:v>89.973045822102421</c:v>
                </c:pt>
                <c:pt idx="10">
                  <c:v>81.18598382749326</c:v>
                </c:pt>
              </c:numCache>
            </c:numRef>
          </c:yVal>
          <c:smooth val="0"/>
          <c:extLst>
            <c:ext xmlns:c16="http://schemas.microsoft.com/office/drawing/2014/chart" uri="{C3380CC4-5D6E-409C-BE32-E72D297353CC}">
              <c16:uniqueId val="{00000007-8B75-4459-9B22-B1C380412127}"/>
            </c:ext>
          </c:extLst>
        </c:ser>
        <c:ser>
          <c:idx val="11"/>
          <c:order val="11"/>
          <c:tx>
            <c:strRef>
              <c:f>'IC50 SUM'!$AY$16</c:f>
              <c:strCache>
                <c:ptCount val="1"/>
                <c:pt idx="0">
                  <c:v>Sq10+Q 100 uM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'IC50 SUM'!$AX$17:$AX$51</c:f>
              <c:numCache>
                <c:formatCode>General</c:formatCode>
                <c:ptCount val="35"/>
                <c:pt idx="0">
                  <c:v>55</c:v>
                </c:pt>
                <c:pt idx="1">
                  <c:v>55</c:v>
                </c:pt>
                <c:pt idx="2">
                  <c:v>55</c:v>
                </c:pt>
                <c:pt idx="3">
                  <c:v>55</c:v>
                </c:pt>
                <c:pt idx="4">
                  <c:v>55</c:v>
                </c:pt>
                <c:pt idx="5">
                  <c:v>55</c:v>
                </c:pt>
                <c:pt idx="6">
                  <c:v>55</c:v>
                </c:pt>
                <c:pt idx="7">
                  <c:v>55</c:v>
                </c:pt>
                <c:pt idx="8">
                  <c:v>55</c:v>
                </c:pt>
              </c:numCache>
            </c:numRef>
          </c:xVal>
          <c:yVal>
            <c:numRef>
              <c:f>'IC50 SUM'!$AY$17:$AY$49</c:f>
              <c:numCache>
                <c:formatCode>General</c:formatCode>
                <c:ptCount val="33"/>
                <c:pt idx="0">
                  <c:v>66.687192118226605</c:v>
                </c:pt>
                <c:pt idx="1">
                  <c:v>61.145320197044342</c:v>
                </c:pt>
                <c:pt idx="2">
                  <c:v>51.9088669950739</c:v>
                </c:pt>
                <c:pt idx="3">
                  <c:v>63.73152709359605</c:v>
                </c:pt>
                <c:pt idx="4">
                  <c:v>33.72908796546141</c:v>
                </c:pt>
                <c:pt idx="5">
                  <c:v>73.846925133689851</c:v>
                </c:pt>
                <c:pt idx="6">
                  <c:v>69.034090909090921</c:v>
                </c:pt>
                <c:pt idx="7">
                  <c:v>67.479946524064189</c:v>
                </c:pt>
              </c:numCache>
            </c:numRef>
          </c:yVal>
          <c:smooth val="0"/>
          <c:extLst>
            <c:ext xmlns:c16="http://schemas.microsoft.com/office/drawing/2014/chart" uri="{C3380CC4-5D6E-409C-BE32-E72D297353CC}">
              <c16:uniqueId val="{00000008-8B75-4459-9B22-B1C380412127}"/>
            </c:ext>
          </c:extLst>
        </c:ser>
        <c:ser>
          <c:idx val="12"/>
          <c:order val="12"/>
          <c:tx>
            <c:strRef>
              <c:f>'IC50 SUM'!$BA$16</c:f>
              <c:strCache>
                <c:ptCount val="1"/>
                <c:pt idx="0">
                  <c:v>Sq10+Q 200  uM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'IC50 SUM'!$AZ$17:$AZ$43</c:f>
              <c:numCache>
                <c:formatCode>General</c:formatCode>
                <c:ptCount val="27"/>
                <c:pt idx="0">
                  <c:v>75</c:v>
                </c:pt>
                <c:pt idx="1">
                  <c:v>75</c:v>
                </c:pt>
                <c:pt idx="2">
                  <c:v>75</c:v>
                </c:pt>
                <c:pt idx="3">
                  <c:v>75</c:v>
                </c:pt>
                <c:pt idx="4">
                  <c:v>75</c:v>
                </c:pt>
                <c:pt idx="5">
                  <c:v>75</c:v>
                </c:pt>
                <c:pt idx="6">
                  <c:v>75</c:v>
                </c:pt>
                <c:pt idx="7">
                  <c:v>75</c:v>
                </c:pt>
              </c:numCache>
            </c:numRef>
          </c:xVal>
          <c:yVal>
            <c:numRef>
              <c:f>'IC50 SUM'!$BA$17:$BA$33</c:f>
              <c:numCache>
                <c:formatCode>General</c:formatCode>
                <c:ptCount val="17"/>
                <c:pt idx="0">
                  <c:v>15.866162978953049</c:v>
                </c:pt>
                <c:pt idx="1">
                  <c:v>17.161359956826768</c:v>
                </c:pt>
                <c:pt idx="2">
                  <c:v>35.043449197860959</c:v>
                </c:pt>
                <c:pt idx="3">
                  <c:v>34.341577540106954</c:v>
                </c:pt>
                <c:pt idx="4">
                  <c:v>34.993315508021389</c:v>
                </c:pt>
                <c:pt idx="5">
                  <c:v>59.592897358163697</c:v>
                </c:pt>
                <c:pt idx="6">
                  <c:v>52.706799480294499</c:v>
                </c:pt>
                <c:pt idx="7">
                  <c:v>57.384148982243389</c:v>
                </c:pt>
              </c:numCache>
            </c:numRef>
          </c:yVal>
          <c:smooth val="0"/>
          <c:extLst>
            <c:ext xmlns:c16="http://schemas.microsoft.com/office/drawing/2014/chart" uri="{C3380CC4-5D6E-409C-BE32-E72D297353CC}">
              <c16:uniqueId val="{00000009-8B75-4459-9B22-B1C380412127}"/>
            </c:ext>
          </c:extLst>
        </c:ser>
        <c:ser>
          <c:idx val="13"/>
          <c:order val="13"/>
          <c:tx>
            <c:strRef>
              <c:f>'IC50 SUM'!$BG$16</c:f>
              <c:strCache>
                <c:ptCount val="1"/>
                <c:pt idx="0">
                  <c:v>Q 10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SUM'!$BG$22</c:f>
                <c:numCache>
                  <c:formatCode>General</c:formatCode>
                  <c:ptCount val="1"/>
                  <c:pt idx="0">
                    <c:v>4.5365066482845062</c:v>
                  </c:pt>
                </c:numCache>
              </c:numRef>
            </c:plus>
            <c:minus>
              <c:numRef>
                <c:f>'IC50 SUM'!$BG$22</c:f>
                <c:numCache>
                  <c:formatCode>General</c:formatCode>
                  <c:ptCount val="1"/>
                  <c:pt idx="0">
                    <c:v>4.5365066482845062</c:v>
                  </c:pt>
                </c:numCache>
              </c:numRef>
            </c:minus>
            <c:spPr>
              <a:noFill/>
              <a:ln w="12700" cap="flat" cmpd="sng" algn="ctr">
                <a:solidFill>
                  <a:sysClr val="windowText" lastClr="000000"/>
                </a:solidFill>
                <a:round/>
              </a:ln>
              <a:effectLst/>
            </c:spPr>
          </c:errBars>
          <c:xVal>
            <c:numRef>
              <c:f>'IC50 SUM'!$BG$19</c:f>
              <c:numCache>
                <c:formatCode>General</c:formatCode>
                <c:ptCount val="1"/>
                <c:pt idx="0">
                  <c:v>30</c:v>
                </c:pt>
              </c:numCache>
            </c:numRef>
          </c:xVal>
          <c:yVal>
            <c:numRef>
              <c:f>'IC50 SUM'!$BG$17</c:f>
              <c:numCache>
                <c:formatCode>General</c:formatCode>
                <c:ptCount val="1"/>
                <c:pt idx="0">
                  <c:v>95.006435047550966</c:v>
                </c:pt>
              </c:numCache>
            </c:numRef>
          </c:yVal>
          <c:smooth val="0"/>
          <c:extLst>
            <c:ext xmlns:c16="http://schemas.microsoft.com/office/drawing/2014/chart" uri="{C3380CC4-5D6E-409C-BE32-E72D297353CC}">
              <c16:uniqueId val="{0000000A-8B75-4459-9B22-B1C380412127}"/>
            </c:ext>
          </c:extLst>
        </c:ser>
        <c:ser>
          <c:idx val="14"/>
          <c:order val="14"/>
          <c:tx>
            <c:strRef>
              <c:f>'IC50 SUM'!$BH$16</c:f>
              <c:strCache>
                <c:ptCount val="1"/>
                <c:pt idx="0">
                  <c:v>Q 100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SUM'!$BH$22</c:f>
                <c:numCache>
                  <c:formatCode>General</c:formatCode>
                  <c:ptCount val="1"/>
                  <c:pt idx="0">
                    <c:v>2.5313644458357891</c:v>
                  </c:pt>
                </c:numCache>
              </c:numRef>
            </c:plus>
            <c:minus>
              <c:numRef>
                <c:f>'IC50 SUM'!$BH$22</c:f>
                <c:numCache>
                  <c:formatCode>General</c:formatCode>
                  <c:ptCount val="1"/>
                  <c:pt idx="0">
                    <c:v>2.5313644458357891</c:v>
                  </c:pt>
                </c:numCache>
              </c:numRef>
            </c:minus>
            <c:spPr>
              <a:noFill/>
              <a:ln w="12700" cap="flat" cmpd="sng" algn="ctr">
                <a:solidFill>
                  <a:sysClr val="windowText" lastClr="000000"/>
                </a:solidFill>
                <a:round/>
              </a:ln>
              <a:effectLst/>
            </c:spPr>
          </c:errBars>
          <c:xVal>
            <c:numRef>
              <c:f>'IC50 SUM'!$BH$19</c:f>
              <c:numCache>
                <c:formatCode>General</c:formatCode>
                <c:ptCount val="1"/>
                <c:pt idx="0">
                  <c:v>50</c:v>
                </c:pt>
              </c:numCache>
            </c:numRef>
          </c:xVal>
          <c:yVal>
            <c:numRef>
              <c:f>'IC50 SUM'!$BH$17</c:f>
              <c:numCache>
                <c:formatCode>General</c:formatCode>
                <c:ptCount val="1"/>
                <c:pt idx="0">
                  <c:v>74.265768192690459</c:v>
                </c:pt>
              </c:numCache>
            </c:numRef>
          </c:yVal>
          <c:smooth val="0"/>
          <c:extLst>
            <c:ext xmlns:c16="http://schemas.microsoft.com/office/drawing/2014/chart" uri="{C3380CC4-5D6E-409C-BE32-E72D297353CC}">
              <c16:uniqueId val="{0000000B-8B75-4459-9B22-B1C380412127}"/>
            </c:ext>
          </c:extLst>
        </c:ser>
        <c:ser>
          <c:idx val="15"/>
          <c:order val="15"/>
          <c:tx>
            <c:strRef>
              <c:f>'IC50 SUM'!$BI$16</c:f>
              <c:strCache>
                <c:ptCount val="1"/>
                <c:pt idx="0">
                  <c:v>Q 200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SUM'!$BI$22</c:f>
                <c:numCache>
                  <c:formatCode>General</c:formatCode>
                  <c:ptCount val="1"/>
                  <c:pt idx="0">
                    <c:v>6.2154598521027475</c:v>
                  </c:pt>
                </c:numCache>
              </c:numRef>
            </c:plus>
            <c:minus>
              <c:numRef>
                <c:f>'IC50 SUM'!$BI$22</c:f>
                <c:numCache>
                  <c:formatCode>General</c:formatCode>
                  <c:ptCount val="1"/>
                  <c:pt idx="0">
                    <c:v>6.2154598521027475</c:v>
                  </c:pt>
                </c:numCache>
              </c:numRef>
            </c:minus>
            <c:spPr>
              <a:noFill/>
              <a:ln w="12700" cap="flat" cmpd="sng" algn="ctr">
                <a:solidFill>
                  <a:sysClr val="windowText" lastClr="000000"/>
                </a:solidFill>
                <a:round/>
              </a:ln>
              <a:effectLst/>
            </c:spPr>
          </c:errBars>
          <c:xVal>
            <c:numRef>
              <c:f>'IC50 SUM'!$BI$19</c:f>
              <c:numCache>
                <c:formatCode>General</c:formatCode>
                <c:ptCount val="1"/>
                <c:pt idx="0">
                  <c:v>70</c:v>
                </c:pt>
              </c:numCache>
            </c:numRef>
          </c:xVal>
          <c:yVal>
            <c:numRef>
              <c:f>'IC50 SUM'!$BI$17</c:f>
              <c:numCache>
                <c:formatCode>General</c:formatCode>
                <c:ptCount val="1"/>
                <c:pt idx="0">
                  <c:v>41.379240722226278</c:v>
                </c:pt>
              </c:numCache>
            </c:numRef>
          </c:yVal>
          <c:smooth val="0"/>
          <c:extLst>
            <c:ext xmlns:c16="http://schemas.microsoft.com/office/drawing/2014/chart" uri="{C3380CC4-5D6E-409C-BE32-E72D297353CC}">
              <c16:uniqueId val="{0000000C-8B75-4459-9B22-B1C380412127}"/>
            </c:ext>
          </c:extLst>
        </c:ser>
        <c:ser>
          <c:idx val="17"/>
          <c:order val="17"/>
          <c:tx>
            <c:strRef>
              <c:f>'IC50 SUM'!$BK$16</c:f>
              <c:strCache>
                <c:ptCount val="1"/>
                <c:pt idx="0">
                  <c:v>Sq10+Q 10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SUM'!$BK$22</c:f>
                <c:numCache>
                  <c:formatCode>General</c:formatCode>
                  <c:ptCount val="1"/>
                  <c:pt idx="0">
                    <c:v>20.034504355784151</c:v>
                  </c:pt>
                </c:numCache>
              </c:numRef>
            </c:plus>
            <c:minus>
              <c:numRef>
                <c:f>'IC50 SUM'!$BK$22</c:f>
                <c:numCache>
                  <c:formatCode>General</c:formatCode>
                  <c:ptCount val="1"/>
                  <c:pt idx="0">
                    <c:v>20.034504355784151</c:v>
                  </c:pt>
                </c:numCache>
              </c:numRef>
            </c:minus>
            <c:spPr>
              <a:noFill/>
              <a:ln w="12700" cap="flat" cmpd="sng" algn="ctr">
                <a:solidFill>
                  <a:sysClr val="windowText" lastClr="000000"/>
                </a:solidFill>
                <a:round/>
              </a:ln>
              <a:effectLst/>
            </c:spPr>
          </c:errBars>
          <c:xVal>
            <c:numRef>
              <c:f>'IC50 SUM'!$BK$19</c:f>
              <c:numCache>
                <c:formatCode>General</c:formatCode>
                <c:ptCount val="1"/>
                <c:pt idx="0">
                  <c:v>35</c:v>
                </c:pt>
              </c:numCache>
            </c:numRef>
          </c:xVal>
          <c:yVal>
            <c:numRef>
              <c:f>'IC50 SUM'!$BK$17</c:f>
              <c:numCache>
                <c:formatCode>General</c:formatCode>
                <c:ptCount val="1"/>
                <c:pt idx="0">
                  <c:v>75.49889425547309</c:v>
                </c:pt>
              </c:numCache>
            </c:numRef>
          </c:yVal>
          <c:smooth val="0"/>
          <c:extLst>
            <c:ext xmlns:c16="http://schemas.microsoft.com/office/drawing/2014/chart" uri="{C3380CC4-5D6E-409C-BE32-E72D297353CC}">
              <c16:uniqueId val="{0000000D-8B75-4459-9B22-B1C380412127}"/>
            </c:ext>
          </c:extLst>
        </c:ser>
        <c:ser>
          <c:idx val="18"/>
          <c:order val="18"/>
          <c:tx>
            <c:strRef>
              <c:f>'IC50 SUM'!$BL$16</c:f>
              <c:strCache>
                <c:ptCount val="1"/>
                <c:pt idx="0">
                  <c:v>Sq10+Q 100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SUM'!$BL$22</c:f>
                <c:numCache>
                  <c:formatCode>General</c:formatCode>
                  <c:ptCount val="1"/>
                  <c:pt idx="0">
                    <c:v>12.748858706186128</c:v>
                  </c:pt>
                </c:numCache>
              </c:numRef>
            </c:plus>
            <c:minus>
              <c:numRef>
                <c:f>'IC50 SUM'!$BL$22</c:f>
                <c:numCache>
                  <c:formatCode>General</c:formatCode>
                  <c:ptCount val="1"/>
                  <c:pt idx="0">
                    <c:v>12.748858706186128</c:v>
                  </c:pt>
                </c:numCache>
              </c:numRef>
            </c:minus>
            <c:spPr>
              <a:noFill/>
              <a:ln w="12700" cap="flat" cmpd="sng" algn="ctr">
                <a:solidFill>
                  <a:sysClr val="windowText" lastClr="000000"/>
                </a:solidFill>
                <a:round/>
              </a:ln>
              <a:effectLst/>
            </c:spPr>
          </c:errBars>
          <c:xVal>
            <c:numRef>
              <c:f>'IC50 SUM'!$BL$19</c:f>
              <c:numCache>
                <c:formatCode>General</c:formatCode>
                <c:ptCount val="1"/>
                <c:pt idx="0">
                  <c:v>55</c:v>
                </c:pt>
              </c:numCache>
            </c:numRef>
          </c:xVal>
          <c:yVal>
            <c:numRef>
              <c:f>'IC50 SUM'!$BL$17</c:f>
              <c:numCache>
                <c:formatCode>General</c:formatCode>
                <c:ptCount val="1"/>
                <c:pt idx="0">
                  <c:v>60.945369617030913</c:v>
                </c:pt>
              </c:numCache>
            </c:numRef>
          </c:yVal>
          <c:smooth val="0"/>
          <c:extLst>
            <c:ext xmlns:c16="http://schemas.microsoft.com/office/drawing/2014/chart" uri="{C3380CC4-5D6E-409C-BE32-E72D297353CC}">
              <c16:uniqueId val="{0000000E-8B75-4459-9B22-B1C380412127}"/>
            </c:ext>
          </c:extLst>
        </c:ser>
        <c:ser>
          <c:idx val="19"/>
          <c:order val="19"/>
          <c:tx>
            <c:strRef>
              <c:f>'IC50 SUM'!$BM$16</c:f>
              <c:strCache>
                <c:ptCount val="1"/>
                <c:pt idx="0">
                  <c:v>Sq10+Q 200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'IC50 SUM'!$BM$22</c:f>
                <c:numCache>
                  <c:formatCode>General</c:formatCode>
                  <c:ptCount val="1"/>
                  <c:pt idx="0">
                    <c:v>16.955471805703045</c:v>
                  </c:pt>
                </c:numCache>
              </c:numRef>
            </c:plus>
            <c:minus>
              <c:numRef>
                <c:f>'IC50 SUM'!$BM$22</c:f>
                <c:numCache>
                  <c:formatCode>General</c:formatCode>
                  <c:ptCount val="1"/>
                  <c:pt idx="0">
                    <c:v>16.955471805703045</c:v>
                  </c:pt>
                </c:numCache>
              </c:numRef>
            </c:minus>
            <c:spPr>
              <a:noFill/>
              <a:ln w="12700" cap="flat" cmpd="sng" algn="ctr">
                <a:solidFill>
                  <a:sysClr val="windowText" lastClr="000000"/>
                </a:solidFill>
                <a:round/>
              </a:ln>
              <a:effectLst/>
            </c:spPr>
          </c:errBars>
          <c:xVal>
            <c:numRef>
              <c:f>'IC50 SUM'!$BM$19</c:f>
              <c:numCache>
                <c:formatCode>General</c:formatCode>
                <c:ptCount val="1"/>
                <c:pt idx="0">
                  <c:v>75</c:v>
                </c:pt>
              </c:numCache>
            </c:numRef>
          </c:xVal>
          <c:yVal>
            <c:numRef>
              <c:f>'IC50 SUM'!$BM$17</c:f>
              <c:numCache>
                <c:formatCode>General</c:formatCode>
                <c:ptCount val="1"/>
                <c:pt idx="0">
                  <c:v>38.38621387530884</c:v>
                </c:pt>
              </c:numCache>
            </c:numRef>
          </c:yVal>
          <c:smooth val="0"/>
          <c:extLst>
            <c:ext xmlns:c16="http://schemas.microsoft.com/office/drawing/2014/chart" uri="{C3380CC4-5D6E-409C-BE32-E72D297353CC}">
              <c16:uniqueId val="{0000000F-8B75-4459-9B22-B1C380412127}"/>
            </c:ext>
          </c:extLst>
        </c:ser>
        <c:dLbls>
          <c:showLegendKey val="0"/>
          <c:showVal val="0"/>
          <c:showCatName val="0"/>
          <c:showSerName val="0"/>
          <c:showPercent val="0"/>
          <c:showBubbleSize val="0"/>
        </c:dLbls>
        <c:axId val="560583720"/>
        <c:axId val="560578800"/>
        <c:extLst>
          <c:ext xmlns:c15="http://schemas.microsoft.com/office/drawing/2012/chart" uri="{02D57815-91ED-43cb-92C2-25804820EDAC}">
            <c15:filteredScatterSeries>
              <c15:ser>
                <c:idx val="2"/>
                <c:order val="4"/>
                <c:tx>
                  <c:strRef>
                    <c:extLst>
                      <c:ext uri="{02D57815-91ED-43cb-92C2-25804820EDAC}">
                        <c15:formulaRef>
                          <c15:sqref>'IC50 SUM'!$AM$16</c15:sqref>
                        </c15:formulaRef>
                      </c:ext>
                    </c:extLst>
                    <c:strCache>
                      <c:ptCount val="1"/>
                      <c:pt idx="0">
                        <c:v>Q 1 nM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extLst>
                      <c:ext uri="{02D57815-91ED-43cb-92C2-25804820EDAC}">
                        <c15:formulaRef>
                          <c15:sqref>'IC50 SUM'!$AL$17:$AL$25</c15:sqref>
                        </c15:formulaRef>
                      </c:ext>
                    </c:extLst>
                    <c:numCache>
                      <c:formatCode>General</c:formatCode>
                      <c:ptCount val="9"/>
                      <c:pt idx="0">
                        <c:v>30</c:v>
                      </c:pt>
                      <c:pt idx="1">
                        <c:v>30</c:v>
                      </c:pt>
                      <c:pt idx="2">
                        <c:v>30</c:v>
                      </c:pt>
                      <c:pt idx="3">
                        <c:v>30</c:v>
                      </c:pt>
                      <c:pt idx="4">
                        <c:v>30</c:v>
                      </c:pt>
                      <c:pt idx="5">
                        <c:v>30</c:v>
                      </c:pt>
                      <c:pt idx="6">
                        <c:v>30</c:v>
                      </c:pt>
                      <c:pt idx="7">
                        <c:v>30</c:v>
                      </c:pt>
                      <c:pt idx="8">
                        <c:v>30</c:v>
                      </c:pt>
                    </c:numCache>
                  </c:numRef>
                </c:xVal>
                <c:yVal>
                  <c:numRef>
                    <c:extLst>
                      <c:ext uri="{02D57815-91ED-43cb-92C2-25804820EDAC}">
                        <c15:formulaRef>
                          <c15:sqref>'IC50 SUM'!$AM$17:$AM$25</c15:sqref>
                        </c15:formulaRef>
                      </c:ext>
                    </c:extLst>
                    <c:numCache>
                      <c:formatCode>General</c:formatCode>
                      <c:ptCount val="9"/>
                    </c:numCache>
                  </c:numRef>
                </c:yVal>
                <c:smooth val="0"/>
                <c:extLst>
                  <c:ext xmlns:c16="http://schemas.microsoft.com/office/drawing/2014/chart" uri="{C3380CC4-5D6E-409C-BE32-E72D297353CC}">
                    <c16:uniqueId val="{00000010-8B75-4459-9B22-B1C380412127}"/>
                  </c:ext>
                </c:extLst>
              </c15:ser>
            </c15:filteredScatterSeries>
            <c15:filteredScatterSeries>
              <c15:ser>
                <c:idx val="3"/>
                <c:order val="5"/>
                <c:tx>
                  <c:strRef>
                    <c:extLst xmlns:c15="http://schemas.microsoft.com/office/drawing/2012/chart">
                      <c:ext xmlns:c15="http://schemas.microsoft.com/office/drawing/2012/chart" uri="{02D57815-91ED-43cb-92C2-25804820EDAC}">
                        <c15:formulaRef>
                          <c15:sqref>'IC50 SUM'!$BF$16</c15:sqref>
                        </c15:formulaRef>
                      </c:ext>
                    </c:extLst>
                    <c:strCache>
                      <c:ptCount val="1"/>
                      <c:pt idx="0">
                        <c:v>Q 1 nM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'IC50 SUM'!$BF$19</c15:sqref>
                        </c15:formulaRef>
                      </c:ext>
                    </c:extLst>
                    <c:numCache>
                      <c:formatCode>General</c:formatCode>
                      <c:ptCount val="1"/>
                      <c:pt idx="0">
                        <c:v>30</c:v>
                      </c:pt>
                    </c:numCache>
                  </c:numRef>
                </c:xVal>
                <c:yVal>
                  <c:numRef>
                    <c:extLst xmlns:c15="http://schemas.microsoft.com/office/drawing/2012/chart">
                      <c:ext xmlns:c15="http://schemas.microsoft.com/office/drawing/2012/chart" uri="{02D57815-91ED-43cb-92C2-25804820EDAC}">
                        <c15:formulaRef>
                          <c15:sqref>'IC50 SUM'!$BF$17</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11-8B75-4459-9B22-B1C380412127}"/>
                  </c:ext>
                </c:extLst>
              </c15:ser>
            </c15:filteredScatterSeries>
            <c15:filteredScatterSeries>
              <c15:ser>
                <c:idx val="7"/>
                <c:order val="9"/>
                <c:tx>
                  <c:strRef>
                    <c:extLst xmlns:c15="http://schemas.microsoft.com/office/drawing/2012/chart">
                      <c:ext xmlns:c15="http://schemas.microsoft.com/office/drawing/2012/chart" uri="{02D57815-91ED-43cb-92C2-25804820EDAC}">
                        <c15:formulaRef>
                          <c15:sqref>'IC50 SUM'!$AU$16</c15:sqref>
                        </c15:formulaRef>
                      </c:ext>
                    </c:extLst>
                    <c:strCache>
                      <c:ptCount val="1"/>
                      <c:pt idx="0">
                        <c:v>Sq10+Q 1 nM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'IC50 SUM'!$AT$17:$AT$37</c15:sqref>
                        </c15:formulaRef>
                      </c:ext>
                    </c:extLst>
                    <c:numCache>
                      <c:formatCode>General</c:formatCode>
                      <c:ptCount val="21"/>
                      <c:pt idx="0">
                        <c:v>35</c:v>
                      </c:pt>
                      <c:pt idx="1">
                        <c:v>35</c:v>
                      </c:pt>
                      <c:pt idx="2">
                        <c:v>35</c:v>
                      </c:pt>
                      <c:pt idx="3">
                        <c:v>35</c:v>
                      </c:pt>
                      <c:pt idx="4">
                        <c:v>35</c:v>
                      </c:pt>
                      <c:pt idx="5">
                        <c:v>35</c:v>
                      </c:pt>
                      <c:pt idx="6">
                        <c:v>35</c:v>
                      </c:pt>
                      <c:pt idx="7">
                        <c:v>35</c:v>
                      </c:pt>
                      <c:pt idx="8">
                        <c:v>35</c:v>
                      </c:pt>
                      <c:pt idx="9">
                        <c:v>35</c:v>
                      </c:pt>
                      <c:pt idx="10">
                        <c:v>35</c:v>
                      </c:pt>
                      <c:pt idx="11">
                        <c:v>35</c:v>
                      </c:pt>
                      <c:pt idx="12">
                        <c:v>35</c:v>
                      </c:pt>
                      <c:pt idx="13">
                        <c:v>35</c:v>
                      </c:pt>
                      <c:pt idx="14">
                        <c:v>35</c:v>
                      </c:pt>
                      <c:pt idx="15">
                        <c:v>35</c:v>
                      </c:pt>
                      <c:pt idx="16">
                        <c:v>35</c:v>
                      </c:pt>
                      <c:pt idx="17">
                        <c:v>35</c:v>
                      </c:pt>
                      <c:pt idx="18">
                        <c:v>35</c:v>
                      </c:pt>
                      <c:pt idx="19">
                        <c:v>35</c:v>
                      </c:pt>
                      <c:pt idx="20">
                        <c:v>35</c:v>
                      </c:pt>
                    </c:numCache>
                  </c:numRef>
                </c:xVal>
                <c:yVal>
                  <c:numRef>
                    <c:extLst xmlns:c15="http://schemas.microsoft.com/office/drawing/2012/chart">
                      <c:ext xmlns:c15="http://schemas.microsoft.com/office/drawing/2012/chart" uri="{02D57815-91ED-43cb-92C2-25804820EDAC}">
                        <c15:formulaRef>
                          <c15:sqref>'IC50 SUM'!$AU$17:$AU$37</c15:sqref>
                        </c15:formulaRef>
                      </c:ext>
                    </c:extLst>
                    <c:numCache>
                      <c:formatCode>General</c:formatCode>
                      <c:ptCount val="21"/>
                    </c:numCache>
                  </c:numRef>
                </c:yVal>
                <c:smooth val="0"/>
                <c:extLst xmlns:c15="http://schemas.microsoft.com/office/drawing/2012/chart">
                  <c:ext xmlns:c16="http://schemas.microsoft.com/office/drawing/2014/chart" uri="{C3380CC4-5D6E-409C-BE32-E72D297353CC}">
                    <c16:uniqueId val="{00000012-8B75-4459-9B22-B1C380412127}"/>
                  </c:ext>
                </c:extLst>
              </c15:ser>
            </c15:filteredScatterSeries>
            <c15:filteredScatterSeries>
              <c15:ser>
                <c:idx val="16"/>
                <c:order val="16"/>
                <c:tx>
                  <c:strRef>
                    <c:extLst xmlns:c15="http://schemas.microsoft.com/office/drawing/2012/chart">
                      <c:ext xmlns:c15="http://schemas.microsoft.com/office/drawing/2012/chart" uri="{02D57815-91ED-43cb-92C2-25804820EDAC}">
                        <c15:formulaRef>
                          <c15:sqref>'IC50 SUM'!$BJ$16</c15:sqref>
                        </c15:formulaRef>
                      </c:ext>
                    </c:extLst>
                    <c:strCache>
                      <c:ptCount val="1"/>
                      <c:pt idx="0">
                        <c:v>Sq10+Q 1 nM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'IC50 SUM'!$BJ$19</c15:sqref>
                        </c15:formulaRef>
                      </c:ext>
                    </c:extLst>
                    <c:numCache>
                      <c:formatCode>General</c:formatCode>
                      <c:ptCount val="1"/>
                      <c:pt idx="0">
                        <c:v>35</c:v>
                      </c:pt>
                    </c:numCache>
                  </c:numRef>
                </c:xVal>
                <c:yVal>
                  <c:numRef>
                    <c:extLst xmlns:c15="http://schemas.microsoft.com/office/drawing/2012/chart">
                      <c:ext xmlns:c15="http://schemas.microsoft.com/office/drawing/2012/chart" uri="{02D57815-91ED-43cb-92C2-25804820EDAC}">
                        <c15:formulaRef>
                          <c15:sqref>'IC50 SUM'!$BJ$17</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13-8B75-4459-9B22-B1C380412127}"/>
                  </c:ext>
                </c:extLst>
              </c15:ser>
            </c15:filteredScatterSeries>
          </c:ext>
        </c:extLst>
      </c:scatterChart>
      <c:valAx>
        <c:axId val="560583720"/>
        <c:scaling>
          <c:orientation val="minMax"/>
          <c:max val="85"/>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78800"/>
        <c:crosses val="autoZero"/>
        <c:crossBetween val="midCat"/>
      </c:valAx>
      <c:valAx>
        <c:axId val="560578800"/>
        <c:scaling>
          <c:orientation val="minMax"/>
          <c:max val="14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83720"/>
        <c:crosses val="autoZero"/>
        <c:crossBetween val="midCat"/>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SUM!$AI$16</c:f>
              <c:strCache>
                <c:ptCount val="1"/>
                <c:pt idx="0">
                  <c:v>Control</c:v>
                </c:pt>
              </c:strCache>
            </c:strRef>
          </c:tx>
          <c:spPr>
            <a:ln w="25400" cap="rnd">
              <a:noFill/>
              <a:round/>
            </a:ln>
            <a:effectLst/>
          </c:spPr>
          <c:marker>
            <c:symbol val="circle"/>
            <c:size val="5"/>
            <c:spPr>
              <a:solidFill>
                <a:schemeClr val="bg1"/>
              </a:solidFill>
              <a:ln w="9525">
                <a:solidFill>
                  <a:schemeClr val="tx1"/>
                </a:solidFill>
              </a:ln>
              <a:effectLst/>
            </c:spPr>
          </c:marker>
          <c:xVal>
            <c:numRef>
              <c:f>SUM!$AH$17:$AH$141</c:f>
              <c:numCache>
                <c:formatCode>General</c:formatCode>
                <c:ptCount val="125"/>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pt idx="31">
                  <c:v>10</c:v>
                </c:pt>
                <c:pt idx="32">
                  <c:v>10</c:v>
                </c:pt>
                <c:pt idx="33">
                  <c:v>10</c:v>
                </c:pt>
                <c:pt idx="34">
                  <c:v>10</c:v>
                </c:pt>
                <c:pt idx="35">
                  <c:v>10</c:v>
                </c:pt>
                <c:pt idx="36">
                  <c:v>10</c:v>
                </c:pt>
                <c:pt idx="37">
                  <c:v>10</c:v>
                </c:pt>
                <c:pt idx="38">
                  <c:v>10</c:v>
                </c:pt>
                <c:pt idx="39">
                  <c:v>10</c:v>
                </c:pt>
                <c:pt idx="40">
                  <c:v>10</c:v>
                </c:pt>
              </c:numCache>
            </c:numRef>
          </c:xVal>
          <c:yVal>
            <c:numRef>
              <c:f>SUM!$AI$17:$AI$100</c:f>
              <c:numCache>
                <c:formatCode>General</c:formatCode>
                <c:ptCount val="84"/>
                <c:pt idx="0">
                  <c:v>89.47922146238821</c:v>
                </c:pt>
                <c:pt idx="1">
                  <c:v>107.27248816412416</c:v>
                </c:pt>
                <c:pt idx="2">
                  <c:v>103.24829037348763</c:v>
                </c:pt>
                <c:pt idx="3">
                  <c:v>103.14732902347737</c:v>
                </c:pt>
                <c:pt idx="4">
                  <c:v>94.215719632528078</c:v>
                </c:pt>
                <c:pt idx="5">
                  <c:v>102.63695134399455</c:v>
                </c:pt>
                <c:pt idx="6">
                  <c:v>100.7027812989337</c:v>
                </c:pt>
                <c:pt idx="7">
                  <c:v>99.315860114831111</c:v>
                </c:pt>
                <c:pt idx="8">
                  <c:v>99.981358586235189</c:v>
                </c:pt>
                <c:pt idx="9">
                  <c:v>97.69199758113281</c:v>
                </c:pt>
                <c:pt idx="10">
                  <c:v>98.145535174359992</c:v>
                </c:pt>
                <c:pt idx="11">
                  <c:v>94.789356984478928</c:v>
                </c:pt>
                <c:pt idx="12">
                  <c:v>99.415440435396079</c:v>
                </c:pt>
                <c:pt idx="13">
                  <c:v>101.13888328965932</c:v>
                </c:pt>
                <c:pt idx="14">
                  <c:v>102.59020358798627</c:v>
                </c:pt>
                <c:pt idx="15">
                  <c:v>100.05039306591412</c:v>
                </c:pt>
                <c:pt idx="16">
                  <c:v>101.22959080830478</c:v>
                </c:pt>
                <c:pt idx="17">
                  <c:v>104.94859907276756</c:v>
                </c:pt>
                <c:pt idx="18">
                  <c:v>90.886699507389153</c:v>
                </c:pt>
                <c:pt idx="19">
                  <c:v>123.76847290640396</c:v>
                </c:pt>
                <c:pt idx="20">
                  <c:v>85.344827586206904</c:v>
                </c:pt>
                <c:pt idx="21">
                  <c:v>100.21586616297895</c:v>
                </c:pt>
                <c:pt idx="22">
                  <c:v>99.784133837021045</c:v>
                </c:pt>
                <c:pt idx="23">
                  <c:v>100.79512772796481</c:v>
                </c:pt>
                <c:pt idx="24">
                  <c:v>103.53578074775842</c:v>
                </c:pt>
                <c:pt idx="25">
                  <c:v>95.669091524276766</c:v>
                </c:pt>
                <c:pt idx="26">
                  <c:v>104.57831325301206</c:v>
                </c:pt>
                <c:pt idx="27">
                  <c:v>97.891566265060263</c:v>
                </c:pt>
                <c:pt idx="28">
                  <c:v>101.32530120481928</c:v>
                </c:pt>
                <c:pt idx="29">
                  <c:v>96.204819277108442</c:v>
                </c:pt>
                <c:pt idx="30">
                  <c:v>103.01413710322753</c:v>
                </c:pt>
                <c:pt idx="31">
                  <c:v>96.985862896772474</c:v>
                </c:pt>
                <c:pt idx="32">
                  <c:v>99.902593449409466</c:v>
                </c:pt>
                <c:pt idx="33">
                  <c:v>101.9116035553391</c:v>
                </c:pt>
                <c:pt idx="34">
                  <c:v>98.185802995251407</c:v>
                </c:pt>
                <c:pt idx="35">
                  <c:v>100.25985275010825</c:v>
                </c:pt>
                <c:pt idx="36">
                  <c:v>96.751840623646601</c:v>
                </c:pt>
                <c:pt idx="37">
                  <c:v>102.98830662624513</c:v>
                </c:pt>
                <c:pt idx="38">
                  <c:v>99.491869918699166</c:v>
                </c:pt>
                <c:pt idx="39">
                  <c:v>91.971544715447138</c:v>
                </c:pt>
                <c:pt idx="40">
                  <c:v>108.53658536585364</c:v>
                </c:pt>
              </c:numCache>
            </c:numRef>
          </c:yVal>
          <c:smooth val="0"/>
          <c:extLst>
            <c:ext xmlns:c16="http://schemas.microsoft.com/office/drawing/2014/chart" uri="{C3380CC4-5D6E-409C-BE32-E72D297353CC}">
              <c16:uniqueId val="{00000000-BB10-4563-B716-6488CED6FC48}"/>
            </c:ext>
          </c:extLst>
        </c:ser>
        <c:ser>
          <c:idx val="1"/>
          <c:order val="1"/>
          <c:tx>
            <c:strRef>
              <c:f>SUM!$AK$16</c:f>
              <c:strCache>
                <c:ptCount val="1"/>
                <c:pt idx="0">
                  <c:v>Q100 uM</c:v>
                </c:pt>
              </c:strCache>
            </c:strRef>
          </c:tx>
          <c:spPr>
            <a:ln w="25400" cap="rnd">
              <a:noFill/>
              <a:round/>
            </a:ln>
            <a:effectLst/>
          </c:spPr>
          <c:marker>
            <c:symbol val="circle"/>
            <c:size val="5"/>
            <c:spPr>
              <a:solidFill>
                <a:sysClr val="windowText" lastClr="000000"/>
              </a:solidFill>
              <a:ln w="9525">
                <a:solidFill>
                  <a:schemeClr val="tx1"/>
                </a:solidFill>
              </a:ln>
              <a:effectLst/>
            </c:spPr>
          </c:marker>
          <c:xVal>
            <c:numRef>
              <c:f>SUM!$AJ$17:$AJ$46</c:f>
              <c:numCache>
                <c:formatCode>General</c:formatCode>
                <c:ptCount val="30"/>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numCache>
            </c:numRef>
          </c:xVal>
          <c:yVal>
            <c:numRef>
              <c:f>SUM!$AK$17:$AK$34</c:f>
              <c:numCache>
                <c:formatCode>General</c:formatCode>
                <c:ptCount val="18"/>
                <c:pt idx="0">
                  <c:v>77.464220923200955</c:v>
                </c:pt>
                <c:pt idx="1">
                  <c:v>77.827050997782692</c:v>
                </c:pt>
                <c:pt idx="2">
                  <c:v>73.01955250957468</c:v>
                </c:pt>
                <c:pt idx="3">
                  <c:v>75.831485587583131</c:v>
                </c:pt>
                <c:pt idx="4">
                  <c:v>75.922193106228576</c:v>
                </c:pt>
                <c:pt idx="5">
                  <c:v>71.840354767184039</c:v>
                </c:pt>
                <c:pt idx="6">
                  <c:v>72.838137472283819</c:v>
                </c:pt>
                <c:pt idx="7">
                  <c:v>74.108042733319877</c:v>
                </c:pt>
                <c:pt idx="8">
                  <c:v>78.189881072364429</c:v>
                </c:pt>
                <c:pt idx="9">
                  <c:v>70.935960591133011</c:v>
                </c:pt>
                <c:pt idx="10">
                  <c:v>99.568965517241381</c:v>
                </c:pt>
                <c:pt idx="11">
                  <c:v>95.135467980295573</c:v>
                </c:pt>
                <c:pt idx="12">
                  <c:v>120.99753694581281</c:v>
                </c:pt>
                <c:pt idx="13">
                  <c:v>69.400971397733414</c:v>
                </c:pt>
                <c:pt idx="14">
                  <c:v>73.448461953588776</c:v>
                </c:pt>
                <c:pt idx="15">
                  <c:v>73.490103197428525</c:v>
                </c:pt>
                <c:pt idx="16">
                  <c:v>74.708171206225686</c:v>
                </c:pt>
                <c:pt idx="17">
                  <c:v>74.961935374725101</c:v>
                </c:pt>
              </c:numCache>
            </c:numRef>
          </c:yVal>
          <c:smooth val="0"/>
          <c:extLst>
            <c:ext xmlns:c16="http://schemas.microsoft.com/office/drawing/2014/chart" uri="{C3380CC4-5D6E-409C-BE32-E72D297353CC}">
              <c16:uniqueId val="{00000001-BB10-4563-B716-6488CED6FC48}"/>
            </c:ext>
          </c:extLst>
        </c:ser>
        <c:ser>
          <c:idx val="8"/>
          <c:order val="2"/>
          <c:tx>
            <c:strRef>
              <c:f>SUM!$BD$16</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SUM!$BD$22</c:f>
                <c:numCache>
                  <c:formatCode>General</c:formatCode>
                  <c:ptCount val="1"/>
                  <c:pt idx="0">
                    <c:v>5.9461161021046962</c:v>
                  </c:pt>
                </c:numCache>
              </c:numRef>
            </c:plus>
            <c:minus>
              <c:numRef>
                <c:f>SUM!$BD$22</c:f>
                <c:numCache>
                  <c:formatCode>General</c:formatCode>
                  <c:ptCount val="1"/>
                  <c:pt idx="0">
                    <c:v>5.9461161021046962</c:v>
                  </c:pt>
                </c:numCache>
              </c:numRef>
            </c:minus>
            <c:spPr>
              <a:noFill/>
              <a:ln w="9525" cap="flat" cmpd="sng" algn="ctr">
                <a:solidFill>
                  <a:schemeClr val="tx1"/>
                </a:solidFill>
                <a:round/>
              </a:ln>
              <a:effectLst/>
            </c:spPr>
          </c:errBars>
          <c:xVal>
            <c:numRef>
              <c:f>SUM!$BD$19</c:f>
              <c:numCache>
                <c:formatCode>General</c:formatCode>
                <c:ptCount val="1"/>
                <c:pt idx="0">
                  <c:v>10</c:v>
                </c:pt>
              </c:numCache>
            </c:numRef>
          </c:xVal>
          <c:yVal>
            <c:numRef>
              <c:f>SUM!$BD$17</c:f>
              <c:numCache>
                <c:formatCode>General</c:formatCode>
                <c:ptCount val="1"/>
                <c:pt idx="0">
                  <c:v>99.999999999999972</c:v>
                </c:pt>
              </c:numCache>
            </c:numRef>
          </c:yVal>
          <c:smooth val="0"/>
          <c:extLst>
            <c:ext xmlns:c16="http://schemas.microsoft.com/office/drawing/2014/chart" uri="{C3380CC4-5D6E-409C-BE32-E72D297353CC}">
              <c16:uniqueId val="{00000002-BB10-4563-B716-6488CED6FC48}"/>
            </c:ext>
          </c:extLst>
        </c:ser>
        <c:ser>
          <c:idx val="9"/>
          <c:order val="3"/>
          <c:tx>
            <c:strRef>
              <c:f>SUM!$BE$16</c:f>
              <c:strCache>
                <c:ptCount val="1"/>
                <c:pt idx="0">
                  <c:v>Q100 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SUM!$BE$22</c:f>
                <c:numCache>
                  <c:formatCode>General</c:formatCode>
                  <c:ptCount val="1"/>
                  <c:pt idx="0">
                    <c:v>12.992867438674169</c:v>
                  </c:pt>
                </c:numCache>
              </c:numRef>
            </c:plus>
            <c:minus>
              <c:numRef>
                <c:f>SUM!$BE$22</c:f>
                <c:numCache>
                  <c:formatCode>General</c:formatCode>
                  <c:ptCount val="1"/>
                  <c:pt idx="0">
                    <c:v>12.992867438674169</c:v>
                  </c:pt>
                </c:numCache>
              </c:numRef>
            </c:minus>
            <c:spPr>
              <a:noFill/>
              <a:ln w="9525" cap="flat" cmpd="sng" algn="ctr">
                <a:solidFill>
                  <a:schemeClr val="tx1"/>
                </a:solidFill>
                <a:round/>
              </a:ln>
              <a:effectLst/>
            </c:spPr>
          </c:errBars>
          <c:xVal>
            <c:numRef>
              <c:f>SUM!$BE$19</c:f>
              <c:numCache>
                <c:formatCode>General</c:formatCode>
                <c:ptCount val="1"/>
                <c:pt idx="0">
                  <c:v>15</c:v>
                </c:pt>
              </c:numCache>
            </c:numRef>
          </c:xVal>
          <c:yVal>
            <c:numRef>
              <c:f>SUM!$BE$17</c:f>
              <c:numCache>
                <c:formatCode>General</c:formatCode>
                <c:ptCount val="1"/>
                <c:pt idx="0">
                  <c:v>79.427138518539238</c:v>
                </c:pt>
              </c:numCache>
            </c:numRef>
          </c:yVal>
          <c:smooth val="0"/>
          <c:extLst>
            <c:ext xmlns:c16="http://schemas.microsoft.com/office/drawing/2014/chart" uri="{C3380CC4-5D6E-409C-BE32-E72D297353CC}">
              <c16:uniqueId val="{00000003-BB10-4563-B716-6488CED6FC48}"/>
            </c:ext>
          </c:extLst>
        </c:ser>
        <c:ser>
          <c:idx val="4"/>
          <c:order val="6"/>
          <c:tx>
            <c:strRef>
              <c:f>SUM!$AO$16</c:f>
              <c:strCache>
                <c:ptCount val="1"/>
                <c:pt idx="0">
                  <c:v>Sq 1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SUM!$AN$17:$AN$53</c:f>
              <c:numCache>
                <c:formatCode>General</c:formatCode>
                <c:ptCount val="37"/>
                <c:pt idx="0">
                  <c:v>30</c:v>
                </c:pt>
                <c:pt idx="1">
                  <c:v>30</c:v>
                </c:pt>
                <c:pt idx="2">
                  <c:v>30</c:v>
                </c:pt>
                <c:pt idx="3">
                  <c:v>30</c:v>
                </c:pt>
                <c:pt idx="4">
                  <c:v>30</c:v>
                </c:pt>
                <c:pt idx="5">
                  <c:v>30</c:v>
                </c:pt>
                <c:pt idx="6">
                  <c:v>30</c:v>
                </c:pt>
                <c:pt idx="7">
                  <c:v>30</c:v>
                </c:pt>
                <c:pt idx="8">
                  <c:v>30</c:v>
                </c:pt>
                <c:pt idx="9">
                  <c:v>30</c:v>
                </c:pt>
                <c:pt idx="10">
                  <c:v>30</c:v>
                </c:pt>
                <c:pt idx="11">
                  <c:v>30</c:v>
                </c:pt>
              </c:numCache>
            </c:numRef>
          </c:xVal>
          <c:yVal>
            <c:numRef>
              <c:f>SUM!$AO$17:$AO$40</c:f>
              <c:numCache>
                <c:formatCode>General</c:formatCode>
                <c:ptCount val="24"/>
                <c:pt idx="0">
                  <c:v>98.596491228070164</c:v>
                </c:pt>
                <c:pt idx="1">
                  <c:v>97.017543859649123</c:v>
                </c:pt>
                <c:pt idx="2">
                  <c:v>93.040935672514621</c:v>
                </c:pt>
                <c:pt idx="3">
                  <c:v>97.017543859649123</c:v>
                </c:pt>
                <c:pt idx="4">
                  <c:v>95.542168674698814</c:v>
                </c:pt>
                <c:pt idx="5">
                  <c:v>96.506024096385573</c:v>
                </c:pt>
                <c:pt idx="6">
                  <c:v>98.855421686747007</c:v>
                </c:pt>
                <c:pt idx="7">
                  <c:v>98.192771084337366</c:v>
                </c:pt>
                <c:pt idx="8">
                  <c:v>100.59523809523809</c:v>
                </c:pt>
                <c:pt idx="9">
                  <c:v>97.240259740259731</c:v>
                </c:pt>
                <c:pt idx="10">
                  <c:v>98.322510822510807</c:v>
                </c:pt>
                <c:pt idx="11">
                  <c:v>99.837662337662337</c:v>
                </c:pt>
              </c:numCache>
            </c:numRef>
          </c:yVal>
          <c:smooth val="0"/>
          <c:extLst>
            <c:ext xmlns:c16="http://schemas.microsoft.com/office/drawing/2014/chart" uri="{C3380CC4-5D6E-409C-BE32-E72D297353CC}">
              <c16:uniqueId val="{00000004-BB10-4563-B716-6488CED6FC48}"/>
            </c:ext>
          </c:extLst>
        </c:ser>
        <c:ser>
          <c:idx val="5"/>
          <c:order val="7"/>
          <c:tx>
            <c:strRef>
              <c:f>SUM!$AQ$16</c:f>
              <c:strCache>
                <c:ptCount val="1"/>
                <c:pt idx="0">
                  <c:v>Sq 10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SUM!$AP$17:$AP$57</c:f>
              <c:numCache>
                <c:formatCode>General</c:formatCode>
                <c:ptCount val="41"/>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numCache>
            </c:numRef>
          </c:xVal>
          <c:yVal>
            <c:numRef>
              <c:f>SUM!$AQ$17:$AQ$37</c:f>
              <c:numCache>
                <c:formatCode>General</c:formatCode>
                <c:ptCount val="21"/>
                <c:pt idx="0">
                  <c:v>69.883040935672526</c:v>
                </c:pt>
                <c:pt idx="1">
                  <c:v>65.380116959064338</c:v>
                </c:pt>
                <c:pt idx="2">
                  <c:v>61.403508771929829</c:v>
                </c:pt>
                <c:pt idx="3">
                  <c:v>61.228070175438596</c:v>
                </c:pt>
                <c:pt idx="4">
                  <c:v>83.928571428571416</c:v>
                </c:pt>
                <c:pt idx="5">
                  <c:v>68.560606060606062</c:v>
                </c:pt>
                <c:pt idx="6">
                  <c:v>71.915584415584405</c:v>
                </c:pt>
                <c:pt idx="7">
                  <c:v>75.432900432900425</c:v>
                </c:pt>
                <c:pt idx="8">
                  <c:v>81.2807881773399</c:v>
                </c:pt>
                <c:pt idx="9">
                  <c:v>89.778325123152698</c:v>
                </c:pt>
                <c:pt idx="10">
                  <c:v>71.674876847290648</c:v>
                </c:pt>
                <c:pt idx="11">
                  <c:v>77.216748768472897</c:v>
                </c:pt>
                <c:pt idx="12">
                  <c:v>43.335132218024832</c:v>
                </c:pt>
                <c:pt idx="13">
                  <c:v>43.658931462493257</c:v>
                </c:pt>
                <c:pt idx="14">
                  <c:v>44.70525473459589</c:v>
                </c:pt>
                <c:pt idx="15">
                  <c:v>46.732461989863964</c:v>
                </c:pt>
              </c:numCache>
            </c:numRef>
          </c:yVal>
          <c:smooth val="0"/>
          <c:extLst>
            <c:ext xmlns:c16="http://schemas.microsoft.com/office/drawing/2014/chart" uri="{C3380CC4-5D6E-409C-BE32-E72D297353CC}">
              <c16:uniqueId val="{00000005-BB10-4563-B716-6488CED6FC48}"/>
            </c:ext>
          </c:extLst>
        </c:ser>
        <c:ser>
          <c:idx val="6"/>
          <c:order val="8"/>
          <c:tx>
            <c:strRef>
              <c:f>SUM!$AS$16</c:f>
              <c:strCache>
                <c:ptCount val="1"/>
                <c:pt idx="0">
                  <c:v>Sq 50  uM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f>SUM!$AR$17:$AR$38</c:f>
              <c:numCache>
                <c:formatCode>General</c:formatCode>
                <c:ptCount val="22"/>
                <c:pt idx="0">
                  <c:v>70</c:v>
                </c:pt>
                <c:pt idx="1">
                  <c:v>70</c:v>
                </c:pt>
                <c:pt idx="2">
                  <c:v>70</c:v>
                </c:pt>
                <c:pt idx="3">
                  <c:v>70</c:v>
                </c:pt>
                <c:pt idx="4">
                  <c:v>70</c:v>
                </c:pt>
                <c:pt idx="5">
                  <c:v>70</c:v>
                </c:pt>
                <c:pt idx="6">
                  <c:v>70</c:v>
                </c:pt>
                <c:pt idx="7">
                  <c:v>70</c:v>
                </c:pt>
                <c:pt idx="8">
                  <c:v>70</c:v>
                </c:pt>
                <c:pt idx="9">
                  <c:v>70</c:v>
                </c:pt>
                <c:pt idx="10">
                  <c:v>70</c:v>
                </c:pt>
                <c:pt idx="11">
                  <c:v>70</c:v>
                </c:pt>
                <c:pt idx="12">
                  <c:v>70</c:v>
                </c:pt>
                <c:pt idx="13">
                  <c:v>70</c:v>
                </c:pt>
                <c:pt idx="14">
                  <c:v>70</c:v>
                </c:pt>
                <c:pt idx="15">
                  <c:v>70</c:v>
                </c:pt>
                <c:pt idx="16">
                  <c:v>70</c:v>
                </c:pt>
                <c:pt idx="17">
                  <c:v>70</c:v>
                </c:pt>
                <c:pt idx="18">
                  <c:v>70</c:v>
                </c:pt>
                <c:pt idx="19">
                  <c:v>70</c:v>
                </c:pt>
              </c:numCache>
            </c:numRef>
          </c:xVal>
          <c:yVal>
            <c:numRef>
              <c:f>SUM!$AS$17:$AS$36</c:f>
              <c:numCache>
                <c:formatCode>General</c:formatCode>
                <c:ptCount val="20"/>
                <c:pt idx="0">
                  <c:v>9.1812865497076022</c:v>
                </c:pt>
                <c:pt idx="1">
                  <c:v>11.403508771929825</c:v>
                </c:pt>
                <c:pt idx="2">
                  <c:v>10</c:v>
                </c:pt>
                <c:pt idx="3">
                  <c:v>10</c:v>
                </c:pt>
                <c:pt idx="4">
                  <c:v>11.325301204819279</c:v>
                </c:pt>
                <c:pt idx="5">
                  <c:v>11.084337349397593</c:v>
                </c:pt>
                <c:pt idx="6">
                  <c:v>11.506024096385545</c:v>
                </c:pt>
                <c:pt idx="7">
                  <c:v>10.180722891566267</c:v>
                </c:pt>
                <c:pt idx="8">
                  <c:v>11.368861024033439</c:v>
                </c:pt>
                <c:pt idx="9">
                  <c:v>11.786833855799371</c:v>
                </c:pt>
                <c:pt idx="10">
                  <c:v>12.204806687565307</c:v>
                </c:pt>
                <c:pt idx="11">
                  <c:v>10.75934158356362</c:v>
                </c:pt>
                <c:pt idx="12">
                  <c:v>8.6507269013576824</c:v>
                </c:pt>
                <c:pt idx="13">
                  <c:v>9.8402018502943633</c:v>
                </c:pt>
                <c:pt idx="14">
                  <c:v>10.002402979694821</c:v>
                </c:pt>
                <c:pt idx="15">
                  <c:v>11.516280187432415</c:v>
                </c:pt>
                <c:pt idx="16">
                  <c:v>9.2454643758260246</c:v>
                </c:pt>
                <c:pt idx="17">
                  <c:v>10.272738195362249</c:v>
                </c:pt>
                <c:pt idx="18">
                  <c:v>9.1913973326925387</c:v>
                </c:pt>
                <c:pt idx="19">
                  <c:v>9.407665505226479</c:v>
                </c:pt>
              </c:numCache>
            </c:numRef>
          </c:yVal>
          <c:smooth val="0"/>
          <c:extLst>
            <c:ext xmlns:c16="http://schemas.microsoft.com/office/drawing/2014/chart" uri="{C3380CC4-5D6E-409C-BE32-E72D297353CC}">
              <c16:uniqueId val="{00000006-BB10-4563-B716-6488CED6FC48}"/>
            </c:ext>
          </c:extLst>
        </c:ser>
        <c:ser>
          <c:idx val="10"/>
          <c:order val="10"/>
          <c:tx>
            <c:strRef>
              <c:f>SUM!$AW$16</c:f>
              <c:strCache>
                <c:ptCount val="1"/>
                <c:pt idx="0">
                  <c:v>Sq 1 uM+Q100</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SUM!$AV$17:$AV$50</c:f>
              <c:numCache>
                <c:formatCode>General</c:formatCode>
                <c:ptCount val="34"/>
                <c:pt idx="0">
                  <c:v>35</c:v>
                </c:pt>
                <c:pt idx="1">
                  <c:v>35</c:v>
                </c:pt>
                <c:pt idx="2">
                  <c:v>35</c:v>
                </c:pt>
                <c:pt idx="3">
                  <c:v>35</c:v>
                </c:pt>
                <c:pt idx="4">
                  <c:v>35</c:v>
                </c:pt>
                <c:pt idx="5">
                  <c:v>35</c:v>
                </c:pt>
                <c:pt idx="6">
                  <c:v>35</c:v>
                </c:pt>
                <c:pt idx="7">
                  <c:v>35</c:v>
                </c:pt>
                <c:pt idx="8">
                  <c:v>35</c:v>
                </c:pt>
              </c:numCache>
            </c:numRef>
          </c:xVal>
          <c:yVal>
            <c:numRef>
              <c:f>SUM!$AW$17:$AW$48</c:f>
              <c:numCache>
                <c:formatCode>General</c:formatCode>
                <c:ptCount val="32"/>
                <c:pt idx="0">
                  <c:v>73.895318253550784</c:v>
                </c:pt>
                <c:pt idx="1">
                  <c:v>68.845344555497107</c:v>
                </c:pt>
                <c:pt idx="2">
                  <c:v>66.201998947922164</c:v>
                </c:pt>
                <c:pt idx="3">
                  <c:v>80.945899965974832</c:v>
                </c:pt>
                <c:pt idx="4">
                  <c:v>67.012589316093909</c:v>
                </c:pt>
                <c:pt idx="5">
                  <c:v>71.401837359646137</c:v>
                </c:pt>
                <c:pt idx="6">
                  <c:v>68.635821340690484</c:v>
                </c:pt>
                <c:pt idx="7">
                  <c:v>63.686525986130796</c:v>
                </c:pt>
                <c:pt idx="8">
                  <c:v>63.574677503541878</c:v>
                </c:pt>
              </c:numCache>
            </c:numRef>
          </c:yVal>
          <c:smooth val="0"/>
          <c:extLst>
            <c:ext xmlns:c16="http://schemas.microsoft.com/office/drawing/2014/chart" uri="{C3380CC4-5D6E-409C-BE32-E72D297353CC}">
              <c16:uniqueId val="{00000007-BB10-4563-B716-6488CED6FC48}"/>
            </c:ext>
          </c:extLst>
        </c:ser>
        <c:ser>
          <c:idx val="11"/>
          <c:order val="11"/>
          <c:tx>
            <c:strRef>
              <c:f>SUM!$AY$16</c:f>
              <c:strCache>
                <c:ptCount val="1"/>
                <c:pt idx="0">
                  <c:v>Sq10 uM + Q100 uM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SUM!$AX$17:$AX$51</c:f>
              <c:numCache>
                <c:formatCode>General</c:formatCode>
                <c:ptCount val="35"/>
                <c:pt idx="0">
                  <c:v>55</c:v>
                </c:pt>
                <c:pt idx="1">
                  <c:v>55</c:v>
                </c:pt>
                <c:pt idx="2">
                  <c:v>55</c:v>
                </c:pt>
                <c:pt idx="3">
                  <c:v>55</c:v>
                </c:pt>
                <c:pt idx="4">
                  <c:v>55</c:v>
                </c:pt>
                <c:pt idx="5">
                  <c:v>55</c:v>
                </c:pt>
                <c:pt idx="6">
                  <c:v>55</c:v>
                </c:pt>
                <c:pt idx="7">
                  <c:v>55</c:v>
                </c:pt>
                <c:pt idx="8">
                  <c:v>55</c:v>
                </c:pt>
              </c:numCache>
            </c:numRef>
          </c:xVal>
          <c:yVal>
            <c:numRef>
              <c:f>SUM!$AY$17:$AY$49</c:f>
              <c:numCache>
                <c:formatCode>General</c:formatCode>
                <c:ptCount val="33"/>
                <c:pt idx="0">
                  <c:v>69.989479221462403</c:v>
                </c:pt>
                <c:pt idx="1">
                  <c:v>64.900052603892703</c:v>
                </c:pt>
                <c:pt idx="2">
                  <c:v>69.673855865334048</c:v>
                </c:pt>
                <c:pt idx="3">
                  <c:v>56.243620279006464</c:v>
                </c:pt>
                <c:pt idx="4">
                  <c:v>53.946920721333804</c:v>
                </c:pt>
                <c:pt idx="5">
                  <c:v>58.132017693092884</c:v>
                </c:pt>
                <c:pt idx="6">
                  <c:v>37.312653791663564</c:v>
                </c:pt>
                <c:pt idx="7">
                  <c:v>36.42345835508165</c:v>
                </c:pt>
                <c:pt idx="8">
                  <c:v>39.202893147416304</c:v>
                </c:pt>
              </c:numCache>
            </c:numRef>
          </c:yVal>
          <c:smooth val="0"/>
          <c:extLst>
            <c:ext xmlns:c16="http://schemas.microsoft.com/office/drawing/2014/chart" uri="{C3380CC4-5D6E-409C-BE32-E72D297353CC}">
              <c16:uniqueId val="{00000008-BB10-4563-B716-6488CED6FC48}"/>
            </c:ext>
          </c:extLst>
        </c:ser>
        <c:ser>
          <c:idx val="12"/>
          <c:order val="12"/>
          <c:tx>
            <c:strRef>
              <c:f>SUM!$BA$16</c:f>
              <c:strCache>
                <c:ptCount val="1"/>
                <c:pt idx="0">
                  <c:v>Sq 20  uM</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f>SUM!$AZ$17:$AZ$43</c:f>
              <c:numCache>
                <c:formatCode>General</c:formatCode>
                <c:ptCount val="27"/>
                <c:pt idx="0">
                  <c:v>75</c:v>
                </c:pt>
                <c:pt idx="1">
                  <c:v>75</c:v>
                </c:pt>
                <c:pt idx="2">
                  <c:v>75</c:v>
                </c:pt>
                <c:pt idx="3">
                  <c:v>75</c:v>
                </c:pt>
                <c:pt idx="4">
                  <c:v>75</c:v>
                </c:pt>
                <c:pt idx="5">
                  <c:v>75</c:v>
                </c:pt>
                <c:pt idx="6">
                  <c:v>75</c:v>
                </c:pt>
                <c:pt idx="7">
                  <c:v>75</c:v>
                </c:pt>
                <c:pt idx="8">
                  <c:v>75</c:v>
                </c:pt>
              </c:numCache>
            </c:numRef>
          </c:xVal>
          <c:yVal>
            <c:numRef>
              <c:f>SUM!$BA$17:$BA$38</c:f>
              <c:numCache>
                <c:formatCode>General</c:formatCode>
                <c:ptCount val="22"/>
                <c:pt idx="0">
                  <c:v>22.093634928984748</c:v>
                </c:pt>
                <c:pt idx="1">
                  <c:v>20.002630194634406</c:v>
                </c:pt>
                <c:pt idx="2">
                  <c:v>23.632298790110472</c:v>
                </c:pt>
                <c:pt idx="3">
                  <c:v>29.295678802313713</c:v>
                </c:pt>
                <c:pt idx="4">
                  <c:v>26.131337189520242</c:v>
                </c:pt>
                <c:pt idx="5">
                  <c:v>26.029261653623685</c:v>
                </c:pt>
                <c:pt idx="6">
                  <c:v>11.050630079785252</c:v>
                </c:pt>
                <c:pt idx="7">
                  <c:v>12.633286108418462</c:v>
                </c:pt>
                <c:pt idx="8">
                  <c:v>11.911863395719934</c:v>
                </c:pt>
              </c:numCache>
            </c:numRef>
          </c:yVal>
          <c:smooth val="0"/>
          <c:extLst>
            <c:ext xmlns:c16="http://schemas.microsoft.com/office/drawing/2014/chart" uri="{C3380CC4-5D6E-409C-BE32-E72D297353CC}">
              <c16:uniqueId val="{00000009-BB10-4563-B716-6488CED6FC48}"/>
            </c:ext>
          </c:extLst>
        </c:ser>
        <c:ser>
          <c:idx val="13"/>
          <c:order val="13"/>
          <c:tx>
            <c:strRef>
              <c:f>SUM!$BG$16</c:f>
              <c:strCache>
                <c:ptCount val="1"/>
                <c:pt idx="0">
                  <c:v>Sq 1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SUM!$BG$22</c:f>
                <c:numCache>
                  <c:formatCode>General</c:formatCode>
                  <c:ptCount val="1"/>
                  <c:pt idx="0">
                    <c:v>2.0097423150739551</c:v>
                  </c:pt>
                </c:numCache>
              </c:numRef>
            </c:plus>
            <c:minus>
              <c:numRef>
                <c:f>SUM!$BG$22</c:f>
                <c:numCache>
                  <c:formatCode>General</c:formatCode>
                  <c:ptCount val="1"/>
                  <c:pt idx="0">
                    <c:v>2.0097423150739551</c:v>
                  </c:pt>
                </c:numCache>
              </c:numRef>
            </c:minus>
            <c:spPr>
              <a:noFill/>
              <a:ln w="12700" cap="flat" cmpd="sng" algn="ctr">
                <a:solidFill>
                  <a:sysClr val="windowText" lastClr="000000"/>
                </a:solidFill>
                <a:round/>
              </a:ln>
              <a:effectLst/>
            </c:spPr>
          </c:errBars>
          <c:xVal>
            <c:numRef>
              <c:f>SUM!$BG$19</c:f>
              <c:numCache>
                <c:formatCode>General</c:formatCode>
                <c:ptCount val="1"/>
                <c:pt idx="0">
                  <c:v>30</c:v>
                </c:pt>
              </c:numCache>
            </c:numRef>
          </c:xVal>
          <c:yVal>
            <c:numRef>
              <c:f>SUM!$BG$17</c:f>
              <c:numCache>
                <c:formatCode>General</c:formatCode>
                <c:ptCount val="1"/>
                <c:pt idx="0">
                  <c:v>97.563714263143552</c:v>
                </c:pt>
              </c:numCache>
            </c:numRef>
          </c:yVal>
          <c:smooth val="0"/>
          <c:extLst>
            <c:ext xmlns:c16="http://schemas.microsoft.com/office/drawing/2014/chart" uri="{C3380CC4-5D6E-409C-BE32-E72D297353CC}">
              <c16:uniqueId val="{0000000A-BB10-4563-B716-6488CED6FC48}"/>
            </c:ext>
          </c:extLst>
        </c:ser>
        <c:ser>
          <c:idx val="14"/>
          <c:order val="14"/>
          <c:tx>
            <c:strRef>
              <c:f>SUM!$BH$16</c:f>
              <c:strCache>
                <c:ptCount val="1"/>
                <c:pt idx="0">
                  <c:v>Sq 10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SUM!$BH$22</c:f>
                <c:numCache>
                  <c:formatCode>General</c:formatCode>
                  <c:ptCount val="1"/>
                  <c:pt idx="0">
                    <c:v>14.84537928963279</c:v>
                  </c:pt>
                </c:numCache>
              </c:numRef>
            </c:plus>
            <c:minus>
              <c:numRef>
                <c:f>SUM!$BH$22</c:f>
                <c:numCache>
                  <c:formatCode>General</c:formatCode>
                  <c:ptCount val="1"/>
                  <c:pt idx="0">
                    <c:v>14.84537928963279</c:v>
                  </c:pt>
                </c:numCache>
              </c:numRef>
            </c:minus>
            <c:spPr>
              <a:noFill/>
              <a:ln w="12700" cap="flat" cmpd="sng" algn="ctr">
                <a:solidFill>
                  <a:sysClr val="windowText" lastClr="000000"/>
                </a:solidFill>
                <a:round/>
              </a:ln>
              <a:effectLst/>
            </c:spPr>
          </c:errBars>
          <c:xVal>
            <c:numRef>
              <c:f>SUM!$BH$19</c:f>
              <c:numCache>
                <c:formatCode>General</c:formatCode>
                <c:ptCount val="1"/>
                <c:pt idx="0">
                  <c:v>50</c:v>
                </c:pt>
              </c:numCache>
            </c:numRef>
          </c:xVal>
          <c:yVal>
            <c:numRef>
              <c:f>SUM!$BH$17</c:f>
              <c:numCache>
                <c:formatCode>General</c:formatCode>
                <c:ptCount val="1"/>
                <c:pt idx="0">
                  <c:v>66.007182406312609</c:v>
                </c:pt>
              </c:numCache>
            </c:numRef>
          </c:yVal>
          <c:smooth val="0"/>
          <c:extLst>
            <c:ext xmlns:c16="http://schemas.microsoft.com/office/drawing/2014/chart" uri="{C3380CC4-5D6E-409C-BE32-E72D297353CC}">
              <c16:uniqueId val="{0000000B-BB10-4563-B716-6488CED6FC48}"/>
            </c:ext>
          </c:extLst>
        </c:ser>
        <c:ser>
          <c:idx val="15"/>
          <c:order val="15"/>
          <c:tx>
            <c:strRef>
              <c:f>SUM!$BI$16</c:f>
              <c:strCache>
                <c:ptCount val="1"/>
                <c:pt idx="0">
                  <c:v>Sq 50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SUM!$BI$22</c:f>
                <c:numCache>
                  <c:formatCode>General</c:formatCode>
                  <c:ptCount val="1"/>
                  <c:pt idx="0">
                    <c:v>1.4594703258936503</c:v>
                  </c:pt>
                </c:numCache>
              </c:numRef>
            </c:plus>
            <c:minus>
              <c:numRef>
                <c:f>SUM!$BI$22</c:f>
                <c:numCache>
                  <c:formatCode>General</c:formatCode>
                  <c:ptCount val="1"/>
                  <c:pt idx="0">
                    <c:v>1.4594703258936503</c:v>
                  </c:pt>
                </c:numCache>
              </c:numRef>
            </c:minus>
            <c:spPr>
              <a:noFill/>
              <a:ln w="12700" cap="flat" cmpd="sng" algn="ctr">
                <a:solidFill>
                  <a:sysClr val="windowText" lastClr="000000"/>
                </a:solidFill>
                <a:round/>
              </a:ln>
              <a:effectLst/>
            </c:spPr>
          </c:errBars>
          <c:xVal>
            <c:numRef>
              <c:f>SUM!$BI$19</c:f>
              <c:numCache>
                <c:formatCode>General</c:formatCode>
                <c:ptCount val="1"/>
                <c:pt idx="0">
                  <c:v>70</c:v>
                </c:pt>
              </c:numCache>
            </c:numRef>
          </c:xVal>
          <c:yVal>
            <c:numRef>
              <c:f>SUM!$BI$17</c:f>
              <c:numCache>
                <c:formatCode>General</c:formatCode>
                <c:ptCount val="1"/>
                <c:pt idx="0">
                  <c:v>10.677414618347029</c:v>
                </c:pt>
              </c:numCache>
            </c:numRef>
          </c:yVal>
          <c:smooth val="0"/>
          <c:extLst>
            <c:ext xmlns:c16="http://schemas.microsoft.com/office/drawing/2014/chart" uri="{C3380CC4-5D6E-409C-BE32-E72D297353CC}">
              <c16:uniqueId val="{0000000C-BB10-4563-B716-6488CED6FC48}"/>
            </c:ext>
          </c:extLst>
        </c:ser>
        <c:ser>
          <c:idx val="17"/>
          <c:order val="17"/>
          <c:tx>
            <c:strRef>
              <c:f>SUM!$BK$16</c:f>
              <c:strCache>
                <c:ptCount val="1"/>
                <c:pt idx="0">
                  <c:v>Sq 1 uM+Q100</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SUM!$BK$22</c:f>
                <c:numCache>
                  <c:formatCode>General</c:formatCode>
                  <c:ptCount val="1"/>
                  <c:pt idx="0">
                    <c:v>5.487508406834996</c:v>
                  </c:pt>
                </c:numCache>
              </c:numRef>
            </c:plus>
            <c:minus>
              <c:numRef>
                <c:f>SUM!$BK$22</c:f>
                <c:numCache>
                  <c:formatCode>General</c:formatCode>
                  <c:ptCount val="1"/>
                  <c:pt idx="0">
                    <c:v>5.487508406834996</c:v>
                  </c:pt>
                </c:numCache>
              </c:numRef>
            </c:minus>
            <c:spPr>
              <a:noFill/>
              <a:ln w="12700" cap="flat" cmpd="sng" algn="ctr">
                <a:solidFill>
                  <a:sysClr val="windowText" lastClr="000000"/>
                </a:solidFill>
                <a:round/>
              </a:ln>
              <a:effectLst/>
            </c:spPr>
          </c:errBars>
          <c:xVal>
            <c:numRef>
              <c:f>SUM!$BK$19</c:f>
              <c:numCache>
                <c:formatCode>General</c:formatCode>
                <c:ptCount val="1"/>
                <c:pt idx="0">
                  <c:v>35</c:v>
                </c:pt>
              </c:numCache>
            </c:numRef>
          </c:xVal>
          <c:yVal>
            <c:numRef>
              <c:f>SUM!$BK$17</c:f>
              <c:numCache>
                <c:formatCode>General</c:formatCode>
                <c:ptCount val="1"/>
                <c:pt idx="0">
                  <c:v>69.355557025449798</c:v>
                </c:pt>
              </c:numCache>
            </c:numRef>
          </c:yVal>
          <c:smooth val="0"/>
          <c:extLst>
            <c:ext xmlns:c16="http://schemas.microsoft.com/office/drawing/2014/chart" uri="{C3380CC4-5D6E-409C-BE32-E72D297353CC}">
              <c16:uniqueId val="{0000000D-BB10-4563-B716-6488CED6FC48}"/>
            </c:ext>
          </c:extLst>
        </c:ser>
        <c:ser>
          <c:idx val="18"/>
          <c:order val="18"/>
          <c:tx>
            <c:strRef>
              <c:f>SUM!$BL$16</c:f>
              <c:strCache>
                <c:ptCount val="1"/>
                <c:pt idx="0">
                  <c:v>Sq10 uM + Q100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SUM!$BL$22</c:f>
                <c:numCache>
                  <c:formatCode>General</c:formatCode>
                  <c:ptCount val="1"/>
                  <c:pt idx="0">
                    <c:v>13.456447692615063</c:v>
                  </c:pt>
                </c:numCache>
              </c:numRef>
            </c:plus>
            <c:minus>
              <c:numRef>
                <c:f>SUM!$BL$22</c:f>
                <c:numCache>
                  <c:formatCode>General</c:formatCode>
                  <c:ptCount val="1"/>
                  <c:pt idx="0">
                    <c:v>13.456447692615063</c:v>
                  </c:pt>
                </c:numCache>
              </c:numRef>
            </c:minus>
            <c:spPr>
              <a:noFill/>
              <a:ln w="12700" cap="flat" cmpd="sng" algn="ctr">
                <a:solidFill>
                  <a:sysClr val="windowText" lastClr="000000"/>
                </a:solidFill>
                <a:round/>
              </a:ln>
              <a:effectLst/>
            </c:spPr>
          </c:errBars>
          <c:xVal>
            <c:numRef>
              <c:f>SUM!$BL$19</c:f>
              <c:numCache>
                <c:formatCode>General</c:formatCode>
                <c:ptCount val="1"/>
                <c:pt idx="0">
                  <c:v>55</c:v>
                </c:pt>
              </c:numCache>
            </c:numRef>
          </c:xVal>
          <c:yVal>
            <c:numRef>
              <c:f>SUM!$BL$17</c:f>
              <c:numCache>
                <c:formatCode>General</c:formatCode>
                <c:ptCount val="1"/>
                <c:pt idx="0">
                  <c:v>53.980550186475995</c:v>
                </c:pt>
              </c:numCache>
            </c:numRef>
          </c:yVal>
          <c:smooth val="0"/>
          <c:extLst>
            <c:ext xmlns:c16="http://schemas.microsoft.com/office/drawing/2014/chart" uri="{C3380CC4-5D6E-409C-BE32-E72D297353CC}">
              <c16:uniqueId val="{0000000E-BB10-4563-B716-6488CED6FC48}"/>
            </c:ext>
          </c:extLst>
        </c:ser>
        <c:ser>
          <c:idx val="19"/>
          <c:order val="19"/>
          <c:tx>
            <c:strRef>
              <c:f>SUM!$BM$16</c:f>
              <c:strCache>
                <c:ptCount val="1"/>
                <c:pt idx="0">
                  <c:v>Sq 20  uM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errBars>
            <c:errDir val="y"/>
            <c:errBarType val="both"/>
            <c:errValType val="cust"/>
            <c:noEndCap val="0"/>
            <c:plus>
              <c:numRef>
                <c:f>SUM!$BM$22</c:f>
                <c:numCache>
                  <c:formatCode>General</c:formatCode>
                  <c:ptCount val="1"/>
                  <c:pt idx="0">
                    <c:v>6.8634029390131088</c:v>
                  </c:pt>
                </c:numCache>
              </c:numRef>
            </c:plus>
            <c:minus>
              <c:numRef>
                <c:f>SUM!$BM$22</c:f>
                <c:numCache>
                  <c:formatCode>General</c:formatCode>
                  <c:ptCount val="1"/>
                  <c:pt idx="0">
                    <c:v>6.8634029390131088</c:v>
                  </c:pt>
                </c:numCache>
              </c:numRef>
            </c:minus>
            <c:spPr>
              <a:noFill/>
              <a:ln w="12700" cap="flat" cmpd="sng" algn="ctr">
                <a:solidFill>
                  <a:sysClr val="windowText" lastClr="000000"/>
                </a:solidFill>
                <a:round/>
              </a:ln>
              <a:effectLst/>
            </c:spPr>
          </c:errBars>
          <c:xVal>
            <c:numRef>
              <c:f>SUM!$BM$19</c:f>
              <c:numCache>
                <c:formatCode>General</c:formatCode>
                <c:ptCount val="1"/>
                <c:pt idx="0">
                  <c:v>75</c:v>
                </c:pt>
              </c:numCache>
            </c:numRef>
          </c:xVal>
          <c:yVal>
            <c:numRef>
              <c:f>SUM!$BM$17</c:f>
              <c:numCache>
                <c:formatCode>General</c:formatCode>
                <c:ptCount val="1"/>
                <c:pt idx="0">
                  <c:v>20.308957904790105</c:v>
                </c:pt>
              </c:numCache>
            </c:numRef>
          </c:yVal>
          <c:smooth val="0"/>
          <c:extLst>
            <c:ext xmlns:c16="http://schemas.microsoft.com/office/drawing/2014/chart" uri="{C3380CC4-5D6E-409C-BE32-E72D297353CC}">
              <c16:uniqueId val="{0000000F-BB10-4563-B716-6488CED6FC48}"/>
            </c:ext>
          </c:extLst>
        </c:ser>
        <c:dLbls>
          <c:showLegendKey val="0"/>
          <c:showVal val="0"/>
          <c:showCatName val="0"/>
          <c:showSerName val="0"/>
          <c:showPercent val="0"/>
          <c:showBubbleSize val="0"/>
        </c:dLbls>
        <c:axId val="560583720"/>
        <c:axId val="560578800"/>
        <c:extLst>
          <c:ext xmlns:c15="http://schemas.microsoft.com/office/drawing/2012/chart" uri="{02D57815-91ED-43cb-92C2-25804820EDAC}">
            <c15:filteredScatterSeries>
              <c15:ser>
                <c:idx val="2"/>
                <c:order val="4"/>
                <c:tx>
                  <c:strRef>
                    <c:extLst>
                      <c:ext uri="{02D57815-91ED-43cb-92C2-25804820EDAC}">
                        <c15:formulaRef>
                          <c15:sqref>SUM!$AM$16</c15:sqref>
                        </c15:formulaRef>
                      </c:ext>
                    </c:extLst>
                    <c:strCache>
                      <c:ptCount val="1"/>
                      <c:pt idx="0">
                        <c:v>Sq 1 nM</c:v>
                      </c:pt>
                    </c:strCache>
                  </c:strRef>
                </c:tx>
                <c:spPr>
                  <a:ln w="25400" cap="rnd">
                    <a:noFill/>
                    <a:round/>
                  </a:ln>
                  <a:effectLst/>
                </c:spPr>
                <c:marker>
                  <c:symbol val="circle"/>
                  <c:size val="5"/>
                  <c:spPr>
                    <a:solidFill>
                      <a:sysClr val="window" lastClr="FFFFFF"/>
                    </a:solidFill>
                    <a:ln w="9525">
                      <a:solidFill>
                        <a:sysClr val="windowText" lastClr="000000"/>
                      </a:solidFill>
                    </a:ln>
                    <a:effectLst/>
                  </c:spPr>
                </c:marker>
                <c:xVal>
                  <c:numRef>
                    <c:extLst>
                      <c:ext uri="{02D57815-91ED-43cb-92C2-25804820EDAC}">
                        <c15:formulaRef>
                          <c15:sqref>SUM!$AL$17:$AL$25</c15:sqref>
                        </c15:formulaRef>
                      </c:ext>
                    </c:extLst>
                    <c:numCache>
                      <c:formatCode>General</c:formatCode>
                      <c:ptCount val="9"/>
                      <c:pt idx="0">
                        <c:v>30</c:v>
                      </c:pt>
                      <c:pt idx="1">
                        <c:v>30</c:v>
                      </c:pt>
                      <c:pt idx="2">
                        <c:v>30</c:v>
                      </c:pt>
                      <c:pt idx="3">
                        <c:v>30</c:v>
                      </c:pt>
                      <c:pt idx="4">
                        <c:v>30</c:v>
                      </c:pt>
                      <c:pt idx="5">
                        <c:v>30</c:v>
                      </c:pt>
                      <c:pt idx="6">
                        <c:v>30</c:v>
                      </c:pt>
                      <c:pt idx="7">
                        <c:v>30</c:v>
                      </c:pt>
                      <c:pt idx="8">
                        <c:v>30</c:v>
                      </c:pt>
                    </c:numCache>
                  </c:numRef>
                </c:xVal>
                <c:yVal>
                  <c:numRef>
                    <c:extLst>
                      <c:ext uri="{02D57815-91ED-43cb-92C2-25804820EDAC}">
                        <c15:formulaRef>
                          <c15:sqref>SUM!$AM$17:$AM$25</c15:sqref>
                        </c15:formulaRef>
                      </c:ext>
                    </c:extLst>
                    <c:numCache>
                      <c:formatCode>General</c:formatCode>
                      <c:ptCount val="9"/>
                    </c:numCache>
                  </c:numRef>
                </c:yVal>
                <c:smooth val="0"/>
                <c:extLst>
                  <c:ext xmlns:c16="http://schemas.microsoft.com/office/drawing/2014/chart" uri="{C3380CC4-5D6E-409C-BE32-E72D297353CC}">
                    <c16:uniqueId val="{00000010-BB10-4563-B716-6488CED6FC48}"/>
                  </c:ext>
                </c:extLst>
              </c15:ser>
            </c15:filteredScatterSeries>
            <c15:filteredScatterSeries>
              <c15:ser>
                <c:idx val="3"/>
                <c:order val="5"/>
                <c:tx>
                  <c:strRef>
                    <c:extLst xmlns:c15="http://schemas.microsoft.com/office/drawing/2012/chart">
                      <c:ext xmlns:c15="http://schemas.microsoft.com/office/drawing/2012/chart" uri="{02D57815-91ED-43cb-92C2-25804820EDAC}">
                        <c15:formulaRef>
                          <c15:sqref>SUM!$BF$16</c15:sqref>
                        </c15:formulaRef>
                      </c:ext>
                    </c:extLst>
                    <c:strCache>
                      <c:ptCount val="1"/>
                      <c:pt idx="0">
                        <c:v>Sq 1 nM</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SUM!$BF$19</c15:sqref>
                        </c15:formulaRef>
                      </c:ext>
                    </c:extLst>
                    <c:numCache>
                      <c:formatCode>General</c:formatCode>
                      <c:ptCount val="1"/>
                      <c:pt idx="0">
                        <c:v>30</c:v>
                      </c:pt>
                    </c:numCache>
                  </c:numRef>
                </c:xVal>
                <c:yVal>
                  <c:numRef>
                    <c:extLst xmlns:c15="http://schemas.microsoft.com/office/drawing/2012/chart">
                      <c:ext xmlns:c15="http://schemas.microsoft.com/office/drawing/2012/chart" uri="{02D57815-91ED-43cb-92C2-25804820EDAC}">
                        <c15:formulaRef>
                          <c15:sqref>SUM!$BF$17</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11-BB10-4563-B716-6488CED6FC48}"/>
                  </c:ext>
                </c:extLst>
              </c15:ser>
            </c15:filteredScatterSeries>
            <c15:filteredScatterSeries>
              <c15:ser>
                <c:idx val="7"/>
                <c:order val="9"/>
                <c:tx>
                  <c:strRef>
                    <c:extLst xmlns:c15="http://schemas.microsoft.com/office/drawing/2012/chart">
                      <c:ext xmlns:c15="http://schemas.microsoft.com/office/drawing/2012/chart" uri="{02D57815-91ED-43cb-92C2-25804820EDAC}">
                        <c15:formulaRef>
                          <c15:sqref>SUM!$AU$16</c15:sqref>
                        </c15:formulaRef>
                      </c:ext>
                    </c:extLst>
                    <c:strCache>
                      <c:ptCount val="1"/>
                      <c:pt idx="0">
                        <c:v>Sq 1 nM+Q100</c:v>
                      </c:pt>
                    </c:strCache>
                  </c:strRef>
                </c:tx>
                <c:spPr>
                  <a:ln w="25400" cap="rnd">
                    <a:noFill/>
                    <a:round/>
                  </a:ln>
                  <a:effectLst/>
                </c:spPr>
                <c:marker>
                  <c:symbol val="circle"/>
                  <c:size val="5"/>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SUM!$AT$17:$AT$37</c15:sqref>
                        </c15:formulaRef>
                      </c:ext>
                    </c:extLst>
                    <c:numCache>
                      <c:formatCode>General</c:formatCode>
                      <c:ptCount val="21"/>
                      <c:pt idx="0">
                        <c:v>35</c:v>
                      </c:pt>
                      <c:pt idx="1">
                        <c:v>35</c:v>
                      </c:pt>
                      <c:pt idx="2">
                        <c:v>35</c:v>
                      </c:pt>
                      <c:pt idx="3">
                        <c:v>35</c:v>
                      </c:pt>
                      <c:pt idx="4">
                        <c:v>35</c:v>
                      </c:pt>
                      <c:pt idx="5">
                        <c:v>35</c:v>
                      </c:pt>
                      <c:pt idx="6">
                        <c:v>35</c:v>
                      </c:pt>
                      <c:pt idx="7">
                        <c:v>35</c:v>
                      </c:pt>
                      <c:pt idx="8">
                        <c:v>35</c:v>
                      </c:pt>
                    </c:numCache>
                  </c:numRef>
                </c:xVal>
                <c:yVal>
                  <c:numRef>
                    <c:extLst xmlns:c15="http://schemas.microsoft.com/office/drawing/2012/chart">
                      <c:ext xmlns:c15="http://schemas.microsoft.com/office/drawing/2012/chart" uri="{02D57815-91ED-43cb-92C2-25804820EDAC}">
                        <c15:formulaRef>
                          <c15:sqref>SUM!$AU$17:$AU$35</c15:sqref>
                        </c15:formulaRef>
                      </c:ext>
                    </c:extLst>
                    <c:numCache>
                      <c:formatCode>General</c:formatCode>
                      <c:ptCount val="19"/>
                      <c:pt idx="0">
                        <c:v>78.037874802735402</c:v>
                      </c:pt>
                      <c:pt idx="1">
                        <c:v>76.854287217254083</c:v>
                      </c:pt>
                      <c:pt idx="2">
                        <c:v>76.341399263545512</c:v>
                      </c:pt>
                      <c:pt idx="3">
                        <c:v>81.099013269819665</c:v>
                      </c:pt>
                      <c:pt idx="4">
                        <c:v>78.751275944198682</c:v>
                      </c:pt>
                      <c:pt idx="5">
                        <c:v>76.097312010888061</c:v>
                      </c:pt>
                      <c:pt idx="6">
                        <c:v>79.132801431660596</c:v>
                      </c:pt>
                      <c:pt idx="7">
                        <c:v>70.363880396689297</c:v>
                      </c:pt>
                      <c:pt idx="8">
                        <c:v>69.167101632987865</c:v>
                      </c:pt>
                    </c:numCache>
                  </c:numRef>
                </c:yVal>
                <c:smooth val="0"/>
                <c:extLst xmlns:c15="http://schemas.microsoft.com/office/drawing/2012/chart">
                  <c:ext xmlns:c16="http://schemas.microsoft.com/office/drawing/2014/chart" uri="{C3380CC4-5D6E-409C-BE32-E72D297353CC}">
                    <c16:uniqueId val="{00000012-BB10-4563-B716-6488CED6FC48}"/>
                  </c:ext>
                </c:extLst>
              </c15:ser>
            </c15:filteredScatterSeries>
            <c15:filteredScatterSeries>
              <c15:ser>
                <c:idx val="16"/>
                <c:order val="16"/>
                <c:tx>
                  <c:strRef>
                    <c:extLst xmlns:c15="http://schemas.microsoft.com/office/drawing/2012/chart">
                      <c:ext xmlns:c15="http://schemas.microsoft.com/office/drawing/2012/chart" uri="{02D57815-91ED-43cb-92C2-25804820EDAC}">
                        <c15:formulaRef>
                          <c15:sqref>SUM!$BJ$16</c15:sqref>
                        </c15:formulaRef>
                      </c:ext>
                    </c:extLst>
                    <c:strCache>
                      <c:ptCount val="1"/>
                      <c:pt idx="0">
                        <c:v>Sq 1 nM+Q100</c:v>
                      </c:pt>
                    </c:strCache>
                  </c:strRef>
                </c:tx>
                <c:spPr>
                  <a:ln w="25400" cap="rnd">
                    <a:noFill/>
                    <a:round/>
                  </a:ln>
                  <a:effectLst/>
                </c:spPr>
                <c:marker>
                  <c:symbol val="dash"/>
                  <c:size val="11"/>
                  <c:spPr>
                    <a:solidFill>
                      <a:sysClr val="windowText" lastClr="000000"/>
                    </a:solidFill>
                    <a:ln w="9525">
                      <a:solidFill>
                        <a:sysClr val="windowText" lastClr="000000"/>
                      </a:solidFill>
                    </a:ln>
                    <a:effectLst/>
                  </c:spPr>
                </c:marker>
                <c:xVal>
                  <c:numRef>
                    <c:extLst xmlns:c15="http://schemas.microsoft.com/office/drawing/2012/chart">
                      <c:ext xmlns:c15="http://schemas.microsoft.com/office/drawing/2012/chart" uri="{02D57815-91ED-43cb-92C2-25804820EDAC}">
                        <c15:formulaRef>
                          <c15:sqref>SUM!$BJ$19</c15:sqref>
                        </c15:formulaRef>
                      </c:ext>
                    </c:extLst>
                    <c:numCache>
                      <c:formatCode>General</c:formatCode>
                      <c:ptCount val="1"/>
                      <c:pt idx="0">
                        <c:v>35</c:v>
                      </c:pt>
                    </c:numCache>
                  </c:numRef>
                </c:xVal>
                <c:yVal>
                  <c:numRef>
                    <c:extLst xmlns:c15="http://schemas.microsoft.com/office/drawing/2012/chart">
                      <c:ext xmlns:c15="http://schemas.microsoft.com/office/drawing/2012/chart" uri="{02D57815-91ED-43cb-92C2-25804820EDAC}">
                        <c15:formulaRef>
                          <c15:sqref>SUM!$BJ$17</c15:sqref>
                        </c15:formulaRef>
                      </c:ext>
                    </c:extLst>
                    <c:numCache>
                      <c:formatCode>General</c:formatCode>
                      <c:ptCount val="1"/>
                      <c:pt idx="0">
                        <c:v>76.204993996642131</c:v>
                      </c:pt>
                    </c:numCache>
                  </c:numRef>
                </c:yVal>
                <c:smooth val="0"/>
                <c:extLst xmlns:c15="http://schemas.microsoft.com/office/drawing/2012/chart">
                  <c:ext xmlns:c16="http://schemas.microsoft.com/office/drawing/2014/chart" uri="{C3380CC4-5D6E-409C-BE32-E72D297353CC}">
                    <c16:uniqueId val="{00000013-BB10-4563-B716-6488CED6FC48}"/>
                  </c:ext>
                </c:extLst>
              </c15:ser>
            </c15:filteredScatterSeries>
          </c:ext>
        </c:extLst>
      </c:scatterChart>
      <c:valAx>
        <c:axId val="560583720"/>
        <c:scaling>
          <c:orientation val="minMax"/>
          <c:max val="85"/>
          <c:min val="0"/>
        </c:scaling>
        <c:delete val="0"/>
        <c:axPos val="b"/>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78800"/>
        <c:crosses val="autoZero"/>
        <c:crossBetween val="midCat"/>
      </c:valAx>
      <c:valAx>
        <c:axId val="560578800"/>
        <c:scaling>
          <c:orientation val="minMax"/>
          <c:max val="14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60583720"/>
        <c:crosses val="autoZero"/>
        <c:crossBetween val="midCat"/>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784559047909679E-2"/>
          <c:y val="3.5807652665405011E-2"/>
          <c:w val="0.87578382354091833"/>
          <c:h val="0.87675929475476133"/>
        </c:manualLayout>
      </c:layout>
      <c:scatterChart>
        <c:scatterStyle val="lineMarker"/>
        <c:varyColors val="0"/>
        <c:ser>
          <c:idx val="3"/>
          <c:order val="0"/>
          <c:tx>
            <c:strRef>
              <c:f>'SUM for curves'!$AL$7</c:f>
              <c:strCache>
                <c:ptCount val="1"/>
                <c:pt idx="0">
                  <c:v>72h: IC50 = 1 µM</c:v>
                </c:pt>
              </c:strCache>
            </c:strRef>
          </c:tx>
          <c:spPr>
            <a:ln w="19050">
              <a:noFill/>
            </a:ln>
          </c:spPr>
          <c:marker>
            <c:symbol val="triangle"/>
            <c:size val="6"/>
            <c:spPr>
              <a:solidFill>
                <a:sysClr val="windowText" lastClr="000000"/>
              </a:solidFill>
              <a:ln>
                <a:solidFill>
                  <a:sysClr val="windowText" lastClr="000000"/>
                </a:solidFill>
              </a:ln>
            </c:spPr>
          </c:marker>
          <c:errBars>
            <c:errDir val="y"/>
            <c:errBarType val="both"/>
            <c:errValType val="cust"/>
            <c:noEndCap val="0"/>
            <c:plus>
              <c:numRef>
                <c:f>'SUM for curves'!$AS$8:$AS$17</c:f>
                <c:numCache>
                  <c:formatCode>General</c:formatCode>
                  <c:ptCount val="10"/>
                  <c:pt idx="0">
                    <c:v>1.1081195294080715</c:v>
                  </c:pt>
                  <c:pt idx="1">
                    <c:v>3.0503657099006087</c:v>
                  </c:pt>
                  <c:pt idx="2">
                    <c:v>2.4458373523787893</c:v>
                  </c:pt>
                  <c:pt idx="3">
                    <c:v>5.1769418377900385</c:v>
                  </c:pt>
                  <c:pt idx="4">
                    <c:v>4.2665531691977145</c:v>
                  </c:pt>
                  <c:pt idx="5">
                    <c:v>3.9771780835488184</c:v>
                  </c:pt>
                  <c:pt idx="6">
                    <c:v>2.4386243202874378</c:v>
                  </c:pt>
                  <c:pt idx="7">
                    <c:v>2.4226395847421203</c:v>
                  </c:pt>
                  <c:pt idx="8">
                    <c:v>0</c:v>
                  </c:pt>
                  <c:pt idx="9">
                    <c:v>0</c:v>
                  </c:pt>
                </c:numCache>
              </c:numRef>
            </c:plus>
            <c:minus>
              <c:numRef>
                <c:f>'SUM for curves'!$AS$8:$AS$17</c:f>
                <c:numCache>
                  <c:formatCode>General</c:formatCode>
                  <c:ptCount val="10"/>
                  <c:pt idx="0">
                    <c:v>1.1081195294080715</c:v>
                  </c:pt>
                  <c:pt idx="1">
                    <c:v>3.0503657099006087</c:v>
                  </c:pt>
                  <c:pt idx="2">
                    <c:v>2.4458373523787893</c:v>
                  </c:pt>
                  <c:pt idx="3">
                    <c:v>5.1769418377900385</c:v>
                  </c:pt>
                  <c:pt idx="4">
                    <c:v>4.2665531691977145</c:v>
                  </c:pt>
                  <c:pt idx="5">
                    <c:v>3.9771780835488184</c:v>
                  </c:pt>
                  <c:pt idx="6">
                    <c:v>2.4386243202874378</c:v>
                  </c:pt>
                  <c:pt idx="7">
                    <c:v>2.4226395847421203</c:v>
                  </c:pt>
                  <c:pt idx="8">
                    <c:v>0</c:v>
                  </c:pt>
                  <c:pt idx="9">
                    <c:v>0</c:v>
                  </c:pt>
                </c:numCache>
              </c:numRef>
            </c:minus>
            <c:spPr>
              <a:ln w="12700"/>
            </c:spPr>
          </c:errBars>
          <c:xVal>
            <c:numRef>
              <c:f>'SUM for curves'!$AJ$8:$AJ$17</c:f>
              <c:numCache>
                <c:formatCode>General</c:formatCode>
                <c:ptCount val="10"/>
                <c:pt idx="0">
                  <c:v>1E-4</c:v>
                </c:pt>
                <c:pt idx="1">
                  <c:v>0.1</c:v>
                </c:pt>
                <c:pt idx="2">
                  <c:v>1</c:v>
                </c:pt>
                <c:pt idx="3">
                  <c:v>2</c:v>
                </c:pt>
                <c:pt idx="4">
                  <c:v>5</c:v>
                </c:pt>
                <c:pt idx="5">
                  <c:v>8</c:v>
                </c:pt>
                <c:pt idx="6">
                  <c:v>10</c:v>
                </c:pt>
                <c:pt idx="7">
                  <c:v>50</c:v>
                </c:pt>
              </c:numCache>
            </c:numRef>
          </c:xVal>
          <c:yVal>
            <c:numRef>
              <c:f>'SUM for curves'!$AL$8:$AL$17</c:f>
              <c:numCache>
                <c:formatCode>General</c:formatCode>
                <c:ptCount val="10"/>
                <c:pt idx="0">
                  <c:v>100</c:v>
                </c:pt>
                <c:pt idx="1">
                  <c:v>94.003678229258924</c:v>
                </c:pt>
                <c:pt idx="2">
                  <c:v>83.656422057819498</c:v>
                </c:pt>
                <c:pt idx="3">
                  <c:v>63.681392763212799</c:v>
                </c:pt>
                <c:pt idx="4">
                  <c:v>44.732436798867425</c:v>
                </c:pt>
                <c:pt idx="5">
                  <c:v>36.966550336392764</c:v>
                </c:pt>
                <c:pt idx="6">
                  <c:v>25.791509180863407</c:v>
                </c:pt>
                <c:pt idx="7">
                  <c:v>18.45480776899878</c:v>
                </c:pt>
              </c:numCache>
            </c:numRef>
          </c:yVal>
          <c:smooth val="0"/>
          <c:extLst>
            <c:ext xmlns:c16="http://schemas.microsoft.com/office/drawing/2014/chart" uri="{C3380CC4-5D6E-409C-BE32-E72D297353CC}">
              <c16:uniqueId val="{00000001-9303-4786-A8C2-C6E624A53950}"/>
            </c:ext>
          </c:extLst>
        </c:ser>
        <c:ser>
          <c:idx val="7"/>
          <c:order val="1"/>
          <c:spPr>
            <a:ln w="38100">
              <a:solidFill>
                <a:sysClr val="windowText" lastClr="000000"/>
              </a:solidFill>
              <a:prstDash val="sysDot"/>
            </a:ln>
          </c:spPr>
          <c:marker>
            <c:symbol val="none"/>
          </c:marker>
          <c:xVal>
            <c:numRef>
              <c:f>'SUM for curves'!$AY$8:$AY$524</c:f>
              <c:numCache>
                <c:formatCode>General</c:formatCode>
                <c:ptCount val="517"/>
                <c:pt idx="0">
                  <c:v>1E-4</c:v>
                </c:pt>
                <c:pt idx="1">
                  <c:v>0.1</c:v>
                </c:pt>
                <c:pt idx="2">
                  <c:v>0.2</c:v>
                </c:pt>
                <c:pt idx="3">
                  <c:v>0.30000000000000004</c:v>
                </c:pt>
                <c:pt idx="4">
                  <c:v>0.4</c:v>
                </c:pt>
                <c:pt idx="5">
                  <c:v>0.5</c:v>
                </c:pt>
                <c:pt idx="6">
                  <c:v>0.6</c:v>
                </c:pt>
                <c:pt idx="7">
                  <c:v>0.7</c:v>
                </c:pt>
                <c:pt idx="8">
                  <c:v>0.79999999999999993</c:v>
                </c:pt>
                <c:pt idx="9">
                  <c:v>0.89999999999999991</c:v>
                </c:pt>
                <c:pt idx="10">
                  <c:v>0.99999999999999989</c:v>
                </c:pt>
                <c:pt idx="11">
                  <c:v>1.0999999999999999</c:v>
                </c:pt>
                <c:pt idx="12">
                  <c:v>1.2</c:v>
                </c:pt>
                <c:pt idx="13">
                  <c:v>1.3</c:v>
                </c:pt>
                <c:pt idx="14">
                  <c:v>1.4000000000000001</c:v>
                </c:pt>
                <c:pt idx="15">
                  <c:v>1.5000000000000002</c:v>
                </c:pt>
                <c:pt idx="16">
                  <c:v>1.6000000000000003</c:v>
                </c:pt>
                <c:pt idx="17">
                  <c:v>1.7000000000000004</c:v>
                </c:pt>
                <c:pt idx="18">
                  <c:v>1.8000000000000005</c:v>
                </c:pt>
                <c:pt idx="19">
                  <c:v>1.9000000000000006</c:v>
                </c:pt>
                <c:pt idx="20">
                  <c:v>2.0000000000000004</c:v>
                </c:pt>
                <c:pt idx="21">
                  <c:v>2.1000000000000005</c:v>
                </c:pt>
                <c:pt idx="22">
                  <c:v>2.2000000000000006</c:v>
                </c:pt>
                <c:pt idx="23">
                  <c:v>2.3000000000000007</c:v>
                </c:pt>
                <c:pt idx="24">
                  <c:v>2.4000000000000008</c:v>
                </c:pt>
                <c:pt idx="25">
                  <c:v>2.5000000000000009</c:v>
                </c:pt>
                <c:pt idx="26">
                  <c:v>2.600000000000001</c:v>
                </c:pt>
                <c:pt idx="27">
                  <c:v>2.7000000000000011</c:v>
                </c:pt>
                <c:pt idx="28">
                  <c:v>2.8000000000000012</c:v>
                </c:pt>
                <c:pt idx="29">
                  <c:v>2.9000000000000012</c:v>
                </c:pt>
                <c:pt idx="30">
                  <c:v>3.0000000000000013</c:v>
                </c:pt>
                <c:pt idx="31">
                  <c:v>3.1000000000000014</c:v>
                </c:pt>
                <c:pt idx="32">
                  <c:v>3.2000000000000015</c:v>
                </c:pt>
                <c:pt idx="33">
                  <c:v>3.3000000000000016</c:v>
                </c:pt>
                <c:pt idx="34">
                  <c:v>3.4000000000000017</c:v>
                </c:pt>
                <c:pt idx="35">
                  <c:v>3.5000000000000018</c:v>
                </c:pt>
                <c:pt idx="36">
                  <c:v>3.6000000000000019</c:v>
                </c:pt>
                <c:pt idx="37">
                  <c:v>3.700000000000002</c:v>
                </c:pt>
                <c:pt idx="38">
                  <c:v>3.800000000000002</c:v>
                </c:pt>
                <c:pt idx="39">
                  <c:v>3.9000000000000021</c:v>
                </c:pt>
                <c:pt idx="40">
                  <c:v>4.0000000000000018</c:v>
                </c:pt>
                <c:pt idx="41">
                  <c:v>4.1000000000000014</c:v>
                </c:pt>
                <c:pt idx="42">
                  <c:v>4.2000000000000011</c:v>
                </c:pt>
                <c:pt idx="43">
                  <c:v>4.3000000000000007</c:v>
                </c:pt>
                <c:pt idx="44">
                  <c:v>4.4000000000000004</c:v>
                </c:pt>
                <c:pt idx="45">
                  <c:v>4.5</c:v>
                </c:pt>
                <c:pt idx="46">
                  <c:v>4.5999999999999996</c:v>
                </c:pt>
                <c:pt idx="47">
                  <c:v>4.6999999999999993</c:v>
                </c:pt>
                <c:pt idx="48">
                  <c:v>4.7999999999999989</c:v>
                </c:pt>
                <c:pt idx="49">
                  <c:v>4.8999999999999986</c:v>
                </c:pt>
                <c:pt idx="50">
                  <c:v>4.9999999999999982</c:v>
                </c:pt>
                <c:pt idx="51">
                  <c:v>5.0999999999999979</c:v>
                </c:pt>
                <c:pt idx="52">
                  <c:v>5.1999999999999975</c:v>
                </c:pt>
                <c:pt idx="53">
                  <c:v>5.2999999999999972</c:v>
                </c:pt>
                <c:pt idx="54">
                  <c:v>5.3999999999999968</c:v>
                </c:pt>
                <c:pt idx="55">
                  <c:v>5.4999999999999964</c:v>
                </c:pt>
                <c:pt idx="56">
                  <c:v>5.5999999999999961</c:v>
                </c:pt>
                <c:pt idx="57">
                  <c:v>5.6999999999999957</c:v>
                </c:pt>
                <c:pt idx="58">
                  <c:v>5.7999999999999954</c:v>
                </c:pt>
                <c:pt idx="59">
                  <c:v>5.899999999999995</c:v>
                </c:pt>
                <c:pt idx="60">
                  <c:v>5.9999999999999947</c:v>
                </c:pt>
                <c:pt idx="61">
                  <c:v>6.0999999999999943</c:v>
                </c:pt>
                <c:pt idx="62">
                  <c:v>6.199999999999994</c:v>
                </c:pt>
                <c:pt idx="63">
                  <c:v>6.2999999999999936</c:v>
                </c:pt>
                <c:pt idx="64">
                  <c:v>6.3999999999999932</c:v>
                </c:pt>
                <c:pt idx="65">
                  <c:v>6.4999999999999929</c:v>
                </c:pt>
                <c:pt idx="66">
                  <c:v>6.5999999999999925</c:v>
                </c:pt>
                <c:pt idx="67">
                  <c:v>6.6999999999999922</c:v>
                </c:pt>
                <c:pt idx="68">
                  <c:v>6.7999999999999918</c:v>
                </c:pt>
                <c:pt idx="69">
                  <c:v>6.8999999999999915</c:v>
                </c:pt>
                <c:pt idx="70">
                  <c:v>6.9999999999999911</c:v>
                </c:pt>
                <c:pt idx="71">
                  <c:v>7.0999999999999908</c:v>
                </c:pt>
                <c:pt idx="72">
                  <c:v>7.1999999999999904</c:v>
                </c:pt>
                <c:pt idx="73">
                  <c:v>7.2999999999999901</c:v>
                </c:pt>
                <c:pt idx="74">
                  <c:v>7.3999999999999897</c:v>
                </c:pt>
                <c:pt idx="75">
                  <c:v>7.4999999999999893</c:v>
                </c:pt>
                <c:pt idx="76">
                  <c:v>7.599999999999989</c:v>
                </c:pt>
                <c:pt idx="77">
                  <c:v>7.6999999999999886</c:v>
                </c:pt>
                <c:pt idx="78">
                  <c:v>7.7999999999999883</c:v>
                </c:pt>
                <c:pt idx="79">
                  <c:v>7.8999999999999879</c:v>
                </c:pt>
                <c:pt idx="80">
                  <c:v>7.9999999999999876</c:v>
                </c:pt>
                <c:pt idx="81">
                  <c:v>8.0999999999999872</c:v>
                </c:pt>
                <c:pt idx="82">
                  <c:v>8.1999999999999869</c:v>
                </c:pt>
                <c:pt idx="83">
                  <c:v>8.2999999999999865</c:v>
                </c:pt>
                <c:pt idx="84">
                  <c:v>8.3999999999999861</c:v>
                </c:pt>
                <c:pt idx="85">
                  <c:v>8.4999999999999858</c:v>
                </c:pt>
                <c:pt idx="86">
                  <c:v>8.5999999999999854</c:v>
                </c:pt>
                <c:pt idx="87">
                  <c:v>8.6999999999999851</c:v>
                </c:pt>
                <c:pt idx="88">
                  <c:v>8.7999999999999847</c:v>
                </c:pt>
                <c:pt idx="89">
                  <c:v>8.8999999999999844</c:v>
                </c:pt>
                <c:pt idx="90">
                  <c:v>8.999999999999984</c:v>
                </c:pt>
                <c:pt idx="91">
                  <c:v>9.0999999999999837</c:v>
                </c:pt>
                <c:pt idx="92">
                  <c:v>9.1999999999999833</c:v>
                </c:pt>
                <c:pt idx="93">
                  <c:v>9.2999999999999829</c:v>
                </c:pt>
                <c:pt idx="94">
                  <c:v>9.3999999999999826</c:v>
                </c:pt>
                <c:pt idx="95">
                  <c:v>9.4999999999999822</c:v>
                </c:pt>
                <c:pt idx="96">
                  <c:v>9.5999999999999819</c:v>
                </c:pt>
                <c:pt idx="97">
                  <c:v>9.6999999999999815</c:v>
                </c:pt>
                <c:pt idx="98">
                  <c:v>9.7999999999999812</c:v>
                </c:pt>
                <c:pt idx="99">
                  <c:v>9.8999999999999808</c:v>
                </c:pt>
                <c:pt idx="100">
                  <c:v>9.9999999999999805</c:v>
                </c:pt>
                <c:pt idx="101">
                  <c:v>10.09999999999998</c:v>
                </c:pt>
                <c:pt idx="102">
                  <c:v>10.19999999999998</c:v>
                </c:pt>
                <c:pt idx="103">
                  <c:v>10.299999999999979</c:v>
                </c:pt>
                <c:pt idx="104">
                  <c:v>10.399999999999979</c:v>
                </c:pt>
                <c:pt idx="105">
                  <c:v>10.499999999999979</c:v>
                </c:pt>
                <c:pt idx="106">
                  <c:v>10.599999999999978</c:v>
                </c:pt>
                <c:pt idx="107">
                  <c:v>10.699999999999978</c:v>
                </c:pt>
                <c:pt idx="108">
                  <c:v>10.799999999999978</c:v>
                </c:pt>
                <c:pt idx="109">
                  <c:v>10.899999999999977</c:v>
                </c:pt>
                <c:pt idx="110">
                  <c:v>10.999999999999977</c:v>
                </c:pt>
                <c:pt idx="111">
                  <c:v>11.099999999999977</c:v>
                </c:pt>
                <c:pt idx="112">
                  <c:v>11.199999999999976</c:v>
                </c:pt>
                <c:pt idx="113">
                  <c:v>11.299999999999976</c:v>
                </c:pt>
                <c:pt idx="114">
                  <c:v>11.399999999999975</c:v>
                </c:pt>
                <c:pt idx="115">
                  <c:v>11.499999999999975</c:v>
                </c:pt>
                <c:pt idx="116">
                  <c:v>11.599999999999975</c:v>
                </c:pt>
                <c:pt idx="117">
                  <c:v>11.699999999999974</c:v>
                </c:pt>
                <c:pt idx="118">
                  <c:v>11.799999999999974</c:v>
                </c:pt>
                <c:pt idx="119">
                  <c:v>11.899999999999974</c:v>
                </c:pt>
                <c:pt idx="120">
                  <c:v>11.999999999999973</c:v>
                </c:pt>
                <c:pt idx="121">
                  <c:v>12.099999999999973</c:v>
                </c:pt>
                <c:pt idx="122">
                  <c:v>12.199999999999973</c:v>
                </c:pt>
                <c:pt idx="123">
                  <c:v>12.299999999999972</c:v>
                </c:pt>
                <c:pt idx="124">
                  <c:v>12.399999999999972</c:v>
                </c:pt>
                <c:pt idx="125">
                  <c:v>12.499999999999972</c:v>
                </c:pt>
                <c:pt idx="126">
                  <c:v>12.599999999999971</c:v>
                </c:pt>
                <c:pt idx="127">
                  <c:v>12.699999999999971</c:v>
                </c:pt>
                <c:pt idx="128">
                  <c:v>12.799999999999971</c:v>
                </c:pt>
                <c:pt idx="129">
                  <c:v>12.89999999999997</c:v>
                </c:pt>
                <c:pt idx="130">
                  <c:v>12.99999999999997</c:v>
                </c:pt>
                <c:pt idx="131">
                  <c:v>13.099999999999969</c:v>
                </c:pt>
                <c:pt idx="132">
                  <c:v>13.199999999999969</c:v>
                </c:pt>
                <c:pt idx="133">
                  <c:v>13.299999999999969</c:v>
                </c:pt>
                <c:pt idx="134">
                  <c:v>13.399999999999968</c:v>
                </c:pt>
                <c:pt idx="135">
                  <c:v>13.499999999999968</c:v>
                </c:pt>
                <c:pt idx="136">
                  <c:v>13.599999999999968</c:v>
                </c:pt>
                <c:pt idx="137">
                  <c:v>13.699999999999967</c:v>
                </c:pt>
                <c:pt idx="138">
                  <c:v>13.799999999999967</c:v>
                </c:pt>
                <c:pt idx="139">
                  <c:v>13.899999999999967</c:v>
                </c:pt>
                <c:pt idx="140">
                  <c:v>13.999999999999966</c:v>
                </c:pt>
                <c:pt idx="141">
                  <c:v>14.099999999999966</c:v>
                </c:pt>
                <c:pt idx="142">
                  <c:v>14.199999999999966</c:v>
                </c:pt>
                <c:pt idx="143">
                  <c:v>14.299999999999965</c:v>
                </c:pt>
                <c:pt idx="144">
                  <c:v>14.399999999999965</c:v>
                </c:pt>
                <c:pt idx="145">
                  <c:v>14.499999999999964</c:v>
                </c:pt>
                <c:pt idx="146">
                  <c:v>14.599999999999964</c:v>
                </c:pt>
                <c:pt idx="147">
                  <c:v>14.699999999999964</c:v>
                </c:pt>
                <c:pt idx="148">
                  <c:v>14.799999999999963</c:v>
                </c:pt>
                <c:pt idx="149">
                  <c:v>14.899999999999963</c:v>
                </c:pt>
                <c:pt idx="150">
                  <c:v>14.999999999999963</c:v>
                </c:pt>
                <c:pt idx="151">
                  <c:v>15.099999999999962</c:v>
                </c:pt>
                <c:pt idx="152">
                  <c:v>15.199999999999962</c:v>
                </c:pt>
                <c:pt idx="153">
                  <c:v>15.299999999999962</c:v>
                </c:pt>
                <c:pt idx="154">
                  <c:v>15.399999999999961</c:v>
                </c:pt>
                <c:pt idx="155">
                  <c:v>15.499999999999961</c:v>
                </c:pt>
                <c:pt idx="156">
                  <c:v>15.599999999999961</c:v>
                </c:pt>
                <c:pt idx="157">
                  <c:v>15.69999999999996</c:v>
                </c:pt>
                <c:pt idx="158">
                  <c:v>15.79999999999996</c:v>
                </c:pt>
                <c:pt idx="159">
                  <c:v>15.899999999999959</c:v>
                </c:pt>
                <c:pt idx="160">
                  <c:v>15.999999999999959</c:v>
                </c:pt>
                <c:pt idx="161">
                  <c:v>16.099999999999959</c:v>
                </c:pt>
                <c:pt idx="162">
                  <c:v>16.19999999999996</c:v>
                </c:pt>
                <c:pt idx="163">
                  <c:v>16.299999999999962</c:v>
                </c:pt>
                <c:pt idx="164">
                  <c:v>16.399999999999963</c:v>
                </c:pt>
                <c:pt idx="165">
                  <c:v>16.499999999999964</c:v>
                </c:pt>
                <c:pt idx="166">
                  <c:v>16.599999999999966</c:v>
                </c:pt>
                <c:pt idx="167">
                  <c:v>16.699999999999967</c:v>
                </c:pt>
                <c:pt idx="168">
                  <c:v>16.799999999999969</c:v>
                </c:pt>
                <c:pt idx="169">
                  <c:v>16.89999999999997</c:v>
                </c:pt>
                <c:pt idx="170">
                  <c:v>16.999999999999972</c:v>
                </c:pt>
                <c:pt idx="171">
                  <c:v>17.099999999999973</c:v>
                </c:pt>
                <c:pt idx="172">
                  <c:v>17.199999999999974</c:v>
                </c:pt>
                <c:pt idx="173">
                  <c:v>17.299999999999976</c:v>
                </c:pt>
                <c:pt idx="174">
                  <c:v>17.399999999999977</c:v>
                </c:pt>
                <c:pt idx="175">
                  <c:v>17.499999999999979</c:v>
                </c:pt>
                <c:pt idx="176">
                  <c:v>17.59999999999998</c:v>
                </c:pt>
                <c:pt idx="177">
                  <c:v>17.699999999999982</c:v>
                </c:pt>
                <c:pt idx="178">
                  <c:v>17.799999999999983</c:v>
                </c:pt>
                <c:pt idx="179">
                  <c:v>17.899999999999984</c:v>
                </c:pt>
                <c:pt idx="180">
                  <c:v>17.999999999999986</c:v>
                </c:pt>
                <c:pt idx="181">
                  <c:v>18.099999999999987</c:v>
                </c:pt>
                <c:pt idx="182">
                  <c:v>18.199999999999989</c:v>
                </c:pt>
                <c:pt idx="183">
                  <c:v>18.29999999999999</c:v>
                </c:pt>
                <c:pt idx="184">
                  <c:v>18.399999999999991</c:v>
                </c:pt>
                <c:pt idx="185">
                  <c:v>18.499999999999993</c:v>
                </c:pt>
                <c:pt idx="186">
                  <c:v>18.599999999999994</c:v>
                </c:pt>
                <c:pt idx="187">
                  <c:v>18.699999999999996</c:v>
                </c:pt>
                <c:pt idx="188">
                  <c:v>18.799999999999997</c:v>
                </c:pt>
                <c:pt idx="189">
                  <c:v>18.899999999999999</c:v>
                </c:pt>
                <c:pt idx="190">
                  <c:v>19</c:v>
                </c:pt>
                <c:pt idx="191">
                  <c:v>19.100000000000001</c:v>
                </c:pt>
                <c:pt idx="192">
                  <c:v>19.200000000000003</c:v>
                </c:pt>
                <c:pt idx="193">
                  <c:v>19.300000000000004</c:v>
                </c:pt>
                <c:pt idx="194">
                  <c:v>19.400000000000006</c:v>
                </c:pt>
                <c:pt idx="195">
                  <c:v>19.500000000000007</c:v>
                </c:pt>
                <c:pt idx="196">
                  <c:v>19.600000000000009</c:v>
                </c:pt>
                <c:pt idx="197">
                  <c:v>19.70000000000001</c:v>
                </c:pt>
                <c:pt idx="198">
                  <c:v>19.800000000000011</c:v>
                </c:pt>
                <c:pt idx="199">
                  <c:v>19.900000000000013</c:v>
                </c:pt>
                <c:pt idx="200">
                  <c:v>20.000000000000014</c:v>
                </c:pt>
                <c:pt idx="201">
                  <c:v>20.100000000000016</c:v>
                </c:pt>
                <c:pt idx="202">
                  <c:v>20.200000000000017</c:v>
                </c:pt>
                <c:pt idx="203">
                  <c:v>20.300000000000018</c:v>
                </c:pt>
                <c:pt idx="204">
                  <c:v>20.40000000000002</c:v>
                </c:pt>
                <c:pt idx="205">
                  <c:v>20.500000000000021</c:v>
                </c:pt>
                <c:pt idx="206">
                  <c:v>20.600000000000023</c:v>
                </c:pt>
                <c:pt idx="207">
                  <c:v>20.700000000000024</c:v>
                </c:pt>
                <c:pt idx="208">
                  <c:v>20.800000000000026</c:v>
                </c:pt>
                <c:pt idx="209">
                  <c:v>20.900000000000027</c:v>
                </c:pt>
                <c:pt idx="210">
                  <c:v>21.000000000000028</c:v>
                </c:pt>
                <c:pt idx="211">
                  <c:v>21.10000000000003</c:v>
                </c:pt>
                <c:pt idx="212">
                  <c:v>21.200000000000031</c:v>
                </c:pt>
                <c:pt idx="213">
                  <c:v>21.300000000000033</c:v>
                </c:pt>
                <c:pt idx="214">
                  <c:v>21.400000000000034</c:v>
                </c:pt>
                <c:pt idx="215">
                  <c:v>21.500000000000036</c:v>
                </c:pt>
                <c:pt idx="216">
                  <c:v>21.600000000000037</c:v>
                </c:pt>
                <c:pt idx="217">
                  <c:v>21.700000000000038</c:v>
                </c:pt>
                <c:pt idx="218">
                  <c:v>21.80000000000004</c:v>
                </c:pt>
                <c:pt idx="219">
                  <c:v>21.900000000000041</c:v>
                </c:pt>
                <c:pt idx="220">
                  <c:v>22.000000000000043</c:v>
                </c:pt>
                <c:pt idx="221">
                  <c:v>22.100000000000044</c:v>
                </c:pt>
                <c:pt idx="222">
                  <c:v>22.200000000000045</c:v>
                </c:pt>
                <c:pt idx="223">
                  <c:v>22.300000000000047</c:v>
                </c:pt>
                <c:pt idx="224">
                  <c:v>22.400000000000048</c:v>
                </c:pt>
                <c:pt idx="225">
                  <c:v>22.50000000000005</c:v>
                </c:pt>
                <c:pt idx="226">
                  <c:v>22.600000000000051</c:v>
                </c:pt>
                <c:pt idx="227">
                  <c:v>22.700000000000053</c:v>
                </c:pt>
                <c:pt idx="228">
                  <c:v>22.800000000000054</c:v>
                </c:pt>
                <c:pt idx="229">
                  <c:v>22.900000000000055</c:v>
                </c:pt>
                <c:pt idx="230">
                  <c:v>23.000000000000057</c:v>
                </c:pt>
                <c:pt idx="231">
                  <c:v>23.100000000000058</c:v>
                </c:pt>
                <c:pt idx="232">
                  <c:v>23.20000000000006</c:v>
                </c:pt>
                <c:pt idx="233">
                  <c:v>23.300000000000061</c:v>
                </c:pt>
                <c:pt idx="234">
                  <c:v>23.400000000000063</c:v>
                </c:pt>
                <c:pt idx="235">
                  <c:v>23.500000000000064</c:v>
                </c:pt>
                <c:pt idx="236">
                  <c:v>23.600000000000065</c:v>
                </c:pt>
                <c:pt idx="237">
                  <c:v>23.700000000000067</c:v>
                </c:pt>
                <c:pt idx="238">
                  <c:v>23.800000000000068</c:v>
                </c:pt>
                <c:pt idx="239">
                  <c:v>23.90000000000007</c:v>
                </c:pt>
                <c:pt idx="240">
                  <c:v>24.000000000000071</c:v>
                </c:pt>
                <c:pt idx="241">
                  <c:v>24.100000000000072</c:v>
                </c:pt>
                <c:pt idx="242">
                  <c:v>24.200000000000074</c:v>
                </c:pt>
                <c:pt idx="243">
                  <c:v>24.300000000000075</c:v>
                </c:pt>
                <c:pt idx="244">
                  <c:v>24.400000000000077</c:v>
                </c:pt>
                <c:pt idx="245">
                  <c:v>24.500000000000078</c:v>
                </c:pt>
                <c:pt idx="246">
                  <c:v>24.60000000000008</c:v>
                </c:pt>
                <c:pt idx="247">
                  <c:v>24.700000000000081</c:v>
                </c:pt>
                <c:pt idx="248">
                  <c:v>24.800000000000082</c:v>
                </c:pt>
                <c:pt idx="249">
                  <c:v>24.900000000000084</c:v>
                </c:pt>
                <c:pt idx="250">
                  <c:v>25.000000000000085</c:v>
                </c:pt>
                <c:pt idx="251">
                  <c:v>25.100000000000087</c:v>
                </c:pt>
                <c:pt idx="252">
                  <c:v>25.200000000000088</c:v>
                </c:pt>
                <c:pt idx="253">
                  <c:v>25.30000000000009</c:v>
                </c:pt>
                <c:pt idx="254">
                  <c:v>25.400000000000091</c:v>
                </c:pt>
                <c:pt idx="255">
                  <c:v>25.500000000000092</c:v>
                </c:pt>
                <c:pt idx="256">
                  <c:v>25.600000000000094</c:v>
                </c:pt>
                <c:pt idx="257">
                  <c:v>25.700000000000095</c:v>
                </c:pt>
                <c:pt idx="258">
                  <c:v>25.800000000000097</c:v>
                </c:pt>
                <c:pt idx="259">
                  <c:v>25.900000000000098</c:v>
                </c:pt>
                <c:pt idx="260">
                  <c:v>26.000000000000099</c:v>
                </c:pt>
                <c:pt idx="261">
                  <c:v>26.100000000000101</c:v>
                </c:pt>
                <c:pt idx="262">
                  <c:v>26.200000000000102</c:v>
                </c:pt>
                <c:pt idx="263">
                  <c:v>26.300000000000104</c:v>
                </c:pt>
                <c:pt idx="264">
                  <c:v>26.400000000000105</c:v>
                </c:pt>
                <c:pt idx="265">
                  <c:v>26.500000000000107</c:v>
                </c:pt>
                <c:pt idx="266">
                  <c:v>26.600000000000108</c:v>
                </c:pt>
                <c:pt idx="267">
                  <c:v>26.700000000000109</c:v>
                </c:pt>
                <c:pt idx="268">
                  <c:v>26.800000000000111</c:v>
                </c:pt>
                <c:pt idx="269">
                  <c:v>26.900000000000112</c:v>
                </c:pt>
                <c:pt idx="270">
                  <c:v>27.000000000000114</c:v>
                </c:pt>
                <c:pt idx="271">
                  <c:v>27.100000000000115</c:v>
                </c:pt>
                <c:pt idx="272">
                  <c:v>27.200000000000117</c:v>
                </c:pt>
                <c:pt idx="273">
                  <c:v>27.300000000000118</c:v>
                </c:pt>
                <c:pt idx="274">
                  <c:v>27.400000000000119</c:v>
                </c:pt>
                <c:pt idx="275">
                  <c:v>27.500000000000121</c:v>
                </c:pt>
                <c:pt idx="276">
                  <c:v>27.600000000000122</c:v>
                </c:pt>
                <c:pt idx="277">
                  <c:v>27.700000000000124</c:v>
                </c:pt>
                <c:pt idx="278">
                  <c:v>27.800000000000125</c:v>
                </c:pt>
                <c:pt idx="279">
                  <c:v>27.900000000000126</c:v>
                </c:pt>
                <c:pt idx="280">
                  <c:v>28.000000000000128</c:v>
                </c:pt>
                <c:pt idx="281">
                  <c:v>28.100000000000129</c:v>
                </c:pt>
                <c:pt idx="282">
                  <c:v>28.200000000000131</c:v>
                </c:pt>
                <c:pt idx="283">
                  <c:v>28.300000000000132</c:v>
                </c:pt>
                <c:pt idx="284">
                  <c:v>28.400000000000134</c:v>
                </c:pt>
                <c:pt idx="285">
                  <c:v>28.500000000000135</c:v>
                </c:pt>
                <c:pt idx="286">
                  <c:v>28.600000000000136</c:v>
                </c:pt>
                <c:pt idx="287">
                  <c:v>28.700000000000138</c:v>
                </c:pt>
                <c:pt idx="288">
                  <c:v>28.800000000000139</c:v>
                </c:pt>
                <c:pt idx="289">
                  <c:v>28.900000000000141</c:v>
                </c:pt>
                <c:pt idx="290">
                  <c:v>29.000000000000142</c:v>
                </c:pt>
                <c:pt idx="291">
                  <c:v>29.100000000000144</c:v>
                </c:pt>
                <c:pt idx="292">
                  <c:v>29.200000000000145</c:v>
                </c:pt>
                <c:pt idx="293">
                  <c:v>29.300000000000146</c:v>
                </c:pt>
                <c:pt idx="294">
                  <c:v>29.400000000000148</c:v>
                </c:pt>
                <c:pt idx="295">
                  <c:v>29.500000000000149</c:v>
                </c:pt>
                <c:pt idx="296">
                  <c:v>29.600000000000151</c:v>
                </c:pt>
                <c:pt idx="297">
                  <c:v>29.700000000000152</c:v>
                </c:pt>
                <c:pt idx="298">
                  <c:v>29.800000000000153</c:v>
                </c:pt>
                <c:pt idx="299">
                  <c:v>29.900000000000155</c:v>
                </c:pt>
                <c:pt idx="300">
                  <c:v>30.000000000000156</c:v>
                </c:pt>
                <c:pt idx="301">
                  <c:v>30.100000000000158</c:v>
                </c:pt>
                <c:pt idx="302">
                  <c:v>30.200000000000159</c:v>
                </c:pt>
                <c:pt idx="303">
                  <c:v>30.300000000000161</c:v>
                </c:pt>
                <c:pt idx="304">
                  <c:v>30.400000000000162</c:v>
                </c:pt>
                <c:pt idx="305">
                  <c:v>30.500000000000163</c:v>
                </c:pt>
                <c:pt idx="306">
                  <c:v>30.600000000000165</c:v>
                </c:pt>
                <c:pt idx="307">
                  <c:v>30.700000000000166</c:v>
                </c:pt>
                <c:pt idx="308">
                  <c:v>30.800000000000168</c:v>
                </c:pt>
                <c:pt idx="309">
                  <c:v>30.900000000000169</c:v>
                </c:pt>
                <c:pt idx="310">
                  <c:v>31.000000000000171</c:v>
                </c:pt>
                <c:pt idx="311">
                  <c:v>31.100000000000172</c:v>
                </c:pt>
                <c:pt idx="312">
                  <c:v>31.200000000000173</c:v>
                </c:pt>
                <c:pt idx="313">
                  <c:v>31.300000000000175</c:v>
                </c:pt>
                <c:pt idx="314">
                  <c:v>31.400000000000176</c:v>
                </c:pt>
                <c:pt idx="315">
                  <c:v>31.500000000000178</c:v>
                </c:pt>
                <c:pt idx="316">
                  <c:v>31.600000000000179</c:v>
                </c:pt>
                <c:pt idx="317">
                  <c:v>31.70000000000018</c:v>
                </c:pt>
                <c:pt idx="318">
                  <c:v>31.800000000000182</c:v>
                </c:pt>
                <c:pt idx="319">
                  <c:v>31.900000000000183</c:v>
                </c:pt>
                <c:pt idx="320">
                  <c:v>32.000000000000185</c:v>
                </c:pt>
                <c:pt idx="321">
                  <c:v>32.100000000000186</c:v>
                </c:pt>
                <c:pt idx="322">
                  <c:v>32.200000000000188</c:v>
                </c:pt>
                <c:pt idx="323">
                  <c:v>32.300000000000189</c:v>
                </c:pt>
                <c:pt idx="324">
                  <c:v>32.40000000000019</c:v>
                </c:pt>
                <c:pt idx="325">
                  <c:v>32.500000000000192</c:v>
                </c:pt>
                <c:pt idx="326">
                  <c:v>32.600000000000193</c:v>
                </c:pt>
                <c:pt idx="327">
                  <c:v>32.700000000000195</c:v>
                </c:pt>
                <c:pt idx="328">
                  <c:v>32.800000000000196</c:v>
                </c:pt>
                <c:pt idx="329">
                  <c:v>32.900000000000198</c:v>
                </c:pt>
                <c:pt idx="330">
                  <c:v>33.000000000000199</c:v>
                </c:pt>
                <c:pt idx="331">
                  <c:v>33.1000000000002</c:v>
                </c:pt>
                <c:pt idx="332">
                  <c:v>33.200000000000202</c:v>
                </c:pt>
                <c:pt idx="333">
                  <c:v>33.300000000000203</c:v>
                </c:pt>
                <c:pt idx="334">
                  <c:v>33.400000000000205</c:v>
                </c:pt>
                <c:pt idx="335">
                  <c:v>33.500000000000206</c:v>
                </c:pt>
                <c:pt idx="336">
                  <c:v>33.600000000000207</c:v>
                </c:pt>
                <c:pt idx="337">
                  <c:v>33.700000000000209</c:v>
                </c:pt>
                <c:pt idx="338">
                  <c:v>33.80000000000021</c:v>
                </c:pt>
                <c:pt idx="339">
                  <c:v>33.900000000000212</c:v>
                </c:pt>
                <c:pt idx="340">
                  <c:v>34.000000000000213</c:v>
                </c:pt>
                <c:pt idx="341">
                  <c:v>34.100000000000215</c:v>
                </c:pt>
                <c:pt idx="342">
                  <c:v>34.200000000000216</c:v>
                </c:pt>
                <c:pt idx="343">
                  <c:v>34.300000000000217</c:v>
                </c:pt>
                <c:pt idx="344">
                  <c:v>34.400000000000219</c:v>
                </c:pt>
                <c:pt idx="345">
                  <c:v>34.50000000000022</c:v>
                </c:pt>
                <c:pt idx="346">
                  <c:v>34.600000000000222</c:v>
                </c:pt>
                <c:pt idx="347">
                  <c:v>34.700000000000223</c:v>
                </c:pt>
                <c:pt idx="348">
                  <c:v>34.800000000000225</c:v>
                </c:pt>
                <c:pt idx="349">
                  <c:v>34.900000000000226</c:v>
                </c:pt>
                <c:pt idx="350">
                  <c:v>35.000000000000227</c:v>
                </c:pt>
                <c:pt idx="351">
                  <c:v>35.100000000000229</c:v>
                </c:pt>
                <c:pt idx="352">
                  <c:v>35.20000000000023</c:v>
                </c:pt>
                <c:pt idx="353">
                  <c:v>35.300000000000232</c:v>
                </c:pt>
                <c:pt idx="354">
                  <c:v>35.400000000000233</c:v>
                </c:pt>
                <c:pt idx="355">
                  <c:v>35.500000000000234</c:v>
                </c:pt>
                <c:pt idx="356">
                  <c:v>35.600000000000236</c:v>
                </c:pt>
                <c:pt idx="357">
                  <c:v>35.700000000000237</c:v>
                </c:pt>
                <c:pt idx="358">
                  <c:v>35.800000000000239</c:v>
                </c:pt>
                <c:pt idx="359">
                  <c:v>35.90000000000024</c:v>
                </c:pt>
                <c:pt idx="360">
                  <c:v>36.000000000000242</c:v>
                </c:pt>
                <c:pt idx="361">
                  <c:v>36.100000000000243</c:v>
                </c:pt>
                <c:pt idx="362">
                  <c:v>36.200000000000244</c:v>
                </c:pt>
                <c:pt idx="363">
                  <c:v>36.300000000000246</c:v>
                </c:pt>
                <c:pt idx="364">
                  <c:v>36.400000000000247</c:v>
                </c:pt>
                <c:pt idx="365">
                  <c:v>36.500000000000249</c:v>
                </c:pt>
                <c:pt idx="366">
                  <c:v>36.60000000000025</c:v>
                </c:pt>
                <c:pt idx="367">
                  <c:v>36.700000000000252</c:v>
                </c:pt>
                <c:pt idx="368">
                  <c:v>36.800000000000253</c:v>
                </c:pt>
                <c:pt idx="369">
                  <c:v>36.900000000000254</c:v>
                </c:pt>
                <c:pt idx="370">
                  <c:v>37.000000000000256</c:v>
                </c:pt>
                <c:pt idx="371">
                  <c:v>37.100000000000257</c:v>
                </c:pt>
                <c:pt idx="372">
                  <c:v>37.200000000000259</c:v>
                </c:pt>
                <c:pt idx="373">
                  <c:v>37.30000000000026</c:v>
                </c:pt>
                <c:pt idx="374">
                  <c:v>37.400000000000261</c:v>
                </c:pt>
                <c:pt idx="375">
                  <c:v>37.500000000000263</c:v>
                </c:pt>
                <c:pt idx="376">
                  <c:v>37.600000000000264</c:v>
                </c:pt>
                <c:pt idx="377">
                  <c:v>37.700000000000266</c:v>
                </c:pt>
                <c:pt idx="378">
                  <c:v>37.800000000000267</c:v>
                </c:pt>
                <c:pt idx="379">
                  <c:v>37.900000000000269</c:v>
                </c:pt>
                <c:pt idx="380">
                  <c:v>38.00000000000027</c:v>
                </c:pt>
                <c:pt idx="381">
                  <c:v>38.100000000000271</c:v>
                </c:pt>
                <c:pt idx="382">
                  <c:v>38.200000000000273</c:v>
                </c:pt>
                <c:pt idx="383">
                  <c:v>38.300000000000274</c:v>
                </c:pt>
                <c:pt idx="384">
                  <c:v>38.400000000000276</c:v>
                </c:pt>
                <c:pt idx="385">
                  <c:v>38.500000000000277</c:v>
                </c:pt>
                <c:pt idx="386">
                  <c:v>38.600000000000279</c:v>
                </c:pt>
                <c:pt idx="387">
                  <c:v>38.70000000000028</c:v>
                </c:pt>
                <c:pt idx="388">
                  <c:v>38.800000000000281</c:v>
                </c:pt>
                <c:pt idx="389">
                  <c:v>38.900000000000283</c:v>
                </c:pt>
                <c:pt idx="390">
                  <c:v>39.000000000000284</c:v>
                </c:pt>
                <c:pt idx="391">
                  <c:v>39.100000000000286</c:v>
                </c:pt>
                <c:pt idx="392">
                  <c:v>39.200000000000287</c:v>
                </c:pt>
                <c:pt idx="393">
                  <c:v>39.300000000000288</c:v>
                </c:pt>
                <c:pt idx="394">
                  <c:v>39.40000000000029</c:v>
                </c:pt>
                <c:pt idx="395">
                  <c:v>39.500000000000291</c:v>
                </c:pt>
                <c:pt idx="396">
                  <c:v>39.600000000000293</c:v>
                </c:pt>
                <c:pt idx="397">
                  <c:v>39.700000000000294</c:v>
                </c:pt>
                <c:pt idx="398">
                  <c:v>39.800000000000296</c:v>
                </c:pt>
                <c:pt idx="399">
                  <c:v>39.900000000000297</c:v>
                </c:pt>
                <c:pt idx="400">
                  <c:v>40.000000000000298</c:v>
                </c:pt>
                <c:pt idx="401">
                  <c:v>40.1000000000003</c:v>
                </c:pt>
                <c:pt idx="402">
                  <c:v>40.200000000000301</c:v>
                </c:pt>
                <c:pt idx="403">
                  <c:v>40.300000000000303</c:v>
                </c:pt>
                <c:pt idx="404">
                  <c:v>40.400000000000304</c:v>
                </c:pt>
                <c:pt idx="405">
                  <c:v>40.500000000000306</c:v>
                </c:pt>
                <c:pt idx="406">
                  <c:v>40.600000000000307</c:v>
                </c:pt>
                <c:pt idx="407">
                  <c:v>40.700000000000308</c:v>
                </c:pt>
                <c:pt idx="408">
                  <c:v>40.80000000000031</c:v>
                </c:pt>
                <c:pt idx="409">
                  <c:v>40.900000000000311</c:v>
                </c:pt>
                <c:pt idx="410">
                  <c:v>41.000000000000313</c:v>
                </c:pt>
                <c:pt idx="411">
                  <c:v>41.100000000000314</c:v>
                </c:pt>
                <c:pt idx="412">
                  <c:v>41.200000000000315</c:v>
                </c:pt>
                <c:pt idx="413">
                  <c:v>41.300000000000317</c:v>
                </c:pt>
                <c:pt idx="414">
                  <c:v>41.400000000000318</c:v>
                </c:pt>
                <c:pt idx="415">
                  <c:v>41.50000000000032</c:v>
                </c:pt>
                <c:pt idx="416">
                  <c:v>41.600000000000321</c:v>
                </c:pt>
                <c:pt idx="417">
                  <c:v>41.700000000000323</c:v>
                </c:pt>
                <c:pt idx="418">
                  <c:v>41.800000000000324</c:v>
                </c:pt>
                <c:pt idx="419">
                  <c:v>41.900000000000325</c:v>
                </c:pt>
                <c:pt idx="420">
                  <c:v>42.000000000000327</c:v>
                </c:pt>
                <c:pt idx="421">
                  <c:v>42.100000000000328</c:v>
                </c:pt>
                <c:pt idx="422">
                  <c:v>42.20000000000033</c:v>
                </c:pt>
                <c:pt idx="423">
                  <c:v>42.300000000000331</c:v>
                </c:pt>
                <c:pt idx="424">
                  <c:v>42.400000000000333</c:v>
                </c:pt>
                <c:pt idx="425">
                  <c:v>42.500000000000334</c:v>
                </c:pt>
                <c:pt idx="426">
                  <c:v>42.600000000000335</c:v>
                </c:pt>
                <c:pt idx="427">
                  <c:v>42.700000000000337</c:v>
                </c:pt>
                <c:pt idx="428">
                  <c:v>42.800000000000338</c:v>
                </c:pt>
                <c:pt idx="429">
                  <c:v>42.90000000000034</c:v>
                </c:pt>
                <c:pt idx="430">
                  <c:v>43.000000000000341</c:v>
                </c:pt>
                <c:pt idx="431">
                  <c:v>43.100000000000342</c:v>
                </c:pt>
                <c:pt idx="432">
                  <c:v>43.200000000000344</c:v>
                </c:pt>
                <c:pt idx="433">
                  <c:v>43.300000000000345</c:v>
                </c:pt>
                <c:pt idx="434">
                  <c:v>43.400000000000347</c:v>
                </c:pt>
                <c:pt idx="435">
                  <c:v>43.500000000000348</c:v>
                </c:pt>
                <c:pt idx="436">
                  <c:v>43.60000000000035</c:v>
                </c:pt>
                <c:pt idx="437">
                  <c:v>43.700000000000351</c:v>
                </c:pt>
                <c:pt idx="438">
                  <c:v>43.800000000000352</c:v>
                </c:pt>
                <c:pt idx="439">
                  <c:v>43.900000000000354</c:v>
                </c:pt>
                <c:pt idx="440">
                  <c:v>44.000000000000355</c:v>
                </c:pt>
                <c:pt idx="441">
                  <c:v>44.100000000000357</c:v>
                </c:pt>
                <c:pt idx="442">
                  <c:v>44.200000000000358</c:v>
                </c:pt>
                <c:pt idx="443">
                  <c:v>44.30000000000036</c:v>
                </c:pt>
                <c:pt idx="444">
                  <c:v>44.400000000000361</c:v>
                </c:pt>
                <c:pt idx="445">
                  <c:v>44.500000000000362</c:v>
                </c:pt>
                <c:pt idx="446">
                  <c:v>44.600000000000364</c:v>
                </c:pt>
                <c:pt idx="447">
                  <c:v>44.700000000000365</c:v>
                </c:pt>
                <c:pt idx="448">
                  <c:v>44.800000000000367</c:v>
                </c:pt>
                <c:pt idx="449">
                  <c:v>44.900000000000368</c:v>
                </c:pt>
                <c:pt idx="450">
                  <c:v>45.000000000000369</c:v>
                </c:pt>
                <c:pt idx="451">
                  <c:v>45.100000000000371</c:v>
                </c:pt>
                <c:pt idx="452">
                  <c:v>45.200000000000372</c:v>
                </c:pt>
                <c:pt idx="453">
                  <c:v>45.300000000000374</c:v>
                </c:pt>
                <c:pt idx="454">
                  <c:v>45.400000000000375</c:v>
                </c:pt>
                <c:pt idx="455">
                  <c:v>45.500000000000377</c:v>
                </c:pt>
                <c:pt idx="456">
                  <c:v>45.600000000000378</c:v>
                </c:pt>
                <c:pt idx="457">
                  <c:v>45.700000000000379</c:v>
                </c:pt>
                <c:pt idx="458">
                  <c:v>45.800000000000381</c:v>
                </c:pt>
                <c:pt idx="459">
                  <c:v>45.900000000000382</c:v>
                </c:pt>
                <c:pt idx="460">
                  <c:v>46.000000000000384</c:v>
                </c:pt>
                <c:pt idx="461">
                  <c:v>46.100000000000385</c:v>
                </c:pt>
                <c:pt idx="462">
                  <c:v>46.200000000000387</c:v>
                </c:pt>
                <c:pt idx="463">
                  <c:v>46.300000000000388</c:v>
                </c:pt>
                <c:pt idx="464">
                  <c:v>46.400000000000389</c:v>
                </c:pt>
                <c:pt idx="465">
                  <c:v>46.500000000000391</c:v>
                </c:pt>
                <c:pt idx="466">
                  <c:v>46.600000000000392</c:v>
                </c:pt>
                <c:pt idx="467">
                  <c:v>46.700000000000394</c:v>
                </c:pt>
                <c:pt idx="468">
                  <c:v>46.800000000000395</c:v>
                </c:pt>
                <c:pt idx="469">
                  <c:v>46.900000000000396</c:v>
                </c:pt>
                <c:pt idx="470">
                  <c:v>47.000000000000398</c:v>
                </c:pt>
                <c:pt idx="471">
                  <c:v>47.100000000000399</c:v>
                </c:pt>
                <c:pt idx="472">
                  <c:v>47.200000000000401</c:v>
                </c:pt>
                <c:pt idx="473">
                  <c:v>47.300000000000402</c:v>
                </c:pt>
                <c:pt idx="474">
                  <c:v>47.400000000000404</c:v>
                </c:pt>
                <c:pt idx="475">
                  <c:v>47.500000000000405</c:v>
                </c:pt>
                <c:pt idx="476">
                  <c:v>47.600000000000406</c:v>
                </c:pt>
                <c:pt idx="477">
                  <c:v>47.700000000000408</c:v>
                </c:pt>
                <c:pt idx="478">
                  <c:v>47.800000000000409</c:v>
                </c:pt>
                <c:pt idx="479">
                  <c:v>47.900000000000411</c:v>
                </c:pt>
                <c:pt idx="480">
                  <c:v>48.000000000000412</c:v>
                </c:pt>
                <c:pt idx="481">
                  <c:v>48.100000000000414</c:v>
                </c:pt>
                <c:pt idx="482">
                  <c:v>48.200000000000415</c:v>
                </c:pt>
                <c:pt idx="483">
                  <c:v>48.300000000000416</c:v>
                </c:pt>
                <c:pt idx="484">
                  <c:v>48.400000000000418</c:v>
                </c:pt>
                <c:pt idx="485">
                  <c:v>48.500000000000419</c:v>
                </c:pt>
                <c:pt idx="486">
                  <c:v>48.600000000000421</c:v>
                </c:pt>
                <c:pt idx="487">
                  <c:v>48.700000000000422</c:v>
                </c:pt>
                <c:pt idx="488">
                  <c:v>48.800000000000423</c:v>
                </c:pt>
                <c:pt idx="489">
                  <c:v>48.900000000000425</c:v>
                </c:pt>
                <c:pt idx="490">
                  <c:v>49.000000000000426</c:v>
                </c:pt>
                <c:pt idx="491">
                  <c:v>49.100000000000428</c:v>
                </c:pt>
                <c:pt idx="492">
                  <c:v>49.200000000000429</c:v>
                </c:pt>
                <c:pt idx="493">
                  <c:v>49.300000000000431</c:v>
                </c:pt>
                <c:pt idx="494">
                  <c:v>49.400000000000432</c:v>
                </c:pt>
                <c:pt idx="495">
                  <c:v>49.500000000000433</c:v>
                </c:pt>
                <c:pt idx="496">
                  <c:v>49.600000000000435</c:v>
                </c:pt>
                <c:pt idx="497">
                  <c:v>49.700000000000436</c:v>
                </c:pt>
                <c:pt idx="498">
                  <c:v>49.800000000000438</c:v>
                </c:pt>
                <c:pt idx="499">
                  <c:v>49.900000000000439</c:v>
                </c:pt>
                <c:pt idx="500">
                  <c:v>50.000000000000441</c:v>
                </c:pt>
                <c:pt idx="501">
                  <c:v>50.100000000000442</c:v>
                </c:pt>
              </c:numCache>
            </c:numRef>
          </c:xVal>
          <c:yVal>
            <c:numRef>
              <c:f>'SUM for curves'!$BI$8:$BI$524</c:f>
              <c:numCache>
                <c:formatCode>General</c:formatCode>
                <c:ptCount val="517"/>
                <c:pt idx="0">
                  <c:v>100</c:v>
                </c:pt>
                <c:pt idx="1">
                  <c:v>97.444444444444443</c:v>
                </c:pt>
                <c:pt idx="2">
                  <c:v>95.027027027027032</c:v>
                </c:pt>
                <c:pt idx="3">
                  <c:v>92.73684210526315</c:v>
                </c:pt>
                <c:pt idx="4">
                  <c:v>90.564102564102569</c:v>
                </c:pt>
                <c:pt idx="5">
                  <c:v>88.5</c:v>
                </c:pt>
                <c:pt idx="6">
                  <c:v>86.536585365853654</c:v>
                </c:pt>
                <c:pt idx="7">
                  <c:v>84.666666666666671</c:v>
                </c:pt>
                <c:pt idx="8">
                  <c:v>82.883720930232556</c:v>
                </c:pt>
                <c:pt idx="9">
                  <c:v>81.181818181818187</c:v>
                </c:pt>
                <c:pt idx="10">
                  <c:v>79.555555555555557</c:v>
                </c:pt>
                <c:pt idx="11">
                  <c:v>78</c:v>
                </c:pt>
                <c:pt idx="12">
                  <c:v>76.510638297872333</c:v>
                </c:pt>
                <c:pt idx="13">
                  <c:v>75.083333333333329</c:v>
                </c:pt>
                <c:pt idx="14">
                  <c:v>73.714285714285722</c:v>
                </c:pt>
                <c:pt idx="15">
                  <c:v>72.400000000000006</c:v>
                </c:pt>
                <c:pt idx="16">
                  <c:v>71.137254901960773</c:v>
                </c:pt>
                <c:pt idx="17">
                  <c:v>69.92307692307692</c:v>
                </c:pt>
                <c:pt idx="18">
                  <c:v>68.754716981132063</c:v>
                </c:pt>
                <c:pt idx="19">
                  <c:v>67.629629629629619</c:v>
                </c:pt>
                <c:pt idx="20">
                  <c:v>66.545454545454547</c:v>
                </c:pt>
                <c:pt idx="21">
                  <c:v>65.5</c:v>
                </c:pt>
                <c:pt idx="22">
                  <c:v>64.491228070175424</c:v>
                </c:pt>
                <c:pt idx="23">
                  <c:v>63.517241379310342</c:v>
                </c:pt>
                <c:pt idx="24">
                  <c:v>62.576271186440671</c:v>
                </c:pt>
                <c:pt idx="25">
                  <c:v>61.666666666666657</c:v>
                </c:pt>
                <c:pt idx="26">
                  <c:v>60.786885245901637</c:v>
                </c:pt>
                <c:pt idx="27">
                  <c:v>59.935483870967737</c:v>
                </c:pt>
                <c:pt idx="28">
                  <c:v>59.111111111111093</c:v>
                </c:pt>
                <c:pt idx="29">
                  <c:v>58.312499999999993</c:v>
                </c:pt>
                <c:pt idx="30">
                  <c:v>57.538461538461526</c:v>
                </c:pt>
                <c:pt idx="31">
                  <c:v>56.787878787878775</c:v>
                </c:pt>
                <c:pt idx="32">
                  <c:v>56.059701492537307</c:v>
                </c:pt>
                <c:pt idx="33">
                  <c:v>55.35294117647058</c:v>
                </c:pt>
                <c:pt idx="34">
                  <c:v>54.666666666666657</c:v>
                </c:pt>
                <c:pt idx="35">
                  <c:v>53.999999999999993</c:v>
                </c:pt>
                <c:pt idx="36">
                  <c:v>53.352112676056322</c:v>
                </c:pt>
                <c:pt idx="37">
                  <c:v>52.722222222222214</c:v>
                </c:pt>
                <c:pt idx="38">
                  <c:v>52.10958904109588</c:v>
                </c:pt>
                <c:pt idx="39">
                  <c:v>51.513513513513502</c:v>
                </c:pt>
                <c:pt idx="40">
                  <c:v>50.933333333333323</c:v>
                </c:pt>
                <c:pt idx="41">
                  <c:v>50.368421052631568</c:v>
                </c:pt>
                <c:pt idx="42">
                  <c:v>49.818181818181813</c:v>
                </c:pt>
                <c:pt idx="43">
                  <c:v>49.28205128205127</c:v>
                </c:pt>
                <c:pt idx="44">
                  <c:v>48.759493670886073</c:v>
                </c:pt>
                <c:pt idx="45">
                  <c:v>48.25</c:v>
                </c:pt>
                <c:pt idx="46">
                  <c:v>47.753086419753089</c:v>
                </c:pt>
                <c:pt idx="47">
                  <c:v>47.268292682926834</c:v>
                </c:pt>
                <c:pt idx="48">
                  <c:v>46.795180722891565</c:v>
                </c:pt>
                <c:pt idx="49">
                  <c:v>46.333333333333336</c:v>
                </c:pt>
                <c:pt idx="50">
                  <c:v>45.882352941176478</c:v>
                </c:pt>
                <c:pt idx="51">
                  <c:v>45.441860465116285</c:v>
                </c:pt>
                <c:pt idx="52">
                  <c:v>45.011494252873575</c:v>
                </c:pt>
                <c:pt idx="53">
                  <c:v>44.590909090909101</c:v>
                </c:pt>
                <c:pt idx="54">
                  <c:v>44.17977528089888</c:v>
                </c:pt>
                <c:pt idx="55">
                  <c:v>43.777777777777786</c:v>
                </c:pt>
                <c:pt idx="56">
                  <c:v>43.384615384615401</c:v>
                </c:pt>
                <c:pt idx="57">
                  <c:v>43.000000000000021</c:v>
                </c:pt>
                <c:pt idx="58">
                  <c:v>42.62365591397851</c:v>
                </c:pt>
                <c:pt idx="59">
                  <c:v>42.255319148936188</c:v>
                </c:pt>
                <c:pt idx="60">
                  <c:v>41.894736842105281</c:v>
                </c:pt>
                <c:pt idx="61">
                  <c:v>41.541666666666686</c:v>
                </c:pt>
                <c:pt idx="62">
                  <c:v>41.195876288659811</c:v>
                </c:pt>
                <c:pt idx="63">
                  <c:v>40.857142857142883</c:v>
                </c:pt>
                <c:pt idx="64">
                  <c:v>40.52525252525254</c:v>
                </c:pt>
                <c:pt idx="65">
                  <c:v>40.200000000000017</c:v>
                </c:pt>
                <c:pt idx="66">
                  <c:v>39.881188118811899</c:v>
                </c:pt>
                <c:pt idx="67">
                  <c:v>39.568627450980415</c:v>
                </c:pt>
                <c:pt idx="68">
                  <c:v>39.262135922330124</c:v>
                </c:pt>
                <c:pt idx="69">
                  <c:v>38.961538461538481</c:v>
                </c:pt>
                <c:pt idx="70">
                  <c:v>38.666666666666693</c:v>
                </c:pt>
                <c:pt idx="71">
                  <c:v>38.377358490566067</c:v>
                </c:pt>
                <c:pt idx="72">
                  <c:v>38.093457943925266</c:v>
                </c:pt>
                <c:pt idx="73">
                  <c:v>37.814814814814838</c:v>
                </c:pt>
                <c:pt idx="74">
                  <c:v>37.541284403669756</c:v>
                </c:pt>
                <c:pt idx="75">
                  <c:v>37.272727272727295</c:v>
                </c:pt>
                <c:pt idx="76">
                  <c:v>37.009009009009034</c:v>
                </c:pt>
                <c:pt idx="77">
                  <c:v>36.750000000000028</c:v>
                </c:pt>
                <c:pt idx="78">
                  <c:v>36.495575221238965</c:v>
                </c:pt>
                <c:pt idx="79">
                  <c:v>36.245614035087748</c:v>
                </c:pt>
                <c:pt idx="80">
                  <c:v>36.000000000000028</c:v>
                </c:pt>
                <c:pt idx="81">
                  <c:v>35.758620689655203</c:v>
                </c:pt>
                <c:pt idx="82">
                  <c:v>35.521367521367551</c:v>
                </c:pt>
                <c:pt idx="83">
                  <c:v>35.288135593220375</c:v>
                </c:pt>
                <c:pt idx="84">
                  <c:v>35.058823529411796</c:v>
                </c:pt>
                <c:pt idx="85">
                  <c:v>34.833333333333371</c:v>
                </c:pt>
                <c:pt idx="86">
                  <c:v>34.611570247933912</c:v>
                </c:pt>
                <c:pt idx="87">
                  <c:v>34.393442622950857</c:v>
                </c:pt>
                <c:pt idx="88">
                  <c:v>34.178861788617922</c:v>
                </c:pt>
                <c:pt idx="89">
                  <c:v>33.9677419354839</c:v>
                </c:pt>
                <c:pt idx="90">
                  <c:v>33.760000000000034</c:v>
                </c:pt>
                <c:pt idx="91">
                  <c:v>33.555555555555586</c:v>
                </c:pt>
                <c:pt idx="92">
                  <c:v>33.35433070866145</c:v>
                </c:pt>
                <c:pt idx="93">
                  <c:v>33.156250000000043</c:v>
                </c:pt>
                <c:pt idx="94">
                  <c:v>32.961240310077557</c:v>
                </c:pt>
                <c:pt idx="95">
                  <c:v>32.769230769230802</c:v>
                </c:pt>
                <c:pt idx="96">
                  <c:v>32.580152671755755</c:v>
                </c:pt>
                <c:pt idx="97">
                  <c:v>32.393939393939434</c:v>
                </c:pt>
                <c:pt idx="98">
                  <c:v>32.210526315789508</c:v>
                </c:pt>
                <c:pt idx="99">
                  <c:v>32.029850746268693</c:v>
                </c:pt>
                <c:pt idx="100">
                  <c:v>31.85185185185189</c:v>
                </c:pt>
                <c:pt idx="101">
                  <c:v>31.676470588235333</c:v>
                </c:pt>
                <c:pt idx="102">
                  <c:v>31.503649635036538</c:v>
                </c:pt>
                <c:pt idx="103">
                  <c:v>31.333333333333371</c:v>
                </c:pt>
                <c:pt idx="104">
                  <c:v>31.165467625899311</c:v>
                </c:pt>
                <c:pt idx="105">
                  <c:v>31.000000000000028</c:v>
                </c:pt>
                <c:pt idx="106">
                  <c:v>30.836879432624144</c:v>
                </c:pt>
                <c:pt idx="107">
                  <c:v>30.676056338028218</c:v>
                </c:pt>
                <c:pt idx="108">
                  <c:v>30.517482517482563</c:v>
                </c:pt>
                <c:pt idx="109">
                  <c:v>30.361111111111157</c:v>
                </c:pt>
                <c:pt idx="110">
                  <c:v>30.206896551724171</c:v>
                </c:pt>
                <c:pt idx="111">
                  <c:v>30.054794520547986</c:v>
                </c:pt>
                <c:pt idx="112">
                  <c:v>29.904761904761941</c:v>
                </c:pt>
                <c:pt idx="113">
                  <c:v>29.756756756756801</c:v>
                </c:pt>
                <c:pt idx="114">
                  <c:v>29.610738255033596</c:v>
                </c:pt>
                <c:pt idx="115">
                  <c:v>29.466666666666697</c:v>
                </c:pt>
                <c:pt idx="116">
                  <c:v>29.324503311258312</c:v>
                </c:pt>
                <c:pt idx="117">
                  <c:v>29.184210526315823</c:v>
                </c:pt>
                <c:pt idx="118">
                  <c:v>29.045751633986953</c:v>
                </c:pt>
                <c:pt idx="119">
                  <c:v>28.909090909090949</c:v>
                </c:pt>
                <c:pt idx="120">
                  <c:v>28.774193548387132</c:v>
                </c:pt>
                <c:pt idx="121">
                  <c:v>28.641025641025678</c:v>
                </c:pt>
                <c:pt idx="122">
                  <c:v>28.50955414012742</c:v>
                </c:pt>
                <c:pt idx="123">
                  <c:v>28.379746835443072</c:v>
                </c:pt>
                <c:pt idx="124">
                  <c:v>28.251572327044059</c:v>
                </c:pt>
                <c:pt idx="125">
                  <c:v>28.125000000000043</c:v>
                </c:pt>
                <c:pt idx="126">
                  <c:v>28.000000000000028</c:v>
                </c:pt>
                <c:pt idx="127">
                  <c:v>27.876543209876573</c:v>
                </c:pt>
                <c:pt idx="128">
                  <c:v>27.754601226993898</c:v>
                </c:pt>
                <c:pt idx="129">
                  <c:v>27.634146341463449</c:v>
                </c:pt>
                <c:pt idx="130">
                  <c:v>27.515151515151544</c:v>
                </c:pt>
                <c:pt idx="131">
                  <c:v>27.397590361445822</c:v>
                </c:pt>
                <c:pt idx="132">
                  <c:v>27.281437125748539</c:v>
                </c:pt>
                <c:pt idx="133">
                  <c:v>27.1666666666667</c:v>
                </c:pt>
                <c:pt idx="134">
                  <c:v>27.053254437869853</c:v>
                </c:pt>
                <c:pt idx="135">
                  <c:v>26.941176470588275</c:v>
                </c:pt>
                <c:pt idx="136">
                  <c:v>26.830409356725184</c:v>
                </c:pt>
                <c:pt idx="137">
                  <c:v>26.720930232558175</c:v>
                </c:pt>
                <c:pt idx="138">
                  <c:v>26.612716763005821</c:v>
                </c:pt>
                <c:pt idx="139">
                  <c:v>26.505747126436816</c:v>
                </c:pt>
                <c:pt idx="140">
                  <c:v>26.400000000000034</c:v>
                </c:pt>
                <c:pt idx="141">
                  <c:v>26.295454545454589</c:v>
                </c:pt>
                <c:pt idx="142">
                  <c:v>26.192090395480264</c:v>
                </c:pt>
                <c:pt idx="143">
                  <c:v>26.089887640449476</c:v>
                </c:pt>
                <c:pt idx="144">
                  <c:v>25.988826815642497</c:v>
                </c:pt>
                <c:pt idx="145">
                  <c:v>25.888888888888928</c:v>
                </c:pt>
                <c:pt idx="146">
                  <c:v>25.790055248618813</c:v>
                </c:pt>
                <c:pt idx="147">
                  <c:v>25.692307692307722</c:v>
                </c:pt>
                <c:pt idx="148">
                  <c:v>25.595628415300581</c:v>
                </c:pt>
                <c:pt idx="149">
                  <c:v>25.500000000000043</c:v>
                </c:pt>
                <c:pt idx="150">
                  <c:v>25.405405405405432</c:v>
                </c:pt>
                <c:pt idx="151">
                  <c:v>25.311827956989276</c:v>
                </c:pt>
                <c:pt idx="152">
                  <c:v>25.219251336898424</c:v>
                </c:pt>
                <c:pt idx="153">
                  <c:v>25.127659574468112</c:v>
                </c:pt>
                <c:pt idx="154">
                  <c:v>25.037037037037081</c:v>
                </c:pt>
                <c:pt idx="155">
                  <c:v>24.947368421052673</c:v>
                </c:pt>
                <c:pt idx="156">
                  <c:v>24.858638743455529</c:v>
                </c:pt>
                <c:pt idx="157">
                  <c:v>24.770833333333371</c:v>
                </c:pt>
                <c:pt idx="158">
                  <c:v>24.683937823834228</c:v>
                </c:pt>
                <c:pt idx="159">
                  <c:v>24.59793814432993</c:v>
                </c:pt>
                <c:pt idx="160">
                  <c:v>24.512820512820539</c:v>
                </c:pt>
                <c:pt idx="161">
                  <c:v>24.428571428571459</c:v>
                </c:pt>
                <c:pt idx="162">
                  <c:v>24.345177664974656</c:v>
                </c:pt>
                <c:pt idx="163">
                  <c:v>24.262626262626299</c:v>
                </c:pt>
                <c:pt idx="164">
                  <c:v>24.180904522613091</c:v>
                </c:pt>
                <c:pt idx="165">
                  <c:v>24.100000000000037</c:v>
                </c:pt>
                <c:pt idx="166">
                  <c:v>24.019900497512467</c:v>
                </c:pt>
                <c:pt idx="167">
                  <c:v>23.940594059405967</c:v>
                </c:pt>
                <c:pt idx="168">
                  <c:v>23.862068965517267</c:v>
                </c:pt>
                <c:pt idx="169">
                  <c:v>23.784313725490222</c:v>
                </c:pt>
                <c:pt idx="170">
                  <c:v>23.707317073170756</c:v>
                </c:pt>
                <c:pt idx="171">
                  <c:v>23.631067961165058</c:v>
                </c:pt>
                <c:pt idx="172">
                  <c:v>23.555555555555586</c:v>
                </c:pt>
                <c:pt idx="173">
                  <c:v>23.480769230769255</c:v>
                </c:pt>
                <c:pt idx="174">
                  <c:v>23.406698564593313</c:v>
                </c:pt>
                <c:pt idx="175">
                  <c:v>23.333333333333343</c:v>
                </c:pt>
                <c:pt idx="176">
                  <c:v>23.26066350710903</c:v>
                </c:pt>
                <c:pt idx="177">
                  <c:v>23.188679245283041</c:v>
                </c:pt>
                <c:pt idx="178">
                  <c:v>23.117370892018783</c:v>
                </c:pt>
                <c:pt idx="179">
                  <c:v>23.046728971962622</c:v>
                </c:pt>
                <c:pt idx="180">
                  <c:v>22.976744186046531</c:v>
                </c:pt>
                <c:pt idx="181">
                  <c:v>22.907407407407405</c:v>
                </c:pt>
                <c:pt idx="182">
                  <c:v>22.838709677419374</c:v>
                </c:pt>
                <c:pt idx="183">
                  <c:v>22.77064220183486</c:v>
                </c:pt>
                <c:pt idx="184">
                  <c:v>22.703196347031962</c:v>
                </c:pt>
                <c:pt idx="185">
                  <c:v>22.63636363636364</c:v>
                </c:pt>
                <c:pt idx="186">
                  <c:v>22.57013574660634</c:v>
                </c:pt>
                <c:pt idx="187">
                  <c:v>22.50450450450451</c:v>
                </c:pt>
                <c:pt idx="188">
                  <c:v>22.439461883408072</c:v>
                </c:pt>
                <c:pt idx="189">
                  <c:v>22.375</c:v>
                </c:pt>
                <c:pt idx="190">
                  <c:v>22.311111111111103</c:v>
                </c:pt>
                <c:pt idx="191">
                  <c:v>22.247787610619469</c:v>
                </c:pt>
                <c:pt idx="192">
                  <c:v>22.18502202643171</c:v>
                </c:pt>
                <c:pt idx="193">
                  <c:v>22.122807017543863</c:v>
                </c:pt>
                <c:pt idx="194">
                  <c:v>22.061135371179034</c:v>
                </c:pt>
                <c:pt idx="195">
                  <c:v>21.999999999999986</c:v>
                </c:pt>
                <c:pt idx="196">
                  <c:v>21.939393939393923</c:v>
                </c:pt>
                <c:pt idx="197">
                  <c:v>21.879310344827587</c:v>
                </c:pt>
                <c:pt idx="198">
                  <c:v>21.819742489270382</c:v>
                </c:pt>
                <c:pt idx="199">
                  <c:v>21.760683760683762</c:v>
                </c:pt>
                <c:pt idx="200">
                  <c:v>21.702127659574458</c:v>
                </c:pt>
                <c:pt idx="201">
                  <c:v>21.644067796610173</c:v>
                </c:pt>
                <c:pt idx="202">
                  <c:v>21.586497890295348</c:v>
                </c:pt>
                <c:pt idx="203">
                  <c:v>21.52941176470587</c:v>
                </c:pt>
                <c:pt idx="204">
                  <c:v>21.472803347280319</c:v>
                </c:pt>
                <c:pt idx="205">
                  <c:v>21.416666666666643</c:v>
                </c:pt>
                <c:pt idx="206">
                  <c:v>21.360995850622388</c:v>
                </c:pt>
                <c:pt idx="207">
                  <c:v>21.305785123966928</c:v>
                </c:pt>
                <c:pt idx="208">
                  <c:v>21.251028806584358</c:v>
                </c:pt>
                <c:pt idx="209">
                  <c:v>21.1967213114754</c:v>
                </c:pt>
                <c:pt idx="210">
                  <c:v>21.142857142857139</c:v>
                </c:pt>
                <c:pt idx="211">
                  <c:v>21.089430894308933</c:v>
                </c:pt>
                <c:pt idx="212">
                  <c:v>21.036437246963544</c:v>
                </c:pt>
                <c:pt idx="213">
                  <c:v>20.983870967741922</c:v>
                </c:pt>
                <c:pt idx="214">
                  <c:v>20.931726907630505</c:v>
                </c:pt>
                <c:pt idx="215">
                  <c:v>20.879999999999995</c:v>
                </c:pt>
                <c:pt idx="216">
                  <c:v>20.828685258964128</c:v>
                </c:pt>
                <c:pt idx="217">
                  <c:v>20.777777777777757</c:v>
                </c:pt>
                <c:pt idx="218">
                  <c:v>20.727272727272705</c:v>
                </c:pt>
                <c:pt idx="219">
                  <c:v>20.677165354330683</c:v>
                </c:pt>
                <c:pt idx="220">
                  <c:v>20.627450980392126</c:v>
                </c:pt>
                <c:pt idx="221">
                  <c:v>20.578124999999972</c:v>
                </c:pt>
                <c:pt idx="222">
                  <c:v>20.529182879377416</c:v>
                </c:pt>
                <c:pt idx="223">
                  <c:v>20.480620155038736</c:v>
                </c:pt>
                <c:pt idx="224">
                  <c:v>20.432432432432407</c:v>
                </c:pt>
                <c:pt idx="225">
                  <c:v>20.384615384615358</c:v>
                </c:pt>
                <c:pt idx="226">
                  <c:v>20.337164750957839</c:v>
                </c:pt>
                <c:pt idx="227">
                  <c:v>20.290076335877842</c:v>
                </c:pt>
                <c:pt idx="228">
                  <c:v>20.243346007604544</c:v>
                </c:pt>
                <c:pt idx="229">
                  <c:v>20.196969696969674</c:v>
                </c:pt>
                <c:pt idx="230">
                  <c:v>20.150943396226381</c:v>
                </c:pt>
                <c:pt idx="231">
                  <c:v>20.105263157894711</c:v>
                </c:pt>
                <c:pt idx="232">
                  <c:v>20.059925093632941</c:v>
                </c:pt>
                <c:pt idx="233">
                  <c:v>20.014925373134304</c:v>
                </c:pt>
                <c:pt idx="234">
                  <c:v>19.9702602230483</c:v>
                </c:pt>
                <c:pt idx="235">
                  <c:v>19.925925925925895</c:v>
                </c:pt>
                <c:pt idx="236">
                  <c:v>19.881918819188158</c:v>
                </c:pt>
                <c:pt idx="237">
                  <c:v>19.838235294117609</c:v>
                </c:pt>
                <c:pt idx="238">
                  <c:v>19.794871794871753</c:v>
                </c:pt>
                <c:pt idx="239">
                  <c:v>19.751824817518212</c:v>
                </c:pt>
                <c:pt idx="240">
                  <c:v>19.709090909090875</c:v>
                </c:pt>
                <c:pt idx="241">
                  <c:v>19.666666666666629</c:v>
                </c:pt>
                <c:pt idx="242">
                  <c:v>19.624548736462074</c:v>
                </c:pt>
                <c:pt idx="243">
                  <c:v>19.582733812949598</c:v>
                </c:pt>
                <c:pt idx="244">
                  <c:v>19.541218637992799</c:v>
                </c:pt>
                <c:pt idx="245">
                  <c:v>19.499999999999957</c:v>
                </c:pt>
                <c:pt idx="246">
                  <c:v>19.45907473309606</c:v>
                </c:pt>
                <c:pt idx="247">
                  <c:v>19.418439716312022</c:v>
                </c:pt>
                <c:pt idx="248">
                  <c:v>19.378091872791487</c:v>
                </c:pt>
                <c:pt idx="249">
                  <c:v>19.338028169014052</c:v>
                </c:pt>
                <c:pt idx="250">
                  <c:v>19.298245614035054</c:v>
                </c:pt>
                <c:pt idx="251">
                  <c:v>19.258741258741225</c:v>
                </c:pt>
                <c:pt idx="252">
                  <c:v>19.219512195121922</c:v>
                </c:pt>
                <c:pt idx="253">
                  <c:v>19.180555555555515</c:v>
                </c:pt>
                <c:pt idx="254">
                  <c:v>19.14186851211069</c:v>
                </c:pt>
                <c:pt idx="255">
                  <c:v>19.103448275862036</c:v>
                </c:pt>
                <c:pt idx="256">
                  <c:v>19.065292096219906</c:v>
                </c:pt>
                <c:pt idx="257">
                  <c:v>19.027397260273943</c:v>
                </c:pt>
                <c:pt idx="258">
                  <c:v>18.989761092150147</c:v>
                </c:pt>
                <c:pt idx="259">
                  <c:v>18.952380952380921</c:v>
                </c:pt>
                <c:pt idx="260">
                  <c:v>18.915254237288096</c:v>
                </c:pt>
                <c:pt idx="261">
                  <c:v>18.878378378378343</c:v>
                </c:pt>
                <c:pt idx="262">
                  <c:v>18.841750841750795</c:v>
                </c:pt>
                <c:pt idx="263">
                  <c:v>18.805369127516741</c:v>
                </c:pt>
                <c:pt idx="264">
                  <c:v>18.769230769230731</c:v>
                </c:pt>
                <c:pt idx="265">
                  <c:v>18.733333333333306</c:v>
                </c:pt>
                <c:pt idx="266">
                  <c:v>18.69767441860462</c:v>
                </c:pt>
                <c:pt idx="267">
                  <c:v>18.662251655629092</c:v>
                </c:pt>
                <c:pt idx="268">
                  <c:v>18.627062706270593</c:v>
                </c:pt>
                <c:pt idx="269">
                  <c:v>18.592105263157848</c:v>
                </c:pt>
                <c:pt idx="270">
                  <c:v>18.557377049180289</c:v>
                </c:pt>
                <c:pt idx="271">
                  <c:v>18.52287581699342</c:v>
                </c:pt>
                <c:pt idx="272">
                  <c:v>18.488599348534152</c:v>
                </c:pt>
                <c:pt idx="273">
                  <c:v>18.454545454545425</c:v>
                </c:pt>
                <c:pt idx="274">
                  <c:v>18.420711974109992</c:v>
                </c:pt>
                <c:pt idx="275">
                  <c:v>18.387096774193509</c:v>
                </c:pt>
                <c:pt idx="276">
                  <c:v>18.353697749196101</c:v>
                </c:pt>
                <c:pt idx="277">
                  <c:v>18.320512820512775</c:v>
                </c:pt>
                <c:pt idx="278">
                  <c:v>18.287539936102192</c:v>
                </c:pt>
                <c:pt idx="279">
                  <c:v>18.254777070063653</c:v>
                </c:pt>
                <c:pt idx="280">
                  <c:v>18.222222222222172</c:v>
                </c:pt>
                <c:pt idx="281">
                  <c:v>18.189873417721486</c:v>
                </c:pt>
                <c:pt idx="282">
                  <c:v>18.157728706624553</c:v>
                </c:pt>
                <c:pt idx="283">
                  <c:v>18.12578616352198</c:v>
                </c:pt>
                <c:pt idx="284">
                  <c:v>18.094043887147294</c:v>
                </c:pt>
                <c:pt idx="285">
                  <c:v>18.062499999999957</c:v>
                </c:pt>
                <c:pt idx="286">
                  <c:v>18.031152647975034</c:v>
                </c:pt>
                <c:pt idx="287">
                  <c:v>17.999999999999957</c:v>
                </c:pt>
                <c:pt idx="288">
                  <c:v>17.969040247677981</c:v>
                </c:pt>
                <c:pt idx="289">
                  <c:v>17.938271604938222</c:v>
                </c:pt>
                <c:pt idx="290">
                  <c:v>17.907692307692272</c:v>
                </c:pt>
                <c:pt idx="291">
                  <c:v>17.877300613496885</c:v>
                </c:pt>
                <c:pt idx="292">
                  <c:v>17.847094801223207</c:v>
                </c:pt>
                <c:pt idx="293">
                  <c:v>17.817073170731661</c:v>
                </c:pt>
                <c:pt idx="294">
                  <c:v>17.787234042553138</c:v>
                </c:pt>
                <c:pt idx="295">
                  <c:v>17.757575757575722</c:v>
                </c:pt>
                <c:pt idx="296">
                  <c:v>17.72809667673711</c:v>
                </c:pt>
                <c:pt idx="297">
                  <c:v>17.69879518072284</c:v>
                </c:pt>
                <c:pt idx="298">
                  <c:v>17.669669669669616</c:v>
                </c:pt>
                <c:pt idx="299">
                  <c:v>17.640718562874213</c:v>
                </c:pt>
                <c:pt idx="300">
                  <c:v>17.61194029850742</c:v>
                </c:pt>
                <c:pt idx="301">
                  <c:v>17.583333333333286</c:v>
                </c:pt>
                <c:pt idx="302">
                  <c:v>17.554896142433194</c:v>
                </c:pt>
                <c:pt idx="303">
                  <c:v>17.526627218934863</c:v>
                </c:pt>
                <c:pt idx="304">
                  <c:v>17.498525073746279</c:v>
                </c:pt>
                <c:pt idx="305">
                  <c:v>17.470588235294073</c:v>
                </c:pt>
                <c:pt idx="306">
                  <c:v>17.442815249266815</c:v>
                </c:pt>
                <c:pt idx="307">
                  <c:v>17.415204678362528</c:v>
                </c:pt>
                <c:pt idx="308">
                  <c:v>17.387755102040771</c:v>
                </c:pt>
                <c:pt idx="309">
                  <c:v>17.36046511627903</c:v>
                </c:pt>
                <c:pt idx="310">
                  <c:v>17.333333333333286</c:v>
                </c:pt>
                <c:pt idx="311">
                  <c:v>17.306358381502847</c:v>
                </c:pt>
                <c:pt idx="312">
                  <c:v>17.279538904899084</c:v>
                </c:pt>
                <c:pt idx="313">
                  <c:v>17.252873563218344</c:v>
                </c:pt>
                <c:pt idx="314">
                  <c:v>17.226361031518579</c:v>
                </c:pt>
                <c:pt idx="315">
                  <c:v>17.19999999999996</c:v>
                </c:pt>
                <c:pt idx="316">
                  <c:v>17.173789173789118</c:v>
                </c:pt>
                <c:pt idx="317">
                  <c:v>17.147727272727224</c:v>
                </c:pt>
                <c:pt idx="318">
                  <c:v>17.121813031161423</c:v>
                </c:pt>
                <c:pt idx="319">
                  <c:v>17.096045197740068</c:v>
                </c:pt>
                <c:pt idx="320">
                  <c:v>17.070422535211222</c:v>
                </c:pt>
                <c:pt idx="321">
                  <c:v>17.044943820224674</c:v>
                </c:pt>
                <c:pt idx="322">
                  <c:v>17.019607843137209</c:v>
                </c:pt>
                <c:pt idx="323">
                  <c:v>16.994413407821185</c:v>
                </c:pt>
                <c:pt idx="324">
                  <c:v>16.969359331476269</c:v>
                </c:pt>
                <c:pt idx="325">
                  <c:v>16.9444444444444</c:v>
                </c:pt>
                <c:pt idx="326">
                  <c:v>16.919667590027657</c:v>
                </c:pt>
                <c:pt idx="327">
                  <c:v>16.89502762430935</c:v>
                </c:pt>
                <c:pt idx="328">
                  <c:v>16.870523415977914</c:v>
                </c:pt>
                <c:pt idx="329">
                  <c:v>16.846153846153797</c:v>
                </c:pt>
                <c:pt idx="330">
                  <c:v>16.821917808219141</c:v>
                </c:pt>
                <c:pt idx="331">
                  <c:v>16.797814207650234</c:v>
                </c:pt>
                <c:pt idx="332">
                  <c:v>16.77384196185281</c:v>
                </c:pt>
                <c:pt idx="333">
                  <c:v>16.749999999999943</c:v>
                </c:pt>
                <c:pt idx="334">
                  <c:v>16.726287262872575</c:v>
                </c:pt>
                <c:pt idx="335">
                  <c:v>16.702702702702652</c:v>
                </c:pt>
                <c:pt idx="336">
                  <c:v>16.67924528301883</c:v>
                </c:pt>
                <c:pt idx="337">
                  <c:v>16.655913978494567</c:v>
                </c:pt>
                <c:pt idx="338">
                  <c:v>16.632707774798874</c:v>
                </c:pt>
                <c:pt idx="339">
                  <c:v>16.609625668449155</c:v>
                </c:pt>
                <c:pt idx="340">
                  <c:v>16.586666666666616</c:v>
                </c:pt>
                <c:pt idx="341">
                  <c:v>16.563829787233999</c:v>
                </c:pt>
                <c:pt idx="342">
                  <c:v>16.54111405835539</c:v>
                </c:pt>
                <c:pt idx="343">
                  <c:v>16.518518518518476</c:v>
                </c:pt>
                <c:pt idx="344">
                  <c:v>16.496042216358788</c:v>
                </c:pt>
                <c:pt idx="345">
                  <c:v>16.473684210526272</c:v>
                </c:pt>
                <c:pt idx="346">
                  <c:v>16.451443569553746</c:v>
                </c:pt>
                <c:pt idx="347">
                  <c:v>16.429319371727701</c:v>
                </c:pt>
                <c:pt idx="348">
                  <c:v>16.407310704960793</c:v>
                </c:pt>
                <c:pt idx="349">
                  <c:v>16.385416666666615</c:v>
                </c:pt>
                <c:pt idx="350">
                  <c:v>16.363636363636317</c:v>
                </c:pt>
                <c:pt idx="351">
                  <c:v>16.34196891191705</c:v>
                </c:pt>
                <c:pt idx="352">
                  <c:v>16.320413436692448</c:v>
                </c:pt>
                <c:pt idx="353">
                  <c:v>16.298969072164908</c:v>
                </c:pt>
                <c:pt idx="354">
                  <c:v>16.277634961439546</c:v>
                </c:pt>
                <c:pt idx="355">
                  <c:v>16.256410256410206</c:v>
                </c:pt>
                <c:pt idx="356">
                  <c:v>16.235294117647001</c:v>
                </c:pt>
                <c:pt idx="357">
                  <c:v>16.214285714285666</c:v>
                </c:pt>
                <c:pt idx="358">
                  <c:v>16.193384223918528</c:v>
                </c:pt>
                <c:pt idx="359">
                  <c:v>16.172588832487264</c:v>
                </c:pt>
                <c:pt idx="360">
                  <c:v>16.151898734177166</c:v>
                </c:pt>
                <c:pt idx="361">
                  <c:v>16.131313131313078</c:v>
                </c:pt>
                <c:pt idx="362">
                  <c:v>16.110831234256878</c:v>
                </c:pt>
                <c:pt idx="363">
                  <c:v>16.090452261306481</c:v>
                </c:pt>
                <c:pt idx="364">
                  <c:v>16.070175438596451</c:v>
                </c:pt>
                <c:pt idx="365">
                  <c:v>16.04999999999994</c:v>
                </c:pt>
                <c:pt idx="366">
                  <c:v>16.029925187032362</c:v>
                </c:pt>
                <c:pt idx="367">
                  <c:v>16.009950248756169</c:v>
                </c:pt>
                <c:pt idx="368">
                  <c:v>15.990074441687284</c:v>
                </c:pt>
                <c:pt idx="369">
                  <c:v>15.97029702970292</c:v>
                </c:pt>
                <c:pt idx="370">
                  <c:v>15.950617283950564</c:v>
                </c:pt>
                <c:pt idx="371">
                  <c:v>15.931034482758562</c:v>
                </c:pt>
                <c:pt idx="372">
                  <c:v>15.911547911547856</c:v>
                </c:pt>
                <c:pt idx="373">
                  <c:v>15.892156862745054</c:v>
                </c:pt>
                <c:pt idx="374">
                  <c:v>15.872860635696767</c:v>
                </c:pt>
                <c:pt idx="375">
                  <c:v>15.853658536585314</c:v>
                </c:pt>
                <c:pt idx="376">
                  <c:v>15.834549878345442</c:v>
                </c:pt>
                <c:pt idx="377">
                  <c:v>15.815533980582472</c:v>
                </c:pt>
                <c:pt idx="378">
                  <c:v>15.796610169491473</c:v>
                </c:pt>
                <c:pt idx="379">
                  <c:v>15.777777777777729</c:v>
                </c:pt>
                <c:pt idx="380">
                  <c:v>15.759036144578261</c:v>
                </c:pt>
                <c:pt idx="381">
                  <c:v>15.740384615384556</c:v>
                </c:pt>
                <c:pt idx="382">
                  <c:v>15.72182254196639</c:v>
                </c:pt>
                <c:pt idx="383">
                  <c:v>15.703349282296614</c:v>
                </c:pt>
                <c:pt idx="384">
                  <c:v>15.684964200477268</c:v>
                </c:pt>
                <c:pt idx="385">
                  <c:v>15.666666666666615</c:v>
                </c:pt>
                <c:pt idx="386">
                  <c:v>15.648456057007081</c:v>
                </c:pt>
                <c:pt idx="387">
                  <c:v>15.630331753554458</c:v>
                </c:pt>
                <c:pt idx="388">
                  <c:v>15.612293144207982</c:v>
                </c:pt>
                <c:pt idx="389">
                  <c:v>15.594339622641471</c:v>
                </c:pt>
                <c:pt idx="390">
                  <c:v>15.576470588235239</c:v>
                </c:pt>
                <c:pt idx="391">
                  <c:v>15.558685446009349</c:v>
                </c:pt>
                <c:pt idx="392">
                  <c:v>15.540983606557319</c:v>
                </c:pt>
                <c:pt idx="393">
                  <c:v>15.523364485981247</c:v>
                </c:pt>
                <c:pt idx="394">
                  <c:v>15.505827505827455</c:v>
                </c:pt>
                <c:pt idx="395">
                  <c:v>15.488372093023202</c:v>
                </c:pt>
                <c:pt idx="396">
                  <c:v>15.470997679814346</c:v>
                </c:pt>
                <c:pt idx="397">
                  <c:v>15.453703703703653</c:v>
                </c:pt>
                <c:pt idx="398">
                  <c:v>15.436489607390243</c:v>
                </c:pt>
                <c:pt idx="399">
                  <c:v>15.419354838709623</c:v>
                </c:pt>
                <c:pt idx="400">
                  <c:v>15.402298850574653</c:v>
                </c:pt>
                <c:pt idx="401">
                  <c:v>15.38532110091738</c:v>
                </c:pt>
                <c:pt idx="402">
                  <c:v>15.368421052631533</c:v>
                </c:pt>
                <c:pt idx="403">
                  <c:v>15.351598173515939</c:v>
                </c:pt>
                <c:pt idx="404">
                  <c:v>15.334851936218627</c:v>
                </c:pt>
                <c:pt idx="405">
                  <c:v>15.318181818181756</c:v>
                </c:pt>
                <c:pt idx="406">
                  <c:v>15.301587301587261</c:v>
                </c:pt>
                <c:pt idx="407">
                  <c:v>15.28506787330312</c:v>
                </c:pt>
                <c:pt idx="408">
                  <c:v>15.268623024830646</c:v>
                </c:pt>
                <c:pt idx="409">
                  <c:v>15.252252252252205</c:v>
                </c:pt>
                <c:pt idx="410">
                  <c:v>15.235955056179733</c:v>
                </c:pt>
                <c:pt idx="411">
                  <c:v>15.219730941703986</c:v>
                </c:pt>
                <c:pt idx="412">
                  <c:v>15.203579418344475</c:v>
                </c:pt>
                <c:pt idx="413">
                  <c:v>15.187499999999943</c:v>
                </c:pt>
                <c:pt idx="414">
                  <c:v>15.171492204899721</c:v>
                </c:pt>
                <c:pt idx="415">
                  <c:v>15.155555555555495</c:v>
                </c:pt>
                <c:pt idx="416">
                  <c:v>15.139689578713913</c:v>
                </c:pt>
                <c:pt idx="417">
                  <c:v>15.123893805309677</c:v>
                </c:pt>
                <c:pt idx="418">
                  <c:v>15.108167770419371</c:v>
                </c:pt>
                <c:pt idx="419">
                  <c:v>15.092511013215812</c:v>
                </c:pt>
                <c:pt idx="420">
                  <c:v>15.076923076923023</c:v>
                </c:pt>
                <c:pt idx="421">
                  <c:v>15.061403508771889</c:v>
                </c:pt>
                <c:pt idx="422">
                  <c:v>15.045951859956176</c:v>
                </c:pt>
                <c:pt idx="423">
                  <c:v>15.030567685589475</c:v>
                </c:pt>
                <c:pt idx="424">
                  <c:v>15.015250544662251</c:v>
                </c:pt>
                <c:pt idx="425">
                  <c:v>14.999999999999943</c:v>
                </c:pt>
                <c:pt idx="426">
                  <c:v>14.984815618221205</c:v>
                </c:pt>
                <c:pt idx="427">
                  <c:v>14.969696969696926</c:v>
                </c:pt>
                <c:pt idx="428">
                  <c:v>14.954643628509672</c:v>
                </c:pt>
                <c:pt idx="429">
                  <c:v>14.939655172413737</c:v>
                </c:pt>
                <c:pt idx="430">
                  <c:v>14.924731182795639</c:v>
                </c:pt>
                <c:pt idx="431">
                  <c:v>14.909871244635141</c:v>
                </c:pt>
                <c:pt idx="432">
                  <c:v>14.895074946466764</c:v>
                </c:pt>
                <c:pt idx="433">
                  <c:v>14.880341880341831</c:v>
                </c:pt>
                <c:pt idx="434">
                  <c:v>14.865671641790982</c:v>
                </c:pt>
                <c:pt idx="435">
                  <c:v>14.851063829787179</c:v>
                </c:pt>
                <c:pt idx="436">
                  <c:v>14.836518046709074</c:v>
                </c:pt>
                <c:pt idx="437">
                  <c:v>14.822033898305037</c:v>
                </c:pt>
                <c:pt idx="438">
                  <c:v>14.807610993657448</c:v>
                </c:pt>
                <c:pt idx="439">
                  <c:v>14.793248945147624</c:v>
                </c:pt>
                <c:pt idx="440">
                  <c:v>14.778947368421001</c:v>
                </c:pt>
                <c:pt idx="441">
                  <c:v>14.764705882352885</c:v>
                </c:pt>
                <c:pt idx="442">
                  <c:v>14.75052410901462</c:v>
                </c:pt>
                <c:pt idx="443">
                  <c:v>14.736401673640103</c:v>
                </c:pt>
                <c:pt idx="444">
                  <c:v>14.722338204592845</c:v>
                </c:pt>
                <c:pt idx="445">
                  <c:v>14.708333333333272</c:v>
                </c:pt>
                <c:pt idx="446">
                  <c:v>14.694386694386651</c:v>
                </c:pt>
                <c:pt idx="447">
                  <c:v>14.680497925311158</c:v>
                </c:pt>
                <c:pt idx="448">
                  <c:v>14.666666666666615</c:v>
                </c:pt>
                <c:pt idx="449">
                  <c:v>14.652892561983421</c:v>
                </c:pt>
                <c:pt idx="450">
                  <c:v>14.639175257731907</c:v>
                </c:pt>
                <c:pt idx="451">
                  <c:v>14.625514403292129</c:v>
                </c:pt>
                <c:pt idx="452">
                  <c:v>14.611909650923977</c:v>
                </c:pt>
                <c:pt idx="453">
                  <c:v>14.59836065573765</c:v>
                </c:pt>
                <c:pt idx="454">
                  <c:v>14.584867075664576</c:v>
                </c:pt>
                <c:pt idx="455">
                  <c:v>14.571428571428513</c:v>
                </c:pt>
                <c:pt idx="456">
                  <c:v>14.558044806517259</c:v>
                </c:pt>
                <c:pt idx="457">
                  <c:v>14.544715447154417</c:v>
                </c:pt>
                <c:pt idx="458">
                  <c:v>14.53144016227175</c:v>
                </c:pt>
                <c:pt idx="459">
                  <c:v>14.518218623481729</c:v>
                </c:pt>
                <c:pt idx="460">
                  <c:v>14.505050505050463</c:v>
                </c:pt>
                <c:pt idx="461">
                  <c:v>14.491935483870918</c:v>
                </c:pt>
                <c:pt idx="462">
                  <c:v>14.478873239436567</c:v>
                </c:pt>
                <c:pt idx="463">
                  <c:v>14.465863453815217</c:v>
                </c:pt>
                <c:pt idx="464">
                  <c:v>14.452905811623197</c:v>
                </c:pt>
                <c:pt idx="465">
                  <c:v>14.439999999999955</c:v>
                </c:pt>
                <c:pt idx="466">
                  <c:v>14.427145708582785</c:v>
                </c:pt>
                <c:pt idx="467">
                  <c:v>14.414342629482022</c:v>
                </c:pt>
                <c:pt idx="468">
                  <c:v>14.401590457256404</c:v>
                </c:pt>
                <c:pt idx="469">
                  <c:v>14.388888888888829</c:v>
                </c:pt>
                <c:pt idx="470">
                  <c:v>14.376237623762322</c:v>
                </c:pt>
                <c:pt idx="471">
                  <c:v>14.363636363636303</c:v>
                </c:pt>
                <c:pt idx="472">
                  <c:v>14.351084812623228</c:v>
                </c:pt>
                <c:pt idx="473">
                  <c:v>14.338582677165292</c:v>
                </c:pt>
                <c:pt idx="474">
                  <c:v>14.326129666011738</c:v>
                </c:pt>
                <c:pt idx="475">
                  <c:v>14.31372549019602</c:v>
                </c:pt>
                <c:pt idx="476">
                  <c:v>14.301369863013647</c:v>
                </c:pt>
                <c:pt idx="477">
                  <c:v>14.289062499999957</c:v>
                </c:pt>
                <c:pt idx="478">
                  <c:v>14.276803118908333</c:v>
                </c:pt>
                <c:pt idx="479">
                  <c:v>14.264591439688672</c:v>
                </c:pt>
                <c:pt idx="480">
                  <c:v>14.252427184465972</c:v>
                </c:pt>
                <c:pt idx="481">
                  <c:v>14.240310077519325</c:v>
                </c:pt>
                <c:pt idx="482">
                  <c:v>14.228239845261072</c:v>
                </c:pt>
                <c:pt idx="483">
                  <c:v>14.216216216216168</c:v>
                </c:pt>
                <c:pt idx="484">
                  <c:v>14.204238921001874</c:v>
                </c:pt>
                <c:pt idx="485">
                  <c:v>14.192307692307637</c:v>
                </c:pt>
                <c:pt idx="486">
                  <c:v>14.180422264875176</c:v>
                </c:pt>
                <c:pt idx="487">
                  <c:v>14.168582375478877</c:v>
                </c:pt>
                <c:pt idx="488">
                  <c:v>14.156787762906262</c:v>
                </c:pt>
                <c:pt idx="489">
                  <c:v>14.145038167938878</c:v>
                </c:pt>
                <c:pt idx="490">
                  <c:v>14.133333333333283</c:v>
                </c:pt>
                <c:pt idx="491">
                  <c:v>14.121673003802243</c:v>
                </c:pt>
                <c:pt idx="492">
                  <c:v>14.110056925996162</c:v>
                </c:pt>
                <c:pt idx="493">
                  <c:v>14.098484848484787</c:v>
                </c:pt>
                <c:pt idx="494">
                  <c:v>14.086956521739069</c:v>
                </c:pt>
                <c:pt idx="495">
                  <c:v>14.075471698113148</c:v>
                </c:pt>
                <c:pt idx="496">
                  <c:v>14.064030131826684</c:v>
                </c:pt>
                <c:pt idx="497">
                  <c:v>14.052631578947327</c:v>
                </c:pt>
                <c:pt idx="498">
                  <c:v>14.041275797373302</c:v>
                </c:pt>
                <c:pt idx="499">
                  <c:v>14.029962546816421</c:v>
                </c:pt>
                <c:pt idx="500">
                  <c:v>14.018691588785003</c:v>
                </c:pt>
                <c:pt idx="501">
                  <c:v>14.007462686567109</c:v>
                </c:pt>
              </c:numCache>
            </c:numRef>
          </c:yVal>
          <c:smooth val="0"/>
          <c:extLst>
            <c:ext xmlns:c16="http://schemas.microsoft.com/office/drawing/2014/chart" uri="{C3380CC4-5D6E-409C-BE32-E72D297353CC}">
              <c16:uniqueId val="{00000003-9303-4786-A8C2-C6E624A53950}"/>
            </c:ext>
          </c:extLst>
        </c:ser>
        <c:dLbls>
          <c:showLegendKey val="0"/>
          <c:showVal val="0"/>
          <c:showCatName val="0"/>
          <c:showSerName val="0"/>
          <c:showPercent val="0"/>
          <c:showBubbleSize val="0"/>
        </c:dLbls>
        <c:axId val="388638192"/>
        <c:axId val="388635568"/>
      </c:scatterChart>
      <c:valAx>
        <c:axId val="388638192"/>
        <c:scaling>
          <c:logBase val="10"/>
          <c:orientation val="minMax"/>
        </c:scaling>
        <c:delete val="0"/>
        <c:axPos val="b"/>
        <c:numFmt formatCode="General" sourceLinked="1"/>
        <c:majorTickMark val="out"/>
        <c:minorTickMark val="out"/>
        <c:tickLblPos val="nextTo"/>
        <c:spPr>
          <a:noFill/>
          <a:ln w="9525" cap="flat" cmpd="sng" algn="ctr">
            <a:solidFill>
              <a:sysClr val="windowText" lastClr="000000"/>
            </a:solidFill>
            <a:round/>
          </a:ln>
          <a:effectLst/>
        </c:spPr>
        <c:txPr>
          <a:bodyPr rot="-60000000" vert="horz"/>
          <a:lstStyle/>
          <a:p>
            <a:pPr>
              <a:defRPr/>
            </a:pPr>
            <a:endParaRPr lang="en-US"/>
          </a:p>
        </c:txPr>
        <c:crossAx val="388635568"/>
        <c:crosses val="autoZero"/>
        <c:crossBetween val="midCat"/>
      </c:valAx>
      <c:valAx>
        <c:axId val="388635568"/>
        <c:scaling>
          <c:orientation val="minMax"/>
          <c:max val="12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388638192"/>
        <c:crossesAt val="1.0000000000000003E-4"/>
        <c:crossBetween val="midCat"/>
        <c:majorUnit val="25"/>
      </c:valAx>
      <c:spPr>
        <a:ln w="12700">
          <a:solidFill>
            <a:sysClr val="windowText" lastClr="000000"/>
          </a:solidFill>
        </a:ln>
      </c:spPr>
    </c:plotArea>
    <c:plotVisOnly val="1"/>
    <c:dispBlanksAs val="gap"/>
    <c:showDLblsOverMax val="0"/>
  </c:chart>
  <c:txPr>
    <a:bodyPr/>
    <a:lstStyle/>
    <a:p>
      <a:pPr>
        <a:defRPr sz="1000">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784559047909679E-2"/>
          <c:y val="3.5807652665405011E-2"/>
          <c:w val="0.87578382354091833"/>
          <c:h val="0.87675929475476133"/>
        </c:manualLayout>
      </c:layout>
      <c:scatterChart>
        <c:scatterStyle val="lineMarker"/>
        <c:varyColors val="0"/>
        <c:ser>
          <c:idx val="3"/>
          <c:order val="0"/>
          <c:tx>
            <c:strRef>
              <c:f>'SUM for curves'!$AL$7</c:f>
              <c:strCache>
                <c:ptCount val="1"/>
                <c:pt idx="0">
                  <c:v>72h: IC50 = 23.0 µM</c:v>
                </c:pt>
              </c:strCache>
            </c:strRef>
          </c:tx>
          <c:spPr>
            <a:ln w="19050">
              <a:noFill/>
            </a:ln>
          </c:spPr>
          <c:marker>
            <c:symbol val="triangle"/>
            <c:size val="6"/>
            <c:spPr>
              <a:solidFill>
                <a:sysClr val="windowText" lastClr="000000"/>
              </a:solidFill>
              <a:ln>
                <a:solidFill>
                  <a:sysClr val="windowText" lastClr="000000"/>
                </a:solidFill>
              </a:ln>
            </c:spPr>
          </c:marker>
          <c:errBars>
            <c:errDir val="y"/>
            <c:errBarType val="both"/>
            <c:errValType val="cust"/>
            <c:noEndCap val="0"/>
            <c:plus>
              <c:numRef>
                <c:f>'SUM for curves'!$AS$8:$AS$17</c:f>
                <c:numCache>
                  <c:formatCode>General</c:formatCode>
                  <c:ptCount val="10"/>
                  <c:pt idx="0">
                    <c:v>1.3551418719195119</c:v>
                  </c:pt>
                  <c:pt idx="1">
                    <c:v>1.407524361285837</c:v>
                  </c:pt>
                  <c:pt idx="2">
                    <c:v>2.3827127284619345</c:v>
                  </c:pt>
                  <c:pt idx="3">
                    <c:v>2.7402516408355542</c:v>
                  </c:pt>
                  <c:pt idx="4">
                    <c:v>2.02906057830055</c:v>
                  </c:pt>
                  <c:pt idx="5">
                    <c:v>2.1066029656917555</c:v>
                  </c:pt>
                  <c:pt idx="6">
                    <c:v>1.4787092030219029</c:v>
                  </c:pt>
                  <c:pt idx="7">
                    <c:v>0</c:v>
                  </c:pt>
                  <c:pt idx="8">
                    <c:v>0</c:v>
                  </c:pt>
                  <c:pt idx="9">
                    <c:v>0</c:v>
                  </c:pt>
                </c:numCache>
              </c:numRef>
            </c:plus>
            <c:minus>
              <c:numRef>
                <c:f>'SUM for curves'!$AS$8:$AS$17</c:f>
                <c:numCache>
                  <c:formatCode>General</c:formatCode>
                  <c:ptCount val="10"/>
                  <c:pt idx="0">
                    <c:v>1.3551418719195119</c:v>
                  </c:pt>
                  <c:pt idx="1">
                    <c:v>1.407524361285837</c:v>
                  </c:pt>
                  <c:pt idx="2">
                    <c:v>2.3827127284619345</c:v>
                  </c:pt>
                  <c:pt idx="3">
                    <c:v>2.7402516408355542</c:v>
                  </c:pt>
                  <c:pt idx="4">
                    <c:v>2.02906057830055</c:v>
                  </c:pt>
                  <c:pt idx="5">
                    <c:v>2.1066029656917555</c:v>
                  </c:pt>
                  <c:pt idx="6">
                    <c:v>1.4787092030219029</c:v>
                  </c:pt>
                  <c:pt idx="7">
                    <c:v>0</c:v>
                  </c:pt>
                  <c:pt idx="8">
                    <c:v>0</c:v>
                  </c:pt>
                  <c:pt idx="9">
                    <c:v>0</c:v>
                  </c:pt>
                </c:numCache>
              </c:numRef>
            </c:minus>
            <c:spPr>
              <a:ln w="12700"/>
            </c:spPr>
          </c:errBars>
          <c:xVal>
            <c:numRef>
              <c:f>'SUM for curves'!$AJ$8:$AJ$15</c:f>
              <c:numCache>
                <c:formatCode>General</c:formatCode>
                <c:ptCount val="8"/>
                <c:pt idx="0">
                  <c:v>1E-4</c:v>
                </c:pt>
                <c:pt idx="1">
                  <c:v>50</c:v>
                </c:pt>
                <c:pt idx="2">
                  <c:v>100</c:v>
                </c:pt>
                <c:pt idx="3">
                  <c:v>200</c:v>
                </c:pt>
                <c:pt idx="4">
                  <c:v>300</c:v>
                </c:pt>
                <c:pt idx="5">
                  <c:v>400</c:v>
                </c:pt>
                <c:pt idx="6">
                  <c:v>500</c:v>
                </c:pt>
              </c:numCache>
            </c:numRef>
          </c:xVal>
          <c:yVal>
            <c:numRef>
              <c:f>'SUM for curves'!$AL$8:$AL$15</c:f>
              <c:numCache>
                <c:formatCode>General</c:formatCode>
                <c:ptCount val="8"/>
                <c:pt idx="0">
                  <c:v>99.999999999999986</c:v>
                </c:pt>
                <c:pt idx="1">
                  <c:v>74.412014530750909</c:v>
                </c:pt>
                <c:pt idx="2">
                  <c:v>60.068448201692377</c:v>
                </c:pt>
                <c:pt idx="3">
                  <c:v>58.249427399550882</c:v>
                </c:pt>
                <c:pt idx="4">
                  <c:v>63.206392291436735</c:v>
                </c:pt>
                <c:pt idx="5">
                  <c:v>54.549837831897243</c:v>
                </c:pt>
                <c:pt idx="6">
                  <c:v>52.666546146533676</c:v>
                </c:pt>
              </c:numCache>
            </c:numRef>
          </c:yVal>
          <c:smooth val="0"/>
          <c:extLst>
            <c:ext xmlns:c16="http://schemas.microsoft.com/office/drawing/2014/chart" uri="{C3380CC4-5D6E-409C-BE32-E72D297353CC}">
              <c16:uniqueId val="{00000000-9378-4117-BDE3-A2FDA6D13E2D}"/>
            </c:ext>
          </c:extLst>
        </c:ser>
        <c:ser>
          <c:idx val="7"/>
          <c:order val="1"/>
          <c:spPr>
            <a:ln w="38100">
              <a:solidFill>
                <a:sysClr val="windowText" lastClr="000000"/>
              </a:solidFill>
              <a:prstDash val="sysDot"/>
            </a:ln>
          </c:spPr>
          <c:marker>
            <c:symbol val="none"/>
          </c:marker>
          <c:xVal>
            <c:numRef>
              <c:f>'SUM for curves'!$BH$8:$BH$5008</c:f>
              <c:numCache>
                <c:formatCode>General</c:formatCode>
                <c:ptCount val="5001"/>
                <c:pt idx="0">
                  <c:v>1E-4</c:v>
                </c:pt>
                <c:pt idx="1">
                  <c:v>0.1</c:v>
                </c:pt>
                <c:pt idx="2">
                  <c:v>0.2</c:v>
                </c:pt>
                <c:pt idx="3">
                  <c:v>0.30000000000000004</c:v>
                </c:pt>
                <c:pt idx="4">
                  <c:v>0.4</c:v>
                </c:pt>
                <c:pt idx="5">
                  <c:v>0.5</c:v>
                </c:pt>
                <c:pt idx="6">
                  <c:v>0.6</c:v>
                </c:pt>
                <c:pt idx="7">
                  <c:v>0.7</c:v>
                </c:pt>
                <c:pt idx="8">
                  <c:v>0.79999999999999993</c:v>
                </c:pt>
                <c:pt idx="9">
                  <c:v>0.89999999999999991</c:v>
                </c:pt>
                <c:pt idx="10">
                  <c:v>0.99999999999999989</c:v>
                </c:pt>
                <c:pt idx="11">
                  <c:v>1.0999999999999999</c:v>
                </c:pt>
                <c:pt idx="12">
                  <c:v>1.2</c:v>
                </c:pt>
                <c:pt idx="13">
                  <c:v>1.3</c:v>
                </c:pt>
                <c:pt idx="14">
                  <c:v>1.4000000000000001</c:v>
                </c:pt>
                <c:pt idx="15">
                  <c:v>1.5000000000000002</c:v>
                </c:pt>
                <c:pt idx="16">
                  <c:v>1.6000000000000003</c:v>
                </c:pt>
                <c:pt idx="17">
                  <c:v>1.7000000000000004</c:v>
                </c:pt>
                <c:pt idx="18">
                  <c:v>1.8000000000000005</c:v>
                </c:pt>
                <c:pt idx="19">
                  <c:v>1.9000000000000006</c:v>
                </c:pt>
                <c:pt idx="20">
                  <c:v>2.0000000000000004</c:v>
                </c:pt>
                <c:pt idx="21">
                  <c:v>2.1000000000000005</c:v>
                </c:pt>
                <c:pt idx="22">
                  <c:v>2.2000000000000006</c:v>
                </c:pt>
                <c:pt idx="23">
                  <c:v>2.3000000000000007</c:v>
                </c:pt>
                <c:pt idx="24">
                  <c:v>2.4000000000000008</c:v>
                </c:pt>
                <c:pt idx="25">
                  <c:v>2.5000000000000009</c:v>
                </c:pt>
                <c:pt idx="26">
                  <c:v>2.600000000000001</c:v>
                </c:pt>
                <c:pt idx="27">
                  <c:v>2.7000000000000011</c:v>
                </c:pt>
                <c:pt idx="28">
                  <c:v>2.8000000000000012</c:v>
                </c:pt>
                <c:pt idx="29">
                  <c:v>2.9000000000000012</c:v>
                </c:pt>
                <c:pt idx="30">
                  <c:v>3.0000000000000013</c:v>
                </c:pt>
                <c:pt idx="31">
                  <c:v>3.1000000000000014</c:v>
                </c:pt>
                <c:pt idx="32">
                  <c:v>3.2000000000000015</c:v>
                </c:pt>
                <c:pt idx="33">
                  <c:v>3.3000000000000016</c:v>
                </c:pt>
                <c:pt idx="34">
                  <c:v>3.4000000000000017</c:v>
                </c:pt>
                <c:pt idx="35">
                  <c:v>3.5000000000000018</c:v>
                </c:pt>
                <c:pt idx="36">
                  <c:v>3.6000000000000019</c:v>
                </c:pt>
                <c:pt idx="37">
                  <c:v>3.700000000000002</c:v>
                </c:pt>
                <c:pt idx="38">
                  <c:v>3.800000000000002</c:v>
                </c:pt>
                <c:pt idx="39">
                  <c:v>3.9000000000000021</c:v>
                </c:pt>
                <c:pt idx="40">
                  <c:v>4.0000000000000018</c:v>
                </c:pt>
                <c:pt idx="41">
                  <c:v>4.1000000000000014</c:v>
                </c:pt>
                <c:pt idx="42">
                  <c:v>4.2000000000000011</c:v>
                </c:pt>
                <c:pt idx="43">
                  <c:v>4.3000000000000007</c:v>
                </c:pt>
                <c:pt idx="44">
                  <c:v>4.4000000000000004</c:v>
                </c:pt>
                <c:pt idx="45">
                  <c:v>4.5</c:v>
                </c:pt>
                <c:pt idx="46">
                  <c:v>4.5999999999999996</c:v>
                </c:pt>
                <c:pt idx="47">
                  <c:v>4.6999999999999993</c:v>
                </c:pt>
                <c:pt idx="48">
                  <c:v>4.7999999999999989</c:v>
                </c:pt>
                <c:pt idx="49">
                  <c:v>4.8999999999999986</c:v>
                </c:pt>
                <c:pt idx="50">
                  <c:v>4.9999999999999982</c:v>
                </c:pt>
                <c:pt idx="51">
                  <c:v>5.0999999999999979</c:v>
                </c:pt>
                <c:pt idx="52">
                  <c:v>5.1999999999999975</c:v>
                </c:pt>
                <c:pt idx="53">
                  <c:v>5.2999999999999972</c:v>
                </c:pt>
                <c:pt idx="54">
                  <c:v>5.3999999999999968</c:v>
                </c:pt>
                <c:pt idx="55">
                  <c:v>5.4999999999999964</c:v>
                </c:pt>
                <c:pt idx="56">
                  <c:v>5.5999999999999961</c:v>
                </c:pt>
                <c:pt idx="57">
                  <c:v>5.6999999999999957</c:v>
                </c:pt>
                <c:pt idx="58">
                  <c:v>5.7999999999999954</c:v>
                </c:pt>
                <c:pt idx="59">
                  <c:v>5.899999999999995</c:v>
                </c:pt>
                <c:pt idx="60">
                  <c:v>5.9999999999999947</c:v>
                </c:pt>
                <c:pt idx="61">
                  <c:v>6.0999999999999943</c:v>
                </c:pt>
                <c:pt idx="62">
                  <c:v>6.199999999999994</c:v>
                </c:pt>
                <c:pt idx="63">
                  <c:v>6.2999999999999936</c:v>
                </c:pt>
                <c:pt idx="64">
                  <c:v>6.3999999999999932</c:v>
                </c:pt>
                <c:pt idx="65">
                  <c:v>6.4999999999999929</c:v>
                </c:pt>
                <c:pt idx="66">
                  <c:v>6.5999999999999925</c:v>
                </c:pt>
                <c:pt idx="67">
                  <c:v>6.6999999999999922</c:v>
                </c:pt>
                <c:pt idx="68">
                  <c:v>6.7999999999999918</c:v>
                </c:pt>
                <c:pt idx="69">
                  <c:v>6.8999999999999915</c:v>
                </c:pt>
                <c:pt idx="70">
                  <c:v>6.9999999999999911</c:v>
                </c:pt>
                <c:pt idx="71">
                  <c:v>7.0999999999999908</c:v>
                </c:pt>
                <c:pt idx="72">
                  <c:v>7.1999999999999904</c:v>
                </c:pt>
                <c:pt idx="73">
                  <c:v>7.2999999999999901</c:v>
                </c:pt>
                <c:pt idx="74">
                  <c:v>7.3999999999999897</c:v>
                </c:pt>
                <c:pt idx="75">
                  <c:v>7.4999999999999893</c:v>
                </c:pt>
                <c:pt idx="76">
                  <c:v>7.599999999999989</c:v>
                </c:pt>
                <c:pt idx="77">
                  <c:v>7.6999999999999886</c:v>
                </c:pt>
                <c:pt idx="78">
                  <c:v>7.7999999999999883</c:v>
                </c:pt>
                <c:pt idx="79">
                  <c:v>7.8999999999999879</c:v>
                </c:pt>
                <c:pt idx="80">
                  <c:v>7.9999999999999876</c:v>
                </c:pt>
                <c:pt idx="81">
                  <c:v>8.0999999999999872</c:v>
                </c:pt>
                <c:pt idx="82">
                  <c:v>8.1999999999999869</c:v>
                </c:pt>
                <c:pt idx="83">
                  <c:v>8.2999999999999865</c:v>
                </c:pt>
                <c:pt idx="84">
                  <c:v>8.3999999999999861</c:v>
                </c:pt>
                <c:pt idx="85">
                  <c:v>8.4999999999999858</c:v>
                </c:pt>
                <c:pt idx="86">
                  <c:v>8.5999999999999854</c:v>
                </c:pt>
                <c:pt idx="87">
                  <c:v>8.6999999999999851</c:v>
                </c:pt>
                <c:pt idx="88">
                  <c:v>8.7999999999999847</c:v>
                </c:pt>
                <c:pt idx="89">
                  <c:v>8.8999999999999844</c:v>
                </c:pt>
                <c:pt idx="90">
                  <c:v>8.999999999999984</c:v>
                </c:pt>
                <c:pt idx="91">
                  <c:v>9.0999999999999837</c:v>
                </c:pt>
                <c:pt idx="92">
                  <c:v>9.1999999999999833</c:v>
                </c:pt>
                <c:pt idx="93">
                  <c:v>9.2999999999999829</c:v>
                </c:pt>
                <c:pt idx="94">
                  <c:v>9.3999999999999826</c:v>
                </c:pt>
                <c:pt idx="95">
                  <c:v>9.4999999999999822</c:v>
                </c:pt>
                <c:pt idx="96">
                  <c:v>9.5999999999999819</c:v>
                </c:pt>
                <c:pt idx="97">
                  <c:v>9.6999999999999815</c:v>
                </c:pt>
                <c:pt idx="98">
                  <c:v>9.7999999999999812</c:v>
                </c:pt>
                <c:pt idx="99">
                  <c:v>9.8999999999999808</c:v>
                </c:pt>
                <c:pt idx="100">
                  <c:v>9.9999999999999805</c:v>
                </c:pt>
                <c:pt idx="101">
                  <c:v>10.09999999999998</c:v>
                </c:pt>
                <c:pt idx="102">
                  <c:v>10.19999999999998</c:v>
                </c:pt>
                <c:pt idx="103">
                  <c:v>10.299999999999979</c:v>
                </c:pt>
                <c:pt idx="104">
                  <c:v>10.399999999999979</c:v>
                </c:pt>
                <c:pt idx="105">
                  <c:v>10.499999999999979</c:v>
                </c:pt>
                <c:pt idx="106">
                  <c:v>10.599999999999978</c:v>
                </c:pt>
                <c:pt idx="107">
                  <c:v>10.699999999999978</c:v>
                </c:pt>
                <c:pt idx="108">
                  <c:v>10.799999999999978</c:v>
                </c:pt>
                <c:pt idx="109">
                  <c:v>10.899999999999977</c:v>
                </c:pt>
                <c:pt idx="110">
                  <c:v>10.999999999999977</c:v>
                </c:pt>
                <c:pt idx="111">
                  <c:v>11.099999999999977</c:v>
                </c:pt>
                <c:pt idx="112">
                  <c:v>11.199999999999976</c:v>
                </c:pt>
                <c:pt idx="113">
                  <c:v>11.299999999999976</c:v>
                </c:pt>
                <c:pt idx="114">
                  <c:v>11.399999999999975</c:v>
                </c:pt>
                <c:pt idx="115">
                  <c:v>11.499999999999975</c:v>
                </c:pt>
                <c:pt idx="116">
                  <c:v>11.599999999999975</c:v>
                </c:pt>
                <c:pt idx="117">
                  <c:v>11.699999999999974</c:v>
                </c:pt>
                <c:pt idx="118">
                  <c:v>11.799999999999974</c:v>
                </c:pt>
                <c:pt idx="119">
                  <c:v>11.899999999999974</c:v>
                </c:pt>
                <c:pt idx="120">
                  <c:v>11.999999999999973</c:v>
                </c:pt>
                <c:pt idx="121">
                  <c:v>12.099999999999973</c:v>
                </c:pt>
                <c:pt idx="122">
                  <c:v>12.199999999999973</c:v>
                </c:pt>
                <c:pt idx="123">
                  <c:v>12.299999999999972</c:v>
                </c:pt>
                <c:pt idx="124">
                  <c:v>12.399999999999972</c:v>
                </c:pt>
                <c:pt idx="125">
                  <c:v>12.499999999999972</c:v>
                </c:pt>
                <c:pt idx="126">
                  <c:v>12.599999999999971</c:v>
                </c:pt>
                <c:pt idx="127">
                  <c:v>12.699999999999971</c:v>
                </c:pt>
                <c:pt idx="128">
                  <c:v>12.799999999999971</c:v>
                </c:pt>
                <c:pt idx="129">
                  <c:v>12.89999999999997</c:v>
                </c:pt>
                <c:pt idx="130">
                  <c:v>12.99999999999997</c:v>
                </c:pt>
                <c:pt idx="131">
                  <c:v>13.099999999999969</c:v>
                </c:pt>
                <c:pt idx="132">
                  <c:v>13.199999999999969</c:v>
                </c:pt>
                <c:pt idx="133">
                  <c:v>13.299999999999969</c:v>
                </c:pt>
                <c:pt idx="134">
                  <c:v>13.399999999999968</c:v>
                </c:pt>
                <c:pt idx="135">
                  <c:v>13.499999999999968</c:v>
                </c:pt>
                <c:pt idx="136">
                  <c:v>13.599999999999968</c:v>
                </c:pt>
                <c:pt idx="137">
                  <c:v>13.699999999999967</c:v>
                </c:pt>
                <c:pt idx="138">
                  <c:v>13.799999999999967</c:v>
                </c:pt>
                <c:pt idx="139">
                  <c:v>13.899999999999967</c:v>
                </c:pt>
                <c:pt idx="140">
                  <c:v>13.999999999999966</c:v>
                </c:pt>
                <c:pt idx="141">
                  <c:v>14.099999999999966</c:v>
                </c:pt>
                <c:pt idx="142">
                  <c:v>14.199999999999966</c:v>
                </c:pt>
                <c:pt idx="143">
                  <c:v>14.299999999999965</c:v>
                </c:pt>
                <c:pt idx="144">
                  <c:v>14.399999999999965</c:v>
                </c:pt>
                <c:pt idx="145">
                  <c:v>14.499999999999964</c:v>
                </c:pt>
                <c:pt idx="146">
                  <c:v>14.599999999999964</c:v>
                </c:pt>
                <c:pt idx="147">
                  <c:v>14.699999999999964</c:v>
                </c:pt>
                <c:pt idx="148">
                  <c:v>14.799999999999963</c:v>
                </c:pt>
                <c:pt idx="149">
                  <c:v>14.899999999999963</c:v>
                </c:pt>
                <c:pt idx="150">
                  <c:v>14.999999999999963</c:v>
                </c:pt>
                <c:pt idx="151">
                  <c:v>15.099999999999962</c:v>
                </c:pt>
                <c:pt idx="152">
                  <c:v>15.199999999999962</c:v>
                </c:pt>
                <c:pt idx="153">
                  <c:v>15.299999999999962</c:v>
                </c:pt>
                <c:pt idx="154">
                  <c:v>15.399999999999961</c:v>
                </c:pt>
                <c:pt idx="155">
                  <c:v>15.499999999999961</c:v>
                </c:pt>
                <c:pt idx="156">
                  <c:v>15.599999999999961</c:v>
                </c:pt>
                <c:pt idx="157">
                  <c:v>15.69999999999996</c:v>
                </c:pt>
                <c:pt idx="158">
                  <c:v>15.79999999999996</c:v>
                </c:pt>
                <c:pt idx="159">
                  <c:v>15.899999999999959</c:v>
                </c:pt>
                <c:pt idx="160">
                  <c:v>15.999999999999959</c:v>
                </c:pt>
                <c:pt idx="161">
                  <c:v>16.099999999999959</c:v>
                </c:pt>
                <c:pt idx="162">
                  <c:v>16.19999999999996</c:v>
                </c:pt>
                <c:pt idx="163">
                  <c:v>16.299999999999962</c:v>
                </c:pt>
                <c:pt idx="164">
                  <c:v>16.399999999999963</c:v>
                </c:pt>
                <c:pt idx="165">
                  <c:v>16.499999999999964</c:v>
                </c:pt>
                <c:pt idx="166">
                  <c:v>16.599999999999966</c:v>
                </c:pt>
                <c:pt idx="167">
                  <c:v>16.699999999999967</c:v>
                </c:pt>
                <c:pt idx="168">
                  <c:v>16.799999999999969</c:v>
                </c:pt>
                <c:pt idx="169">
                  <c:v>16.89999999999997</c:v>
                </c:pt>
                <c:pt idx="170">
                  <c:v>16.999999999999972</c:v>
                </c:pt>
                <c:pt idx="171">
                  <c:v>17.099999999999973</c:v>
                </c:pt>
                <c:pt idx="172">
                  <c:v>17.199999999999974</c:v>
                </c:pt>
                <c:pt idx="173">
                  <c:v>17.299999999999976</c:v>
                </c:pt>
                <c:pt idx="174">
                  <c:v>17.399999999999977</c:v>
                </c:pt>
                <c:pt idx="175">
                  <c:v>17.499999999999979</c:v>
                </c:pt>
                <c:pt idx="176">
                  <c:v>17.59999999999998</c:v>
                </c:pt>
                <c:pt idx="177">
                  <c:v>17.699999999999982</c:v>
                </c:pt>
                <c:pt idx="178">
                  <c:v>17.799999999999983</c:v>
                </c:pt>
                <c:pt idx="179">
                  <c:v>17.899999999999984</c:v>
                </c:pt>
                <c:pt idx="180">
                  <c:v>17.999999999999986</c:v>
                </c:pt>
                <c:pt idx="181">
                  <c:v>18.099999999999987</c:v>
                </c:pt>
                <c:pt idx="182">
                  <c:v>18.199999999999989</c:v>
                </c:pt>
                <c:pt idx="183">
                  <c:v>18.29999999999999</c:v>
                </c:pt>
                <c:pt idx="184">
                  <c:v>18.399999999999991</c:v>
                </c:pt>
                <c:pt idx="185">
                  <c:v>18.499999999999993</c:v>
                </c:pt>
                <c:pt idx="186">
                  <c:v>18.599999999999994</c:v>
                </c:pt>
                <c:pt idx="187">
                  <c:v>18.699999999999996</c:v>
                </c:pt>
                <c:pt idx="188">
                  <c:v>18.799999999999997</c:v>
                </c:pt>
                <c:pt idx="189">
                  <c:v>18.899999999999999</c:v>
                </c:pt>
                <c:pt idx="190">
                  <c:v>19</c:v>
                </c:pt>
                <c:pt idx="191">
                  <c:v>19.100000000000001</c:v>
                </c:pt>
                <c:pt idx="192">
                  <c:v>19.200000000000003</c:v>
                </c:pt>
                <c:pt idx="193">
                  <c:v>19.300000000000004</c:v>
                </c:pt>
                <c:pt idx="194">
                  <c:v>19.400000000000006</c:v>
                </c:pt>
                <c:pt idx="195">
                  <c:v>19.500000000000007</c:v>
                </c:pt>
                <c:pt idx="196">
                  <c:v>19.600000000000009</c:v>
                </c:pt>
                <c:pt idx="197">
                  <c:v>19.70000000000001</c:v>
                </c:pt>
                <c:pt idx="198">
                  <c:v>19.800000000000011</c:v>
                </c:pt>
                <c:pt idx="199">
                  <c:v>19.900000000000013</c:v>
                </c:pt>
                <c:pt idx="200">
                  <c:v>20.000000000000014</c:v>
                </c:pt>
                <c:pt idx="201">
                  <c:v>20.100000000000016</c:v>
                </c:pt>
                <c:pt idx="202">
                  <c:v>20.200000000000017</c:v>
                </c:pt>
                <c:pt idx="203">
                  <c:v>20.300000000000018</c:v>
                </c:pt>
                <c:pt idx="204">
                  <c:v>20.40000000000002</c:v>
                </c:pt>
                <c:pt idx="205">
                  <c:v>20.500000000000021</c:v>
                </c:pt>
                <c:pt idx="206">
                  <c:v>20.600000000000023</c:v>
                </c:pt>
                <c:pt idx="207">
                  <c:v>20.700000000000024</c:v>
                </c:pt>
                <c:pt idx="208">
                  <c:v>20.800000000000026</c:v>
                </c:pt>
                <c:pt idx="209">
                  <c:v>20.900000000000027</c:v>
                </c:pt>
                <c:pt idx="210">
                  <c:v>21.000000000000028</c:v>
                </c:pt>
                <c:pt idx="211">
                  <c:v>21.10000000000003</c:v>
                </c:pt>
                <c:pt idx="212">
                  <c:v>21.200000000000031</c:v>
                </c:pt>
                <c:pt idx="213">
                  <c:v>21.300000000000033</c:v>
                </c:pt>
                <c:pt idx="214">
                  <c:v>21.400000000000034</c:v>
                </c:pt>
                <c:pt idx="215">
                  <c:v>21.500000000000036</c:v>
                </c:pt>
                <c:pt idx="216">
                  <c:v>21.600000000000037</c:v>
                </c:pt>
                <c:pt idx="217">
                  <c:v>21.700000000000038</c:v>
                </c:pt>
                <c:pt idx="218">
                  <c:v>21.80000000000004</c:v>
                </c:pt>
                <c:pt idx="219">
                  <c:v>21.900000000000041</c:v>
                </c:pt>
                <c:pt idx="220">
                  <c:v>22.000000000000043</c:v>
                </c:pt>
                <c:pt idx="221">
                  <c:v>22.100000000000044</c:v>
                </c:pt>
                <c:pt idx="222">
                  <c:v>22.200000000000045</c:v>
                </c:pt>
                <c:pt idx="223">
                  <c:v>22.300000000000047</c:v>
                </c:pt>
                <c:pt idx="224">
                  <c:v>22.400000000000048</c:v>
                </c:pt>
                <c:pt idx="225">
                  <c:v>22.50000000000005</c:v>
                </c:pt>
                <c:pt idx="226">
                  <c:v>22.600000000000051</c:v>
                </c:pt>
                <c:pt idx="227">
                  <c:v>22.700000000000053</c:v>
                </c:pt>
                <c:pt idx="228">
                  <c:v>22.800000000000054</c:v>
                </c:pt>
                <c:pt idx="229">
                  <c:v>22.900000000000055</c:v>
                </c:pt>
                <c:pt idx="230">
                  <c:v>23.000000000000057</c:v>
                </c:pt>
                <c:pt idx="231">
                  <c:v>23.100000000000058</c:v>
                </c:pt>
                <c:pt idx="232">
                  <c:v>23.20000000000006</c:v>
                </c:pt>
                <c:pt idx="233">
                  <c:v>23.300000000000061</c:v>
                </c:pt>
                <c:pt idx="234">
                  <c:v>23.400000000000063</c:v>
                </c:pt>
                <c:pt idx="235">
                  <c:v>23.500000000000064</c:v>
                </c:pt>
                <c:pt idx="236">
                  <c:v>23.600000000000065</c:v>
                </c:pt>
                <c:pt idx="237">
                  <c:v>23.700000000000067</c:v>
                </c:pt>
                <c:pt idx="238">
                  <c:v>23.800000000000068</c:v>
                </c:pt>
                <c:pt idx="239">
                  <c:v>23.90000000000007</c:v>
                </c:pt>
                <c:pt idx="240">
                  <c:v>24.000000000000071</c:v>
                </c:pt>
                <c:pt idx="241">
                  <c:v>24.100000000000072</c:v>
                </c:pt>
                <c:pt idx="242">
                  <c:v>24.200000000000074</c:v>
                </c:pt>
                <c:pt idx="243">
                  <c:v>24.300000000000075</c:v>
                </c:pt>
                <c:pt idx="244">
                  <c:v>24.400000000000077</c:v>
                </c:pt>
                <c:pt idx="245">
                  <c:v>24.500000000000078</c:v>
                </c:pt>
                <c:pt idx="246">
                  <c:v>24.60000000000008</c:v>
                </c:pt>
                <c:pt idx="247">
                  <c:v>24.700000000000081</c:v>
                </c:pt>
                <c:pt idx="248">
                  <c:v>24.800000000000082</c:v>
                </c:pt>
                <c:pt idx="249">
                  <c:v>24.900000000000084</c:v>
                </c:pt>
                <c:pt idx="250">
                  <c:v>25.000000000000085</c:v>
                </c:pt>
                <c:pt idx="251">
                  <c:v>25.100000000000087</c:v>
                </c:pt>
                <c:pt idx="252">
                  <c:v>25.200000000000088</c:v>
                </c:pt>
                <c:pt idx="253">
                  <c:v>25.30000000000009</c:v>
                </c:pt>
                <c:pt idx="254">
                  <c:v>25.400000000000091</c:v>
                </c:pt>
                <c:pt idx="255">
                  <c:v>25.500000000000092</c:v>
                </c:pt>
                <c:pt idx="256">
                  <c:v>25.600000000000094</c:v>
                </c:pt>
                <c:pt idx="257">
                  <c:v>25.700000000000095</c:v>
                </c:pt>
                <c:pt idx="258">
                  <c:v>25.800000000000097</c:v>
                </c:pt>
                <c:pt idx="259">
                  <c:v>25.900000000000098</c:v>
                </c:pt>
                <c:pt idx="260">
                  <c:v>26.000000000000099</c:v>
                </c:pt>
                <c:pt idx="261">
                  <c:v>26.100000000000101</c:v>
                </c:pt>
                <c:pt idx="262">
                  <c:v>26.200000000000102</c:v>
                </c:pt>
                <c:pt idx="263">
                  <c:v>26.300000000000104</c:v>
                </c:pt>
                <c:pt idx="264">
                  <c:v>26.400000000000105</c:v>
                </c:pt>
                <c:pt idx="265">
                  <c:v>26.500000000000107</c:v>
                </c:pt>
                <c:pt idx="266">
                  <c:v>26.600000000000108</c:v>
                </c:pt>
                <c:pt idx="267">
                  <c:v>26.700000000000109</c:v>
                </c:pt>
                <c:pt idx="268">
                  <c:v>26.800000000000111</c:v>
                </c:pt>
                <c:pt idx="269">
                  <c:v>26.900000000000112</c:v>
                </c:pt>
                <c:pt idx="270">
                  <c:v>27.000000000000114</c:v>
                </c:pt>
                <c:pt idx="271">
                  <c:v>27.100000000000115</c:v>
                </c:pt>
                <c:pt idx="272">
                  <c:v>27.200000000000117</c:v>
                </c:pt>
                <c:pt idx="273">
                  <c:v>27.300000000000118</c:v>
                </c:pt>
                <c:pt idx="274">
                  <c:v>27.400000000000119</c:v>
                </c:pt>
                <c:pt idx="275">
                  <c:v>27.500000000000121</c:v>
                </c:pt>
                <c:pt idx="276">
                  <c:v>27.600000000000122</c:v>
                </c:pt>
                <c:pt idx="277">
                  <c:v>27.700000000000124</c:v>
                </c:pt>
                <c:pt idx="278">
                  <c:v>27.800000000000125</c:v>
                </c:pt>
                <c:pt idx="279">
                  <c:v>27.900000000000126</c:v>
                </c:pt>
                <c:pt idx="280">
                  <c:v>28.000000000000128</c:v>
                </c:pt>
                <c:pt idx="281">
                  <c:v>28.100000000000129</c:v>
                </c:pt>
                <c:pt idx="282">
                  <c:v>28.200000000000131</c:v>
                </c:pt>
                <c:pt idx="283">
                  <c:v>28.300000000000132</c:v>
                </c:pt>
                <c:pt idx="284">
                  <c:v>28.400000000000134</c:v>
                </c:pt>
                <c:pt idx="285">
                  <c:v>28.500000000000135</c:v>
                </c:pt>
                <c:pt idx="286">
                  <c:v>28.600000000000136</c:v>
                </c:pt>
                <c:pt idx="287">
                  <c:v>28.700000000000138</c:v>
                </c:pt>
                <c:pt idx="288">
                  <c:v>28.800000000000139</c:v>
                </c:pt>
                <c:pt idx="289">
                  <c:v>28.900000000000141</c:v>
                </c:pt>
                <c:pt idx="290">
                  <c:v>29.000000000000142</c:v>
                </c:pt>
                <c:pt idx="291">
                  <c:v>29.100000000000144</c:v>
                </c:pt>
                <c:pt idx="292">
                  <c:v>29.200000000000145</c:v>
                </c:pt>
                <c:pt idx="293">
                  <c:v>29.300000000000146</c:v>
                </c:pt>
                <c:pt idx="294">
                  <c:v>29.400000000000148</c:v>
                </c:pt>
                <c:pt idx="295">
                  <c:v>29.500000000000149</c:v>
                </c:pt>
                <c:pt idx="296">
                  <c:v>29.600000000000151</c:v>
                </c:pt>
                <c:pt idx="297">
                  <c:v>29.700000000000152</c:v>
                </c:pt>
                <c:pt idx="298">
                  <c:v>29.800000000000153</c:v>
                </c:pt>
                <c:pt idx="299">
                  <c:v>29.900000000000155</c:v>
                </c:pt>
                <c:pt idx="300">
                  <c:v>30.000000000000156</c:v>
                </c:pt>
                <c:pt idx="301">
                  <c:v>30.100000000000158</c:v>
                </c:pt>
                <c:pt idx="302">
                  <c:v>30.200000000000159</c:v>
                </c:pt>
                <c:pt idx="303">
                  <c:v>30.300000000000161</c:v>
                </c:pt>
                <c:pt idx="304">
                  <c:v>30.400000000000162</c:v>
                </c:pt>
                <c:pt idx="305">
                  <c:v>30.500000000000163</c:v>
                </c:pt>
                <c:pt idx="306">
                  <c:v>30.600000000000165</c:v>
                </c:pt>
                <c:pt idx="307">
                  <c:v>30.700000000000166</c:v>
                </c:pt>
                <c:pt idx="308">
                  <c:v>30.800000000000168</c:v>
                </c:pt>
                <c:pt idx="309">
                  <c:v>30.900000000000169</c:v>
                </c:pt>
                <c:pt idx="310">
                  <c:v>31.000000000000171</c:v>
                </c:pt>
                <c:pt idx="311">
                  <c:v>31.100000000000172</c:v>
                </c:pt>
                <c:pt idx="312">
                  <c:v>31.200000000000173</c:v>
                </c:pt>
                <c:pt idx="313">
                  <c:v>31.300000000000175</c:v>
                </c:pt>
                <c:pt idx="314">
                  <c:v>31.400000000000176</c:v>
                </c:pt>
                <c:pt idx="315">
                  <c:v>31.500000000000178</c:v>
                </c:pt>
                <c:pt idx="316">
                  <c:v>31.600000000000179</c:v>
                </c:pt>
                <c:pt idx="317">
                  <c:v>31.70000000000018</c:v>
                </c:pt>
                <c:pt idx="318">
                  <c:v>31.800000000000182</c:v>
                </c:pt>
                <c:pt idx="319">
                  <c:v>31.900000000000183</c:v>
                </c:pt>
                <c:pt idx="320">
                  <c:v>32.000000000000185</c:v>
                </c:pt>
                <c:pt idx="321">
                  <c:v>32.100000000000186</c:v>
                </c:pt>
                <c:pt idx="322">
                  <c:v>32.200000000000188</c:v>
                </c:pt>
                <c:pt idx="323">
                  <c:v>32.300000000000189</c:v>
                </c:pt>
                <c:pt idx="324">
                  <c:v>32.40000000000019</c:v>
                </c:pt>
                <c:pt idx="325">
                  <c:v>32.500000000000192</c:v>
                </c:pt>
                <c:pt idx="326">
                  <c:v>32.600000000000193</c:v>
                </c:pt>
                <c:pt idx="327">
                  <c:v>32.700000000000195</c:v>
                </c:pt>
                <c:pt idx="328">
                  <c:v>32.800000000000196</c:v>
                </c:pt>
                <c:pt idx="329">
                  <c:v>32.900000000000198</c:v>
                </c:pt>
                <c:pt idx="330">
                  <c:v>33.000000000000199</c:v>
                </c:pt>
                <c:pt idx="331">
                  <c:v>33.1000000000002</c:v>
                </c:pt>
                <c:pt idx="332">
                  <c:v>33.200000000000202</c:v>
                </c:pt>
                <c:pt idx="333">
                  <c:v>33.300000000000203</c:v>
                </c:pt>
                <c:pt idx="334">
                  <c:v>33.400000000000205</c:v>
                </c:pt>
                <c:pt idx="335">
                  <c:v>33.500000000000206</c:v>
                </c:pt>
                <c:pt idx="336">
                  <c:v>33.600000000000207</c:v>
                </c:pt>
                <c:pt idx="337">
                  <c:v>33.700000000000209</c:v>
                </c:pt>
                <c:pt idx="338">
                  <c:v>33.80000000000021</c:v>
                </c:pt>
                <c:pt idx="339">
                  <c:v>33.900000000000212</c:v>
                </c:pt>
                <c:pt idx="340">
                  <c:v>34.000000000000213</c:v>
                </c:pt>
                <c:pt idx="341">
                  <c:v>34.100000000000215</c:v>
                </c:pt>
                <c:pt idx="342">
                  <c:v>34.200000000000216</c:v>
                </c:pt>
                <c:pt idx="343">
                  <c:v>34.300000000000217</c:v>
                </c:pt>
                <c:pt idx="344">
                  <c:v>34.400000000000219</c:v>
                </c:pt>
                <c:pt idx="345">
                  <c:v>34.50000000000022</c:v>
                </c:pt>
                <c:pt idx="346">
                  <c:v>34.600000000000222</c:v>
                </c:pt>
                <c:pt idx="347">
                  <c:v>34.700000000000223</c:v>
                </c:pt>
                <c:pt idx="348">
                  <c:v>34.800000000000225</c:v>
                </c:pt>
                <c:pt idx="349">
                  <c:v>34.900000000000226</c:v>
                </c:pt>
                <c:pt idx="350">
                  <c:v>35.000000000000227</c:v>
                </c:pt>
                <c:pt idx="351">
                  <c:v>35.100000000000229</c:v>
                </c:pt>
                <c:pt idx="352">
                  <c:v>35.20000000000023</c:v>
                </c:pt>
                <c:pt idx="353">
                  <c:v>35.300000000000232</c:v>
                </c:pt>
                <c:pt idx="354">
                  <c:v>35.400000000000233</c:v>
                </c:pt>
                <c:pt idx="355">
                  <c:v>35.500000000000234</c:v>
                </c:pt>
                <c:pt idx="356">
                  <c:v>35.600000000000236</c:v>
                </c:pt>
                <c:pt idx="357">
                  <c:v>35.700000000000237</c:v>
                </c:pt>
                <c:pt idx="358">
                  <c:v>35.800000000000239</c:v>
                </c:pt>
                <c:pt idx="359">
                  <c:v>35.90000000000024</c:v>
                </c:pt>
                <c:pt idx="360">
                  <c:v>36.000000000000242</c:v>
                </c:pt>
                <c:pt idx="361">
                  <c:v>36.100000000000243</c:v>
                </c:pt>
                <c:pt idx="362">
                  <c:v>36.200000000000244</c:v>
                </c:pt>
                <c:pt idx="363">
                  <c:v>36.300000000000246</c:v>
                </c:pt>
                <c:pt idx="364">
                  <c:v>36.400000000000247</c:v>
                </c:pt>
                <c:pt idx="365">
                  <c:v>36.500000000000249</c:v>
                </c:pt>
                <c:pt idx="366">
                  <c:v>36.60000000000025</c:v>
                </c:pt>
                <c:pt idx="367">
                  <c:v>36.700000000000252</c:v>
                </c:pt>
                <c:pt idx="368">
                  <c:v>36.800000000000253</c:v>
                </c:pt>
                <c:pt idx="369">
                  <c:v>36.900000000000254</c:v>
                </c:pt>
                <c:pt idx="370">
                  <c:v>37.000000000000256</c:v>
                </c:pt>
                <c:pt idx="371">
                  <c:v>37.100000000000257</c:v>
                </c:pt>
                <c:pt idx="372">
                  <c:v>37.200000000000259</c:v>
                </c:pt>
                <c:pt idx="373">
                  <c:v>37.30000000000026</c:v>
                </c:pt>
                <c:pt idx="374">
                  <c:v>37.400000000000261</c:v>
                </c:pt>
                <c:pt idx="375">
                  <c:v>37.500000000000263</c:v>
                </c:pt>
                <c:pt idx="376">
                  <c:v>37.600000000000264</c:v>
                </c:pt>
                <c:pt idx="377">
                  <c:v>37.700000000000266</c:v>
                </c:pt>
                <c:pt idx="378">
                  <c:v>37.800000000000267</c:v>
                </c:pt>
                <c:pt idx="379">
                  <c:v>37.900000000000269</c:v>
                </c:pt>
                <c:pt idx="380">
                  <c:v>38.00000000000027</c:v>
                </c:pt>
                <c:pt idx="381">
                  <c:v>38.100000000000271</c:v>
                </c:pt>
                <c:pt idx="382">
                  <c:v>38.200000000000273</c:v>
                </c:pt>
                <c:pt idx="383">
                  <c:v>38.300000000000274</c:v>
                </c:pt>
                <c:pt idx="384">
                  <c:v>38.400000000000276</c:v>
                </c:pt>
                <c:pt idx="385">
                  <c:v>38.500000000000277</c:v>
                </c:pt>
                <c:pt idx="386">
                  <c:v>38.600000000000279</c:v>
                </c:pt>
                <c:pt idx="387">
                  <c:v>38.70000000000028</c:v>
                </c:pt>
                <c:pt idx="388">
                  <c:v>38.800000000000281</c:v>
                </c:pt>
                <c:pt idx="389">
                  <c:v>38.900000000000283</c:v>
                </c:pt>
                <c:pt idx="390">
                  <c:v>39.000000000000284</c:v>
                </c:pt>
                <c:pt idx="391">
                  <c:v>39.100000000000286</c:v>
                </c:pt>
                <c:pt idx="392">
                  <c:v>39.200000000000287</c:v>
                </c:pt>
                <c:pt idx="393">
                  <c:v>39.300000000000288</c:v>
                </c:pt>
                <c:pt idx="394">
                  <c:v>39.40000000000029</c:v>
                </c:pt>
                <c:pt idx="395">
                  <c:v>39.500000000000291</c:v>
                </c:pt>
                <c:pt idx="396">
                  <c:v>39.600000000000293</c:v>
                </c:pt>
                <c:pt idx="397">
                  <c:v>39.700000000000294</c:v>
                </c:pt>
                <c:pt idx="398">
                  <c:v>39.800000000000296</c:v>
                </c:pt>
                <c:pt idx="399">
                  <c:v>39.900000000000297</c:v>
                </c:pt>
                <c:pt idx="400">
                  <c:v>40.000000000000298</c:v>
                </c:pt>
                <c:pt idx="401">
                  <c:v>40.1000000000003</c:v>
                </c:pt>
                <c:pt idx="402">
                  <c:v>40.200000000000301</c:v>
                </c:pt>
                <c:pt idx="403">
                  <c:v>40.300000000000303</c:v>
                </c:pt>
                <c:pt idx="404">
                  <c:v>40.400000000000304</c:v>
                </c:pt>
                <c:pt idx="405">
                  <c:v>40.500000000000306</c:v>
                </c:pt>
                <c:pt idx="406">
                  <c:v>40.600000000000307</c:v>
                </c:pt>
                <c:pt idx="407">
                  <c:v>40.700000000000308</c:v>
                </c:pt>
                <c:pt idx="408">
                  <c:v>40.80000000000031</c:v>
                </c:pt>
                <c:pt idx="409">
                  <c:v>40.900000000000311</c:v>
                </c:pt>
                <c:pt idx="410">
                  <c:v>41.000000000000313</c:v>
                </c:pt>
                <c:pt idx="411">
                  <c:v>41.100000000000314</c:v>
                </c:pt>
                <c:pt idx="412">
                  <c:v>41.200000000000315</c:v>
                </c:pt>
                <c:pt idx="413">
                  <c:v>41.300000000000317</c:v>
                </c:pt>
                <c:pt idx="414">
                  <c:v>41.400000000000318</c:v>
                </c:pt>
                <c:pt idx="415">
                  <c:v>41.50000000000032</c:v>
                </c:pt>
                <c:pt idx="416">
                  <c:v>41.600000000000321</c:v>
                </c:pt>
                <c:pt idx="417">
                  <c:v>41.700000000000323</c:v>
                </c:pt>
                <c:pt idx="418">
                  <c:v>41.800000000000324</c:v>
                </c:pt>
                <c:pt idx="419">
                  <c:v>41.900000000000325</c:v>
                </c:pt>
                <c:pt idx="420">
                  <c:v>42.000000000000327</c:v>
                </c:pt>
                <c:pt idx="421">
                  <c:v>42.100000000000328</c:v>
                </c:pt>
                <c:pt idx="422">
                  <c:v>42.20000000000033</c:v>
                </c:pt>
                <c:pt idx="423">
                  <c:v>42.300000000000331</c:v>
                </c:pt>
                <c:pt idx="424">
                  <c:v>42.400000000000333</c:v>
                </c:pt>
                <c:pt idx="425">
                  <c:v>42.500000000000334</c:v>
                </c:pt>
                <c:pt idx="426">
                  <c:v>42.600000000000335</c:v>
                </c:pt>
                <c:pt idx="427">
                  <c:v>42.700000000000337</c:v>
                </c:pt>
                <c:pt idx="428">
                  <c:v>42.800000000000338</c:v>
                </c:pt>
                <c:pt idx="429">
                  <c:v>42.90000000000034</c:v>
                </c:pt>
                <c:pt idx="430">
                  <c:v>43.000000000000341</c:v>
                </c:pt>
                <c:pt idx="431">
                  <c:v>43.100000000000342</c:v>
                </c:pt>
                <c:pt idx="432">
                  <c:v>43.200000000000344</c:v>
                </c:pt>
                <c:pt idx="433">
                  <c:v>43.300000000000345</c:v>
                </c:pt>
                <c:pt idx="434">
                  <c:v>43.400000000000347</c:v>
                </c:pt>
                <c:pt idx="435">
                  <c:v>43.500000000000348</c:v>
                </c:pt>
                <c:pt idx="436">
                  <c:v>43.60000000000035</c:v>
                </c:pt>
                <c:pt idx="437">
                  <c:v>43.700000000000351</c:v>
                </c:pt>
                <c:pt idx="438">
                  <c:v>43.800000000000352</c:v>
                </c:pt>
                <c:pt idx="439">
                  <c:v>43.900000000000354</c:v>
                </c:pt>
                <c:pt idx="440">
                  <c:v>44.000000000000355</c:v>
                </c:pt>
                <c:pt idx="441">
                  <c:v>44.100000000000357</c:v>
                </c:pt>
                <c:pt idx="442">
                  <c:v>44.200000000000358</c:v>
                </c:pt>
                <c:pt idx="443">
                  <c:v>44.30000000000036</c:v>
                </c:pt>
                <c:pt idx="444">
                  <c:v>44.400000000000361</c:v>
                </c:pt>
                <c:pt idx="445">
                  <c:v>44.500000000000362</c:v>
                </c:pt>
                <c:pt idx="446">
                  <c:v>44.600000000000364</c:v>
                </c:pt>
                <c:pt idx="447">
                  <c:v>44.700000000000365</c:v>
                </c:pt>
                <c:pt idx="448">
                  <c:v>44.800000000000367</c:v>
                </c:pt>
                <c:pt idx="449">
                  <c:v>44.900000000000368</c:v>
                </c:pt>
                <c:pt idx="450">
                  <c:v>45.000000000000369</c:v>
                </c:pt>
                <c:pt idx="451">
                  <c:v>45.100000000000371</c:v>
                </c:pt>
                <c:pt idx="452">
                  <c:v>45.200000000000372</c:v>
                </c:pt>
                <c:pt idx="453">
                  <c:v>45.300000000000374</c:v>
                </c:pt>
                <c:pt idx="454">
                  <c:v>45.400000000000375</c:v>
                </c:pt>
                <c:pt idx="455">
                  <c:v>45.500000000000377</c:v>
                </c:pt>
                <c:pt idx="456">
                  <c:v>45.600000000000378</c:v>
                </c:pt>
                <c:pt idx="457">
                  <c:v>45.700000000000379</c:v>
                </c:pt>
                <c:pt idx="458">
                  <c:v>45.800000000000381</c:v>
                </c:pt>
                <c:pt idx="459">
                  <c:v>45.900000000000382</c:v>
                </c:pt>
                <c:pt idx="460">
                  <c:v>46.000000000000384</c:v>
                </c:pt>
                <c:pt idx="461">
                  <c:v>46.100000000000385</c:v>
                </c:pt>
                <c:pt idx="462">
                  <c:v>46.200000000000387</c:v>
                </c:pt>
                <c:pt idx="463">
                  <c:v>46.300000000000388</c:v>
                </c:pt>
                <c:pt idx="464">
                  <c:v>46.400000000000389</c:v>
                </c:pt>
                <c:pt idx="465">
                  <c:v>46.500000000000391</c:v>
                </c:pt>
                <c:pt idx="466">
                  <c:v>46.600000000000392</c:v>
                </c:pt>
                <c:pt idx="467">
                  <c:v>46.700000000000394</c:v>
                </c:pt>
                <c:pt idx="468">
                  <c:v>46.800000000000395</c:v>
                </c:pt>
                <c:pt idx="469">
                  <c:v>46.900000000000396</c:v>
                </c:pt>
                <c:pt idx="470">
                  <c:v>47.000000000000398</c:v>
                </c:pt>
                <c:pt idx="471">
                  <c:v>47.100000000000399</c:v>
                </c:pt>
                <c:pt idx="472">
                  <c:v>47.200000000000401</c:v>
                </c:pt>
                <c:pt idx="473">
                  <c:v>47.300000000000402</c:v>
                </c:pt>
                <c:pt idx="474">
                  <c:v>47.400000000000404</c:v>
                </c:pt>
                <c:pt idx="475">
                  <c:v>47.500000000000405</c:v>
                </c:pt>
                <c:pt idx="476">
                  <c:v>47.600000000000406</c:v>
                </c:pt>
                <c:pt idx="477">
                  <c:v>47.700000000000408</c:v>
                </c:pt>
                <c:pt idx="478">
                  <c:v>47.800000000000409</c:v>
                </c:pt>
                <c:pt idx="479">
                  <c:v>47.900000000000411</c:v>
                </c:pt>
                <c:pt idx="480">
                  <c:v>48.000000000000412</c:v>
                </c:pt>
                <c:pt idx="481">
                  <c:v>48.100000000000414</c:v>
                </c:pt>
                <c:pt idx="482">
                  <c:v>48.200000000000415</c:v>
                </c:pt>
                <c:pt idx="483">
                  <c:v>48.300000000000416</c:v>
                </c:pt>
                <c:pt idx="484">
                  <c:v>48.400000000000418</c:v>
                </c:pt>
                <c:pt idx="485">
                  <c:v>48.500000000000419</c:v>
                </c:pt>
                <c:pt idx="486">
                  <c:v>48.600000000000421</c:v>
                </c:pt>
                <c:pt idx="487">
                  <c:v>48.700000000000422</c:v>
                </c:pt>
                <c:pt idx="488">
                  <c:v>48.800000000000423</c:v>
                </c:pt>
                <c:pt idx="489">
                  <c:v>48.900000000000425</c:v>
                </c:pt>
                <c:pt idx="490">
                  <c:v>49.000000000000426</c:v>
                </c:pt>
                <c:pt idx="491">
                  <c:v>49.100000000000428</c:v>
                </c:pt>
                <c:pt idx="492">
                  <c:v>49.200000000000429</c:v>
                </c:pt>
                <c:pt idx="493">
                  <c:v>49.300000000000431</c:v>
                </c:pt>
                <c:pt idx="494">
                  <c:v>49.400000000000432</c:v>
                </c:pt>
                <c:pt idx="495">
                  <c:v>49.500000000000433</c:v>
                </c:pt>
                <c:pt idx="496">
                  <c:v>49.600000000000435</c:v>
                </c:pt>
                <c:pt idx="497">
                  <c:v>49.700000000000436</c:v>
                </c:pt>
                <c:pt idx="498">
                  <c:v>49.800000000000438</c:v>
                </c:pt>
                <c:pt idx="499">
                  <c:v>49.900000000000439</c:v>
                </c:pt>
                <c:pt idx="500">
                  <c:v>50.000000000000441</c:v>
                </c:pt>
                <c:pt idx="501">
                  <c:v>50.100000000000442</c:v>
                </c:pt>
                <c:pt idx="502">
                  <c:v>50.200000000000443</c:v>
                </c:pt>
                <c:pt idx="503">
                  <c:v>50.300000000000445</c:v>
                </c:pt>
                <c:pt idx="504">
                  <c:v>50.400000000000446</c:v>
                </c:pt>
                <c:pt idx="505">
                  <c:v>50.500000000000448</c:v>
                </c:pt>
                <c:pt idx="506">
                  <c:v>50.600000000000449</c:v>
                </c:pt>
                <c:pt idx="507">
                  <c:v>50.70000000000045</c:v>
                </c:pt>
                <c:pt idx="508">
                  <c:v>50.800000000000452</c:v>
                </c:pt>
                <c:pt idx="509">
                  <c:v>50.900000000000453</c:v>
                </c:pt>
                <c:pt idx="510">
                  <c:v>51.000000000000455</c:v>
                </c:pt>
                <c:pt idx="511">
                  <c:v>51.100000000000456</c:v>
                </c:pt>
                <c:pt idx="512">
                  <c:v>51.200000000000458</c:v>
                </c:pt>
                <c:pt idx="513">
                  <c:v>51.300000000000459</c:v>
                </c:pt>
                <c:pt idx="514">
                  <c:v>51.40000000000046</c:v>
                </c:pt>
                <c:pt idx="515">
                  <c:v>51.500000000000462</c:v>
                </c:pt>
                <c:pt idx="516">
                  <c:v>51.600000000000463</c:v>
                </c:pt>
                <c:pt idx="517">
                  <c:v>51.700000000000465</c:v>
                </c:pt>
                <c:pt idx="518">
                  <c:v>51.800000000000466</c:v>
                </c:pt>
                <c:pt idx="519">
                  <c:v>51.900000000000468</c:v>
                </c:pt>
                <c:pt idx="520">
                  <c:v>52.000000000000469</c:v>
                </c:pt>
                <c:pt idx="521">
                  <c:v>52.10000000000047</c:v>
                </c:pt>
                <c:pt idx="522">
                  <c:v>52.200000000000472</c:v>
                </c:pt>
                <c:pt idx="523">
                  <c:v>52.300000000000473</c:v>
                </c:pt>
                <c:pt idx="524">
                  <c:v>52.400000000000475</c:v>
                </c:pt>
                <c:pt idx="525">
                  <c:v>52.500000000000476</c:v>
                </c:pt>
                <c:pt idx="526">
                  <c:v>52.600000000000477</c:v>
                </c:pt>
                <c:pt idx="527">
                  <c:v>52.700000000000479</c:v>
                </c:pt>
                <c:pt idx="528">
                  <c:v>52.80000000000048</c:v>
                </c:pt>
                <c:pt idx="529">
                  <c:v>52.900000000000482</c:v>
                </c:pt>
                <c:pt idx="530">
                  <c:v>53.000000000000483</c:v>
                </c:pt>
                <c:pt idx="531">
                  <c:v>53.100000000000485</c:v>
                </c:pt>
                <c:pt idx="532">
                  <c:v>53.200000000000486</c:v>
                </c:pt>
                <c:pt idx="533">
                  <c:v>53.300000000000487</c:v>
                </c:pt>
                <c:pt idx="534">
                  <c:v>53.400000000000489</c:v>
                </c:pt>
                <c:pt idx="535">
                  <c:v>53.50000000000049</c:v>
                </c:pt>
                <c:pt idx="536">
                  <c:v>53.600000000000492</c:v>
                </c:pt>
                <c:pt idx="537">
                  <c:v>53.700000000000493</c:v>
                </c:pt>
                <c:pt idx="538">
                  <c:v>53.800000000000495</c:v>
                </c:pt>
                <c:pt idx="539">
                  <c:v>53.900000000000496</c:v>
                </c:pt>
                <c:pt idx="540">
                  <c:v>54.000000000000497</c:v>
                </c:pt>
                <c:pt idx="541">
                  <c:v>54.100000000000499</c:v>
                </c:pt>
                <c:pt idx="542">
                  <c:v>54.2000000000005</c:v>
                </c:pt>
                <c:pt idx="543">
                  <c:v>54.300000000000502</c:v>
                </c:pt>
                <c:pt idx="544">
                  <c:v>54.400000000000503</c:v>
                </c:pt>
                <c:pt idx="545">
                  <c:v>54.500000000000504</c:v>
                </c:pt>
                <c:pt idx="546">
                  <c:v>54.600000000000506</c:v>
                </c:pt>
                <c:pt idx="547">
                  <c:v>54.700000000000507</c:v>
                </c:pt>
                <c:pt idx="548">
                  <c:v>54.800000000000509</c:v>
                </c:pt>
                <c:pt idx="549">
                  <c:v>54.90000000000051</c:v>
                </c:pt>
                <c:pt idx="550">
                  <c:v>55.000000000000512</c:v>
                </c:pt>
                <c:pt idx="551">
                  <c:v>55.100000000000513</c:v>
                </c:pt>
                <c:pt idx="552">
                  <c:v>55.200000000000514</c:v>
                </c:pt>
                <c:pt idx="553">
                  <c:v>55.300000000000516</c:v>
                </c:pt>
                <c:pt idx="554">
                  <c:v>55.400000000000517</c:v>
                </c:pt>
                <c:pt idx="555">
                  <c:v>55.500000000000519</c:v>
                </c:pt>
                <c:pt idx="556">
                  <c:v>55.60000000000052</c:v>
                </c:pt>
                <c:pt idx="557">
                  <c:v>55.700000000000522</c:v>
                </c:pt>
                <c:pt idx="558">
                  <c:v>55.800000000000523</c:v>
                </c:pt>
                <c:pt idx="559">
                  <c:v>55.900000000000524</c:v>
                </c:pt>
                <c:pt idx="560">
                  <c:v>56.000000000000526</c:v>
                </c:pt>
                <c:pt idx="561">
                  <c:v>56.100000000000527</c:v>
                </c:pt>
                <c:pt idx="562">
                  <c:v>56.200000000000529</c:v>
                </c:pt>
                <c:pt idx="563">
                  <c:v>56.30000000000053</c:v>
                </c:pt>
                <c:pt idx="564">
                  <c:v>56.400000000000531</c:v>
                </c:pt>
                <c:pt idx="565">
                  <c:v>56.500000000000533</c:v>
                </c:pt>
                <c:pt idx="566">
                  <c:v>56.600000000000534</c:v>
                </c:pt>
                <c:pt idx="567">
                  <c:v>56.700000000000536</c:v>
                </c:pt>
                <c:pt idx="568">
                  <c:v>56.800000000000537</c:v>
                </c:pt>
                <c:pt idx="569">
                  <c:v>56.900000000000539</c:v>
                </c:pt>
                <c:pt idx="570">
                  <c:v>57.00000000000054</c:v>
                </c:pt>
                <c:pt idx="571">
                  <c:v>57.100000000000541</c:v>
                </c:pt>
                <c:pt idx="572">
                  <c:v>57.200000000000543</c:v>
                </c:pt>
                <c:pt idx="573">
                  <c:v>57.300000000000544</c:v>
                </c:pt>
                <c:pt idx="574">
                  <c:v>57.400000000000546</c:v>
                </c:pt>
                <c:pt idx="575">
                  <c:v>57.500000000000547</c:v>
                </c:pt>
                <c:pt idx="576">
                  <c:v>57.600000000000549</c:v>
                </c:pt>
                <c:pt idx="577">
                  <c:v>57.70000000000055</c:v>
                </c:pt>
                <c:pt idx="578">
                  <c:v>57.800000000000551</c:v>
                </c:pt>
                <c:pt idx="579">
                  <c:v>57.900000000000553</c:v>
                </c:pt>
                <c:pt idx="580">
                  <c:v>58.000000000000554</c:v>
                </c:pt>
                <c:pt idx="581">
                  <c:v>58.100000000000556</c:v>
                </c:pt>
                <c:pt idx="582">
                  <c:v>58.200000000000557</c:v>
                </c:pt>
                <c:pt idx="583">
                  <c:v>58.300000000000558</c:v>
                </c:pt>
                <c:pt idx="584">
                  <c:v>58.40000000000056</c:v>
                </c:pt>
                <c:pt idx="585">
                  <c:v>58.500000000000561</c:v>
                </c:pt>
                <c:pt idx="586">
                  <c:v>58.600000000000563</c:v>
                </c:pt>
                <c:pt idx="587">
                  <c:v>58.700000000000564</c:v>
                </c:pt>
                <c:pt idx="588">
                  <c:v>58.800000000000566</c:v>
                </c:pt>
                <c:pt idx="589">
                  <c:v>58.900000000000567</c:v>
                </c:pt>
                <c:pt idx="590">
                  <c:v>59.000000000000568</c:v>
                </c:pt>
                <c:pt idx="591">
                  <c:v>59.10000000000057</c:v>
                </c:pt>
                <c:pt idx="592">
                  <c:v>59.200000000000571</c:v>
                </c:pt>
                <c:pt idx="593">
                  <c:v>59.300000000000573</c:v>
                </c:pt>
                <c:pt idx="594">
                  <c:v>59.400000000000574</c:v>
                </c:pt>
                <c:pt idx="595">
                  <c:v>59.500000000000576</c:v>
                </c:pt>
                <c:pt idx="596">
                  <c:v>59.600000000000577</c:v>
                </c:pt>
                <c:pt idx="597">
                  <c:v>59.700000000000578</c:v>
                </c:pt>
                <c:pt idx="598">
                  <c:v>59.80000000000058</c:v>
                </c:pt>
                <c:pt idx="599">
                  <c:v>59.900000000000581</c:v>
                </c:pt>
                <c:pt idx="600">
                  <c:v>60.000000000000583</c:v>
                </c:pt>
                <c:pt idx="601">
                  <c:v>60.100000000000584</c:v>
                </c:pt>
                <c:pt idx="602">
                  <c:v>60.200000000000585</c:v>
                </c:pt>
                <c:pt idx="603">
                  <c:v>60.300000000000587</c:v>
                </c:pt>
                <c:pt idx="604">
                  <c:v>60.400000000000588</c:v>
                </c:pt>
                <c:pt idx="605">
                  <c:v>60.50000000000059</c:v>
                </c:pt>
                <c:pt idx="606">
                  <c:v>60.600000000000591</c:v>
                </c:pt>
                <c:pt idx="607">
                  <c:v>60.700000000000593</c:v>
                </c:pt>
                <c:pt idx="608">
                  <c:v>60.800000000000594</c:v>
                </c:pt>
                <c:pt idx="609">
                  <c:v>60.900000000000595</c:v>
                </c:pt>
                <c:pt idx="610">
                  <c:v>61.000000000000597</c:v>
                </c:pt>
                <c:pt idx="611">
                  <c:v>61.100000000000598</c:v>
                </c:pt>
                <c:pt idx="612">
                  <c:v>61.2000000000006</c:v>
                </c:pt>
                <c:pt idx="613">
                  <c:v>61.300000000000601</c:v>
                </c:pt>
                <c:pt idx="614">
                  <c:v>61.400000000000603</c:v>
                </c:pt>
                <c:pt idx="615">
                  <c:v>61.500000000000604</c:v>
                </c:pt>
                <c:pt idx="616">
                  <c:v>61.600000000000605</c:v>
                </c:pt>
                <c:pt idx="617">
                  <c:v>61.700000000000607</c:v>
                </c:pt>
                <c:pt idx="618">
                  <c:v>61.800000000000608</c:v>
                </c:pt>
                <c:pt idx="619">
                  <c:v>61.90000000000061</c:v>
                </c:pt>
                <c:pt idx="620">
                  <c:v>62.000000000000611</c:v>
                </c:pt>
                <c:pt idx="621">
                  <c:v>62.100000000000612</c:v>
                </c:pt>
                <c:pt idx="622">
                  <c:v>62.200000000000614</c:v>
                </c:pt>
                <c:pt idx="623">
                  <c:v>62.300000000000615</c:v>
                </c:pt>
                <c:pt idx="624">
                  <c:v>62.400000000000617</c:v>
                </c:pt>
                <c:pt idx="625">
                  <c:v>62.500000000000618</c:v>
                </c:pt>
                <c:pt idx="626">
                  <c:v>62.60000000000062</c:v>
                </c:pt>
                <c:pt idx="627">
                  <c:v>62.700000000000621</c:v>
                </c:pt>
                <c:pt idx="628">
                  <c:v>62.800000000000622</c:v>
                </c:pt>
                <c:pt idx="629">
                  <c:v>62.900000000000624</c:v>
                </c:pt>
                <c:pt idx="630">
                  <c:v>63.000000000000625</c:v>
                </c:pt>
                <c:pt idx="631">
                  <c:v>63.100000000000627</c:v>
                </c:pt>
                <c:pt idx="632">
                  <c:v>63.200000000000628</c:v>
                </c:pt>
                <c:pt idx="633">
                  <c:v>63.30000000000063</c:v>
                </c:pt>
                <c:pt idx="634">
                  <c:v>63.400000000000631</c:v>
                </c:pt>
                <c:pt idx="635">
                  <c:v>63.500000000000632</c:v>
                </c:pt>
                <c:pt idx="636">
                  <c:v>63.600000000000634</c:v>
                </c:pt>
                <c:pt idx="637">
                  <c:v>63.700000000000635</c:v>
                </c:pt>
                <c:pt idx="638">
                  <c:v>63.800000000000637</c:v>
                </c:pt>
                <c:pt idx="639">
                  <c:v>63.900000000000638</c:v>
                </c:pt>
                <c:pt idx="640">
                  <c:v>64.000000000000639</c:v>
                </c:pt>
                <c:pt idx="641">
                  <c:v>64.100000000000634</c:v>
                </c:pt>
                <c:pt idx="642">
                  <c:v>64.200000000000628</c:v>
                </c:pt>
                <c:pt idx="643">
                  <c:v>64.300000000000622</c:v>
                </c:pt>
                <c:pt idx="644">
                  <c:v>64.400000000000617</c:v>
                </c:pt>
                <c:pt idx="645">
                  <c:v>64.500000000000611</c:v>
                </c:pt>
                <c:pt idx="646">
                  <c:v>64.600000000000605</c:v>
                </c:pt>
                <c:pt idx="647">
                  <c:v>64.7000000000006</c:v>
                </c:pt>
                <c:pt idx="648">
                  <c:v>64.800000000000594</c:v>
                </c:pt>
                <c:pt idx="649">
                  <c:v>64.900000000000588</c:v>
                </c:pt>
                <c:pt idx="650">
                  <c:v>65.000000000000583</c:v>
                </c:pt>
                <c:pt idx="651">
                  <c:v>65.100000000000577</c:v>
                </c:pt>
                <c:pt idx="652">
                  <c:v>65.200000000000571</c:v>
                </c:pt>
                <c:pt idx="653">
                  <c:v>65.300000000000566</c:v>
                </c:pt>
                <c:pt idx="654">
                  <c:v>65.40000000000056</c:v>
                </c:pt>
                <c:pt idx="655">
                  <c:v>65.500000000000554</c:v>
                </c:pt>
                <c:pt idx="656">
                  <c:v>65.600000000000549</c:v>
                </c:pt>
                <c:pt idx="657">
                  <c:v>65.700000000000543</c:v>
                </c:pt>
                <c:pt idx="658">
                  <c:v>65.800000000000537</c:v>
                </c:pt>
                <c:pt idx="659">
                  <c:v>65.900000000000531</c:v>
                </c:pt>
                <c:pt idx="660">
                  <c:v>66.000000000000526</c:v>
                </c:pt>
                <c:pt idx="661">
                  <c:v>66.10000000000052</c:v>
                </c:pt>
                <c:pt idx="662">
                  <c:v>66.200000000000514</c:v>
                </c:pt>
                <c:pt idx="663">
                  <c:v>66.300000000000509</c:v>
                </c:pt>
                <c:pt idx="664">
                  <c:v>66.400000000000503</c:v>
                </c:pt>
                <c:pt idx="665">
                  <c:v>66.500000000000497</c:v>
                </c:pt>
                <c:pt idx="666">
                  <c:v>66.600000000000492</c:v>
                </c:pt>
                <c:pt idx="667">
                  <c:v>66.700000000000486</c:v>
                </c:pt>
                <c:pt idx="668">
                  <c:v>66.80000000000048</c:v>
                </c:pt>
                <c:pt idx="669">
                  <c:v>66.900000000000475</c:v>
                </c:pt>
                <c:pt idx="670">
                  <c:v>67.000000000000469</c:v>
                </c:pt>
                <c:pt idx="671">
                  <c:v>67.100000000000463</c:v>
                </c:pt>
                <c:pt idx="672">
                  <c:v>67.200000000000458</c:v>
                </c:pt>
                <c:pt idx="673">
                  <c:v>67.300000000000452</c:v>
                </c:pt>
                <c:pt idx="674">
                  <c:v>67.400000000000446</c:v>
                </c:pt>
                <c:pt idx="675">
                  <c:v>67.500000000000441</c:v>
                </c:pt>
                <c:pt idx="676">
                  <c:v>67.600000000000435</c:v>
                </c:pt>
                <c:pt idx="677">
                  <c:v>67.700000000000429</c:v>
                </c:pt>
                <c:pt idx="678">
                  <c:v>67.800000000000423</c:v>
                </c:pt>
                <c:pt idx="679">
                  <c:v>67.900000000000418</c:v>
                </c:pt>
                <c:pt idx="680">
                  <c:v>68.000000000000412</c:v>
                </c:pt>
                <c:pt idx="681">
                  <c:v>68.100000000000406</c:v>
                </c:pt>
                <c:pt idx="682">
                  <c:v>68.200000000000401</c:v>
                </c:pt>
                <c:pt idx="683">
                  <c:v>68.300000000000395</c:v>
                </c:pt>
                <c:pt idx="684">
                  <c:v>68.400000000000389</c:v>
                </c:pt>
                <c:pt idx="685">
                  <c:v>68.500000000000384</c:v>
                </c:pt>
                <c:pt idx="686">
                  <c:v>68.600000000000378</c:v>
                </c:pt>
                <c:pt idx="687">
                  <c:v>68.700000000000372</c:v>
                </c:pt>
                <c:pt idx="688">
                  <c:v>68.800000000000367</c:v>
                </c:pt>
                <c:pt idx="689">
                  <c:v>68.900000000000361</c:v>
                </c:pt>
                <c:pt idx="690">
                  <c:v>69.000000000000355</c:v>
                </c:pt>
                <c:pt idx="691">
                  <c:v>69.10000000000035</c:v>
                </c:pt>
                <c:pt idx="692">
                  <c:v>69.200000000000344</c:v>
                </c:pt>
                <c:pt idx="693">
                  <c:v>69.300000000000338</c:v>
                </c:pt>
                <c:pt idx="694">
                  <c:v>69.400000000000333</c:v>
                </c:pt>
                <c:pt idx="695">
                  <c:v>69.500000000000327</c:v>
                </c:pt>
                <c:pt idx="696">
                  <c:v>69.600000000000321</c:v>
                </c:pt>
                <c:pt idx="697">
                  <c:v>69.700000000000315</c:v>
                </c:pt>
                <c:pt idx="698">
                  <c:v>69.80000000000031</c:v>
                </c:pt>
                <c:pt idx="699">
                  <c:v>69.900000000000304</c:v>
                </c:pt>
                <c:pt idx="700">
                  <c:v>70.000000000000298</c:v>
                </c:pt>
                <c:pt idx="701">
                  <c:v>70.100000000000293</c:v>
                </c:pt>
                <c:pt idx="702">
                  <c:v>70.200000000000287</c:v>
                </c:pt>
                <c:pt idx="703">
                  <c:v>70.300000000000281</c:v>
                </c:pt>
                <c:pt idx="704">
                  <c:v>70.400000000000276</c:v>
                </c:pt>
                <c:pt idx="705">
                  <c:v>70.50000000000027</c:v>
                </c:pt>
                <c:pt idx="706">
                  <c:v>70.600000000000264</c:v>
                </c:pt>
                <c:pt idx="707">
                  <c:v>70.700000000000259</c:v>
                </c:pt>
                <c:pt idx="708">
                  <c:v>70.800000000000253</c:v>
                </c:pt>
                <c:pt idx="709">
                  <c:v>70.900000000000247</c:v>
                </c:pt>
                <c:pt idx="710">
                  <c:v>71.000000000000242</c:v>
                </c:pt>
                <c:pt idx="711">
                  <c:v>71.100000000000236</c:v>
                </c:pt>
                <c:pt idx="712">
                  <c:v>71.20000000000023</c:v>
                </c:pt>
                <c:pt idx="713">
                  <c:v>71.300000000000225</c:v>
                </c:pt>
                <c:pt idx="714">
                  <c:v>71.400000000000219</c:v>
                </c:pt>
                <c:pt idx="715">
                  <c:v>71.500000000000213</c:v>
                </c:pt>
                <c:pt idx="716">
                  <c:v>71.600000000000207</c:v>
                </c:pt>
                <c:pt idx="717">
                  <c:v>71.700000000000202</c:v>
                </c:pt>
                <c:pt idx="718">
                  <c:v>71.800000000000196</c:v>
                </c:pt>
                <c:pt idx="719">
                  <c:v>71.90000000000019</c:v>
                </c:pt>
                <c:pt idx="720">
                  <c:v>72.000000000000185</c:v>
                </c:pt>
                <c:pt idx="721">
                  <c:v>72.100000000000179</c:v>
                </c:pt>
                <c:pt idx="722">
                  <c:v>72.200000000000173</c:v>
                </c:pt>
                <c:pt idx="723">
                  <c:v>72.300000000000168</c:v>
                </c:pt>
                <c:pt idx="724">
                  <c:v>72.400000000000162</c:v>
                </c:pt>
                <c:pt idx="725">
                  <c:v>72.500000000000156</c:v>
                </c:pt>
                <c:pt idx="726">
                  <c:v>72.600000000000151</c:v>
                </c:pt>
                <c:pt idx="727">
                  <c:v>72.700000000000145</c:v>
                </c:pt>
                <c:pt idx="728">
                  <c:v>72.800000000000139</c:v>
                </c:pt>
                <c:pt idx="729">
                  <c:v>72.900000000000134</c:v>
                </c:pt>
                <c:pt idx="730">
                  <c:v>73.000000000000128</c:v>
                </c:pt>
                <c:pt idx="731">
                  <c:v>73.100000000000122</c:v>
                </c:pt>
                <c:pt idx="732">
                  <c:v>73.200000000000117</c:v>
                </c:pt>
                <c:pt idx="733">
                  <c:v>73.300000000000111</c:v>
                </c:pt>
                <c:pt idx="734">
                  <c:v>73.400000000000105</c:v>
                </c:pt>
                <c:pt idx="735">
                  <c:v>73.500000000000099</c:v>
                </c:pt>
                <c:pt idx="736">
                  <c:v>73.600000000000094</c:v>
                </c:pt>
                <c:pt idx="737">
                  <c:v>73.700000000000088</c:v>
                </c:pt>
                <c:pt idx="738">
                  <c:v>73.800000000000082</c:v>
                </c:pt>
                <c:pt idx="739">
                  <c:v>73.900000000000077</c:v>
                </c:pt>
                <c:pt idx="740">
                  <c:v>74.000000000000071</c:v>
                </c:pt>
                <c:pt idx="741">
                  <c:v>74.100000000000065</c:v>
                </c:pt>
                <c:pt idx="742">
                  <c:v>74.20000000000006</c:v>
                </c:pt>
                <c:pt idx="743">
                  <c:v>74.300000000000054</c:v>
                </c:pt>
                <c:pt idx="744">
                  <c:v>74.400000000000048</c:v>
                </c:pt>
                <c:pt idx="745">
                  <c:v>74.500000000000043</c:v>
                </c:pt>
                <c:pt idx="746">
                  <c:v>74.600000000000037</c:v>
                </c:pt>
                <c:pt idx="747">
                  <c:v>74.700000000000031</c:v>
                </c:pt>
                <c:pt idx="748">
                  <c:v>74.800000000000026</c:v>
                </c:pt>
                <c:pt idx="749">
                  <c:v>74.90000000000002</c:v>
                </c:pt>
                <c:pt idx="750">
                  <c:v>75.000000000000014</c:v>
                </c:pt>
                <c:pt idx="751">
                  <c:v>75.100000000000009</c:v>
                </c:pt>
                <c:pt idx="752">
                  <c:v>75.2</c:v>
                </c:pt>
                <c:pt idx="753">
                  <c:v>75.3</c:v>
                </c:pt>
                <c:pt idx="754">
                  <c:v>75.399999999999991</c:v>
                </c:pt>
                <c:pt idx="755">
                  <c:v>75.499999999999986</c:v>
                </c:pt>
                <c:pt idx="756">
                  <c:v>75.59999999999998</c:v>
                </c:pt>
                <c:pt idx="757">
                  <c:v>75.699999999999974</c:v>
                </c:pt>
                <c:pt idx="758">
                  <c:v>75.799999999999969</c:v>
                </c:pt>
                <c:pt idx="759">
                  <c:v>75.899999999999963</c:v>
                </c:pt>
                <c:pt idx="760">
                  <c:v>75.999999999999957</c:v>
                </c:pt>
                <c:pt idx="761">
                  <c:v>76.099999999999952</c:v>
                </c:pt>
                <c:pt idx="762">
                  <c:v>76.199999999999946</c:v>
                </c:pt>
                <c:pt idx="763">
                  <c:v>76.29999999999994</c:v>
                </c:pt>
                <c:pt idx="764">
                  <c:v>76.399999999999935</c:v>
                </c:pt>
                <c:pt idx="765">
                  <c:v>76.499999999999929</c:v>
                </c:pt>
                <c:pt idx="766">
                  <c:v>76.599999999999923</c:v>
                </c:pt>
                <c:pt idx="767">
                  <c:v>76.699999999999918</c:v>
                </c:pt>
                <c:pt idx="768">
                  <c:v>76.799999999999912</c:v>
                </c:pt>
                <c:pt idx="769">
                  <c:v>76.899999999999906</c:v>
                </c:pt>
                <c:pt idx="770">
                  <c:v>76.999999999999901</c:v>
                </c:pt>
                <c:pt idx="771">
                  <c:v>77.099999999999895</c:v>
                </c:pt>
                <c:pt idx="772">
                  <c:v>77.199999999999889</c:v>
                </c:pt>
                <c:pt idx="773">
                  <c:v>77.299999999999883</c:v>
                </c:pt>
                <c:pt idx="774">
                  <c:v>77.399999999999878</c:v>
                </c:pt>
                <c:pt idx="775">
                  <c:v>77.499999999999872</c:v>
                </c:pt>
                <c:pt idx="776">
                  <c:v>77.599999999999866</c:v>
                </c:pt>
                <c:pt idx="777">
                  <c:v>77.699999999999861</c:v>
                </c:pt>
                <c:pt idx="778">
                  <c:v>77.799999999999855</c:v>
                </c:pt>
                <c:pt idx="779">
                  <c:v>77.899999999999849</c:v>
                </c:pt>
                <c:pt idx="780">
                  <c:v>77.999999999999844</c:v>
                </c:pt>
                <c:pt idx="781">
                  <c:v>78.099999999999838</c:v>
                </c:pt>
                <c:pt idx="782">
                  <c:v>78.199999999999832</c:v>
                </c:pt>
                <c:pt idx="783">
                  <c:v>78.299999999999827</c:v>
                </c:pt>
                <c:pt idx="784">
                  <c:v>78.399999999999821</c:v>
                </c:pt>
                <c:pt idx="785">
                  <c:v>78.499999999999815</c:v>
                </c:pt>
                <c:pt idx="786">
                  <c:v>78.59999999999981</c:v>
                </c:pt>
                <c:pt idx="787">
                  <c:v>78.699999999999804</c:v>
                </c:pt>
                <c:pt idx="788">
                  <c:v>78.799999999999798</c:v>
                </c:pt>
                <c:pt idx="789">
                  <c:v>78.899999999999793</c:v>
                </c:pt>
                <c:pt idx="790">
                  <c:v>78.999999999999787</c:v>
                </c:pt>
                <c:pt idx="791">
                  <c:v>79.099999999999781</c:v>
                </c:pt>
                <c:pt idx="792">
                  <c:v>79.199999999999775</c:v>
                </c:pt>
                <c:pt idx="793">
                  <c:v>79.29999999999977</c:v>
                </c:pt>
                <c:pt idx="794">
                  <c:v>79.399999999999764</c:v>
                </c:pt>
                <c:pt idx="795">
                  <c:v>79.499999999999758</c:v>
                </c:pt>
                <c:pt idx="796">
                  <c:v>79.599999999999753</c:v>
                </c:pt>
                <c:pt idx="797">
                  <c:v>79.699999999999747</c:v>
                </c:pt>
                <c:pt idx="798">
                  <c:v>79.799999999999741</c:v>
                </c:pt>
                <c:pt idx="799">
                  <c:v>79.899999999999736</c:v>
                </c:pt>
                <c:pt idx="800">
                  <c:v>79.99999999999973</c:v>
                </c:pt>
                <c:pt idx="801">
                  <c:v>80.099999999999724</c:v>
                </c:pt>
                <c:pt idx="802">
                  <c:v>80.199999999999719</c:v>
                </c:pt>
                <c:pt idx="803">
                  <c:v>80.299999999999713</c:v>
                </c:pt>
                <c:pt idx="804">
                  <c:v>80.399999999999707</c:v>
                </c:pt>
                <c:pt idx="805">
                  <c:v>80.499999999999702</c:v>
                </c:pt>
                <c:pt idx="806">
                  <c:v>80.599999999999696</c:v>
                </c:pt>
                <c:pt idx="807">
                  <c:v>80.69999999999969</c:v>
                </c:pt>
                <c:pt idx="808">
                  <c:v>80.799999999999685</c:v>
                </c:pt>
                <c:pt idx="809">
                  <c:v>80.899999999999679</c:v>
                </c:pt>
                <c:pt idx="810">
                  <c:v>80.999999999999673</c:v>
                </c:pt>
                <c:pt idx="811">
                  <c:v>81.099999999999667</c:v>
                </c:pt>
                <c:pt idx="812">
                  <c:v>81.199999999999662</c:v>
                </c:pt>
                <c:pt idx="813">
                  <c:v>81.299999999999656</c:v>
                </c:pt>
                <c:pt idx="814">
                  <c:v>81.39999999999965</c:v>
                </c:pt>
                <c:pt idx="815">
                  <c:v>81.499999999999645</c:v>
                </c:pt>
                <c:pt idx="816">
                  <c:v>81.599999999999639</c:v>
                </c:pt>
                <c:pt idx="817">
                  <c:v>81.699999999999633</c:v>
                </c:pt>
                <c:pt idx="818">
                  <c:v>81.799999999999628</c:v>
                </c:pt>
                <c:pt idx="819">
                  <c:v>81.899999999999622</c:v>
                </c:pt>
                <c:pt idx="820">
                  <c:v>81.999999999999616</c:v>
                </c:pt>
                <c:pt idx="821">
                  <c:v>82.099999999999611</c:v>
                </c:pt>
                <c:pt idx="822">
                  <c:v>82.199999999999605</c:v>
                </c:pt>
                <c:pt idx="823">
                  <c:v>82.299999999999599</c:v>
                </c:pt>
                <c:pt idx="824">
                  <c:v>82.399999999999594</c:v>
                </c:pt>
                <c:pt idx="825">
                  <c:v>82.499999999999588</c:v>
                </c:pt>
                <c:pt idx="826">
                  <c:v>82.599999999999582</c:v>
                </c:pt>
                <c:pt idx="827">
                  <c:v>82.699999999999577</c:v>
                </c:pt>
                <c:pt idx="828">
                  <c:v>82.799999999999571</c:v>
                </c:pt>
                <c:pt idx="829">
                  <c:v>82.899999999999565</c:v>
                </c:pt>
                <c:pt idx="830">
                  <c:v>82.999999999999559</c:v>
                </c:pt>
                <c:pt idx="831">
                  <c:v>83.099999999999554</c:v>
                </c:pt>
                <c:pt idx="832">
                  <c:v>83.199999999999548</c:v>
                </c:pt>
                <c:pt idx="833">
                  <c:v>83.299999999999542</c:v>
                </c:pt>
                <c:pt idx="834">
                  <c:v>83.399999999999537</c:v>
                </c:pt>
                <c:pt idx="835">
                  <c:v>83.499999999999531</c:v>
                </c:pt>
                <c:pt idx="836">
                  <c:v>83.599999999999525</c:v>
                </c:pt>
                <c:pt idx="837">
                  <c:v>83.69999999999952</c:v>
                </c:pt>
                <c:pt idx="838">
                  <c:v>83.799999999999514</c:v>
                </c:pt>
                <c:pt idx="839">
                  <c:v>83.899999999999508</c:v>
                </c:pt>
                <c:pt idx="840">
                  <c:v>83.999999999999503</c:v>
                </c:pt>
                <c:pt idx="841">
                  <c:v>84.099999999999497</c:v>
                </c:pt>
                <c:pt idx="842">
                  <c:v>84.199999999999491</c:v>
                </c:pt>
                <c:pt idx="843">
                  <c:v>84.299999999999486</c:v>
                </c:pt>
                <c:pt idx="844">
                  <c:v>84.39999999999948</c:v>
                </c:pt>
                <c:pt idx="845">
                  <c:v>84.499999999999474</c:v>
                </c:pt>
                <c:pt idx="846">
                  <c:v>84.599999999999469</c:v>
                </c:pt>
                <c:pt idx="847">
                  <c:v>84.699999999999463</c:v>
                </c:pt>
                <c:pt idx="848">
                  <c:v>84.799999999999457</c:v>
                </c:pt>
                <c:pt idx="849">
                  <c:v>84.899999999999451</c:v>
                </c:pt>
                <c:pt idx="850">
                  <c:v>84.999999999999446</c:v>
                </c:pt>
                <c:pt idx="851">
                  <c:v>85.09999999999944</c:v>
                </c:pt>
                <c:pt idx="852">
                  <c:v>85.199999999999434</c:v>
                </c:pt>
                <c:pt idx="853">
                  <c:v>85.299999999999429</c:v>
                </c:pt>
                <c:pt idx="854">
                  <c:v>85.399999999999423</c:v>
                </c:pt>
                <c:pt idx="855">
                  <c:v>85.499999999999417</c:v>
                </c:pt>
                <c:pt idx="856">
                  <c:v>85.599999999999412</c:v>
                </c:pt>
                <c:pt idx="857">
                  <c:v>85.699999999999406</c:v>
                </c:pt>
                <c:pt idx="858">
                  <c:v>85.7999999999994</c:v>
                </c:pt>
                <c:pt idx="859">
                  <c:v>85.899999999999395</c:v>
                </c:pt>
                <c:pt idx="860">
                  <c:v>85.999999999999389</c:v>
                </c:pt>
                <c:pt idx="861">
                  <c:v>86.099999999999383</c:v>
                </c:pt>
                <c:pt idx="862">
                  <c:v>86.199999999999378</c:v>
                </c:pt>
                <c:pt idx="863">
                  <c:v>86.299999999999372</c:v>
                </c:pt>
                <c:pt idx="864">
                  <c:v>86.399999999999366</c:v>
                </c:pt>
                <c:pt idx="865">
                  <c:v>86.499999999999361</c:v>
                </c:pt>
                <c:pt idx="866">
                  <c:v>86.599999999999355</c:v>
                </c:pt>
                <c:pt idx="867">
                  <c:v>86.699999999999349</c:v>
                </c:pt>
                <c:pt idx="868">
                  <c:v>86.799999999999343</c:v>
                </c:pt>
                <c:pt idx="869">
                  <c:v>86.899999999999338</c:v>
                </c:pt>
                <c:pt idx="870">
                  <c:v>86.999999999999332</c:v>
                </c:pt>
                <c:pt idx="871">
                  <c:v>87.099999999999326</c:v>
                </c:pt>
                <c:pt idx="872">
                  <c:v>87.199999999999321</c:v>
                </c:pt>
                <c:pt idx="873">
                  <c:v>87.299999999999315</c:v>
                </c:pt>
                <c:pt idx="874">
                  <c:v>87.399999999999309</c:v>
                </c:pt>
                <c:pt idx="875">
                  <c:v>87.499999999999304</c:v>
                </c:pt>
                <c:pt idx="876">
                  <c:v>87.599999999999298</c:v>
                </c:pt>
                <c:pt idx="877">
                  <c:v>87.699999999999292</c:v>
                </c:pt>
                <c:pt idx="878">
                  <c:v>87.799999999999287</c:v>
                </c:pt>
                <c:pt idx="879">
                  <c:v>87.899999999999281</c:v>
                </c:pt>
                <c:pt idx="880">
                  <c:v>87.999999999999275</c:v>
                </c:pt>
                <c:pt idx="881">
                  <c:v>88.09999999999927</c:v>
                </c:pt>
                <c:pt idx="882">
                  <c:v>88.199999999999264</c:v>
                </c:pt>
                <c:pt idx="883">
                  <c:v>88.299999999999258</c:v>
                </c:pt>
                <c:pt idx="884">
                  <c:v>88.399999999999253</c:v>
                </c:pt>
                <c:pt idx="885">
                  <c:v>88.499999999999247</c:v>
                </c:pt>
                <c:pt idx="886">
                  <c:v>88.599999999999241</c:v>
                </c:pt>
                <c:pt idx="887">
                  <c:v>88.699999999999235</c:v>
                </c:pt>
                <c:pt idx="888">
                  <c:v>88.79999999999923</c:v>
                </c:pt>
                <c:pt idx="889">
                  <c:v>88.899999999999224</c:v>
                </c:pt>
                <c:pt idx="890">
                  <c:v>88.999999999999218</c:v>
                </c:pt>
                <c:pt idx="891">
                  <c:v>89.099999999999213</c:v>
                </c:pt>
                <c:pt idx="892">
                  <c:v>89.199999999999207</c:v>
                </c:pt>
                <c:pt idx="893">
                  <c:v>89.299999999999201</c:v>
                </c:pt>
                <c:pt idx="894">
                  <c:v>89.399999999999196</c:v>
                </c:pt>
                <c:pt idx="895">
                  <c:v>89.49999999999919</c:v>
                </c:pt>
                <c:pt idx="896">
                  <c:v>89.599999999999184</c:v>
                </c:pt>
                <c:pt idx="897">
                  <c:v>89.699999999999179</c:v>
                </c:pt>
                <c:pt idx="898">
                  <c:v>89.799999999999173</c:v>
                </c:pt>
                <c:pt idx="899">
                  <c:v>89.899999999999167</c:v>
                </c:pt>
                <c:pt idx="900">
                  <c:v>89.999999999999162</c:v>
                </c:pt>
                <c:pt idx="901">
                  <c:v>90.099999999999156</c:v>
                </c:pt>
                <c:pt idx="902">
                  <c:v>90.19999999999915</c:v>
                </c:pt>
                <c:pt idx="903">
                  <c:v>90.299999999999145</c:v>
                </c:pt>
                <c:pt idx="904">
                  <c:v>90.399999999999139</c:v>
                </c:pt>
                <c:pt idx="905">
                  <c:v>90.499999999999133</c:v>
                </c:pt>
                <c:pt idx="906">
                  <c:v>90.599999999999127</c:v>
                </c:pt>
                <c:pt idx="907">
                  <c:v>90.699999999999122</c:v>
                </c:pt>
                <c:pt idx="908">
                  <c:v>90.799999999999116</c:v>
                </c:pt>
                <c:pt idx="909">
                  <c:v>90.89999999999911</c:v>
                </c:pt>
                <c:pt idx="910">
                  <c:v>90.999999999999105</c:v>
                </c:pt>
                <c:pt idx="911">
                  <c:v>91.099999999999099</c:v>
                </c:pt>
                <c:pt idx="912">
                  <c:v>91.199999999999093</c:v>
                </c:pt>
                <c:pt idx="913">
                  <c:v>91.299999999999088</c:v>
                </c:pt>
                <c:pt idx="914">
                  <c:v>91.399999999999082</c:v>
                </c:pt>
                <c:pt idx="915">
                  <c:v>91.499999999999076</c:v>
                </c:pt>
                <c:pt idx="916">
                  <c:v>91.599999999999071</c:v>
                </c:pt>
                <c:pt idx="917">
                  <c:v>91.699999999999065</c:v>
                </c:pt>
                <c:pt idx="918">
                  <c:v>91.799999999999059</c:v>
                </c:pt>
                <c:pt idx="919">
                  <c:v>91.899999999999054</c:v>
                </c:pt>
                <c:pt idx="920">
                  <c:v>91.999999999999048</c:v>
                </c:pt>
                <c:pt idx="921">
                  <c:v>92.099999999999042</c:v>
                </c:pt>
                <c:pt idx="922">
                  <c:v>92.199999999999037</c:v>
                </c:pt>
                <c:pt idx="923">
                  <c:v>92.299999999999031</c:v>
                </c:pt>
                <c:pt idx="924">
                  <c:v>92.399999999999025</c:v>
                </c:pt>
                <c:pt idx="925">
                  <c:v>92.499999999999019</c:v>
                </c:pt>
                <c:pt idx="926">
                  <c:v>92.599999999999014</c:v>
                </c:pt>
                <c:pt idx="927">
                  <c:v>92.699999999999008</c:v>
                </c:pt>
                <c:pt idx="928">
                  <c:v>92.799999999999002</c:v>
                </c:pt>
                <c:pt idx="929">
                  <c:v>92.899999999998997</c:v>
                </c:pt>
                <c:pt idx="930">
                  <c:v>92.999999999998991</c:v>
                </c:pt>
                <c:pt idx="931">
                  <c:v>93.099999999998985</c:v>
                </c:pt>
                <c:pt idx="932">
                  <c:v>93.19999999999898</c:v>
                </c:pt>
                <c:pt idx="933">
                  <c:v>93.299999999998974</c:v>
                </c:pt>
                <c:pt idx="934">
                  <c:v>93.399999999998968</c:v>
                </c:pt>
                <c:pt idx="935">
                  <c:v>93.499999999998963</c:v>
                </c:pt>
                <c:pt idx="936">
                  <c:v>93.599999999998957</c:v>
                </c:pt>
                <c:pt idx="937">
                  <c:v>93.699999999998951</c:v>
                </c:pt>
                <c:pt idx="938">
                  <c:v>93.799999999998946</c:v>
                </c:pt>
                <c:pt idx="939">
                  <c:v>93.89999999999894</c:v>
                </c:pt>
                <c:pt idx="940">
                  <c:v>93.999999999998934</c:v>
                </c:pt>
                <c:pt idx="941">
                  <c:v>94.099999999998929</c:v>
                </c:pt>
                <c:pt idx="942">
                  <c:v>94.199999999998923</c:v>
                </c:pt>
                <c:pt idx="943">
                  <c:v>94.299999999998917</c:v>
                </c:pt>
                <c:pt idx="944">
                  <c:v>94.399999999998911</c:v>
                </c:pt>
                <c:pt idx="945">
                  <c:v>94.499999999998906</c:v>
                </c:pt>
                <c:pt idx="946">
                  <c:v>94.5999999999989</c:v>
                </c:pt>
                <c:pt idx="947">
                  <c:v>94.699999999998894</c:v>
                </c:pt>
                <c:pt idx="948">
                  <c:v>94.799999999998889</c:v>
                </c:pt>
                <c:pt idx="949">
                  <c:v>94.899999999998883</c:v>
                </c:pt>
                <c:pt idx="950">
                  <c:v>94.999999999998877</c:v>
                </c:pt>
                <c:pt idx="951">
                  <c:v>95.099999999998872</c:v>
                </c:pt>
                <c:pt idx="952">
                  <c:v>95.199999999998866</c:v>
                </c:pt>
                <c:pt idx="953">
                  <c:v>95.29999999999886</c:v>
                </c:pt>
                <c:pt idx="954">
                  <c:v>95.399999999998855</c:v>
                </c:pt>
                <c:pt idx="955">
                  <c:v>95.499999999998849</c:v>
                </c:pt>
                <c:pt idx="956">
                  <c:v>95.599999999998843</c:v>
                </c:pt>
                <c:pt idx="957">
                  <c:v>95.699999999998838</c:v>
                </c:pt>
                <c:pt idx="958">
                  <c:v>95.799999999998832</c:v>
                </c:pt>
                <c:pt idx="959">
                  <c:v>95.899999999998826</c:v>
                </c:pt>
                <c:pt idx="960">
                  <c:v>95.99999999999882</c:v>
                </c:pt>
                <c:pt idx="961">
                  <c:v>96.099999999998815</c:v>
                </c:pt>
                <c:pt idx="962">
                  <c:v>96.199999999998809</c:v>
                </c:pt>
                <c:pt idx="963">
                  <c:v>96.299999999998803</c:v>
                </c:pt>
                <c:pt idx="964">
                  <c:v>96.399999999998798</c:v>
                </c:pt>
                <c:pt idx="965">
                  <c:v>96.499999999998792</c:v>
                </c:pt>
                <c:pt idx="966">
                  <c:v>96.599999999998786</c:v>
                </c:pt>
                <c:pt idx="967">
                  <c:v>96.699999999998781</c:v>
                </c:pt>
                <c:pt idx="968">
                  <c:v>96.799999999998775</c:v>
                </c:pt>
                <c:pt idx="969">
                  <c:v>96.899999999998769</c:v>
                </c:pt>
                <c:pt idx="970">
                  <c:v>96.999999999998764</c:v>
                </c:pt>
                <c:pt idx="971">
                  <c:v>97.099999999998758</c:v>
                </c:pt>
                <c:pt idx="972">
                  <c:v>97.199999999998752</c:v>
                </c:pt>
                <c:pt idx="973">
                  <c:v>97.299999999998747</c:v>
                </c:pt>
                <c:pt idx="974">
                  <c:v>97.399999999998741</c:v>
                </c:pt>
                <c:pt idx="975">
                  <c:v>97.499999999998735</c:v>
                </c:pt>
                <c:pt idx="976">
                  <c:v>97.59999999999873</c:v>
                </c:pt>
                <c:pt idx="977">
                  <c:v>97.699999999998724</c:v>
                </c:pt>
                <c:pt idx="978">
                  <c:v>97.799999999998718</c:v>
                </c:pt>
                <c:pt idx="979">
                  <c:v>97.899999999998712</c:v>
                </c:pt>
                <c:pt idx="980">
                  <c:v>97.999999999998707</c:v>
                </c:pt>
                <c:pt idx="981">
                  <c:v>98.099999999998701</c:v>
                </c:pt>
                <c:pt idx="982">
                  <c:v>98.199999999998695</c:v>
                </c:pt>
                <c:pt idx="983">
                  <c:v>98.29999999999869</c:v>
                </c:pt>
                <c:pt idx="984">
                  <c:v>98.399999999998684</c:v>
                </c:pt>
                <c:pt idx="985">
                  <c:v>98.499999999998678</c:v>
                </c:pt>
                <c:pt idx="986">
                  <c:v>98.599999999998673</c:v>
                </c:pt>
                <c:pt idx="987">
                  <c:v>98.699999999998667</c:v>
                </c:pt>
                <c:pt idx="988">
                  <c:v>98.799999999998661</c:v>
                </c:pt>
                <c:pt idx="989">
                  <c:v>98.899999999998656</c:v>
                </c:pt>
                <c:pt idx="990">
                  <c:v>98.99999999999865</c:v>
                </c:pt>
                <c:pt idx="991">
                  <c:v>99.099999999998644</c:v>
                </c:pt>
                <c:pt idx="992">
                  <c:v>99.199999999998639</c:v>
                </c:pt>
                <c:pt idx="993">
                  <c:v>99.299999999998633</c:v>
                </c:pt>
                <c:pt idx="994">
                  <c:v>99.399999999998627</c:v>
                </c:pt>
                <c:pt idx="995">
                  <c:v>99.499999999998622</c:v>
                </c:pt>
                <c:pt idx="996">
                  <c:v>99.599999999998616</c:v>
                </c:pt>
                <c:pt idx="997">
                  <c:v>99.69999999999861</c:v>
                </c:pt>
                <c:pt idx="998">
                  <c:v>99.799999999998604</c:v>
                </c:pt>
                <c:pt idx="999">
                  <c:v>99.899999999998599</c:v>
                </c:pt>
                <c:pt idx="1000">
                  <c:v>99.999999999998593</c:v>
                </c:pt>
                <c:pt idx="1001">
                  <c:v>100.09999999999859</c:v>
                </c:pt>
                <c:pt idx="1002">
                  <c:v>100.19999999999858</c:v>
                </c:pt>
                <c:pt idx="1003">
                  <c:v>100.29999999999858</c:v>
                </c:pt>
                <c:pt idx="1004">
                  <c:v>100.39999999999857</c:v>
                </c:pt>
                <c:pt idx="1005">
                  <c:v>100.49999999999856</c:v>
                </c:pt>
                <c:pt idx="1006">
                  <c:v>100.59999999999856</c:v>
                </c:pt>
                <c:pt idx="1007">
                  <c:v>100.69999999999855</c:v>
                </c:pt>
                <c:pt idx="1008">
                  <c:v>100.79999999999855</c:v>
                </c:pt>
                <c:pt idx="1009">
                  <c:v>100.89999999999854</c:v>
                </c:pt>
                <c:pt idx="1010">
                  <c:v>100.99999999999854</c:v>
                </c:pt>
                <c:pt idx="1011">
                  <c:v>101.09999999999853</c:v>
                </c:pt>
                <c:pt idx="1012">
                  <c:v>101.19999999999852</c:v>
                </c:pt>
                <c:pt idx="1013">
                  <c:v>101.29999999999852</c:v>
                </c:pt>
                <c:pt idx="1014">
                  <c:v>101.39999999999851</c:v>
                </c:pt>
                <c:pt idx="1015">
                  <c:v>101.49999999999851</c:v>
                </c:pt>
                <c:pt idx="1016">
                  <c:v>101.5999999999985</c:v>
                </c:pt>
                <c:pt idx="1017">
                  <c:v>101.6999999999985</c:v>
                </c:pt>
                <c:pt idx="1018">
                  <c:v>101.79999999999849</c:v>
                </c:pt>
                <c:pt idx="1019">
                  <c:v>101.89999999999849</c:v>
                </c:pt>
                <c:pt idx="1020">
                  <c:v>101.99999999999848</c:v>
                </c:pt>
                <c:pt idx="1021">
                  <c:v>102.09999999999847</c:v>
                </c:pt>
                <c:pt idx="1022">
                  <c:v>102.19999999999847</c:v>
                </c:pt>
                <c:pt idx="1023">
                  <c:v>102.29999999999846</c:v>
                </c:pt>
                <c:pt idx="1024">
                  <c:v>102.39999999999846</c:v>
                </c:pt>
                <c:pt idx="1025">
                  <c:v>102.49999999999845</c:v>
                </c:pt>
                <c:pt idx="1026">
                  <c:v>102.59999999999845</c:v>
                </c:pt>
                <c:pt idx="1027">
                  <c:v>102.69999999999844</c:v>
                </c:pt>
                <c:pt idx="1028">
                  <c:v>102.79999999999843</c:v>
                </c:pt>
                <c:pt idx="1029">
                  <c:v>102.89999999999843</c:v>
                </c:pt>
                <c:pt idx="1030">
                  <c:v>102.99999999999842</c:v>
                </c:pt>
                <c:pt idx="1031">
                  <c:v>103.09999999999842</c:v>
                </c:pt>
                <c:pt idx="1032">
                  <c:v>103.19999999999841</c:v>
                </c:pt>
                <c:pt idx="1033">
                  <c:v>103.29999999999841</c:v>
                </c:pt>
                <c:pt idx="1034">
                  <c:v>103.3999999999984</c:v>
                </c:pt>
                <c:pt idx="1035">
                  <c:v>103.49999999999839</c:v>
                </c:pt>
                <c:pt idx="1036">
                  <c:v>103.59999999999839</c:v>
                </c:pt>
                <c:pt idx="1037">
                  <c:v>103.69999999999838</c:v>
                </c:pt>
                <c:pt idx="1038">
                  <c:v>103.79999999999838</c:v>
                </c:pt>
                <c:pt idx="1039">
                  <c:v>103.89999999999837</c:v>
                </c:pt>
                <c:pt idx="1040">
                  <c:v>103.99999999999837</c:v>
                </c:pt>
                <c:pt idx="1041">
                  <c:v>104.09999999999836</c:v>
                </c:pt>
                <c:pt idx="1042">
                  <c:v>104.19999999999835</c:v>
                </c:pt>
                <c:pt idx="1043">
                  <c:v>104.29999999999835</c:v>
                </c:pt>
                <c:pt idx="1044">
                  <c:v>104.39999999999834</c:v>
                </c:pt>
                <c:pt idx="1045">
                  <c:v>104.49999999999834</c:v>
                </c:pt>
                <c:pt idx="1046">
                  <c:v>104.59999999999833</c:v>
                </c:pt>
                <c:pt idx="1047">
                  <c:v>104.69999999999833</c:v>
                </c:pt>
                <c:pt idx="1048">
                  <c:v>104.79999999999832</c:v>
                </c:pt>
                <c:pt idx="1049">
                  <c:v>104.89999999999831</c:v>
                </c:pt>
                <c:pt idx="1050">
                  <c:v>104.99999999999831</c:v>
                </c:pt>
                <c:pt idx="1051">
                  <c:v>105.0999999999983</c:v>
                </c:pt>
                <c:pt idx="1052">
                  <c:v>105.1999999999983</c:v>
                </c:pt>
                <c:pt idx="1053">
                  <c:v>105.29999999999829</c:v>
                </c:pt>
                <c:pt idx="1054">
                  <c:v>105.39999999999829</c:v>
                </c:pt>
                <c:pt idx="1055">
                  <c:v>105.49999999999828</c:v>
                </c:pt>
                <c:pt idx="1056">
                  <c:v>105.59999999999827</c:v>
                </c:pt>
                <c:pt idx="1057">
                  <c:v>105.69999999999827</c:v>
                </c:pt>
                <c:pt idx="1058">
                  <c:v>105.79999999999826</c:v>
                </c:pt>
                <c:pt idx="1059">
                  <c:v>105.89999999999826</c:v>
                </c:pt>
                <c:pt idx="1060">
                  <c:v>105.99999999999825</c:v>
                </c:pt>
                <c:pt idx="1061">
                  <c:v>106.09999999999825</c:v>
                </c:pt>
                <c:pt idx="1062">
                  <c:v>106.19999999999824</c:v>
                </c:pt>
                <c:pt idx="1063">
                  <c:v>106.29999999999824</c:v>
                </c:pt>
                <c:pt idx="1064">
                  <c:v>106.39999999999823</c:v>
                </c:pt>
                <c:pt idx="1065">
                  <c:v>106.49999999999822</c:v>
                </c:pt>
                <c:pt idx="1066">
                  <c:v>106.59999999999822</c:v>
                </c:pt>
                <c:pt idx="1067">
                  <c:v>106.69999999999821</c:v>
                </c:pt>
                <c:pt idx="1068">
                  <c:v>106.79999999999821</c:v>
                </c:pt>
                <c:pt idx="1069">
                  <c:v>106.8999999999982</c:v>
                </c:pt>
                <c:pt idx="1070">
                  <c:v>106.9999999999982</c:v>
                </c:pt>
                <c:pt idx="1071">
                  <c:v>107.09999999999819</c:v>
                </c:pt>
                <c:pt idx="1072">
                  <c:v>107.19999999999818</c:v>
                </c:pt>
                <c:pt idx="1073">
                  <c:v>107.29999999999818</c:v>
                </c:pt>
                <c:pt idx="1074">
                  <c:v>107.39999999999817</c:v>
                </c:pt>
                <c:pt idx="1075">
                  <c:v>107.49999999999817</c:v>
                </c:pt>
                <c:pt idx="1076">
                  <c:v>107.59999999999816</c:v>
                </c:pt>
                <c:pt idx="1077">
                  <c:v>107.69999999999816</c:v>
                </c:pt>
                <c:pt idx="1078">
                  <c:v>107.79999999999815</c:v>
                </c:pt>
                <c:pt idx="1079">
                  <c:v>107.89999999999814</c:v>
                </c:pt>
                <c:pt idx="1080">
                  <c:v>107.99999999999814</c:v>
                </c:pt>
                <c:pt idx="1081">
                  <c:v>108.09999999999813</c:v>
                </c:pt>
                <c:pt idx="1082">
                  <c:v>108.19999999999813</c:v>
                </c:pt>
                <c:pt idx="1083">
                  <c:v>108.29999999999812</c:v>
                </c:pt>
                <c:pt idx="1084">
                  <c:v>108.39999999999812</c:v>
                </c:pt>
                <c:pt idx="1085">
                  <c:v>108.49999999999811</c:v>
                </c:pt>
                <c:pt idx="1086">
                  <c:v>108.5999999999981</c:v>
                </c:pt>
                <c:pt idx="1087">
                  <c:v>108.6999999999981</c:v>
                </c:pt>
                <c:pt idx="1088">
                  <c:v>108.79999999999809</c:v>
                </c:pt>
                <c:pt idx="1089">
                  <c:v>108.89999999999809</c:v>
                </c:pt>
                <c:pt idx="1090">
                  <c:v>108.99999999999808</c:v>
                </c:pt>
                <c:pt idx="1091">
                  <c:v>109.09999999999808</c:v>
                </c:pt>
                <c:pt idx="1092">
                  <c:v>109.19999999999807</c:v>
                </c:pt>
                <c:pt idx="1093">
                  <c:v>109.29999999999806</c:v>
                </c:pt>
                <c:pt idx="1094">
                  <c:v>109.39999999999806</c:v>
                </c:pt>
                <c:pt idx="1095">
                  <c:v>109.49999999999805</c:v>
                </c:pt>
                <c:pt idx="1096">
                  <c:v>109.59999999999805</c:v>
                </c:pt>
                <c:pt idx="1097">
                  <c:v>109.69999999999804</c:v>
                </c:pt>
                <c:pt idx="1098">
                  <c:v>109.79999999999804</c:v>
                </c:pt>
                <c:pt idx="1099">
                  <c:v>109.89999999999803</c:v>
                </c:pt>
                <c:pt idx="1100">
                  <c:v>109.99999999999802</c:v>
                </c:pt>
                <c:pt idx="1101">
                  <c:v>110.09999999999802</c:v>
                </c:pt>
                <c:pt idx="1102">
                  <c:v>110.19999999999801</c:v>
                </c:pt>
                <c:pt idx="1103">
                  <c:v>110.29999999999801</c:v>
                </c:pt>
                <c:pt idx="1104">
                  <c:v>110.399999999998</c:v>
                </c:pt>
                <c:pt idx="1105">
                  <c:v>110.499999999998</c:v>
                </c:pt>
                <c:pt idx="1106">
                  <c:v>110.59999999999799</c:v>
                </c:pt>
                <c:pt idx="1107">
                  <c:v>110.69999999999798</c:v>
                </c:pt>
                <c:pt idx="1108">
                  <c:v>110.79999999999798</c:v>
                </c:pt>
                <c:pt idx="1109">
                  <c:v>110.89999999999797</c:v>
                </c:pt>
                <c:pt idx="1110">
                  <c:v>110.99999999999797</c:v>
                </c:pt>
                <c:pt idx="1111">
                  <c:v>111.09999999999796</c:v>
                </c:pt>
                <c:pt idx="1112">
                  <c:v>111.19999999999796</c:v>
                </c:pt>
                <c:pt idx="1113">
                  <c:v>111.29999999999795</c:v>
                </c:pt>
                <c:pt idx="1114">
                  <c:v>111.39999999999795</c:v>
                </c:pt>
                <c:pt idx="1115">
                  <c:v>111.49999999999794</c:v>
                </c:pt>
                <c:pt idx="1116">
                  <c:v>111.59999999999793</c:v>
                </c:pt>
                <c:pt idx="1117">
                  <c:v>111.69999999999793</c:v>
                </c:pt>
                <c:pt idx="1118">
                  <c:v>111.79999999999792</c:v>
                </c:pt>
                <c:pt idx="1119">
                  <c:v>111.89999999999792</c:v>
                </c:pt>
                <c:pt idx="1120">
                  <c:v>111.99999999999791</c:v>
                </c:pt>
                <c:pt idx="1121">
                  <c:v>112.09999999999791</c:v>
                </c:pt>
                <c:pt idx="1122">
                  <c:v>112.1999999999979</c:v>
                </c:pt>
                <c:pt idx="1123">
                  <c:v>112.29999999999789</c:v>
                </c:pt>
                <c:pt idx="1124">
                  <c:v>112.39999999999789</c:v>
                </c:pt>
                <c:pt idx="1125">
                  <c:v>112.49999999999788</c:v>
                </c:pt>
                <c:pt idx="1126">
                  <c:v>112.59999999999788</c:v>
                </c:pt>
                <c:pt idx="1127">
                  <c:v>112.69999999999787</c:v>
                </c:pt>
                <c:pt idx="1128">
                  <c:v>112.79999999999787</c:v>
                </c:pt>
                <c:pt idx="1129">
                  <c:v>112.89999999999786</c:v>
                </c:pt>
                <c:pt idx="1130">
                  <c:v>112.99999999999785</c:v>
                </c:pt>
                <c:pt idx="1131">
                  <c:v>113.09999999999785</c:v>
                </c:pt>
                <c:pt idx="1132">
                  <c:v>113.19999999999784</c:v>
                </c:pt>
                <c:pt idx="1133">
                  <c:v>113.29999999999784</c:v>
                </c:pt>
                <c:pt idx="1134">
                  <c:v>113.39999999999783</c:v>
                </c:pt>
                <c:pt idx="1135">
                  <c:v>113.49999999999783</c:v>
                </c:pt>
                <c:pt idx="1136">
                  <c:v>113.59999999999782</c:v>
                </c:pt>
                <c:pt idx="1137">
                  <c:v>113.69999999999781</c:v>
                </c:pt>
                <c:pt idx="1138">
                  <c:v>113.79999999999781</c:v>
                </c:pt>
                <c:pt idx="1139">
                  <c:v>113.8999999999978</c:v>
                </c:pt>
                <c:pt idx="1140">
                  <c:v>113.9999999999978</c:v>
                </c:pt>
                <c:pt idx="1141">
                  <c:v>114.09999999999779</c:v>
                </c:pt>
                <c:pt idx="1142">
                  <c:v>114.19999999999779</c:v>
                </c:pt>
                <c:pt idx="1143">
                  <c:v>114.29999999999778</c:v>
                </c:pt>
                <c:pt idx="1144">
                  <c:v>114.39999999999777</c:v>
                </c:pt>
                <c:pt idx="1145">
                  <c:v>114.49999999999777</c:v>
                </c:pt>
                <c:pt idx="1146">
                  <c:v>114.59999999999776</c:v>
                </c:pt>
                <c:pt idx="1147">
                  <c:v>114.69999999999776</c:v>
                </c:pt>
                <c:pt idx="1148">
                  <c:v>114.79999999999775</c:v>
                </c:pt>
                <c:pt idx="1149">
                  <c:v>114.89999999999775</c:v>
                </c:pt>
                <c:pt idx="1150">
                  <c:v>114.99999999999774</c:v>
                </c:pt>
                <c:pt idx="1151">
                  <c:v>115.09999999999773</c:v>
                </c:pt>
                <c:pt idx="1152">
                  <c:v>115.19999999999773</c:v>
                </c:pt>
                <c:pt idx="1153">
                  <c:v>115.29999999999772</c:v>
                </c:pt>
                <c:pt idx="1154">
                  <c:v>115.39999999999772</c:v>
                </c:pt>
                <c:pt idx="1155">
                  <c:v>115.49999999999771</c:v>
                </c:pt>
                <c:pt idx="1156">
                  <c:v>115.59999999999771</c:v>
                </c:pt>
                <c:pt idx="1157">
                  <c:v>115.6999999999977</c:v>
                </c:pt>
                <c:pt idx="1158">
                  <c:v>115.79999999999769</c:v>
                </c:pt>
                <c:pt idx="1159">
                  <c:v>115.89999999999769</c:v>
                </c:pt>
                <c:pt idx="1160">
                  <c:v>115.99999999999768</c:v>
                </c:pt>
                <c:pt idx="1161">
                  <c:v>116.09999999999768</c:v>
                </c:pt>
                <c:pt idx="1162">
                  <c:v>116.19999999999767</c:v>
                </c:pt>
                <c:pt idx="1163">
                  <c:v>116.29999999999767</c:v>
                </c:pt>
                <c:pt idx="1164">
                  <c:v>116.39999999999766</c:v>
                </c:pt>
                <c:pt idx="1165">
                  <c:v>116.49999999999766</c:v>
                </c:pt>
                <c:pt idx="1166">
                  <c:v>116.59999999999765</c:v>
                </c:pt>
                <c:pt idx="1167">
                  <c:v>116.69999999999764</c:v>
                </c:pt>
                <c:pt idx="1168">
                  <c:v>116.79999999999764</c:v>
                </c:pt>
                <c:pt idx="1169">
                  <c:v>116.89999999999763</c:v>
                </c:pt>
                <c:pt idx="1170">
                  <c:v>116.99999999999763</c:v>
                </c:pt>
                <c:pt idx="1171">
                  <c:v>117.09999999999762</c:v>
                </c:pt>
                <c:pt idx="1172">
                  <c:v>117.19999999999762</c:v>
                </c:pt>
                <c:pt idx="1173">
                  <c:v>117.29999999999761</c:v>
                </c:pt>
                <c:pt idx="1174">
                  <c:v>117.3999999999976</c:v>
                </c:pt>
                <c:pt idx="1175">
                  <c:v>117.4999999999976</c:v>
                </c:pt>
                <c:pt idx="1176">
                  <c:v>117.59999999999759</c:v>
                </c:pt>
                <c:pt idx="1177">
                  <c:v>117.69999999999759</c:v>
                </c:pt>
                <c:pt idx="1178">
                  <c:v>117.79999999999758</c:v>
                </c:pt>
                <c:pt idx="1179">
                  <c:v>117.89999999999758</c:v>
                </c:pt>
                <c:pt idx="1180">
                  <c:v>117.99999999999757</c:v>
                </c:pt>
                <c:pt idx="1181">
                  <c:v>118.09999999999756</c:v>
                </c:pt>
                <c:pt idx="1182">
                  <c:v>118.19999999999756</c:v>
                </c:pt>
                <c:pt idx="1183">
                  <c:v>118.29999999999755</c:v>
                </c:pt>
                <c:pt idx="1184">
                  <c:v>118.39999999999755</c:v>
                </c:pt>
                <c:pt idx="1185">
                  <c:v>118.49999999999754</c:v>
                </c:pt>
                <c:pt idx="1186">
                  <c:v>118.59999999999754</c:v>
                </c:pt>
                <c:pt idx="1187">
                  <c:v>118.69999999999753</c:v>
                </c:pt>
                <c:pt idx="1188">
                  <c:v>118.79999999999752</c:v>
                </c:pt>
                <c:pt idx="1189">
                  <c:v>118.89999999999752</c:v>
                </c:pt>
                <c:pt idx="1190">
                  <c:v>118.99999999999751</c:v>
                </c:pt>
                <c:pt idx="1191">
                  <c:v>119.09999999999751</c:v>
                </c:pt>
                <c:pt idx="1192">
                  <c:v>119.1999999999975</c:v>
                </c:pt>
                <c:pt idx="1193">
                  <c:v>119.2999999999975</c:v>
                </c:pt>
                <c:pt idx="1194">
                  <c:v>119.39999999999749</c:v>
                </c:pt>
                <c:pt idx="1195">
                  <c:v>119.49999999999748</c:v>
                </c:pt>
                <c:pt idx="1196">
                  <c:v>119.59999999999748</c:v>
                </c:pt>
                <c:pt idx="1197">
                  <c:v>119.69999999999747</c:v>
                </c:pt>
                <c:pt idx="1198">
                  <c:v>119.79999999999747</c:v>
                </c:pt>
                <c:pt idx="1199">
                  <c:v>119.89999999999746</c:v>
                </c:pt>
                <c:pt idx="1200">
                  <c:v>119.99999999999746</c:v>
                </c:pt>
                <c:pt idx="1201">
                  <c:v>120.09999999999745</c:v>
                </c:pt>
                <c:pt idx="1202">
                  <c:v>120.19999999999744</c:v>
                </c:pt>
                <c:pt idx="1203">
                  <c:v>120.29999999999744</c:v>
                </c:pt>
                <c:pt idx="1204">
                  <c:v>120.39999999999743</c:v>
                </c:pt>
                <c:pt idx="1205">
                  <c:v>120.49999999999743</c:v>
                </c:pt>
                <c:pt idx="1206">
                  <c:v>120.59999999999742</c:v>
                </c:pt>
                <c:pt idx="1207">
                  <c:v>120.69999999999742</c:v>
                </c:pt>
                <c:pt idx="1208">
                  <c:v>120.79999999999741</c:v>
                </c:pt>
                <c:pt idx="1209">
                  <c:v>120.89999999999741</c:v>
                </c:pt>
                <c:pt idx="1210">
                  <c:v>120.9999999999974</c:v>
                </c:pt>
                <c:pt idx="1211">
                  <c:v>121.09999999999739</c:v>
                </c:pt>
                <c:pt idx="1212">
                  <c:v>121.19999999999739</c:v>
                </c:pt>
                <c:pt idx="1213">
                  <c:v>121.29999999999738</c:v>
                </c:pt>
                <c:pt idx="1214">
                  <c:v>121.39999999999738</c:v>
                </c:pt>
                <c:pt idx="1215">
                  <c:v>121.49999999999737</c:v>
                </c:pt>
                <c:pt idx="1216">
                  <c:v>121.59999999999737</c:v>
                </c:pt>
                <c:pt idx="1217">
                  <c:v>121.69999999999736</c:v>
                </c:pt>
                <c:pt idx="1218">
                  <c:v>121.79999999999735</c:v>
                </c:pt>
                <c:pt idx="1219">
                  <c:v>121.89999999999735</c:v>
                </c:pt>
                <c:pt idx="1220">
                  <c:v>121.99999999999734</c:v>
                </c:pt>
                <c:pt idx="1221">
                  <c:v>122.09999999999734</c:v>
                </c:pt>
                <c:pt idx="1222">
                  <c:v>122.19999999999733</c:v>
                </c:pt>
                <c:pt idx="1223">
                  <c:v>122.29999999999733</c:v>
                </c:pt>
                <c:pt idx="1224">
                  <c:v>122.39999999999732</c:v>
                </c:pt>
                <c:pt idx="1225">
                  <c:v>122.49999999999731</c:v>
                </c:pt>
                <c:pt idx="1226">
                  <c:v>122.59999999999731</c:v>
                </c:pt>
                <c:pt idx="1227">
                  <c:v>122.6999999999973</c:v>
                </c:pt>
                <c:pt idx="1228">
                  <c:v>122.7999999999973</c:v>
                </c:pt>
                <c:pt idx="1229">
                  <c:v>122.89999999999729</c:v>
                </c:pt>
                <c:pt idx="1230">
                  <c:v>122.99999999999729</c:v>
                </c:pt>
                <c:pt idx="1231">
                  <c:v>123.09999999999728</c:v>
                </c:pt>
                <c:pt idx="1232">
                  <c:v>123.19999999999727</c:v>
                </c:pt>
                <c:pt idx="1233">
                  <c:v>123.29999999999727</c:v>
                </c:pt>
                <c:pt idx="1234">
                  <c:v>123.39999999999726</c:v>
                </c:pt>
                <c:pt idx="1235">
                  <c:v>123.49999999999726</c:v>
                </c:pt>
                <c:pt idx="1236">
                  <c:v>123.59999999999725</c:v>
                </c:pt>
                <c:pt idx="1237">
                  <c:v>123.69999999999725</c:v>
                </c:pt>
                <c:pt idx="1238">
                  <c:v>123.79999999999724</c:v>
                </c:pt>
                <c:pt idx="1239">
                  <c:v>123.89999999999723</c:v>
                </c:pt>
                <c:pt idx="1240">
                  <c:v>123.99999999999723</c:v>
                </c:pt>
                <c:pt idx="1241">
                  <c:v>124.09999999999722</c:v>
                </c:pt>
                <c:pt idx="1242">
                  <c:v>124.19999999999722</c:v>
                </c:pt>
                <c:pt idx="1243">
                  <c:v>124.29999999999721</c:v>
                </c:pt>
                <c:pt idx="1244">
                  <c:v>124.39999999999721</c:v>
                </c:pt>
                <c:pt idx="1245">
                  <c:v>124.4999999999972</c:v>
                </c:pt>
                <c:pt idx="1246">
                  <c:v>124.59999999999719</c:v>
                </c:pt>
                <c:pt idx="1247">
                  <c:v>124.69999999999719</c:v>
                </c:pt>
                <c:pt idx="1248">
                  <c:v>124.79999999999718</c:v>
                </c:pt>
                <c:pt idx="1249">
                  <c:v>124.89999999999718</c:v>
                </c:pt>
                <c:pt idx="1250">
                  <c:v>124.99999999999717</c:v>
                </c:pt>
                <c:pt idx="1251">
                  <c:v>125.09999999999717</c:v>
                </c:pt>
                <c:pt idx="1252">
                  <c:v>125.19999999999716</c:v>
                </c:pt>
                <c:pt idx="1253">
                  <c:v>125.29999999999715</c:v>
                </c:pt>
                <c:pt idx="1254">
                  <c:v>125.39999999999715</c:v>
                </c:pt>
                <c:pt idx="1255">
                  <c:v>125.49999999999714</c:v>
                </c:pt>
                <c:pt idx="1256">
                  <c:v>125.59999999999714</c:v>
                </c:pt>
                <c:pt idx="1257">
                  <c:v>125.69999999999713</c:v>
                </c:pt>
                <c:pt idx="1258">
                  <c:v>125.79999999999713</c:v>
                </c:pt>
                <c:pt idx="1259">
                  <c:v>125.89999999999712</c:v>
                </c:pt>
                <c:pt idx="1260">
                  <c:v>125.99999999999712</c:v>
                </c:pt>
                <c:pt idx="1261">
                  <c:v>126.09999999999711</c:v>
                </c:pt>
                <c:pt idx="1262">
                  <c:v>126.1999999999971</c:v>
                </c:pt>
                <c:pt idx="1263">
                  <c:v>126.2999999999971</c:v>
                </c:pt>
                <c:pt idx="1264">
                  <c:v>126.39999999999709</c:v>
                </c:pt>
                <c:pt idx="1265">
                  <c:v>126.49999999999709</c:v>
                </c:pt>
                <c:pt idx="1266">
                  <c:v>126.59999999999708</c:v>
                </c:pt>
                <c:pt idx="1267">
                  <c:v>126.69999999999708</c:v>
                </c:pt>
                <c:pt idx="1268">
                  <c:v>126.79999999999707</c:v>
                </c:pt>
                <c:pt idx="1269">
                  <c:v>126.89999999999706</c:v>
                </c:pt>
                <c:pt idx="1270">
                  <c:v>126.99999999999706</c:v>
                </c:pt>
                <c:pt idx="1271">
                  <c:v>127.09999999999705</c:v>
                </c:pt>
                <c:pt idx="1272">
                  <c:v>127.19999999999705</c:v>
                </c:pt>
                <c:pt idx="1273">
                  <c:v>127.29999999999704</c:v>
                </c:pt>
                <c:pt idx="1274">
                  <c:v>127.39999999999704</c:v>
                </c:pt>
                <c:pt idx="1275">
                  <c:v>127.49999999999703</c:v>
                </c:pt>
                <c:pt idx="1276">
                  <c:v>127.59999999999702</c:v>
                </c:pt>
                <c:pt idx="1277">
                  <c:v>127.69999999999702</c:v>
                </c:pt>
                <c:pt idx="1278">
                  <c:v>127.79999999999701</c:v>
                </c:pt>
                <c:pt idx="1279">
                  <c:v>127.89999999999701</c:v>
                </c:pt>
                <c:pt idx="1280">
                  <c:v>127.999999999997</c:v>
                </c:pt>
                <c:pt idx="1281">
                  <c:v>128.09999999999701</c:v>
                </c:pt>
                <c:pt idx="1282">
                  <c:v>128.199999999997</c:v>
                </c:pt>
                <c:pt idx="1283">
                  <c:v>128.299999999997</c:v>
                </c:pt>
                <c:pt idx="1284">
                  <c:v>128.39999999999699</c:v>
                </c:pt>
                <c:pt idx="1285">
                  <c:v>128.49999999999699</c:v>
                </c:pt>
                <c:pt idx="1286">
                  <c:v>128.59999999999698</c:v>
                </c:pt>
                <c:pt idx="1287">
                  <c:v>128.69999999999698</c:v>
                </c:pt>
                <c:pt idx="1288">
                  <c:v>128.79999999999697</c:v>
                </c:pt>
                <c:pt idx="1289">
                  <c:v>128.89999999999696</c:v>
                </c:pt>
                <c:pt idx="1290">
                  <c:v>128.99999999999696</c:v>
                </c:pt>
                <c:pt idx="1291">
                  <c:v>129.09999999999695</c:v>
                </c:pt>
                <c:pt idx="1292">
                  <c:v>129.19999999999695</c:v>
                </c:pt>
                <c:pt idx="1293">
                  <c:v>129.29999999999694</c:v>
                </c:pt>
                <c:pt idx="1294">
                  <c:v>129.39999999999694</c:v>
                </c:pt>
                <c:pt idx="1295">
                  <c:v>129.49999999999693</c:v>
                </c:pt>
                <c:pt idx="1296">
                  <c:v>129.59999999999692</c:v>
                </c:pt>
                <c:pt idx="1297">
                  <c:v>129.69999999999692</c:v>
                </c:pt>
                <c:pt idx="1298">
                  <c:v>129.79999999999691</c:v>
                </c:pt>
                <c:pt idx="1299">
                  <c:v>129.89999999999691</c:v>
                </c:pt>
                <c:pt idx="1300">
                  <c:v>129.9999999999969</c:v>
                </c:pt>
                <c:pt idx="1301">
                  <c:v>130.0999999999969</c:v>
                </c:pt>
                <c:pt idx="1302">
                  <c:v>130.19999999999689</c:v>
                </c:pt>
                <c:pt idx="1303">
                  <c:v>130.29999999999688</c:v>
                </c:pt>
                <c:pt idx="1304">
                  <c:v>130.39999999999688</c:v>
                </c:pt>
                <c:pt idx="1305">
                  <c:v>130.49999999999687</c:v>
                </c:pt>
                <c:pt idx="1306">
                  <c:v>130.59999999999687</c:v>
                </c:pt>
                <c:pt idx="1307">
                  <c:v>130.69999999999686</c:v>
                </c:pt>
                <c:pt idx="1308">
                  <c:v>130.79999999999686</c:v>
                </c:pt>
                <c:pt idx="1309">
                  <c:v>130.89999999999685</c:v>
                </c:pt>
                <c:pt idx="1310">
                  <c:v>130.99999999999685</c:v>
                </c:pt>
                <c:pt idx="1311">
                  <c:v>131.09999999999684</c:v>
                </c:pt>
                <c:pt idx="1312">
                  <c:v>131.19999999999683</c:v>
                </c:pt>
                <c:pt idx="1313">
                  <c:v>131.29999999999683</c:v>
                </c:pt>
                <c:pt idx="1314">
                  <c:v>131.39999999999682</c:v>
                </c:pt>
                <c:pt idx="1315">
                  <c:v>131.49999999999682</c:v>
                </c:pt>
                <c:pt idx="1316">
                  <c:v>131.59999999999681</c:v>
                </c:pt>
                <c:pt idx="1317">
                  <c:v>131.69999999999681</c:v>
                </c:pt>
                <c:pt idx="1318">
                  <c:v>131.7999999999968</c:v>
                </c:pt>
                <c:pt idx="1319">
                  <c:v>131.89999999999679</c:v>
                </c:pt>
                <c:pt idx="1320">
                  <c:v>131.99999999999679</c:v>
                </c:pt>
                <c:pt idx="1321">
                  <c:v>132.09999999999678</c:v>
                </c:pt>
                <c:pt idx="1322">
                  <c:v>132.19999999999678</c:v>
                </c:pt>
                <c:pt idx="1323">
                  <c:v>132.29999999999677</c:v>
                </c:pt>
                <c:pt idx="1324">
                  <c:v>132.39999999999677</c:v>
                </c:pt>
                <c:pt idx="1325">
                  <c:v>132.49999999999676</c:v>
                </c:pt>
                <c:pt idx="1326">
                  <c:v>132.59999999999675</c:v>
                </c:pt>
                <c:pt idx="1327">
                  <c:v>132.69999999999675</c:v>
                </c:pt>
                <c:pt idx="1328">
                  <c:v>132.79999999999674</c:v>
                </c:pt>
                <c:pt idx="1329">
                  <c:v>132.89999999999674</c:v>
                </c:pt>
                <c:pt idx="1330">
                  <c:v>132.99999999999673</c:v>
                </c:pt>
                <c:pt idx="1331">
                  <c:v>133.09999999999673</c:v>
                </c:pt>
                <c:pt idx="1332">
                  <c:v>133.19999999999672</c:v>
                </c:pt>
                <c:pt idx="1333">
                  <c:v>133.29999999999671</c:v>
                </c:pt>
                <c:pt idx="1334">
                  <c:v>133.39999999999671</c:v>
                </c:pt>
                <c:pt idx="1335">
                  <c:v>133.4999999999967</c:v>
                </c:pt>
                <c:pt idx="1336">
                  <c:v>133.5999999999967</c:v>
                </c:pt>
                <c:pt idx="1337">
                  <c:v>133.69999999999669</c:v>
                </c:pt>
                <c:pt idx="1338">
                  <c:v>133.79999999999669</c:v>
                </c:pt>
                <c:pt idx="1339">
                  <c:v>133.89999999999668</c:v>
                </c:pt>
                <c:pt idx="1340">
                  <c:v>133.99999999999667</c:v>
                </c:pt>
                <c:pt idx="1341">
                  <c:v>134.09999999999667</c:v>
                </c:pt>
                <c:pt idx="1342">
                  <c:v>134.19999999999666</c:v>
                </c:pt>
                <c:pt idx="1343">
                  <c:v>134.29999999999666</c:v>
                </c:pt>
                <c:pt idx="1344">
                  <c:v>134.39999999999665</c:v>
                </c:pt>
                <c:pt idx="1345">
                  <c:v>134.49999999999665</c:v>
                </c:pt>
                <c:pt idx="1346">
                  <c:v>134.59999999999664</c:v>
                </c:pt>
                <c:pt idx="1347">
                  <c:v>134.69999999999663</c:v>
                </c:pt>
                <c:pt idx="1348">
                  <c:v>134.79999999999663</c:v>
                </c:pt>
                <c:pt idx="1349">
                  <c:v>134.89999999999662</c:v>
                </c:pt>
                <c:pt idx="1350">
                  <c:v>134.99999999999662</c:v>
                </c:pt>
                <c:pt idx="1351">
                  <c:v>135.09999999999661</c:v>
                </c:pt>
                <c:pt idx="1352">
                  <c:v>135.19999999999661</c:v>
                </c:pt>
                <c:pt idx="1353">
                  <c:v>135.2999999999966</c:v>
                </c:pt>
                <c:pt idx="1354">
                  <c:v>135.3999999999966</c:v>
                </c:pt>
                <c:pt idx="1355">
                  <c:v>135.49999999999659</c:v>
                </c:pt>
                <c:pt idx="1356">
                  <c:v>135.59999999999658</c:v>
                </c:pt>
                <c:pt idx="1357">
                  <c:v>135.69999999999658</c:v>
                </c:pt>
                <c:pt idx="1358">
                  <c:v>135.79999999999657</c:v>
                </c:pt>
                <c:pt idx="1359">
                  <c:v>135.89999999999657</c:v>
                </c:pt>
                <c:pt idx="1360">
                  <c:v>135.99999999999656</c:v>
                </c:pt>
                <c:pt idx="1361">
                  <c:v>136.09999999999656</c:v>
                </c:pt>
                <c:pt idx="1362">
                  <c:v>136.19999999999655</c:v>
                </c:pt>
                <c:pt idx="1363">
                  <c:v>136.29999999999654</c:v>
                </c:pt>
                <c:pt idx="1364">
                  <c:v>136.39999999999654</c:v>
                </c:pt>
                <c:pt idx="1365">
                  <c:v>136.49999999999653</c:v>
                </c:pt>
                <c:pt idx="1366">
                  <c:v>136.59999999999653</c:v>
                </c:pt>
                <c:pt idx="1367">
                  <c:v>136.69999999999652</c:v>
                </c:pt>
                <c:pt idx="1368">
                  <c:v>136.79999999999652</c:v>
                </c:pt>
                <c:pt idx="1369">
                  <c:v>136.89999999999651</c:v>
                </c:pt>
                <c:pt idx="1370">
                  <c:v>136.9999999999965</c:v>
                </c:pt>
                <c:pt idx="1371">
                  <c:v>137.0999999999965</c:v>
                </c:pt>
                <c:pt idx="1372">
                  <c:v>137.19999999999649</c:v>
                </c:pt>
                <c:pt idx="1373">
                  <c:v>137.29999999999649</c:v>
                </c:pt>
                <c:pt idx="1374">
                  <c:v>137.39999999999648</c:v>
                </c:pt>
                <c:pt idx="1375">
                  <c:v>137.49999999999648</c:v>
                </c:pt>
                <c:pt idx="1376">
                  <c:v>137.59999999999647</c:v>
                </c:pt>
                <c:pt idx="1377">
                  <c:v>137.69999999999646</c:v>
                </c:pt>
                <c:pt idx="1378">
                  <c:v>137.79999999999646</c:v>
                </c:pt>
                <c:pt idx="1379">
                  <c:v>137.89999999999645</c:v>
                </c:pt>
                <c:pt idx="1380">
                  <c:v>137.99999999999645</c:v>
                </c:pt>
                <c:pt idx="1381">
                  <c:v>138.09999999999644</c:v>
                </c:pt>
                <c:pt idx="1382">
                  <c:v>138.19999999999644</c:v>
                </c:pt>
                <c:pt idx="1383">
                  <c:v>138.29999999999643</c:v>
                </c:pt>
                <c:pt idx="1384">
                  <c:v>138.39999999999642</c:v>
                </c:pt>
                <c:pt idx="1385">
                  <c:v>138.49999999999642</c:v>
                </c:pt>
                <c:pt idx="1386">
                  <c:v>138.59999999999641</c:v>
                </c:pt>
                <c:pt idx="1387">
                  <c:v>138.69999999999641</c:v>
                </c:pt>
                <c:pt idx="1388">
                  <c:v>138.7999999999964</c:v>
                </c:pt>
                <c:pt idx="1389">
                  <c:v>138.8999999999964</c:v>
                </c:pt>
                <c:pt idx="1390">
                  <c:v>138.99999999999639</c:v>
                </c:pt>
                <c:pt idx="1391">
                  <c:v>139.09999999999638</c:v>
                </c:pt>
                <c:pt idx="1392">
                  <c:v>139.19999999999638</c:v>
                </c:pt>
                <c:pt idx="1393">
                  <c:v>139.29999999999637</c:v>
                </c:pt>
                <c:pt idx="1394">
                  <c:v>139.39999999999637</c:v>
                </c:pt>
                <c:pt idx="1395">
                  <c:v>139.49999999999636</c:v>
                </c:pt>
                <c:pt idx="1396">
                  <c:v>139.59999999999636</c:v>
                </c:pt>
                <c:pt idx="1397">
                  <c:v>139.69999999999635</c:v>
                </c:pt>
                <c:pt idx="1398">
                  <c:v>139.79999999999634</c:v>
                </c:pt>
                <c:pt idx="1399">
                  <c:v>139.89999999999634</c:v>
                </c:pt>
                <c:pt idx="1400">
                  <c:v>139.99999999999633</c:v>
                </c:pt>
                <c:pt idx="1401">
                  <c:v>140.09999999999633</c:v>
                </c:pt>
                <c:pt idx="1402">
                  <c:v>140.19999999999632</c:v>
                </c:pt>
                <c:pt idx="1403">
                  <c:v>140.29999999999632</c:v>
                </c:pt>
                <c:pt idx="1404">
                  <c:v>140.39999999999631</c:v>
                </c:pt>
                <c:pt idx="1405">
                  <c:v>140.49999999999631</c:v>
                </c:pt>
                <c:pt idx="1406">
                  <c:v>140.5999999999963</c:v>
                </c:pt>
                <c:pt idx="1407">
                  <c:v>140.69999999999629</c:v>
                </c:pt>
                <c:pt idx="1408">
                  <c:v>140.79999999999629</c:v>
                </c:pt>
                <c:pt idx="1409">
                  <c:v>140.89999999999628</c:v>
                </c:pt>
                <c:pt idx="1410">
                  <c:v>140.99999999999628</c:v>
                </c:pt>
                <c:pt idx="1411">
                  <c:v>141.09999999999627</c:v>
                </c:pt>
                <c:pt idx="1412">
                  <c:v>141.19999999999627</c:v>
                </c:pt>
                <c:pt idx="1413">
                  <c:v>141.29999999999626</c:v>
                </c:pt>
                <c:pt idx="1414">
                  <c:v>141.39999999999625</c:v>
                </c:pt>
                <c:pt idx="1415">
                  <c:v>141.49999999999625</c:v>
                </c:pt>
                <c:pt idx="1416">
                  <c:v>141.59999999999624</c:v>
                </c:pt>
                <c:pt idx="1417">
                  <c:v>141.69999999999624</c:v>
                </c:pt>
                <c:pt idx="1418">
                  <c:v>141.79999999999623</c:v>
                </c:pt>
                <c:pt idx="1419">
                  <c:v>141.89999999999623</c:v>
                </c:pt>
                <c:pt idx="1420">
                  <c:v>141.99999999999622</c:v>
                </c:pt>
                <c:pt idx="1421">
                  <c:v>142.09999999999621</c:v>
                </c:pt>
                <c:pt idx="1422">
                  <c:v>142.19999999999621</c:v>
                </c:pt>
                <c:pt idx="1423">
                  <c:v>142.2999999999962</c:v>
                </c:pt>
                <c:pt idx="1424">
                  <c:v>142.3999999999962</c:v>
                </c:pt>
                <c:pt idx="1425">
                  <c:v>142.49999999999619</c:v>
                </c:pt>
                <c:pt idx="1426">
                  <c:v>142.59999999999619</c:v>
                </c:pt>
                <c:pt idx="1427">
                  <c:v>142.69999999999618</c:v>
                </c:pt>
                <c:pt idx="1428">
                  <c:v>142.79999999999617</c:v>
                </c:pt>
                <c:pt idx="1429">
                  <c:v>142.89999999999617</c:v>
                </c:pt>
                <c:pt idx="1430">
                  <c:v>142.99999999999616</c:v>
                </c:pt>
                <c:pt idx="1431">
                  <c:v>143.09999999999616</c:v>
                </c:pt>
                <c:pt idx="1432">
                  <c:v>143.19999999999615</c:v>
                </c:pt>
                <c:pt idx="1433">
                  <c:v>143.29999999999615</c:v>
                </c:pt>
                <c:pt idx="1434">
                  <c:v>143.39999999999614</c:v>
                </c:pt>
                <c:pt idx="1435">
                  <c:v>143.49999999999613</c:v>
                </c:pt>
                <c:pt idx="1436">
                  <c:v>143.59999999999613</c:v>
                </c:pt>
                <c:pt idx="1437">
                  <c:v>143.69999999999612</c:v>
                </c:pt>
                <c:pt idx="1438">
                  <c:v>143.79999999999612</c:v>
                </c:pt>
                <c:pt idx="1439">
                  <c:v>143.89999999999611</c:v>
                </c:pt>
                <c:pt idx="1440">
                  <c:v>143.99999999999611</c:v>
                </c:pt>
                <c:pt idx="1441">
                  <c:v>144.0999999999961</c:v>
                </c:pt>
                <c:pt idx="1442">
                  <c:v>144.19999999999609</c:v>
                </c:pt>
                <c:pt idx="1443">
                  <c:v>144.29999999999609</c:v>
                </c:pt>
                <c:pt idx="1444">
                  <c:v>144.39999999999608</c:v>
                </c:pt>
                <c:pt idx="1445">
                  <c:v>144.49999999999608</c:v>
                </c:pt>
                <c:pt idx="1446">
                  <c:v>144.59999999999607</c:v>
                </c:pt>
                <c:pt idx="1447">
                  <c:v>144.69999999999607</c:v>
                </c:pt>
                <c:pt idx="1448">
                  <c:v>144.79999999999606</c:v>
                </c:pt>
                <c:pt idx="1449">
                  <c:v>144.89999999999606</c:v>
                </c:pt>
                <c:pt idx="1450">
                  <c:v>144.99999999999605</c:v>
                </c:pt>
                <c:pt idx="1451">
                  <c:v>145.09999999999604</c:v>
                </c:pt>
                <c:pt idx="1452">
                  <c:v>145.19999999999604</c:v>
                </c:pt>
                <c:pt idx="1453">
                  <c:v>145.29999999999603</c:v>
                </c:pt>
                <c:pt idx="1454">
                  <c:v>145.39999999999603</c:v>
                </c:pt>
                <c:pt idx="1455">
                  <c:v>145.49999999999602</c:v>
                </c:pt>
                <c:pt idx="1456">
                  <c:v>145.59999999999602</c:v>
                </c:pt>
                <c:pt idx="1457">
                  <c:v>145.69999999999601</c:v>
                </c:pt>
                <c:pt idx="1458">
                  <c:v>145.799999999996</c:v>
                </c:pt>
                <c:pt idx="1459">
                  <c:v>145.899999999996</c:v>
                </c:pt>
                <c:pt idx="1460">
                  <c:v>145.99999999999599</c:v>
                </c:pt>
                <c:pt idx="1461">
                  <c:v>146.09999999999599</c:v>
                </c:pt>
                <c:pt idx="1462">
                  <c:v>146.19999999999598</c:v>
                </c:pt>
                <c:pt idx="1463">
                  <c:v>146.29999999999598</c:v>
                </c:pt>
                <c:pt idx="1464">
                  <c:v>146.39999999999597</c:v>
                </c:pt>
                <c:pt idx="1465">
                  <c:v>146.49999999999596</c:v>
                </c:pt>
                <c:pt idx="1466">
                  <c:v>146.59999999999596</c:v>
                </c:pt>
                <c:pt idx="1467">
                  <c:v>146.69999999999595</c:v>
                </c:pt>
                <c:pt idx="1468">
                  <c:v>146.79999999999595</c:v>
                </c:pt>
                <c:pt idx="1469">
                  <c:v>146.89999999999594</c:v>
                </c:pt>
                <c:pt idx="1470">
                  <c:v>146.99999999999594</c:v>
                </c:pt>
                <c:pt idx="1471">
                  <c:v>147.09999999999593</c:v>
                </c:pt>
                <c:pt idx="1472">
                  <c:v>147.19999999999592</c:v>
                </c:pt>
                <c:pt idx="1473">
                  <c:v>147.29999999999592</c:v>
                </c:pt>
                <c:pt idx="1474">
                  <c:v>147.39999999999591</c:v>
                </c:pt>
                <c:pt idx="1475">
                  <c:v>147.49999999999591</c:v>
                </c:pt>
                <c:pt idx="1476">
                  <c:v>147.5999999999959</c:v>
                </c:pt>
                <c:pt idx="1477">
                  <c:v>147.6999999999959</c:v>
                </c:pt>
                <c:pt idx="1478">
                  <c:v>147.79999999999589</c:v>
                </c:pt>
                <c:pt idx="1479">
                  <c:v>147.89999999999588</c:v>
                </c:pt>
                <c:pt idx="1480">
                  <c:v>147.99999999999588</c:v>
                </c:pt>
                <c:pt idx="1481">
                  <c:v>148.09999999999587</c:v>
                </c:pt>
                <c:pt idx="1482">
                  <c:v>148.19999999999587</c:v>
                </c:pt>
                <c:pt idx="1483">
                  <c:v>148.29999999999586</c:v>
                </c:pt>
                <c:pt idx="1484">
                  <c:v>148.39999999999586</c:v>
                </c:pt>
                <c:pt idx="1485">
                  <c:v>148.49999999999585</c:v>
                </c:pt>
                <c:pt idx="1486">
                  <c:v>148.59999999999584</c:v>
                </c:pt>
                <c:pt idx="1487">
                  <c:v>148.69999999999584</c:v>
                </c:pt>
                <c:pt idx="1488">
                  <c:v>148.79999999999583</c:v>
                </c:pt>
                <c:pt idx="1489">
                  <c:v>148.89999999999583</c:v>
                </c:pt>
                <c:pt idx="1490">
                  <c:v>148.99999999999582</c:v>
                </c:pt>
                <c:pt idx="1491">
                  <c:v>149.09999999999582</c:v>
                </c:pt>
                <c:pt idx="1492">
                  <c:v>149.19999999999581</c:v>
                </c:pt>
                <c:pt idx="1493">
                  <c:v>149.2999999999958</c:v>
                </c:pt>
                <c:pt idx="1494">
                  <c:v>149.3999999999958</c:v>
                </c:pt>
                <c:pt idx="1495">
                  <c:v>149.49999999999579</c:v>
                </c:pt>
                <c:pt idx="1496">
                  <c:v>149.59999999999579</c:v>
                </c:pt>
                <c:pt idx="1497">
                  <c:v>149.69999999999578</c:v>
                </c:pt>
                <c:pt idx="1498">
                  <c:v>149.79999999999578</c:v>
                </c:pt>
                <c:pt idx="1499">
                  <c:v>149.89999999999577</c:v>
                </c:pt>
                <c:pt idx="1500">
                  <c:v>149.99999999999577</c:v>
                </c:pt>
                <c:pt idx="1501">
                  <c:v>150.09999999999576</c:v>
                </c:pt>
                <c:pt idx="1502">
                  <c:v>150.19999999999575</c:v>
                </c:pt>
                <c:pt idx="1503">
                  <c:v>150.29999999999575</c:v>
                </c:pt>
                <c:pt idx="1504">
                  <c:v>150.39999999999574</c:v>
                </c:pt>
                <c:pt idx="1505">
                  <c:v>150.49999999999574</c:v>
                </c:pt>
                <c:pt idx="1506">
                  <c:v>150.59999999999573</c:v>
                </c:pt>
                <c:pt idx="1507">
                  <c:v>150.69999999999573</c:v>
                </c:pt>
                <c:pt idx="1508">
                  <c:v>150.79999999999572</c:v>
                </c:pt>
                <c:pt idx="1509">
                  <c:v>150.89999999999571</c:v>
                </c:pt>
                <c:pt idx="1510">
                  <c:v>150.99999999999571</c:v>
                </c:pt>
                <c:pt idx="1511">
                  <c:v>151.0999999999957</c:v>
                </c:pt>
                <c:pt idx="1512">
                  <c:v>151.1999999999957</c:v>
                </c:pt>
                <c:pt idx="1513">
                  <c:v>151.29999999999569</c:v>
                </c:pt>
                <c:pt idx="1514">
                  <c:v>151.39999999999569</c:v>
                </c:pt>
                <c:pt idx="1515">
                  <c:v>151.49999999999568</c:v>
                </c:pt>
                <c:pt idx="1516">
                  <c:v>151.59999999999567</c:v>
                </c:pt>
                <c:pt idx="1517">
                  <c:v>151.69999999999567</c:v>
                </c:pt>
                <c:pt idx="1518">
                  <c:v>151.79999999999566</c:v>
                </c:pt>
                <c:pt idx="1519">
                  <c:v>151.89999999999566</c:v>
                </c:pt>
                <c:pt idx="1520">
                  <c:v>151.99999999999565</c:v>
                </c:pt>
                <c:pt idx="1521">
                  <c:v>152.09999999999565</c:v>
                </c:pt>
                <c:pt idx="1522">
                  <c:v>152.19999999999564</c:v>
                </c:pt>
                <c:pt idx="1523">
                  <c:v>152.29999999999563</c:v>
                </c:pt>
                <c:pt idx="1524">
                  <c:v>152.39999999999563</c:v>
                </c:pt>
                <c:pt idx="1525">
                  <c:v>152.49999999999562</c:v>
                </c:pt>
                <c:pt idx="1526">
                  <c:v>152.59999999999562</c:v>
                </c:pt>
                <c:pt idx="1527">
                  <c:v>152.69999999999561</c:v>
                </c:pt>
                <c:pt idx="1528">
                  <c:v>152.79999999999561</c:v>
                </c:pt>
                <c:pt idx="1529">
                  <c:v>152.8999999999956</c:v>
                </c:pt>
                <c:pt idx="1530">
                  <c:v>152.99999999999559</c:v>
                </c:pt>
                <c:pt idx="1531">
                  <c:v>153.09999999999559</c:v>
                </c:pt>
                <c:pt idx="1532">
                  <c:v>153.19999999999558</c:v>
                </c:pt>
                <c:pt idx="1533">
                  <c:v>153.29999999999558</c:v>
                </c:pt>
                <c:pt idx="1534">
                  <c:v>153.39999999999557</c:v>
                </c:pt>
                <c:pt idx="1535">
                  <c:v>153.49999999999557</c:v>
                </c:pt>
                <c:pt idx="1536">
                  <c:v>153.59999999999556</c:v>
                </c:pt>
                <c:pt idx="1537">
                  <c:v>153.69999999999555</c:v>
                </c:pt>
                <c:pt idx="1538">
                  <c:v>153.79999999999555</c:v>
                </c:pt>
                <c:pt idx="1539">
                  <c:v>153.89999999999554</c:v>
                </c:pt>
                <c:pt idx="1540">
                  <c:v>153.99999999999554</c:v>
                </c:pt>
                <c:pt idx="1541">
                  <c:v>154.09999999999553</c:v>
                </c:pt>
                <c:pt idx="1542">
                  <c:v>154.19999999999553</c:v>
                </c:pt>
                <c:pt idx="1543">
                  <c:v>154.29999999999552</c:v>
                </c:pt>
                <c:pt idx="1544">
                  <c:v>154.39999999999552</c:v>
                </c:pt>
                <c:pt idx="1545">
                  <c:v>154.49999999999551</c:v>
                </c:pt>
                <c:pt idx="1546">
                  <c:v>154.5999999999955</c:v>
                </c:pt>
                <c:pt idx="1547">
                  <c:v>154.6999999999955</c:v>
                </c:pt>
                <c:pt idx="1548">
                  <c:v>154.79999999999549</c:v>
                </c:pt>
                <c:pt idx="1549">
                  <c:v>154.89999999999549</c:v>
                </c:pt>
                <c:pt idx="1550">
                  <c:v>154.99999999999548</c:v>
                </c:pt>
                <c:pt idx="1551">
                  <c:v>155.09999999999548</c:v>
                </c:pt>
                <c:pt idx="1552">
                  <c:v>155.19999999999547</c:v>
                </c:pt>
                <c:pt idx="1553">
                  <c:v>155.29999999999546</c:v>
                </c:pt>
                <c:pt idx="1554">
                  <c:v>155.39999999999546</c:v>
                </c:pt>
                <c:pt idx="1555">
                  <c:v>155.49999999999545</c:v>
                </c:pt>
                <c:pt idx="1556">
                  <c:v>155.59999999999545</c:v>
                </c:pt>
                <c:pt idx="1557">
                  <c:v>155.69999999999544</c:v>
                </c:pt>
                <c:pt idx="1558">
                  <c:v>155.79999999999544</c:v>
                </c:pt>
                <c:pt idx="1559">
                  <c:v>155.89999999999543</c:v>
                </c:pt>
                <c:pt idx="1560">
                  <c:v>155.99999999999542</c:v>
                </c:pt>
                <c:pt idx="1561">
                  <c:v>156.09999999999542</c:v>
                </c:pt>
                <c:pt idx="1562">
                  <c:v>156.19999999999541</c:v>
                </c:pt>
                <c:pt idx="1563">
                  <c:v>156.29999999999541</c:v>
                </c:pt>
                <c:pt idx="1564">
                  <c:v>156.3999999999954</c:v>
                </c:pt>
                <c:pt idx="1565">
                  <c:v>156.4999999999954</c:v>
                </c:pt>
                <c:pt idx="1566">
                  <c:v>156.59999999999539</c:v>
                </c:pt>
                <c:pt idx="1567">
                  <c:v>156.69999999999538</c:v>
                </c:pt>
                <c:pt idx="1568">
                  <c:v>156.79999999999538</c:v>
                </c:pt>
                <c:pt idx="1569">
                  <c:v>156.89999999999537</c:v>
                </c:pt>
                <c:pt idx="1570">
                  <c:v>156.99999999999537</c:v>
                </c:pt>
                <c:pt idx="1571">
                  <c:v>157.09999999999536</c:v>
                </c:pt>
                <c:pt idx="1572">
                  <c:v>157.19999999999536</c:v>
                </c:pt>
                <c:pt idx="1573">
                  <c:v>157.29999999999535</c:v>
                </c:pt>
                <c:pt idx="1574">
                  <c:v>157.39999999999534</c:v>
                </c:pt>
                <c:pt idx="1575">
                  <c:v>157.49999999999534</c:v>
                </c:pt>
                <c:pt idx="1576">
                  <c:v>157.59999999999533</c:v>
                </c:pt>
                <c:pt idx="1577">
                  <c:v>157.69999999999533</c:v>
                </c:pt>
                <c:pt idx="1578">
                  <c:v>157.79999999999532</c:v>
                </c:pt>
                <c:pt idx="1579">
                  <c:v>157.89999999999532</c:v>
                </c:pt>
                <c:pt idx="1580">
                  <c:v>157.99999999999531</c:v>
                </c:pt>
                <c:pt idx="1581">
                  <c:v>158.0999999999953</c:v>
                </c:pt>
                <c:pt idx="1582">
                  <c:v>158.1999999999953</c:v>
                </c:pt>
                <c:pt idx="1583">
                  <c:v>158.29999999999529</c:v>
                </c:pt>
                <c:pt idx="1584">
                  <c:v>158.39999999999529</c:v>
                </c:pt>
                <c:pt idx="1585">
                  <c:v>158.49999999999528</c:v>
                </c:pt>
                <c:pt idx="1586">
                  <c:v>158.59999999999528</c:v>
                </c:pt>
                <c:pt idx="1587">
                  <c:v>158.69999999999527</c:v>
                </c:pt>
                <c:pt idx="1588">
                  <c:v>158.79999999999526</c:v>
                </c:pt>
                <c:pt idx="1589">
                  <c:v>158.89999999999526</c:v>
                </c:pt>
                <c:pt idx="1590">
                  <c:v>158.99999999999525</c:v>
                </c:pt>
                <c:pt idx="1591">
                  <c:v>159.09999999999525</c:v>
                </c:pt>
                <c:pt idx="1592">
                  <c:v>159.19999999999524</c:v>
                </c:pt>
                <c:pt idx="1593">
                  <c:v>159.29999999999524</c:v>
                </c:pt>
                <c:pt idx="1594">
                  <c:v>159.39999999999523</c:v>
                </c:pt>
                <c:pt idx="1595">
                  <c:v>159.49999999999523</c:v>
                </c:pt>
                <c:pt idx="1596">
                  <c:v>159.59999999999522</c:v>
                </c:pt>
                <c:pt idx="1597">
                  <c:v>159.69999999999521</c:v>
                </c:pt>
                <c:pt idx="1598">
                  <c:v>159.79999999999521</c:v>
                </c:pt>
                <c:pt idx="1599">
                  <c:v>159.8999999999952</c:v>
                </c:pt>
                <c:pt idx="1600">
                  <c:v>159.9999999999952</c:v>
                </c:pt>
                <c:pt idx="1601">
                  <c:v>160.09999999999519</c:v>
                </c:pt>
                <c:pt idx="1602">
                  <c:v>160.19999999999519</c:v>
                </c:pt>
                <c:pt idx="1603">
                  <c:v>160.29999999999518</c:v>
                </c:pt>
                <c:pt idx="1604">
                  <c:v>160.39999999999517</c:v>
                </c:pt>
                <c:pt idx="1605">
                  <c:v>160.49999999999517</c:v>
                </c:pt>
                <c:pt idx="1606">
                  <c:v>160.59999999999516</c:v>
                </c:pt>
                <c:pt idx="1607">
                  <c:v>160.69999999999516</c:v>
                </c:pt>
                <c:pt idx="1608">
                  <c:v>160.79999999999515</c:v>
                </c:pt>
                <c:pt idx="1609">
                  <c:v>160.89999999999515</c:v>
                </c:pt>
                <c:pt idx="1610">
                  <c:v>160.99999999999514</c:v>
                </c:pt>
                <c:pt idx="1611">
                  <c:v>161.09999999999513</c:v>
                </c:pt>
                <c:pt idx="1612">
                  <c:v>161.19999999999513</c:v>
                </c:pt>
                <c:pt idx="1613">
                  <c:v>161.29999999999512</c:v>
                </c:pt>
                <c:pt idx="1614">
                  <c:v>161.39999999999512</c:v>
                </c:pt>
                <c:pt idx="1615">
                  <c:v>161.49999999999511</c:v>
                </c:pt>
                <c:pt idx="1616">
                  <c:v>161.59999999999511</c:v>
                </c:pt>
                <c:pt idx="1617">
                  <c:v>161.6999999999951</c:v>
                </c:pt>
                <c:pt idx="1618">
                  <c:v>161.79999999999509</c:v>
                </c:pt>
                <c:pt idx="1619">
                  <c:v>161.89999999999509</c:v>
                </c:pt>
                <c:pt idx="1620">
                  <c:v>161.99999999999508</c:v>
                </c:pt>
                <c:pt idx="1621">
                  <c:v>162.09999999999508</c:v>
                </c:pt>
                <c:pt idx="1622">
                  <c:v>162.19999999999507</c:v>
                </c:pt>
                <c:pt idx="1623">
                  <c:v>162.29999999999507</c:v>
                </c:pt>
                <c:pt idx="1624">
                  <c:v>162.39999999999506</c:v>
                </c:pt>
                <c:pt idx="1625">
                  <c:v>162.49999999999505</c:v>
                </c:pt>
                <c:pt idx="1626">
                  <c:v>162.59999999999505</c:v>
                </c:pt>
                <c:pt idx="1627">
                  <c:v>162.69999999999504</c:v>
                </c:pt>
                <c:pt idx="1628">
                  <c:v>162.79999999999504</c:v>
                </c:pt>
                <c:pt idx="1629">
                  <c:v>162.89999999999503</c:v>
                </c:pt>
                <c:pt idx="1630">
                  <c:v>162.99999999999503</c:v>
                </c:pt>
                <c:pt idx="1631">
                  <c:v>163.09999999999502</c:v>
                </c:pt>
                <c:pt idx="1632">
                  <c:v>163.19999999999501</c:v>
                </c:pt>
                <c:pt idx="1633">
                  <c:v>163.29999999999501</c:v>
                </c:pt>
                <c:pt idx="1634">
                  <c:v>163.399999999995</c:v>
                </c:pt>
                <c:pt idx="1635">
                  <c:v>163.499999999995</c:v>
                </c:pt>
                <c:pt idx="1636">
                  <c:v>163.59999999999499</c:v>
                </c:pt>
                <c:pt idx="1637">
                  <c:v>163.69999999999499</c:v>
                </c:pt>
                <c:pt idx="1638">
                  <c:v>163.79999999999498</c:v>
                </c:pt>
                <c:pt idx="1639">
                  <c:v>163.89999999999498</c:v>
                </c:pt>
                <c:pt idx="1640">
                  <c:v>163.99999999999497</c:v>
                </c:pt>
                <c:pt idx="1641">
                  <c:v>164.09999999999496</c:v>
                </c:pt>
                <c:pt idx="1642">
                  <c:v>164.19999999999496</c:v>
                </c:pt>
                <c:pt idx="1643">
                  <c:v>164.29999999999495</c:v>
                </c:pt>
                <c:pt idx="1644">
                  <c:v>164.39999999999495</c:v>
                </c:pt>
                <c:pt idx="1645">
                  <c:v>164.49999999999494</c:v>
                </c:pt>
                <c:pt idx="1646">
                  <c:v>164.59999999999494</c:v>
                </c:pt>
                <c:pt idx="1647">
                  <c:v>164.69999999999493</c:v>
                </c:pt>
                <c:pt idx="1648">
                  <c:v>164.79999999999492</c:v>
                </c:pt>
                <c:pt idx="1649">
                  <c:v>164.89999999999492</c:v>
                </c:pt>
                <c:pt idx="1650">
                  <c:v>164.99999999999491</c:v>
                </c:pt>
                <c:pt idx="1651">
                  <c:v>165.09999999999491</c:v>
                </c:pt>
                <c:pt idx="1652">
                  <c:v>165.1999999999949</c:v>
                </c:pt>
                <c:pt idx="1653">
                  <c:v>165.2999999999949</c:v>
                </c:pt>
                <c:pt idx="1654">
                  <c:v>165.39999999999489</c:v>
                </c:pt>
                <c:pt idx="1655">
                  <c:v>165.49999999999488</c:v>
                </c:pt>
                <c:pt idx="1656">
                  <c:v>165.59999999999488</c:v>
                </c:pt>
                <c:pt idx="1657">
                  <c:v>165.69999999999487</c:v>
                </c:pt>
                <c:pt idx="1658">
                  <c:v>165.79999999999487</c:v>
                </c:pt>
                <c:pt idx="1659">
                  <c:v>165.89999999999486</c:v>
                </c:pt>
                <c:pt idx="1660">
                  <c:v>165.99999999999486</c:v>
                </c:pt>
                <c:pt idx="1661">
                  <c:v>166.09999999999485</c:v>
                </c:pt>
                <c:pt idx="1662">
                  <c:v>166.19999999999484</c:v>
                </c:pt>
                <c:pt idx="1663">
                  <c:v>166.29999999999484</c:v>
                </c:pt>
                <c:pt idx="1664">
                  <c:v>166.39999999999483</c:v>
                </c:pt>
                <c:pt idx="1665">
                  <c:v>166.49999999999483</c:v>
                </c:pt>
                <c:pt idx="1666">
                  <c:v>166.59999999999482</c:v>
                </c:pt>
                <c:pt idx="1667">
                  <c:v>166.69999999999482</c:v>
                </c:pt>
                <c:pt idx="1668">
                  <c:v>166.79999999999481</c:v>
                </c:pt>
                <c:pt idx="1669">
                  <c:v>166.8999999999948</c:v>
                </c:pt>
                <c:pt idx="1670">
                  <c:v>166.9999999999948</c:v>
                </c:pt>
                <c:pt idx="1671">
                  <c:v>167.09999999999479</c:v>
                </c:pt>
                <c:pt idx="1672">
                  <c:v>167.19999999999479</c:v>
                </c:pt>
                <c:pt idx="1673">
                  <c:v>167.29999999999478</c:v>
                </c:pt>
                <c:pt idx="1674">
                  <c:v>167.39999999999478</c:v>
                </c:pt>
                <c:pt idx="1675">
                  <c:v>167.49999999999477</c:v>
                </c:pt>
                <c:pt idx="1676">
                  <c:v>167.59999999999476</c:v>
                </c:pt>
                <c:pt idx="1677">
                  <c:v>167.69999999999476</c:v>
                </c:pt>
                <c:pt idx="1678">
                  <c:v>167.79999999999475</c:v>
                </c:pt>
                <c:pt idx="1679">
                  <c:v>167.89999999999475</c:v>
                </c:pt>
                <c:pt idx="1680">
                  <c:v>167.99999999999474</c:v>
                </c:pt>
                <c:pt idx="1681">
                  <c:v>168.09999999999474</c:v>
                </c:pt>
                <c:pt idx="1682">
                  <c:v>168.19999999999473</c:v>
                </c:pt>
                <c:pt idx="1683">
                  <c:v>168.29999999999472</c:v>
                </c:pt>
                <c:pt idx="1684">
                  <c:v>168.39999999999472</c:v>
                </c:pt>
                <c:pt idx="1685">
                  <c:v>168.49999999999471</c:v>
                </c:pt>
                <c:pt idx="1686">
                  <c:v>168.59999999999471</c:v>
                </c:pt>
                <c:pt idx="1687">
                  <c:v>168.6999999999947</c:v>
                </c:pt>
                <c:pt idx="1688">
                  <c:v>168.7999999999947</c:v>
                </c:pt>
                <c:pt idx="1689">
                  <c:v>168.89999999999469</c:v>
                </c:pt>
                <c:pt idx="1690">
                  <c:v>168.99999999999469</c:v>
                </c:pt>
                <c:pt idx="1691">
                  <c:v>169.09999999999468</c:v>
                </c:pt>
                <c:pt idx="1692">
                  <c:v>169.19999999999467</c:v>
                </c:pt>
                <c:pt idx="1693">
                  <c:v>169.29999999999467</c:v>
                </c:pt>
                <c:pt idx="1694">
                  <c:v>169.39999999999466</c:v>
                </c:pt>
                <c:pt idx="1695">
                  <c:v>169.49999999999466</c:v>
                </c:pt>
                <c:pt idx="1696">
                  <c:v>169.59999999999465</c:v>
                </c:pt>
                <c:pt idx="1697">
                  <c:v>169.69999999999465</c:v>
                </c:pt>
                <c:pt idx="1698">
                  <c:v>169.79999999999464</c:v>
                </c:pt>
                <c:pt idx="1699">
                  <c:v>169.89999999999463</c:v>
                </c:pt>
                <c:pt idx="1700">
                  <c:v>169.99999999999463</c:v>
                </c:pt>
                <c:pt idx="1701">
                  <c:v>170.09999999999462</c:v>
                </c:pt>
                <c:pt idx="1702">
                  <c:v>170.19999999999462</c:v>
                </c:pt>
                <c:pt idx="1703">
                  <c:v>170.29999999999461</c:v>
                </c:pt>
                <c:pt idx="1704">
                  <c:v>170.39999999999461</c:v>
                </c:pt>
                <c:pt idx="1705">
                  <c:v>170.4999999999946</c:v>
                </c:pt>
                <c:pt idx="1706">
                  <c:v>170.59999999999459</c:v>
                </c:pt>
                <c:pt idx="1707">
                  <c:v>170.69999999999459</c:v>
                </c:pt>
                <c:pt idx="1708">
                  <c:v>170.79999999999458</c:v>
                </c:pt>
                <c:pt idx="1709">
                  <c:v>170.89999999999458</c:v>
                </c:pt>
                <c:pt idx="1710">
                  <c:v>170.99999999999457</c:v>
                </c:pt>
                <c:pt idx="1711">
                  <c:v>171.09999999999457</c:v>
                </c:pt>
                <c:pt idx="1712">
                  <c:v>171.19999999999456</c:v>
                </c:pt>
                <c:pt idx="1713">
                  <c:v>171.29999999999455</c:v>
                </c:pt>
                <c:pt idx="1714">
                  <c:v>171.39999999999455</c:v>
                </c:pt>
                <c:pt idx="1715">
                  <c:v>171.49999999999454</c:v>
                </c:pt>
                <c:pt idx="1716">
                  <c:v>171.59999999999454</c:v>
                </c:pt>
                <c:pt idx="1717">
                  <c:v>171.69999999999453</c:v>
                </c:pt>
                <c:pt idx="1718">
                  <c:v>171.79999999999453</c:v>
                </c:pt>
                <c:pt idx="1719">
                  <c:v>171.89999999999452</c:v>
                </c:pt>
                <c:pt idx="1720">
                  <c:v>171.99999999999451</c:v>
                </c:pt>
                <c:pt idx="1721">
                  <c:v>172.09999999999451</c:v>
                </c:pt>
                <c:pt idx="1722">
                  <c:v>172.1999999999945</c:v>
                </c:pt>
                <c:pt idx="1723">
                  <c:v>172.2999999999945</c:v>
                </c:pt>
                <c:pt idx="1724">
                  <c:v>172.39999999999449</c:v>
                </c:pt>
                <c:pt idx="1725">
                  <c:v>172.49999999999449</c:v>
                </c:pt>
                <c:pt idx="1726">
                  <c:v>172.59999999999448</c:v>
                </c:pt>
                <c:pt idx="1727">
                  <c:v>172.69999999999447</c:v>
                </c:pt>
                <c:pt idx="1728">
                  <c:v>172.79999999999447</c:v>
                </c:pt>
                <c:pt idx="1729">
                  <c:v>172.89999999999446</c:v>
                </c:pt>
                <c:pt idx="1730">
                  <c:v>172.99999999999446</c:v>
                </c:pt>
                <c:pt idx="1731">
                  <c:v>173.09999999999445</c:v>
                </c:pt>
                <c:pt idx="1732">
                  <c:v>173.19999999999445</c:v>
                </c:pt>
                <c:pt idx="1733">
                  <c:v>173.29999999999444</c:v>
                </c:pt>
                <c:pt idx="1734">
                  <c:v>173.39999999999444</c:v>
                </c:pt>
                <c:pt idx="1735">
                  <c:v>173.49999999999443</c:v>
                </c:pt>
                <c:pt idx="1736">
                  <c:v>173.59999999999442</c:v>
                </c:pt>
                <c:pt idx="1737">
                  <c:v>173.69999999999442</c:v>
                </c:pt>
                <c:pt idx="1738">
                  <c:v>173.79999999999441</c:v>
                </c:pt>
                <c:pt idx="1739">
                  <c:v>173.89999999999441</c:v>
                </c:pt>
                <c:pt idx="1740">
                  <c:v>173.9999999999944</c:v>
                </c:pt>
                <c:pt idx="1741">
                  <c:v>174.0999999999944</c:v>
                </c:pt>
                <c:pt idx="1742">
                  <c:v>174.19999999999439</c:v>
                </c:pt>
                <c:pt idx="1743">
                  <c:v>174.29999999999438</c:v>
                </c:pt>
                <c:pt idx="1744">
                  <c:v>174.39999999999438</c:v>
                </c:pt>
                <c:pt idx="1745">
                  <c:v>174.49999999999437</c:v>
                </c:pt>
                <c:pt idx="1746">
                  <c:v>174.59999999999437</c:v>
                </c:pt>
                <c:pt idx="1747">
                  <c:v>174.69999999999436</c:v>
                </c:pt>
                <c:pt idx="1748">
                  <c:v>174.79999999999436</c:v>
                </c:pt>
                <c:pt idx="1749">
                  <c:v>174.89999999999435</c:v>
                </c:pt>
                <c:pt idx="1750">
                  <c:v>174.99999999999434</c:v>
                </c:pt>
                <c:pt idx="1751">
                  <c:v>175.09999999999434</c:v>
                </c:pt>
                <c:pt idx="1752">
                  <c:v>175.19999999999433</c:v>
                </c:pt>
                <c:pt idx="1753">
                  <c:v>175.29999999999433</c:v>
                </c:pt>
                <c:pt idx="1754">
                  <c:v>175.39999999999432</c:v>
                </c:pt>
                <c:pt idx="1755">
                  <c:v>175.49999999999432</c:v>
                </c:pt>
                <c:pt idx="1756">
                  <c:v>175.59999999999431</c:v>
                </c:pt>
                <c:pt idx="1757">
                  <c:v>175.6999999999943</c:v>
                </c:pt>
                <c:pt idx="1758">
                  <c:v>175.7999999999943</c:v>
                </c:pt>
                <c:pt idx="1759">
                  <c:v>175.89999999999429</c:v>
                </c:pt>
                <c:pt idx="1760">
                  <c:v>175.99999999999429</c:v>
                </c:pt>
                <c:pt idx="1761">
                  <c:v>176.09999999999428</c:v>
                </c:pt>
                <c:pt idx="1762">
                  <c:v>176.19999999999428</c:v>
                </c:pt>
                <c:pt idx="1763">
                  <c:v>176.29999999999427</c:v>
                </c:pt>
                <c:pt idx="1764">
                  <c:v>176.39999999999426</c:v>
                </c:pt>
                <c:pt idx="1765">
                  <c:v>176.49999999999426</c:v>
                </c:pt>
                <c:pt idx="1766">
                  <c:v>176.59999999999425</c:v>
                </c:pt>
                <c:pt idx="1767">
                  <c:v>176.69999999999425</c:v>
                </c:pt>
                <c:pt idx="1768">
                  <c:v>176.79999999999424</c:v>
                </c:pt>
                <c:pt idx="1769">
                  <c:v>176.89999999999424</c:v>
                </c:pt>
                <c:pt idx="1770">
                  <c:v>176.99999999999423</c:v>
                </c:pt>
                <c:pt idx="1771">
                  <c:v>177.09999999999422</c:v>
                </c:pt>
                <c:pt idx="1772">
                  <c:v>177.19999999999422</c:v>
                </c:pt>
                <c:pt idx="1773">
                  <c:v>177.29999999999421</c:v>
                </c:pt>
                <c:pt idx="1774">
                  <c:v>177.39999999999421</c:v>
                </c:pt>
                <c:pt idx="1775">
                  <c:v>177.4999999999942</c:v>
                </c:pt>
                <c:pt idx="1776">
                  <c:v>177.5999999999942</c:v>
                </c:pt>
                <c:pt idx="1777">
                  <c:v>177.69999999999419</c:v>
                </c:pt>
                <c:pt idx="1778">
                  <c:v>177.79999999999418</c:v>
                </c:pt>
                <c:pt idx="1779">
                  <c:v>177.89999999999418</c:v>
                </c:pt>
                <c:pt idx="1780">
                  <c:v>177.99999999999417</c:v>
                </c:pt>
                <c:pt idx="1781">
                  <c:v>178.09999999999417</c:v>
                </c:pt>
                <c:pt idx="1782">
                  <c:v>178.19999999999416</c:v>
                </c:pt>
                <c:pt idx="1783">
                  <c:v>178.29999999999416</c:v>
                </c:pt>
                <c:pt idx="1784">
                  <c:v>178.39999999999415</c:v>
                </c:pt>
                <c:pt idx="1785">
                  <c:v>178.49999999999415</c:v>
                </c:pt>
                <c:pt idx="1786">
                  <c:v>178.59999999999414</c:v>
                </c:pt>
                <c:pt idx="1787">
                  <c:v>178.69999999999413</c:v>
                </c:pt>
                <c:pt idx="1788">
                  <c:v>178.79999999999413</c:v>
                </c:pt>
                <c:pt idx="1789">
                  <c:v>178.89999999999412</c:v>
                </c:pt>
                <c:pt idx="1790">
                  <c:v>178.99999999999412</c:v>
                </c:pt>
                <c:pt idx="1791">
                  <c:v>179.09999999999411</c:v>
                </c:pt>
                <c:pt idx="1792">
                  <c:v>179.19999999999411</c:v>
                </c:pt>
                <c:pt idx="1793">
                  <c:v>179.2999999999941</c:v>
                </c:pt>
                <c:pt idx="1794">
                  <c:v>179.39999999999409</c:v>
                </c:pt>
                <c:pt idx="1795">
                  <c:v>179.49999999999409</c:v>
                </c:pt>
                <c:pt idx="1796">
                  <c:v>179.59999999999408</c:v>
                </c:pt>
                <c:pt idx="1797">
                  <c:v>179.69999999999408</c:v>
                </c:pt>
                <c:pt idx="1798">
                  <c:v>179.79999999999407</c:v>
                </c:pt>
                <c:pt idx="1799">
                  <c:v>179.89999999999407</c:v>
                </c:pt>
                <c:pt idx="1800">
                  <c:v>179.99999999999406</c:v>
                </c:pt>
                <c:pt idx="1801">
                  <c:v>180.09999999999405</c:v>
                </c:pt>
                <c:pt idx="1802">
                  <c:v>180.19999999999405</c:v>
                </c:pt>
                <c:pt idx="1803">
                  <c:v>180.29999999999404</c:v>
                </c:pt>
                <c:pt idx="1804">
                  <c:v>180.39999999999404</c:v>
                </c:pt>
                <c:pt idx="1805">
                  <c:v>180.49999999999403</c:v>
                </c:pt>
                <c:pt idx="1806">
                  <c:v>180.59999999999403</c:v>
                </c:pt>
                <c:pt idx="1807">
                  <c:v>180.69999999999402</c:v>
                </c:pt>
                <c:pt idx="1808">
                  <c:v>180.79999999999401</c:v>
                </c:pt>
                <c:pt idx="1809">
                  <c:v>180.89999999999401</c:v>
                </c:pt>
                <c:pt idx="1810">
                  <c:v>180.999999999994</c:v>
                </c:pt>
                <c:pt idx="1811">
                  <c:v>181.099999999994</c:v>
                </c:pt>
                <c:pt idx="1812">
                  <c:v>181.19999999999399</c:v>
                </c:pt>
                <c:pt idx="1813">
                  <c:v>181.29999999999399</c:v>
                </c:pt>
                <c:pt idx="1814">
                  <c:v>181.39999999999398</c:v>
                </c:pt>
                <c:pt idx="1815">
                  <c:v>181.49999999999397</c:v>
                </c:pt>
                <c:pt idx="1816">
                  <c:v>181.59999999999397</c:v>
                </c:pt>
                <c:pt idx="1817">
                  <c:v>181.69999999999396</c:v>
                </c:pt>
                <c:pt idx="1818">
                  <c:v>181.79999999999396</c:v>
                </c:pt>
                <c:pt idx="1819">
                  <c:v>181.89999999999395</c:v>
                </c:pt>
                <c:pt idx="1820">
                  <c:v>181.99999999999395</c:v>
                </c:pt>
                <c:pt idx="1821">
                  <c:v>182.09999999999394</c:v>
                </c:pt>
                <c:pt idx="1822">
                  <c:v>182.19999999999393</c:v>
                </c:pt>
                <c:pt idx="1823">
                  <c:v>182.29999999999393</c:v>
                </c:pt>
                <c:pt idx="1824">
                  <c:v>182.39999999999392</c:v>
                </c:pt>
                <c:pt idx="1825">
                  <c:v>182.49999999999392</c:v>
                </c:pt>
                <c:pt idx="1826">
                  <c:v>182.59999999999391</c:v>
                </c:pt>
                <c:pt idx="1827">
                  <c:v>182.69999999999391</c:v>
                </c:pt>
                <c:pt idx="1828">
                  <c:v>182.7999999999939</c:v>
                </c:pt>
                <c:pt idx="1829">
                  <c:v>182.8999999999939</c:v>
                </c:pt>
                <c:pt idx="1830">
                  <c:v>182.99999999999389</c:v>
                </c:pt>
                <c:pt idx="1831">
                  <c:v>183.09999999999388</c:v>
                </c:pt>
                <c:pt idx="1832">
                  <c:v>183.19999999999388</c:v>
                </c:pt>
                <c:pt idx="1833">
                  <c:v>183.29999999999387</c:v>
                </c:pt>
                <c:pt idx="1834">
                  <c:v>183.39999999999387</c:v>
                </c:pt>
                <c:pt idx="1835">
                  <c:v>183.49999999999386</c:v>
                </c:pt>
                <c:pt idx="1836">
                  <c:v>183.59999999999386</c:v>
                </c:pt>
                <c:pt idx="1837">
                  <c:v>183.69999999999385</c:v>
                </c:pt>
                <c:pt idx="1838">
                  <c:v>183.79999999999384</c:v>
                </c:pt>
                <c:pt idx="1839">
                  <c:v>183.89999999999384</c:v>
                </c:pt>
                <c:pt idx="1840">
                  <c:v>183.99999999999383</c:v>
                </c:pt>
                <c:pt idx="1841">
                  <c:v>184.09999999999383</c:v>
                </c:pt>
                <c:pt idx="1842">
                  <c:v>184.19999999999382</c:v>
                </c:pt>
                <c:pt idx="1843">
                  <c:v>184.29999999999382</c:v>
                </c:pt>
                <c:pt idx="1844">
                  <c:v>184.39999999999381</c:v>
                </c:pt>
                <c:pt idx="1845">
                  <c:v>184.4999999999938</c:v>
                </c:pt>
                <c:pt idx="1846">
                  <c:v>184.5999999999938</c:v>
                </c:pt>
                <c:pt idx="1847">
                  <c:v>184.69999999999379</c:v>
                </c:pt>
                <c:pt idx="1848">
                  <c:v>184.79999999999379</c:v>
                </c:pt>
                <c:pt idx="1849">
                  <c:v>184.89999999999378</c:v>
                </c:pt>
                <c:pt idx="1850">
                  <c:v>184.99999999999378</c:v>
                </c:pt>
                <c:pt idx="1851">
                  <c:v>185.09999999999377</c:v>
                </c:pt>
                <c:pt idx="1852">
                  <c:v>185.19999999999376</c:v>
                </c:pt>
                <c:pt idx="1853">
                  <c:v>185.29999999999376</c:v>
                </c:pt>
                <c:pt idx="1854">
                  <c:v>185.39999999999375</c:v>
                </c:pt>
                <c:pt idx="1855">
                  <c:v>185.49999999999375</c:v>
                </c:pt>
                <c:pt idx="1856">
                  <c:v>185.59999999999374</c:v>
                </c:pt>
                <c:pt idx="1857">
                  <c:v>185.69999999999374</c:v>
                </c:pt>
                <c:pt idx="1858">
                  <c:v>185.79999999999373</c:v>
                </c:pt>
                <c:pt idx="1859">
                  <c:v>185.89999999999372</c:v>
                </c:pt>
                <c:pt idx="1860">
                  <c:v>185.99999999999372</c:v>
                </c:pt>
                <c:pt idx="1861">
                  <c:v>186.09999999999371</c:v>
                </c:pt>
                <c:pt idx="1862">
                  <c:v>186.19999999999371</c:v>
                </c:pt>
                <c:pt idx="1863">
                  <c:v>186.2999999999937</c:v>
                </c:pt>
                <c:pt idx="1864">
                  <c:v>186.3999999999937</c:v>
                </c:pt>
                <c:pt idx="1865">
                  <c:v>186.49999999999369</c:v>
                </c:pt>
                <c:pt idx="1866">
                  <c:v>186.59999999999368</c:v>
                </c:pt>
                <c:pt idx="1867">
                  <c:v>186.69999999999368</c:v>
                </c:pt>
                <c:pt idx="1868">
                  <c:v>186.79999999999367</c:v>
                </c:pt>
                <c:pt idx="1869">
                  <c:v>186.89999999999367</c:v>
                </c:pt>
                <c:pt idx="1870">
                  <c:v>186.99999999999366</c:v>
                </c:pt>
                <c:pt idx="1871">
                  <c:v>187.09999999999366</c:v>
                </c:pt>
                <c:pt idx="1872">
                  <c:v>187.19999999999365</c:v>
                </c:pt>
                <c:pt idx="1873">
                  <c:v>187.29999999999364</c:v>
                </c:pt>
                <c:pt idx="1874">
                  <c:v>187.39999999999364</c:v>
                </c:pt>
                <c:pt idx="1875">
                  <c:v>187.49999999999363</c:v>
                </c:pt>
                <c:pt idx="1876">
                  <c:v>187.59999999999363</c:v>
                </c:pt>
                <c:pt idx="1877">
                  <c:v>187.69999999999362</c:v>
                </c:pt>
                <c:pt idx="1878">
                  <c:v>187.79999999999362</c:v>
                </c:pt>
                <c:pt idx="1879">
                  <c:v>187.89999999999361</c:v>
                </c:pt>
                <c:pt idx="1880">
                  <c:v>187.99999999999361</c:v>
                </c:pt>
                <c:pt idx="1881">
                  <c:v>188.0999999999936</c:v>
                </c:pt>
                <c:pt idx="1882">
                  <c:v>188.19999999999359</c:v>
                </c:pt>
                <c:pt idx="1883">
                  <c:v>188.29999999999359</c:v>
                </c:pt>
                <c:pt idx="1884">
                  <c:v>188.39999999999358</c:v>
                </c:pt>
                <c:pt idx="1885">
                  <c:v>188.49999999999358</c:v>
                </c:pt>
                <c:pt idx="1886">
                  <c:v>188.59999999999357</c:v>
                </c:pt>
                <c:pt idx="1887">
                  <c:v>188.69999999999357</c:v>
                </c:pt>
                <c:pt idx="1888">
                  <c:v>188.79999999999356</c:v>
                </c:pt>
                <c:pt idx="1889">
                  <c:v>188.89999999999355</c:v>
                </c:pt>
                <c:pt idx="1890">
                  <c:v>188.99999999999355</c:v>
                </c:pt>
                <c:pt idx="1891">
                  <c:v>189.09999999999354</c:v>
                </c:pt>
                <c:pt idx="1892">
                  <c:v>189.19999999999354</c:v>
                </c:pt>
                <c:pt idx="1893">
                  <c:v>189.29999999999353</c:v>
                </c:pt>
                <c:pt idx="1894">
                  <c:v>189.39999999999353</c:v>
                </c:pt>
                <c:pt idx="1895">
                  <c:v>189.49999999999352</c:v>
                </c:pt>
                <c:pt idx="1896">
                  <c:v>189.59999999999351</c:v>
                </c:pt>
                <c:pt idx="1897">
                  <c:v>189.69999999999351</c:v>
                </c:pt>
                <c:pt idx="1898">
                  <c:v>189.7999999999935</c:v>
                </c:pt>
                <c:pt idx="1899">
                  <c:v>189.8999999999935</c:v>
                </c:pt>
                <c:pt idx="1900">
                  <c:v>189.99999999999349</c:v>
                </c:pt>
                <c:pt idx="1901">
                  <c:v>190.09999999999349</c:v>
                </c:pt>
                <c:pt idx="1902">
                  <c:v>190.19999999999348</c:v>
                </c:pt>
                <c:pt idx="1903">
                  <c:v>190.29999999999347</c:v>
                </c:pt>
                <c:pt idx="1904">
                  <c:v>190.39999999999347</c:v>
                </c:pt>
                <c:pt idx="1905">
                  <c:v>190.49999999999346</c:v>
                </c:pt>
                <c:pt idx="1906">
                  <c:v>190.59999999999346</c:v>
                </c:pt>
                <c:pt idx="1907">
                  <c:v>190.69999999999345</c:v>
                </c:pt>
                <c:pt idx="1908">
                  <c:v>190.79999999999345</c:v>
                </c:pt>
                <c:pt idx="1909">
                  <c:v>190.89999999999344</c:v>
                </c:pt>
                <c:pt idx="1910">
                  <c:v>190.99999999999343</c:v>
                </c:pt>
                <c:pt idx="1911">
                  <c:v>191.09999999999343</c:v>
                </c:pt>
                <c:pt idx="1912">
                  <c:v>191.19999999999342</c:v>
                </c:pt>
                <c:pt idx="1913">
                  <c:v>191.29999999999342</c:v>
                </c:pt>
                <c:pt idx="1914">
                  <c:v>191.39999999999341</c:v>
                </c:pt>
                <c:pt idx="1915">
                  <c:v>191.49999999999341</c:v>
                </c:pt>
                <c:pt idx="1916">
                  <c:v>191.5999999999934</c:v>
                </c:pt>
                <c:pt idx="1917">
                  <c:v>191.69999999999339</c:v>
                </c:pt>
                <c:pt idx="1918">
                  <c:v>191.79999999999339</c:v>
                </c:pt>
                <c:pt idx="1919">
                  <c:v>191.89999999999338</c:v>
                </c:pt>
                <c:pt idx="1920">
                  <c:v>191.99999999999338</c:v>
                </c:pt>
                <c:pt idx="1921">
                  <c:v>192.09999999999337</c:v>
                </c:pt>
                <c:pt idx="1922">
                  <c:v>192.19999999999337</c:v>
                </c:pt>
                <c:pt idx="1923">
                  <c:v>192.29999999999336</c:v>
                </c:pt>
                <c:pt idx="1924">
                  <c:v>192.39999999999336</c:v>
                </c:pt>
                <c:pt idx="1925">
                  <c:v>192.49999999999335</c:v>
                </c:pt>
                <c:pt idx="1926">
                  <c:v>192.59999999999334</c:v>
                </c:pt>
                <c:pt idx="1927">
                  <c:v>192.69999999999334</c:v>
                </c:pt>
                <c:pt idx="1928">
                  <c:v>192.79999999999333</c:v>
                </c:pt>
                <c:pt idx="1929">
                  <c:v>192.89999999999333</c:v>
                </c:pt>
                <c:pt idx="1930">
                  <c:v>192.99999999999332</c:v>
                </c:pt>
                <c:pt idx="1931">
                  <c:v>193.09999999999332</c:v>
                </c:pt>
                <c:pt idx="1932">
                  <c:v>193.19999999999331</c:v>
                </c:pt>
                <c:pt idx="1933">
                  <c:v>193.2999999999933</c:v>
                </c:pt>
                <c:pt idx="1934">
                  <c:v>193.3999999999933</c:v>
                </c:pt>
                <c:pt idx="1935">
                  <c:v>193.49999999999329</c:v>
                </c:pt>
                <c:pt idx="1936">
                  <c:v>193.59999999999329</c:v>
                </c:pt>
                <c:pt idx="1937">
                  <c:v>193.69999999999328</c:v>
                </c:pt>
                <c:pt idx="1938">
                  <c:v>193.79999999999328</c:v>
                </c:pt>
                <c:pt idx="1939">
                  <c:v>193.89999999999327</c:v>
                </c:pt>
                <c:pt idx="1940">
                  <c:v>193.99999999999326</c:v>
                </c:pt>
                <c:pt idx="1941">
                  <c:v>194.09999999999326</c:v>
                </c:pt>
                <c:pt idx="1942">
                  <c:v>194.19999999999325</c:v>
                </c:pt>
                <c:pt idx="1943">
                  <c:v>194.29999999999325</c:v>
                </c:pt>
                <c:pt idx="1944">
                  <c:v>194.39999999999324</c:v>
                </c:pt>
                <c:pt idx="1945">
                  <c:v>194.49999999999324</c:v>
                </c:pt>
                <c:pt idx="1946">
                  <c:v>194.59999999999323</c:v>
                </c:pt>
                <c:pt idx="1947">
                  <c:v>194.69999999999322</c:v>
                </c:pt>
                <c:pt idx="1948">
                  <c:v>194.79999999999322</c:v>
                </c:pt>
                <c:pt idx="1949">
                  <c:v>194.89999999999321</c:v>
                </c:pt>
                <c:pt idx="1950">
                  <c:v>194.99999999999321</c:v>
                </c:pt>
                <c:pt idx="1951">
                  <c:v>195.0999999999932</c:v>
                </c:pt>
                <c:pt idx="1952">
                  <c:v>195.1999999999932</c:v>
                </c:pt>
                <c:pt idx="1953">
                  <c:v>195.29999999999319</c:v>
                </c:pt>
                <c:pt idx="1954">
                  <c:v>195.39999999999318</c:v>
                </c:pt>
                <c:pt idx="1955">
                  <c:v>195.49999999999318</c:v>
                </c:pt>
                <c:pt idx="1956">
                  <c:v>195.59999999999317</c:v>
                </c:pt>
                <c:pt idx="1957">
                  <c:v>195.69999999999317</c:v>
                </c:pt>
                <c:pt idx="1958">
                  <c:v>195.79999999999316</c:v>
                </c:pt>
                <c:pt idx="1959">
                  <c:v>195.89999999999316</c:v>
                </c:pt>
                <c:pt idx="1960">
                  <c:v>195.99999999999315</c:v>
                </c:pt>
                <c:pt idx="1961">
                  <c:v>196.09999999999314</c:v>
                </c:pt>
                <c:pt idx="1962">
                  <c:v>196.19999999999314</c:v>
                </c:pt>
                <c:pt idx="1963">
                  <c:v>196.29999999999313</c:v>
                </c:pt>
                <c:pt idx="1964">
                  <c:v>196.39999999999313</c:v>
                </c:pt>
                <c:pt idx="1965">
                  <c:v>196.49999999999312</c:v>
                </c:pt>
                <c:pt idx="1966">
                  <c:v>196.59999999999312</c:v>
                </c:pt>
                <c:pt idx="1967">
                  <c:v>196.69999999999311</c:v>
                </c:pt>
                <c:pt idx="1968">
                  <c:v>196.7999999999931</c:v>
                </c:pt>
                <c:pt idx="1969">
                  <c:v>196.8999999999931</c:v>
                </c:pt>
                <c:pt idx="1970">
                  <c:v>196.99999999999309</c:v>
                </c:pt>
                <c:pt idx="1971">
                  <c:v>197.09999999999309</c:v>
                </c:pt>
                <c:pt idx="1972">
                  <c:v>197.19999999999308</c:v>
                </c:pt>
                <c:pt idx="1973">
                  <c:v>197.29999999999308</c:v>
                </c:pt>
                <c:pt idx="1974">
                  <c:v>197.39999999999307</c:v>
                </c:pt>
                <c:pt idx="1975">
                  <c:v>197.49999999999307</c:v>
                </c:pt>
                <c:pt idx="1976">
                  <c:v>197.59999999999306</c:v>
                </c:pt>
                <c:pt idx="1977">
                  <c:v>197.69999999999305</c:v>
                </c:pt>
                <c:pt idx="1978">
                  <c:v>197.79999999999305</c:v>
                </c:pt>
                <c:pt idx="1979">
                  <c:v>197.89999999999304</c:v>
                </c:pt>
                <c:pt idx="1980">
                  <c:v>197.99999999999304</c:v>
                </c:pt>
                <c:pt idx="1981">
                  <c:v>198.09999999999303</c:v>
                </c:pt>
                <c:pt idx="1982">
                  <c:v>198.19999999999303</c:v>
                </c:pt>
                <c:pt idx="1983">
                  <c:v>198.29999999999302</c:v>
                </c:pt>
                <c:pt idx="1984">
                  <c:v>198.39999999999301</c:v>
                </c:pt>
                <c:pt idx="1985">
                  <c:v>198.49999999999301</c:v>
                </c:pt>
                <c:pt idx="1986">
                  <c:v>198.599999999993</c:v>
                </c:pt>
                <c:pt idx="1987">
                  <c:v>198.699999999993</c:v>
                </c:pt>
                <c:pt idx="1988">
                  <c:v>198.79999999999299</c:v>
                </c:pt>
                <c:pt idx="1989">
                  <c:v>198.89999999999299</c:v>
                </c:pt>
                <c:pt idx="1990">
                  <c:v>198.99999999999298</c:v>
                </c:pt>
                <c:pt idx="1991">
                  <c:v>199.09999999999297</c:v>
                </c:pt>
                <c:pt idx="1992">
                  <c:v>199.19999999999297</c:v>
                </c:pt>
                <c:pt idx="1993">
                  <c:v>199.29999999999296</c:v>
                </c:pt>
                <c:pt idx="1994">
                  <c:v>199.39999999999296</c:v>
                </c:pt>
                <c:pt idx="1995">
                  <c:v>199.49999999999295</c:v>
                </c:pt>
                <c:pt idx="1996">
                  <c:v>199.59999999999295</c:v>
                </c:pt>
                <c:pt idx="1997">
                  <c:v>199.69999999999294</c:v>
                </c:pt>
                <c:pt idx="1998">
                  <c:v>199.79999999999293</c:v>
                </c:pt>
                <c:pt idx="1999">
                  <c:v>199.89999999999293</c:v>
                </c:pt>
                <c:pt idx="2000">
                  <c:v>199.99999999999292</c:v>
                </c:pt>
                <c:pt idx="2001">
                  <c:v>200.09999999999292</c:v>
                </c:pt>
                <c:pt idx="2002">
                  <c:v>200.19999999999291</c:v>
                </c:pt>
                <c:pt idx="2003">
                  <c:v>200.29999999999291</c:v>
                </c:pt>
                <c:pt idx="2004">
                  <c:v>200.3999999999929</c:v>
                </c:pt>
                <c:pt idx="2005">
                  <c:v>200.49999999999289</c:v>
                </c:pt>
                <c:pt idx="2006">
                  <c:v>200.59999999999289</c:v>
                </c:pt>
                <c:pt idx="2007">
                  <c:v>200.69999999999288</c:v>
                </c:pt>
                <c:pt idx="2008">
                  <c:v>200.79999999999288</c:v>
                </c:pt>
                <c:pt idx="2009">
                  <c:v>200.89999999999287</c:v>
                </c:pt>
                <c:pt idx="2010">
                  <c:v>200.99999999999287</c:v>
                </c:pt>
                <c:pt idx="2011">
                  <c:v>201.09999999999286</c:v>
                </c:pt>
                <c:pt idx="2012">
                  <c:v>201.19999999999285</c:v>
                </c:pt>
                <c:pt idx="2013">
                  <c:v>201.29999999999285</c:v>
                </c:pt>
                <c:pt idx="2014">
                  <c:v>201.39999999999284</c:v>
                </c:pt>
                <c:pt idx="2015">
                  <c:v>201.49999999999284</c:v>
                </c:pt>
                <c:pt idx="2016">
                  <c:v>201.59999999999283</c:v>
                </c:pt>
                <c:pt idx="2017">
                  <c:v>201.69999999999283</c:v>
                </c:pt>
                <c:pt idx="2018">
                  <c:v>201.79999999999282</c:v>
                </c:pt>
                <c:pt idx="2019">
                  <c:v>201.89999999999281</c:v>
                </c:pt>
                <c:pt idx="2020">
                  <c:v>201.99999999999281</c:v>
                </c:pt>
                <c:pt idx="2021">
                  <c:v>202.0999999999928</c:v>
                </c:pt>
                <c:pt idx="2022">
                  <c:v>202.1999999999928</c:v>
                </c:pt>
                <c:pt idx="2023">
                  <c:v>202.29999999999279</c:v>
                </c:pt>
                <c:pt idx="2024">
                  <c:v>202.39999999999279</c:v>
                </c:pt>
                <c:pt idx="2025">
                  <c:v>202.49999999999278</c:v>
                </c:pt>
                <c:pt idx="2026">
                  <c:v>202.59999999999278</c:v>
                </c:pt>
                <c:pt idx="2027">
                  <c:v>202.69999999999277</c:v>
                </c:pt>
                <c:pt idx="2028">
                  <c:v>202.79999999999276</c:v>
                </c:pt>
                <c:pt idx="2029">
                  <c:v>202.89999999999276</c:v>
                </c:pt>
                <c:pt idx="2030">
                  <c:v>202.99999999999275</c:v>
                </c:pt>
                <c:pt idx="2031">
                  <c:v>203.09999999999275</c:v>
                </c:pt>
                <c:pt idx="2032">
                  <c:v>203.19999999999274</c:v>
                </c:pt>
                <c:pt idx="2033">
                  <c:v>203.29999999999274</c:v>
                </c:pt>
                <c:pt idx="2034">
                  <c:v>203.39999999999273</c:v>
                </c:pt>
                <c:pt idx="2035">
                  <c:v>203.49999999999272</c:v>
                </c:pt>
                <c:pt idx="2036">
                  <c:v>203.59999999999272</c:v>
                </c:pt>
                <c:pt idx="2037">
                  <c:v>203.69999999999271</c:v>
                </c:pt>
                <c:pt idx="2038">
                  <c:v>203.79999999999271</c:v>
                </c:pt>
                <c:pt idx="2039">
                  <c:v>203.8999999999927</c:v>
                </c:pt>
                <c:pt idx="2040">
                  <c:v>203.9999999999927</c:v>
                </c:pt>
                <c:pt idx="2041">
                  <c:v>204.09999999999269</c:v>
                </c:pt>
                <c:pt idx="2042">
                  <c:v>204.19999999999268</c:v>
                </c:pt>
                <c:pt idx="2043">
                  <c:v>204.29999999999268</c:v>
                </c:pt>
                <c:pt idx="2044">
                  <c:v>204.39999999999267</c:v>
                </c:pt>
                <c:pt idx="2045">
                  <c:v>204.49999999999267</c:v>
                </c:pt>
                <c:pt idx="2046">
                  <c:v>204.59999999999266</c:v>
                </c:pt>
                <c:pt idx="2047">
                  <c:v>204.69999999999266</c:v>
                </c:pt>
                <c:pt idx="2048">
                  <c:v>204.79999999999265</c:v>
                </c:pt>
                <c:pt idx="2049">
                  <c:v>204.89999999999264</c:v>
                </c:pt>
                <c:pt idx="2050">
                  <c:v>204.99999999999264</c:v>
                </c:pt>
                <c:pt idx="2051">
                  <c:v>205.09999999999263</c:v>
                </c:pt>
                <c:pt idx="2052">
                  <c:v>205.19999999999263</c:v>
                </c:pt>
                <c:pt idx="2053">
                  <c:v>205.29999999999262</c:v>
                </c:pt>
                <c:pt idx="2054">
                  <c:v>205.39999999999262</c:v>
                </c:pt>
                <c:pt idx="2055">
                  <c:v>205.49999999999261</c:v>
                </c:pt>
                <c:pt idx="2056">
                  <c:v>205.5999999999926</c:v>
                </c:pt>
                <c:pt idx="2057">
                  <c:v>205.6999999999926</c:v>
                </c:pt>
                <c:pt idx="2058">
                  <c:v>205.79999999999259</c:v>
                </c:pt>
                <c:pt idx="2059">
                  <c:v>205.89999999999259</c:v>
                </c:pt>
                <c:pt idx="2060">
                  <c:v>205.99999999999258</c:v>
                </c:pt>
                <c:pt idx="2061">
                  <c:v>206.09999999999258</c:v>
                </c:pt>
                <c:pt idx="2062">
                  <c:v>206.19999999999257</c:v>
                </c:pt>
                <c:pt idx="2063">
                  <c:v>206.29999999999256</c:v>
                </c:pt>
                <c:pt idx="2064">
                  <c:v>206.39999999999256</c:v>
                </c:pt>
                <c:pt idx="2065">
                  <c:v>206.49999999999255</c:v>
                </c:pt>
                <c:pt idx="2066">
                  <c:v>206.59999999999255</c:v>
                </c:pt>
                <c:pt idx="2067">
                  <c:v>206.69999999999254</c:v>
                </c:pt>
                <c:pt idx="2068">
                  <c:v>206.79999999999254</c:v>
                </c:pt>
                <c:pt idx="2069">
                  <c:v>206.89999999999253</c:v>
                </c:pt>
                <c:pt idx="2070">
                  <c:v>206.99999999999253</c:v>
                </c:pt>
                <c:pt idx="2071">
                  <c:v>207.09999999999252</c:v>
                </c:pt>
                <c:pt idx="2072">
                  <c:v>207.19999999999251</c:v>
                </c:pt>
                <c:pt idx="2073">
                  <c:v>207.29999999999251</c:v>
                </c:pt>
                <c:pt idx="2074">
                  <c:v>207.3999999999925</c:v>
                </c:pt>
                <c:pt idx="2075">
                  <c:v>207.4999999999925</c:v>
                </c:pt>
                <c:pt idx="2076">
                  <c:v>207.59999999999249</c:v>
                </c:pt>
                <c:pt idx="2077">
                  <c:v>207.69999999999249</c:v>
                </c:pt>
                <c:pt idx="2078">
                  <c:v>207.79999999999248</c:v>
                </c:pt>
                <c:pt idx="2079">
                  <c:v>207.89999999999247</c:v>
                </c:pt>
                <c:pt idx="2080">
                  <c:v>207.99999999999247</c:v>
                </c:pt>
                <c:pt idx="2081">
                  <c:v>208.09999999999246</c:v>
                </c:pt>
                <c:pt idx="2082">
                  <c:v>208.19999999999246</c:v>
                </c:pt>
                <c:pt idx="2083">
                  <c:v>208.29999999999245</c:v>
                </c:pt>
                <c:pt idx="2084">
                  <c:v>208.39999999999245</c:v>
                </c:pt>
                <c:pt idx="2085">
                  <c:v>208.49999999999244</c:v>
                </c:pt>
                <c:pt idx="2086">
                  <c:v>208.59999999999243</c:v>
                </c:pt>
                <c:pt idx="2087">
                  <c:v>208.69999999999243</c:v>
                </c:pt>
                <c:pt idx="2088">
                  <c:v>208.79999999999242</c:v>
                </c:pt>
                <c:pt idx="2089">
                  <c:v>208.89999999999242</c:v>
                </c:pt>
                <c:pt idx="2090">
                  <c:v>208.99999999999241</c:v>
                </c:pt>
                <c:pt idx="2091">
                  <c:v>209.09999999999241</c:v>
                </c:pt>
                <c:pt idx="2092">
                  <c:v>209.1999999999924</c:v>
                </c:pt>
                <c:pt idx="2093">
                  <c:v>209.29999999999239</c:v>
                </c:pt>
                <c:pt idx="2094">
                  <c:v>209.39999999999239</c:v>
                </c:pt>
                <c:pt idx="2095">
                  <c:v>209.49999999999238</c:v>
                </c:pt>
                <c:pt idx="2096">
                  <c:v>209.59999999999238</c:v>
                </c:pt>
                <c:pt idx="2097">
                  <c:v>209.69999999999237</c:v>
                </c:pt>
                <c:pt idx="2098">
                  <c:v>209.79999999999237</c:v>
                </c:pt>
                <c:pt idx="2099">
                  <c:v>209.89999999999236</c:v>
                </c:pt>
                <c:pt idx="2100">
                  <c:v>209.99999999999235</c:v>
                </c:pt>
                <c:pt idx="2101">
                  <c:v>210.09999999999235</c:v>
                </c:pt>
                <c:pt idx="2102">
                  <c:v>210.19999999999234</c:v>
                </c:pt>
                <c:pt idx="2103">
                  <c:v>210.29999999999234</c:v>
                </c:pt>
                <c:pt idx="2104">
                  <c:v>210.39999999999233</c:v>
                </c:pt>
                <c:pt idx="2105">
                  <c:v>210.49999999999233</c:v>
                </c:pt>
                <c:pt idx="2106">
                  <c:v>210.59999999999232</c:v>
                </c:pt>
                <c:pt idx="2107">
                  <c:v>210.69999999999231</c:v>
                </c:pt>
                <c:pt idx="2108">
                  <c:v>210.79999999999231</c:v>
                </c:pt>
                <c:pt idx="2109">
                  <c:v>210.8999999999923</c:v>
                </c:pt>
                <c:pt idx="2110">
                  <c:v>210.9999999999923</c:v>
                </c:pt>
                <c:pt idx="2111">
                  <c:v>211.09999999999229</c:v>
                </c:pt>
                <c:pt idx="2112">
                  <c:v>211.19999999999229</c:v>
                </c:pt>
                <c:pt idx="2113">
                  <c:v>211.29999999999228</c:v>
                </c:pt>
                <c:pt idx="2114">
                  <c:v>211.39999999999227</c:v>
                </c:pt>
                <c:pt idx="2115">
                  <c:v>211.49999999999227</c:v>
                </c:pt>
                <c:pt idx="2116">
                  <c:v>211.59999999999226</c:v>
                </c:pt>
                <c:pt idx="2117">
                  <c:v>211.69999999999226</c:v>
                </c:pt>
                <c:pt idx="2118">
                  <c:v>211.79999999999225</c:v>
                </c:pt>
                <c:pt idx="2119">
                  <c:v>211.89999999999225</c:v>
                </c:pt>
                <c:pt idx="2120">
                  <c:v>211.99999999999224</c:v>
                </c:pt>
                <c:pt idx="2121">
                  <c:v>212.09999999999224</c:v>
                </c:pt>
                <c:pt idx="2122">
                  <c:v>212.19999999999223</c:v>
                </c:pt>
                <c:pt idx="2123">
                  <c:v>212.29999999999222</c:v>
                </c:pt>
                <c:pt idx="2124">
                  <c:v>212.39999999999222</c:v>
                </c:pt>
                <c:pt idx="2125">
                  <c:v>212.49999999999221</c:v>
                </c:pt>
                <c:pt idx="2126">
                  <c:v>212.59999999999221</c:v>
                </c:pt>
                <c:pt idx="2127">
                  <c:v>212.6999999999922</c:v>
                </c:pt>
                <c:pt idx="2128">
                  <c:v>212.7999999999922</c:v>
                </c:pt>
                <c:pt idx="2129">
                  <c:v>212.89999999999219</c:v>
                </c:pt>
                <c:pt idx="2130">
                  <c:v>212.99999999999218</c:v>
                </c:pt>
                <c:pt idx="2131">
                  <c:v>213.09999999999218</c:v>
                </c:pt>
                <c:pt idx="2132">
                  <c:v>213.19999999999217</c:v>
                </c:pt>
                <c:pt idx="2133">
                  <c:v>213.29999999999217</c:v>
                </c:pt>
                <c:pt idx="2134">
                  <c:v>213.39999999999216</c:v>
                </c:pt>
                <c:pt idx="2135">
                  <c:v>213.49999999999216</c:v>
                </c:pt>
                <c:pt idx="2136">
                  <c:v>213.59999999999215</c:v>
                </c:pt>
                <c:pt idx="2137">
                  <c:v>213.69999999999214</c:v>
                </c:pt>
                <c:pt idx="2138">
                  <c:v>213.79999999999214</c:v>
                </c:pt>
                <c:pt idx="2139">
                  <c:v>213.89999999999213</c:v>
                </c:pt>
                <c:pt idx="2140">
                  <c:v>213.99999999999213</c:v>
                </c:pt>
                <c:pt idx="2141">
                  <c:v>214.09999999999212</c:v>
                </c:pt>
                <c:pt idx="2142">
                  <c:v>214.19999999999212</c:v>
                </c:pt>
                <c:pt idx="2143">
                  <c:v>214.29999999999211</c:v>
                </c:pt>
                <c:pt idx="2144">
                  <c:v>214.3999999999921</c:v>
                </c:pt>
                <c:pt idx="2145">
                  <c:v>214.4999999999921</c:v>
                </c:pt>
                <c:pt idx="2146">
                  <c:v>214.59999999999209</c:v>
                </c:pt>
                <c:pt idx="2147">
                  <c:v>214.69999999999209</c:v>
                </c:pt>
                <c:pt idx="2148">
                  <c:v>214.79999999999208</c:v>
                </c:pt>
                <c:pt idx="2149">
                  <c:v>214.89999999999208</c:v>
                </c:pt>
                <c:pt idx="2150">
                  <c:v>214.99999999999207</c:v>
                </c:pt>
                <c:pt idx="2151">
                  <c:v>215.09999999999206</c:v>
                </c:pt>
                <c:pt idx="2152">
                  <c:v>215.19999999999206</c:v>
                </c:pt>
                <c:pt idx="2153">
                  <c:v>215.29999999999205</c:v>
                </c:pt>
                <c:pt idx="2154">
                  <c:v>215.39999999999205</c:v>
                </c:pt>
                <c:pt idx="2155">
                  <c:v>215.49999999999204</c:v>
                </c:pt>
                <c:pt idx="2156">
                  <c:v>215.59999999999204</c:v>
                </c:pt>
                <c:pt idx="2157">
                  <c:v>215.69999999999203</c:v>
                </c:pt>
                <c:pt idx="2158">
                  <c:v>215.79999999999202</c:v>
                </c:pt>
                <c:pt idx="2159">
                  <c:v>215.89999999999202</c:v>
                </c:pt>
                <c:pt idx="2160">
                  <c:v>215.99999999999201</c:v>
                </c:pt>
                <c:pt idx="2161">
                  <c:v>216.09999999999201</c:v>
                </c:pt>
                <c:pt idx="2162">
                  <c:v>216.199999999992</c:v>
                </c:pt>
                <c:pt idx="2163">
                  <c:v>216.299999999992</c:v>
                </c:pt>
                <c:pt idx="2164">
                  <c:v>216.39999999999199</c:v>
                </c:pt>
                <c:pt idx="2165">
                  <c:v>216.49999999999199</c:v>
                </c:pt>
                <c:pt idx="2166">
                  <c:v>216.59999999999198</c:v>
                </c:pt>
                <c:pt idx="2167">
                  <c:v>216.69999999999197</c:v>
                </c:pt>
                <c:pt idx="2168">
                  <c:v>216.79999999999197</c:v>
                </c:pt>
                <c:pt idx="2169">
                  <c:v>216.89999999999196</c:v>
                </c:pt>
                <c:pt idx="2170">
                  <c:v>216.99999999999196</c:v>
                </c:pt>
                <c:pt idx="2171">
                  <c:v>217.09999999999195</c:v>
                </c:pt>
                <c:pt idx="2172">
                  <c:v>217.19999999999195</c:v>
                </c:pt>
                <c:pt idx="2173">
                  <c:v>217.29999999999194</c:v>
                </c:pt>
                <c:pt idx="2174">
                  <c:v>217.39999999999193</c:v>
                </c:pt>
                <c:pt idx="2175">
                  <c:v>217.49999999999193</c:v>
                </c:pt>
                <c:pt idx="2176">
                  <c:v>217.59999999999192</c:v>
                </c:pt>
                <c:pt idx="2177">
                  <c:v>217.69999999999192</c:v>
                </c:pt>
                <c:pt idx="2178">
                  <c:v>217.79999999999191</c:v>
                </c:pt>
                <c:pt idx="2179">
                  <c:v>217.89999999999191</c:v>
                </c:pt>
                <c:pt idx="2180">
                  <c:v>217.9999999999919</c:v>
                </c:pt>
                <c:pt idx="2181">
                  <c:v>218.09999999999189</c:v>
                </c:pt>
                <c:pt idx="2182">
                  <c:v>218.19999999999189</c:v>
                </c:pt>
                <c:pt idx="2183">
                  <c:v>218.29999999999188</c:v>
                </c:pt>
                <c:pt idx="2184">
                  <c:v>218.39999999999188</c:v>
                </c:pt>
                <c:pt idx="2185">
                  <c:v>218.49999999999187</c:v>
                </c:pt>
                <c:pt idx="2186">
                  <c:v>218.59999999999187</c:v>
                </c:pt>
                <c:pt idx="2187">
                  <c:v>218.69999999999186</c:v>
                </c:pt>
                <c:pt idx="2188">
                  <c:v>218.79999999999185</c:v>
                </c:pt>
                <c:pt idx="2189">
                  <c:v>218.89999999999185</c:v>
                </c:pt>
                <c:pt idx="2190">
                  <c:v>218.99999999999184</c:v>
                </c:pt>
                <c:pt idx="2191">
                  <c:v>219.09999999999184</c:v>
                </c:pt>
                <c:pt idx="2192">
                  <c:v>219.19999999999183</c:v>
                </c:pt>
                <c:pt idx="2193">
                  <c:v>219.29999999999183</c:v>
                </c:pt>
                <c:pt idx="2194">
                  <c:v>219.39999999999182</c:v>
                </c:pt>
                <c:pt idx="2195">
                  <c:v>219.49999999999181</c:v>
                </c:pt>
                <c:pt idx="2196">
                  <c:v>219.59999999999181</c:v>
                </c:pt>
                <c:pt idx="2197">
                  <c:v>219.6999999999918</c:v>
                </c:pt>
                <c:pt idx="2198">
                  <c:v>219.7999999999918</c:v>
                </c:pt>
                <c:pt idx="2199">
                  <c:v>219.89999999999179</c:v>
                </c:pt>
                <c:pt idx="2200">
                  <c:v>219.99999999999179</c:v>
                </c:pt>
                <c:pt idx="2201">
                  <c:v>220.09999999999178</c:v>
                </c:pt>
                <c:pt idx="2202">
                  <c:v>220.19999999999177</c:v>
                </c:pt>
                <c:pt idx="2203">
                  <c:v>220.29999999999177</c:v>
                </c:pt>
                <c:pt idx="2204">
                  <c:v>220.39999999999176</c:v>
                </c:pt>
                <c:pt idx="2205">
                  <c:v>220.49999999999176</c:v>
                </c:pt>
                <c:pt idx="2206">
                  <c:v>220.59999999999175</c:v>
                </c:pt>
                <c:pt idx="2207">
                  <c:v>220.69999999999175</c:v>
                </c:pt>
                <c:pt idx="2208">
                  <c:v>220.79999999999174</c:v>
                </c:pt>
                <c:pt idx="2209">
                  <c:v>220.89999999999173</c:v>
                </c:pt>
                <c:pt idx="2210">
                  <c:v>220.99999999999173</c:v>
                </c:pt>
                <c:pt idx="2211">
                  <c:v>221.09999999999172</c:v>
                </c:pt>
                <c:pt idx="2212">
                  <c:v>221.19999999999172</c:v>
                </c:pt>
                <c:pt idx="2213">
                  <c:v>221.29999999999171</c:v>
                </c:pt>
                <c:pt idx="2214">
                  <c:v>221.39999999999171</c:v>
                </c:pt>
                <c:pt idx="2215">
                  <c:v>221.4999999999917</c:v>
                </c:pt>
                <c:pt idx="2216">
                  <c:v>221.5999999999917</c:v>
                </c:pt>
                <c:pt idx="2217">
                  <c:v>221.69999999999169</c:v>
                </c:pt>
                <c:pt idx="2218">
                  <c:v>221.79999999999168</c:v>
                </c:pt>
                <c:pt idx="2219">
                  <c:v>221.89999999999168</c:v>
                </c:pt>
                <c:pt idx="2220">
                  <c:v>221.99999999999167</c:v>
                </c:pt>
                <c:pt idx="2221">
                  <c:v>222.09999999999167</c:v>
                </c:pt>
                <c:pt idx="2222">
                  <c:v>222.19999999999166</c:v>
                </c:pt>
                <c:pt idx="2223">
                  <c:v>222.29999999999166</c:v>
                </c:pt>
                <c:pt idx="2224">
                  <c:v>222.39999999999165</c:v>
                </c:pt>
                <c:pt idx="2225">
                  <c:v>222.49999999999164</c:v>
                </c:pt>
                <c:pt idx="2226">
                  <c:v>222.59999999999164</c:v>
                </c:pt>
                <c:pt idx="2227">
                  <c:v>222.69999999999163</c:v>
                </c:pt>
                <c:pt idx="2228">
                  <c:v>222.79999999999163</c:v>
                </c:pt>
                <c:pt idx="2229">
                  <c:v>222.89999999999162</c:v>
                </c:pt>
                <c:pt idx="2230">
                  <c:v>222.99999999999162</c:v>
                </c:pt>
                <c:pt idx="2231">
                  <c:v>223.09999999999161</c:v>
                </c:pt>
                <c:pt idx="2232">
                  <c:v>223.1999999999916</c:v>
                </c:pt>
                <c:pt idx="2233">
                  <c:v>223.2999999999916</c:v>
                </c:pt>
                <c:pt idx="2234">
                  <c:v>223.39999999999159</c:v>
                </c:pt>
                <c:pt idx="2235">
                  <c:v>223.49999999999159</c:v>
                </c:pt>
                <c:pt idx="2236">
                  <c:v>223.59999999999158</c:v>
                </c:pt>
                <c:pt idx="2237">
                  <c:v>223.69999999999158</c:v>
                </c:pt>
                <c:pt idx="2238">
                  <c:v>223.79999999999157</c:v>
                </c:pt>
                <c:pt idx="2239">
                  <c:v>223.89999999999156</c:v>
                </c:pt>
                <c:pt idx="2240">
                  <c:v>223.99999999999156</c:v>
                </c:pt>
                <c:pt idx="2241">
                  <c:v>224.09999999999155</c:v>
                </c:pt>
                <c:pt idx="2242">
                  <c:v>224.19999999999155</c:v>
                </c:pt>
                <c:pt idx="2243">
                  <c:v>224.29999999999154</c:v>
                </c:pt>
                <c:pt idx="2244">
                  <c:v>224.39999999999154</c:v>
                </c:pt>
                <c:pt idx="2245">
                  <c:v>224.49999999999153</c:v>
                </c:pt>
                <c:pt idx="2246">
                  <c:v>224.59999999999152</c:v>
                </c:pt>
                <c:pt idx="2247">
                  <c:v>224.69999999999152</c:v>
                </c:pt>
                <c:pt idx="2248">
                  <c:v>224.79999999999151</c:v>
                </c:pt>
                <c:pt idx="2249">
                  <c:v>224.89999999999151</c:v>
                </c:pt>
                <c:pt idx="2250">
                  <c:v>224.9999999999915</c:v>
                </c:pt>
                <c:pt idx="2251">
                  <c:v>225.0999999999915</c:v>
                </c:pt>
                <c:pt idx="2252">
                  <c:v>225.19999999999149</c:v>
                </c:pt>
                <c:pt idx="2253">
                  <c:v>225.29999999999148</c:v>
                </c:pt>
                <c:pt idx="2254">
                  <c:v>225.39999999999148</c:v>
                </c:pt>
                <c:pt idx="2255">
                  <c:v>225.49999999999147</c:v>
                </c:pt>
                <c:pt idx="2256">
                  <c:v>225.59999999999147</c:v>
                </c:pt>
                <c:pt idx="2257">
                  <c:v>225.69999999999146</c:v>
                </c:pt>
                <c:pt idx="2258">
                  <c:v>225.79999999999146</c:v>
                </c:pt>
                <c:pt idx="2259">
                  <c:v>225.89999999999145</c:v>
                </c:pt>
                <c:pt idx="2260">
                  <c:v>225.99999999999145</c:v>
                </c:pt>
                <c:pt idx="2261">
                  <c:v>226.09999999999144</c:v>
                </c:pt>
                <c:pt idx="2262">
                  <c:v>226.19999999999143</c:v>
                </c:pt>
                <c:pt idx="2263">
                  <c:v>226.29999999999143</c:v>
                </c:pt>
                <c:pt idx="2264">
                  <c:v>226.39999999999142</c:v>
                </c:pt>
                <c:pt idx="2265">
                  <c:v>226.49999999999142</c:v>
                </c:pt>
                <c:pt idx="2266">
                  <c:v>226.59999999999141</c:v>
                </c:pt>
                <c:pt idx="2267">
                  <c:v>226.69999999999141</c:v>
                </c:pt>
                <c:pt idx="2268">
                  <c:v>226.7999999999914</c:v>
                </c:pt>
                <c:pt idx="2269">
                  <c:v>226.89999999999139</c:v>
                </c:pt>
                <c:pt idx="2270">
                  <c:v>226.99999999999139</c:v>
                </c:pt>
                <c:pt idx="2271">
                  <c:v>227.09999999999138</c:v>
                </c:pt>
                <c:pt idx="2272">
                  <c:v>227.19999999999138</c:v>
                </c:pt>
                <c:pt idx="2273">
                  <c:v>227.29999999999137</c:v>
                </c:pt>
                <c:pt idx="2274">
                  <c:v>227.39999999999137</c:v>
                </c:pt>
                <c:pt idx="2275">
                  <c:v>227.49999999999136</c:v>
                </c:pt>
                <c:pt idx="2276">
                  <c:v>227.59999999999135</c:v>
                </c:pt>
                <c:pt idx="2277">
                  <c:v>227.69999999999135</c:v>
                </c:pt>
                <c:pt idx="2278">
                  <c:v>227.79999999999134</c:v>
                </c:pt>
                <c:pt idx="2279">
                  <c:v>227.89999999999134</c:v>
                </c:pt>
                <c:pt idx="2280">
                  <c:v>227.99999999999133</c:v>
                </c:pt>
                <c:pt idx="2281">
                  <c:v>228.09999999999133</c:v>
                </c:pt>
                <c:pt idx="2282">
                  <c:v>228.19999999999132</c:v>
                </c:pt>
                <c:pt idx="2283">
                  <c:v>228.29999999999131</c:v>
                </c:pt>
                <c:pt idx="2284">
                  <c:v>228.39999999999131</c:v>
                </c:pt>
                <c:pt idx="2285">
                  <c:v>228.4999999999913</c:v>
                </c:pt>
                <c:pt idx="2286">
                  <c:v>228.5999999999913</c:v>
                </c:pt>
                <c:pt idx="2287">
                  <c:v>228.69999999999129</c:v>
                </c:pt>
                <c:pt idx="2288">
                  <c:v>228.79999999999129</c:v>
                </c:pt>
                <c:pt idx="2289">
                  <c:v>228.89999999999128</c:v>
                </c:pt>
                <c:pt idx="2290">
                  <c:v>228.99999999999127</c:v>
                </c:pt>
                <c:pt idx="2291">
                  <c:v>229.09999999999127</c:v>
                </c:pt>
                <c:pt idx="2292">
                  <c:v>229.19999999999126</c:v>
                </c:pt>
                <c:pt idx="2293">
                  <c:v>229.29999999999126</c:v>
                </c:pt>
                <c:pt idx="2294">
                  <c:v>229.39999999999125</c:v>
                </c:pt>
                <c:pt idx="2295">
                  <c:v>229.49999999999125</c:v>
                </c:pt>
                <c:pt idx="2296">
                  <c:v>229.59999999999124</c:v>
                </c:pt>
                <c:pt idx="2297">
                  <c:v>229.69999999999123</c:v>
                </c:pt>
                <c:pt idx="2298">
                  <c:v>229.79999999999123</c:v>
                </c:pt>
                <c:pt idx="2299">
                  <c:v>229.89999999999122</c:v>
                </c:pt>
                <c:pt idx="2300">
                  <c:v>229.99999999999122</c:v>
                </c:pt>
                <c:pt idx="2301">
                  <c:v>230.09999999999121</c:v>
                </c:pt>
                <c:pt idx="2302">
                  <c:v>230.19999999999121</c:v>
                </c:pt>
                <c:pt idx="2303">
                  <c:v>230.2999999999912</c:v>
                </c:pt>
                <c:pt idx="2304">
                  <c:v>230.39999999999119</c:v>
                </c:pt>
                <c:pt idx="2305">
                  <c:v>230.49999999999119</c:v>
                </c:pt>
                <c:pt idx="2306">
                  <c:v>230.59999999999118</c:v>
                </c:pt>
                <c:pt idx="2307">
                  <c:v>230.69999999999118</c:v>
                </c:pt>
                <c:pt idx="2308">
                  <c:v>230.79999999999117</c:v>
                </c:pt>
                <c:pt idx="2309">
                  <c:v>230.89999999999117</c:v>
                </c:pt>
                <c:pt idx="2310">
                  <c:v>230.99999999999116</c:v>
                </c:pt>
                <c:pt idx="2311">
                  <c:v>231.09999999999116</c:v>
                </c:pt>
                <c:pt idx="2312">
                  <c:v>231.19999999999115</c:v>
                </c:pt>
                <c:pt idx="2313">
                  <c:v>231.29999999999114</c:v>
                </c:pt>
                <c:pt idx="2314">
                  <c:v>231.39999999999114</c:v>
                </c:pt>
                <c:pt idx="2315">
                  <c:v>231.49999999999113</c:v>
                </c:pt>
                <c:pt idx="2316">
                  <c:v>231.59999999999113</c:v>
                </c:pt>
                <c:pt idx="2317">
                  <c:v>231.69999999999112</c:v>
                </c:pt>
                <c:pt idx="2318">
                  <c:v>231.79999999999112</c:v>
                </c:pt>
                <c:pt idx="2319">
                  <c:v>231.89999999999111</c:v>
                </c:pt>
                <c:pt idx="2320">
                  <c:v>231.9999999999911</c:v>
                </c:pt>
                <c:pt idx="2321">
                  <c:v>232.0999999999911</c:v>
                </c:pt>
                <c:pt idx="2322">
                  <c:v>232.19999999999109</c:v>
                </c:pt>
                <c:pt idx="2323">
                  <c:v>232.29999999999109</c:v>
                </c:pt>
                <c:pt idx="2324">
                  <c:v>232.39999999999108</c:v>
                </c:pt>
                <c:pt idx="2325">
                  <c:v>232.49999999999108</c:v>
                </c:pt>
                <c:pt idx="2326">
                  <c:v>232.59999999999107</c:v>
                </c:pt>
                <c:pt idx="2327">
                  <c:v>232.69999999999106</c:v>
                </c:pt>
                <c:pt idx="2328">
                  <c:v>232.79999999999106</c:v>
                </c:pt>
                <c:pt idx="2329">
                  <c:v>232.89999999999105</c:v>
                </c:pt>
                <c:pt idx="2330">
                  <c:v>232.99999999999105</c:v>
                </c:pt>
                <c:pt idx="2331">
                  <c:v>233.09999999999104</c:v>
                </c:pt>
                <c:pt idx="2332">
                  <c:v>233.19999999999104</c:v>
                </c:pt>
                <c:pt idx="2333">
                  <c:v>233.29999999999103</c:v>
                </c:pt>
                <c:pt idx="2334">
                  <c:v>233.39999999999102</c:v>
                </c:pt>
                <c:pt idx="2335">
                  <c:v>233.49999999999102</c:v>
                </c:pt>
                <c:pt idx="2336">
                  <c:v>233.59999999999101</c:v>
                </c:pt>
                <c:pt idx="2337">
                  <c:v>233.69999999999101</c:v>
                </c:pt>
                <c:pt idx="2338">
                  <c:v>233.799999999991</c:v>
                </c:pt>
                <c:pt idx="2339">
                  <c:v>233.899999999991</c:v>
                </c:pt>
                <c:pt idx="2340">
                  <c:v>233.99999999999099</c:v>
                </c:pt>
                <c:pt idx="2341">
                  <c:v>234.09999999999098</c:v>
                </c:pt>
                <c:pt idx="2342">
                  <c:v>234.19999999999098</c:v>
                </c:pt>
                <c:pt idx="2343">
                  <c:v>234.29999999999097</c:v>
                </c:pt>
                <c:pt idx="2344">
                  <c:v>234.39999999999097</c:v>
                </c:pt>
                <c:pt idx="2345">
                  <c:v>234.49999999999096</c:v>
                </c:pt>
                <c:pt idx="2346">
                  <c:v>234.59999999999096</c:v>
                </c:pt>
                <c:pt idx="2347">
                  <c:v>234.69999999999095</c:v>
                </c:pt>
                <c:pt idx="2348">
                  <c:v>234.79999999999094</c:v>
                </c:pt>
                <c:pt idx="2349">
                  <c:v>234.89999999999094</c:v>
                </c:pt>
                <c:pt idx="2350">
                  <c:v>234.99999999999093</c:v>
                </c:pt>
                <c:pt idx="2351">
                  <c:v>235.09999999999093</c:v>
                </c:pt>
                <c:pt idx="2352">
                  <c:v>235.19999999999092</c:v>
                </c:pt>
                <c:pt idx="2353">
                  <c:v>235.29999999999092</c:v>
                </c:pt>
                <c:pt idx="2354">
                  <c:v>235.39999999999091</c:v>
                </c:pt>
                <c:pt idx="2355">
                  <c:v>235.49999999999091</c:v>
                </c:pt>
                <c:pt idx="2356">
                  <c:v>235.5999999999909</c:v>
                </c:pt>
                <c:pt idx="2357">
                  <c:v>235.69999999999089</c:v>
                </c:pt>
                <c:pt idx="2358">
                  <c:v>235.79999999999089</c:v>
                </c:pt>
                <c:pt idx="2359">
                  <c:v>235.89999999999088</c:v>
                </c:pt>
                <c:pt idx="2360">
                  <c:v>235.99999999999088</c:v>
                </c:pt>
                <c:pt idx="2361">
                  <c:v>236.09999999999087</c:v>
                </c:pt>
                <c:pt idx="2362">
                  <c:v>236.19999999999087</c:v>
                </c:pt>
                <c:pt idx="2363">
                  <c:v>236.29999999999086</c:v>
                </c:pt>
                <c:pt idx="2364">
                  <c:v>236.39999999999085</c:v>
                </c:pt>
                <c:pt idx="2365">
                  <c:v>236.49999999999085</c:v>
                </c:pt>
                <c:pt idx="2366">
                  <c:v>236.59999999999084</c:v>
                </c:pt>
                <c:pt idx="2367">
                  <c:v>236.69999999999084</c:v>
                </c:pt>
                <c:pt idx="2368">
                  <c:v>236.79999999999083</c:v>
                </c:pt>
                <c:pt idx="2369">
                  <c:v>236.89999999999083</c:v>
                </c:pt>
                <c:pt idx="2370">
                  <c:v>236.99999999999082</c:v>
                </c:pt>
                <c:pt idx="2371">
                  <c:v>237.09999999999081</c:v>
                </c:pt>
                <c:pt idx="2372">
                  <c:v>237.19999999999081</c:v>
                </c:pt>
                <c:pt idx="2373">
                  <c:v>237.2999999999908</c:v>
                </c:pt>
                <c:pt idx="2374">
                  <c:v>237.3999999999908</c:v>
                </c:pt>
                <c:pt idx="2375">
                  <c:v>237.49999999999079</c:v>
                </c:pt>
                <c:pt idx="2376">
                  <c:v>237.59999999999079</c:v>
                </c:pt>
                <c:pt idx="2377">
                  <c:v>237.69999999999078</c:v>
                </c:pt>
                <c:pt idx="2378">
                  <c:v>237.79999999999077</c:v>
                </c:pt>
                <c:pt idx="2379">
                  <c:v>237.89999999999077</c:v>
                </c:pt>
                <c:pt idx="2380">
                  <c:v>237.99999999999076</c:v>
                </c:pt>
                <c:pt idx="2381">
                  <c:v>238.09999999999076</c:v>
                </c:pt>
                <c:pt idx="2382">
                  <c:v>238.19999999999075</c:v>
                </c:pt>
                <c:pt idx="2383">
                  <c:v>238.29999999999075</c:v>
                </c:pt>
                <c:pt idx="2384">
                  <c:v>238.39999999999074</c:v>
                </c:pt>
                <c:pt idx="2385">
                  <c:v>238.49999999999073</c:v>
                </c:pt>
                <c:pt idx="2386">
                  <c:v>238.59999999999073</c:v>
                </c:pt>
                <c:pt idx="2387">
                  <c:v>238.69999999999072</c:v>
                </c:pt>
                <c:pt idx="2388">
                  <c:v>238.79999999999072</c:v>
                </c:pt>
                <c:pt idx="2389">
                  <c:v>238.89999999999071</c:v>
                </c:pt>
                <c:pt idx="2390">
                  <c:v>238.99999999999071</c:v>
                </c:pt>
                <c:pt idx="2391">
                  <c:v>239.0999999999907</c:v>
                </c:pt>
                <c:pt idx="2392">
                  <c:v>239.19999999999069</c:v>
                </c:pt>
                <c:pt idx="2393">
                  <c:v>239.29999999999069</c:v>
                </c:pt>
                <c:pt idx="2394">
                  <c:v>239.39999999999068</c:v>
                </c:pt>
                <c:pt idx="2395">
                  <c:v>239.49999999999068</c:v>
                </c:pt>
                <c:pt idx="2396">
                  <c:v>239.59999999999067</c:v>
                </c:pt>
                <c:pt idx="2397">
                  <c:v>239.69999999999067</c:v>
                </c:pt>
                <c:pt idx="2398">
                  <c:v>239.79999999999066</c:v>
                </c:pt>
                <c:pt idx="2399">
                  <c:v>239.89999999999065</c:v>
                </c:pt>
                <c:pt idx="2400">
                  <c:v>239.99999999999065</c:v>
                </c:pt>
                <c:pt idx="2401">
                  <c:v>240.09999999999064</c:v>
                </c:pt>
                <c:pt idx="2402">
                  <c:v>240.19999999999064</c:v>
                </c:pt>
                <c:pt idx="2403">
                  <c:v>240.29999999999063</c:v>
                </c:pt>
                <c:pt idx="2404">
                  <c:v>240.39999999999063</c:v>
                </c:pt>
                <c:pt idx="2405">
                  <c:v>240.49999999999062</c:v>
                </c:pt>
                <c:pt idx="2406">
                  <c:v>240.59999999999062</c:v>
                </c:pt>
                <c:pt idx="2407">
                  <c:v>240.69999999999061</c:v>
                </c:pt>
                <c:pt idx="2408">
                  <c:v>240.7999999999906</c:v>
                </c:pt>
                <c:pt idx="2409">
                  <c:v>240.8999999999906</c:v>
                </c:pt>
                <c:pt idx="2410">
                  <c:v>240.99999999999059</c:v>
                </c:pt>
                <c:pt idx="2411">
                  <c:v>241.09999999999059</c:v>
                </c:pt>
                <c:pt idx="2412">
                  <c:v>241.19999999999058</c:v>
                </c:pt>
                <c:pt idx="2413">
                  <c:v>241.29999999999058</c:v>
                </c:pt>
                <c:pt idx="2414">
                  <c:v>241.39999999999057</c:v>
                </c:pt>
                <c:pt idx="2415">
                  <c:v>241.49999999999056</c:v>
                </c:pt>
                <c:pt idx="2416">
                  <c:v>241.59999999999056</c:v>
                </c:pt>
                <c:pt idx="2417">
                  <c:v>241.69999999999055</c:v>
                </c:pt>
                <c:pt idx="2418">
                  <c:v>241.79999999999055</c:v>
                </c:pt>
                <c:pt idx="2419">
                  <c:v>241.89999999999054</c:v>
                </c:pt>
                <c:pt idx="2420">
                  <c:v>241.99999999999054</c:v>
                </c:pt>
                <c:pt idx="2421">
                  <c:v>242.09999999999053</c:v>
                </c:pt>
                <c:pt idx="2422">
                  <c:v>242.19999999999052</c:v>
                </c:pt>
                <c:pt idx="2423">
                  <c:v>242.29999999999052</c:v>
                </c:pt>
                <c:pt idx="2424">
                  <c:v>242.39999999999051</c:v>
                </c:pt>
                <c:pt idx="2425">
                  <c:v>242.49999999999051</c:v>
                </c:pt>
                <c:pt idx="2426">
                  <c:v>242.5999999999905</c:v>
                </c:pt>
                <c:pt idx="2427">
                  <c:v>242.6999999999905</c:v>
                </c:pt>
                <c:pt idx="2428">
                  <c:v>242.79999999999049</c:v>
                </c:pt>
                <c:pt idx="2429">
                  <c:v>242.89999999999048</c:v>
                </c:pt>
                <c:pt idx="2430">
                  <c:v>242.99999999999048</c:v>
                </c:pt>
                <c:pt idx="2431">
                  <c:v>243.09999999999047</c:v>
                </c:pt>
                <c:pt idx="2432">
                  <c:v>243.19999999999047</c:v>
                </c:pt>
                <c:pt idx="2433">
                  <c:v>243.29999999999046</c:v>
                </c:pt>
                <c:pt idx="2434">
                  <c:v>243.39999999999046</c:v>
                </c:pt>
                <c:pt idx="2435">
                  <c:v>243.49999999999045</c:v>
                </c:pt>
                <c:pt idx="2436">
                  <c:v>243.59999999999044</c:v>
                </c:pt>
                <c:pt idx="2437">
                  <c:v>243.69999999999044</c:v>
                </c:pt>
                <c:pt idx="2438">
                  <c:v>243.79999999999043</c:v>
                </c:pt>
                <c:pt idx="2439">
                  <c:v>243.89999999999043</c:v>
                </c:pt>
                <c:pt idx="2440">
                  <c:v>243.99999999999042</c:v>
                </c:pt>
                <c:pt idx="2441">
                  <c:v>244.09999999999042</c:v>
                </c:pt>
                <c:pt idx="2442">
                  <c:v>244.19999999999041</c:v>
                </c:pt>
                <c:pt idx="2443">
                  <c:v>244.2999999999904</c:v>
                </c:pt>
                <c:pt idx="2444">
                  <c:v>244.3999999999904</c:v>
                </c:pt>
                <c:pt idx="2445">
                  <c:v>244.49999999999039</c:v>
                </c:pt>
                <c:pt idx="2446">
                  <c:v>244.59999999999039</c:v>
                </c:pt>
                <c:pt idx="2447">
                  <c:v>244.69999999999038</c:v>
                </c:pt>
                <c:pt idx="2448">
                  <c:v>244.79999999999038</c:v>
                </c:pt>
                <c:pt idx="2449">
                  <c:v>244.89999999999037</c:v>
                </c:pt>
                <c:pt idx="2450">
                  <c:v>244.99999999999037</c:v>
                </c:pt>
                <c:pt idx="2451">
                  <c:v>245.09999999999036</c:v>
                </c:pt>
                <c:pt idx="2452">
                  <c:v>245.19999999999035</c:v>
                </c:pt>
                <c:pt idx="2453">
                  <c:v>245.29999999999035</c:v>
                </c:pt>
                <c:pt idx="2454">
                  <c:v>245.39999999999034</c:v>
                </c:pt>
                <c:pt idx="2455">
                  <c:v>245.49999999999034</c:v>
                </c:pt>
                <c:pt idx="2456">
                  <c:v>245.59999999999033</c:v>
                </c:pt>
                <c:pt idx="2457">
                  <c:v>245.69999999999033</c:v>
                </c:pt>
                <c:pt idx="2458">
                  <c:v>245.79999999999032</c:v>
                </c:pt>
                <c:pt idx="2459">
                  <c:v>245.89999999999031</c:v>
                </c:pt>
                <c:pt idx="2460">
                  <c:v>245.99999999999031</c:v>
                </c:pt>
                <c:pt idx="2461">
                  <c:v>246.0999999999903</c:v>
                </c:pt>
                <c:pt idx="2462">
                  <c:v>246.1999999999903</c:v>
                </c:pt>
                <c:pt idx="2463">
                  <c:v>246.29999999999029</c:v>
                </c:pt>
                <c:pt idx="2464">
                  <c:v>246.39999999999029</c:v>
                </c:pt>
                <c:pt idx="2465">
                  <c:v>246.49999999999028</c:v>
                </c:pt>
                <c:pt idx="2466">
                  <c:v>246.59999999999027</c:v>
                </c:pt>
                <c:pt idx="2467">
                  <c:v>246.69999999999027</c:v>
                </c:pt>
                <c:pt idx="2468">
                  <c:v>246.79999999999026</c:v>
                </c:pt>
                <c:pt idx="2469">
                  <c:v>246.89999999999026</c:v>
                </c:pt>
                <c:pt idx="2470">
                  <c:v>246.99999999999025</c:v>
                </c:pt>
                <c:pt idx="2471">
                  <c:v>247.09999999999025</c:v>
                </c:pt>
                <c:pt idx="2472">
                  <c:v>247.19999999999024</c:v>
                </c:pt>
                <c:pt idx="2473">
                  <c:v>247.29999999999023</c:v>
                </c:pt>
                <c:pt idx="2474">
                  <c:v>247.39999999999023</c:v>
                </c:pt>
                <c:pt idx="2475">
                  <c:v>247.49999999999022</c:v>
                </c:pt>
                <c:pt idx="2476">
                  <c:v>247.59999999999022</c:v>
                </c:pt>
                <c:pt idx="2477">
                  <c:v>247.69999999999021</c:v>
                </c:pt>
                <c:pt idx="2478">
                  <c:v>247.79999999999021</c:v>
                </c:pt>
                <c:pt idx="2479">
                  <c:v>247.8999999999902</c:v>
                </c:pt>
                <c:pt idx="2480">
                  <c:v>247.99999999999019</c:v>
                </c:pt>
                <c:pt idx="2481">
                  <c:v>248.09999999999019</c:v>
                </c:pt>
                <c:pt idx="2482">
                  <c:v>248.19999999999018</c:v>
                </c:pt>
                <c:pt idx="2483">
                  <c:v>248.29999999999018</c:v>
                </c:pt>
                <c:pt idx="2484">
                  <c:v>248.39999999999017</c:v>
                </c:pt>
                <c:pt idx="2485">
                  <c:v>248.49999999999017</c:v>
                </c:pt>
                <c:pt idx="2486">
                  <c:v>248.59999999999016</c:v>
                </c:pt>
                <c:pt idx="2487">
                  <c:v>248.69999999999015</c:v>
                </c:pt>
                <c:pt idx="2488">
                  <c:v>248.79999999999015</c:v>
                </c:pt>
                <c:pt idx="2489">
                  <c:v>248.89999999999014</c:v>
                </c:pt>
                <c:pt idx="2490">
                  <c:v>248.99999999999014</c:v>
                </c:pt>
                <c:pt idx="2491">
                  <c:v>249.09999999999013</c:v>
                </c:pt>
                <c:pt idx="2492">
                  <c:v>249.19999999999013</c:v>
                </c:pt>
                <c:pt idx="2493">
                  <c:v>249.29999999999012</c:v>
                </c:pt>
                <c:pt idx="2494">
                  <c:v>249.39999999999011</c:v>
                </c:pt>
                <c:pt idx="2495">
                  <c:v>249.49999999999011</c:v>
                </c:pt>
                <c:pt idx="2496">
                  <c:v>249.5999999999901</c:v>
                </c:pt>
                <c:pt idx="2497">
                  <c:v>249.6999999999901</c:v>
                </c:pt>
                <c:pt idx="2498">
                  <c:v>249.79999999999009</c:v>
                </c:pt>
                <c:pt idx="2499">
                  <c:v>249.89999999999009</c:v>
                </c:pt>
                <c:pt idx="2500">
                  <c:v>249.99999999999008</c:v>
                </c:pt>
                <c:pt idx="2501">
                  <c:v>250.09999999999008</c:v>
                </c:pt>
                <c:pt idx="2502">
                  <c:v>250.19999999999007</c:v>
                </c:pt>
                <c:pt idx="2503">
                  <c:v>250.29999999999006</c:v>
                </c:pt>
                <c:pt idx="2504">
                  <c:v>250.39999999999006</c:v>
                </c:pt>
                <c:pt idx="2505">
                  <c:v>250.49999999999005</c:v>
                </c:pt>
                <c:pt idx="2506">
                  <c:v>250.59999999999005</c:v>
                </c:pt>
                <c:pt idx="2507">
                  <c:v>250.69999999999004</c:v>
                </c:pt>
                <c:pt idx="2508">
                  <c:v>250.79999999999004</c:v>
                </c:pt>
                <c:pt idx="2509">
                  <c:v>250.89999999999003</c:v>
                </c:pt>
                <c:pt idx="2510">
                  <c:v>250.99999999999002</c:v>
                </c:pt>
                <c:pt idx="2511">
                  <c:v>251.09999999999002</c:v>
                </c:pt>
                <c:pt idx="2512">
                  <c:v>251.19999999999001</c:v>
                </c:pt>
                <c:pt idx="2513">
                  <c:v>251.29999999999001</c:v>
                </c:pt>
                <c:pt idx="2514">
                  <c:v>251.39999999999</c:v>
                </c:pt>
                <c:pt idx="2515">
                  <c:v>251.49999999999</c:v>
                </c:pt>
                <c:pt idx="2516">
                  <c:v>251.59999999998999</c:v>
                </c:pt>
                <c:pt idx="2517">
                  <c:v>251.69999999998998</c:v>
                </c:pt>
                <c:pt idx="2518">
                  <c:v>251.79999999998998</c:v>
                </c:pt>
                <c:pt idx="2519">
                  <c:v>251.89999999998997</c:v>
                </c:pt>
                <c:pt idx="2520">
                  <c:v>251.99999999998997</c:v>
                </c:pt>
                <c:pt idx="2521">
                  <c:v>252.09999999998996</c:v>
                </c:pt>
                <c:pt idx="2522">
                  <c:v>252.19999999998996</c:v>
                </c:pt>
                <c:pt idx="2523">
                  <c:v>252.29999999998995</c:v>
                </c:pt>
                <c:pt idx="2524">
                  <c:v>252.39999999998994</c:v>
                </c:pt>
                <c:pt idx="2525">
                  <c:v>252.49999999998994</c:v>
                </c:pt>
                <c:pt idx="2526">
                  <c:v>252.59999999998993</c:v>
                </c:pt>
                <c:pt idx="2527">
                  <c:v>252.69999999998993</c:v>
                </c:pt>
                <c:pt idx="2528">
                  <c:v>252.79999999998992</c:v>
                </c:pt>
                <c:pt idx="2529">
                  <c:v>252.89999999998992</c:v>
                </c:pt>
                <c:pt idx="2530">
                  <c:v>252.99999999998991</c:v>
                </c:pt>
                <c:pt idx="2531">
                  <c:v>253.0999999999899</c:v>
                </c:pt>
                <c:pt idx="2532">
                  <c:v>253.1999999999899</c:v>
                </c:pt>
                <c:pt idx="2533">
                  <c:v>253.29999999998989</c:v>
                </c:pt>
                <c:pt idx="2534">
                  <c:v>253.39999999998989</c:v>
                </c:pt>
                <c:pt idx="2535">
                  <c:v>253.49999999998988</c:v>
                </c:pt>
                <c:pt idx="2536">
                  <c:v>253.59999999998988</c:v>
                </c:pt>
                <c:pt idx="2537">
                  <c:v>253.69999999998987</c:v>
                </c:pt>
                <c:pt idx="2538">
                  <c:v>253.79999999998986</c:v>
                </c:pt>
                <c:pt idx="2539">
                  <c:v>253.89999999998986</c:v>
                </c:pt>
                <c:pt idx="2540">
                  <c:v>253.99999999998985</c:v>
                </c:pt>
                <c:pt idx="2541">
                  <c:v>254.09999999998985</c:v>
                </c:pt>
                <c:pt idx="2542">
                  <c:v>254.19999999998984</c:v>
                </c:pt>
                <c:pt idx="2543">
                  <c:v>254.29999999998984</c:v>
                </c:pt>
                <c:pt idx="2544">
                  <c:v>254.39999999998983</c:v>
                </c:pt>
                <c:pt idx="2545">
                  <c:v>254.49999999998983</c:v>
                </c:pt>
                <c:pt idx="2546">
                  <c:v>254.59999999998982</c:v>
                </c:pt>
                <c:pt idx="2547">
                  <c:v>254.69999999998981</c:v>
                </c:pt>
                <c:pt idx="2548">
                  <c:v>254.79999999998981</c:v>
                </c:pt>
                <c:pt idx="2549">
                  <c:v>254.8999999999898</c:v>
                </c:pt>
                <c:pt idx="2550">
                  <c:v>254.9999999999898</c:v>
                </c:pt>
                <c:pt idx="2551">
                  <c:v>255.09999999998979</c:v>
                </c:pt>
                <c:pt idx="2552">
                  <c:v>255.19999999998979</c:v>
                </c:pt>
                <c:pt idx="2553">
                  <c:v>255.29999999998978</c:v>
                </c:pt>
                <c:pt idx="2554">
                  <c:v>255.39999999998977</c:v>
                </c:pt>
                <c:pt idx="2555">
                  <c:v>255.49999999998977</c:v>
                </c:pt>
                <c:pt idx="2556">
                  <c:v>255.59999999998976</c:v>
                </c:pt>
                <c:pt idx="2557">
                  <c:v>255.69999999998976</c:v>
                </c:pt>
                <c:pt idx="2558">
                  <c:v>255.79999999998975</c:v>
                </c:pt>
                <c:pt idx="2559">
                  <c:v>255.89999999998975</c:v>
                </c:pt>
                <c:pt idx="2560">
                  <c:v>255.99999999998974</c:v>
                </c:pt>
                <c:pt idx="2561">
                  <c:v>256.09999999998973</c:v>
                </c:pt>
                <c:pt idx="2562">
                  <c:v>256.19999999998976</c:v>
                </c:pt>
                <c:pt idx="2563">
                  <c:v>256.29999999998978</c:v>
                </c:pt>
                <c:pt idx="2564">
                  <c:v>256.3999999999898</c:v>
                </c:pt>
                <c:pt idx="2565">
                  <c:v>256.49999999998983</c:v>
                </c:pt>
                <c:pt idx="2566">
                  <c:v>256.59999999998985</c:v>
                </c:pt>
                <c:pt idx="2567">
                  <c:v>256.69999999998987</c:v>
                </c:pt>
                <c:pt idx="2568">
                  <c:v>256.79999999998989</c:v>
                </c:pt>
                <c:pt idx="2569">
                  <c:v>256.89999999998992</c:v>
                </c:pt>
                <c:pt idx="2570">
                  <c:v>256.99999999998994</c:v>
                </c:pt>
                <c:pt idx="2571">
                  <c:v>257.09999999998996</c:v>
                </c:pt>
                <c:pt idx="2572">
                  <c:v>257.19999999998998</c:v>
                </c:pt>
                <c:pt idx="2573">
                  <c:v>257.29999999999001</c:v>
                </c:pt>
                <c:pt idx="2574">
                  <c:v>257.39999999999003</c:v>
                </c:pt>
                <c:pt idx="2575">
                  <c:v>257.49999999999005</c:v>
                </c:pt>
                <c:pt idx="2576">
                  <c:v>257.59999999999008</c:v>
                </c:pt>
                <c:pt idx="2577">
                  <c:v>257.6999999999901</c:v>
                </c:pt>
                <c:pt idx="2578">
                  <c:v>257.79999999999012</c:v>
                </c:pt>
                <c:pt idx="2579">
                  <c:v>257.89999999999014</c:v>
                </c:pt>
                <c:pt idx="2580">
                  <c:v>257.99999999999017</c:v>
                </c:pt>
                <c:pt idx="2581">
                  <c:v>258.09999999999019</c:v>
                </c:pt>
                <c:pt idx="2582">
                  <c:v>258.19999999999021</c:v>
                </c:pt>
                <c:pt idx="2583">
                  <c:v>258.29999999999023</c:v>
                </c:pt>
                <c:pt idx="2584">
                  <c:v>258.39999999999026</c:v>
                </c:pt>
                <c:pt idx="2585">
                  <c:v>258.49999999999028</c:v>
                </c:pt>
                <c:pt idx="2586">
                  <c:v>258.5999999999903</c:v>
                </c:pt>
                <c:pt idx="2587">
                  <c:v>258.69999999999033</c:v>
                </c:pt>
                <c:pt idx="2588">
                  <c:v>258.79999999999035</c:v>
                </c:pt>
                <c:pt idx="2589">
                  <c:v>258.89999999999037</c:v>
                </c:pt>
                <c:pt idx="2590">
                  <c:v>258.99999999999039</c:v>
                </c:pt>
                <c:pt idx="2591">
                  <c:v>259.09999999999042</c:v>
                </c:pt>
                <c:pt idx="2592">
                  <c:v>259.19999999999044</c:v>
                </c:pt>
                <c:pt idx="2593">
                  <c:v>259.29999999999046</c:v>
                </c:pt>
                <c:pt idx="2594">
                  <c:v>259.39999999999048</c:v>
                </c:pt>
                <c:pt idx="2595">
                  <c:v>259.49999999999051</c:v>
                </c:pt>
                <c:pt idx="2596">
                  <c:v>259.59999999999053</c:v>
                </c:pt>
                <c:pt idx="2597">
                  <c:v>259.69999999999055</c:v>
                </c:pt>
                <c:pt idx="2598">
                  <c:v>259.79999999999058</c:v>
                </c:pt>
                <c:pt idx="2599">
                  <c:v>259.8999999999906</c:v>
                </c:pt>
                <c:pt idx="2600">
                  <c:v>259.99999999999062</c:v>
                </c:pt>
                <c:pt idx="2601">
                  <c:v>260.09999999999064</c:v>
                </c:pt>
                <c:pt idx="2602">
                  <c:v>260.19999999999067</c:v>
                </c:pt>
                <c:pt idx="2603">
                  <c:v>260.29999999999069</c:v>
                </c:pt>
                <c:pt idx="2604">
                  <c:v>260.39999999999071</c:v>
                </c:pt>
                <c:pt idx="2605">
                  <c:v>260.49999999999073</c:v>
                </c:pt>
                <c:pt idx="2606">
                  <c:v>260.59999999999076</c:v>
                </c:pt>
                <c:pt idx="2607">
                  <c:v>260.69999999999078</c:v>
                </c:pt>
                <c:pt idx="2608">
                  <c:v>260.7999999999908</c:v>
                </c:pt>
                <c:pt idx="2609">
                  <c:v>260.89999999999083</c:v>
                </c:pt>
                <c:pt idx="2610">
                  <c:v>260.99999999999085</c:v>
                </c:pt>
                <c:pt idx="2611">
                  <c:v>261.09999999999087</c:v>
                </c:pt>
                <c:pt idx="2612">
                  <c:v>261.19999999999089</c:v>
                </c:pt>
                <c:pt idx="2613">
                  <c:v>261.29999999999092</c:v>
                </c:pt>
                <c:pt idx="2614">
                  <c:v>261.39999999999094</c:v>
                </c:pt>
                <c:pt idx="2615">
                  <c:v>261.49999999999096</c:v>
                </c:pt>
                <c:pt idx="2616">
                  <c:v>261.59999999999098</c:v>
                </c:pt>
                <c:pt idx="2617">
                  <c:v>261.69999999999101</c:v>
                </c:pt>
                <c:pt idx="2618">
                  <c:v>261.79999999999103</c:v>
                </c:pt>
                <c:pt idx="2619">
                  <c:v>261.89999999999105</c:v>
                </c:pt>
                <c:pt idx="2620">
                  <c:v>261.99999999999108</c:v>
                </c:pt>
                <c:pt idx="2621">
                  <c:v>262.0999999999911</c:v>
                </c:pt>
                <c:pt idx="2622">
                  <c:v>262.19999999999112</c:v>
                </c:pt>
                <c:pt idx="2623">
                  <c:v>262.29999999999114</c:v>
                </c:pt>
                <c:pt idx="2624">
                  <c:v>262.39999999999117</c:v>
                </c:pt>
                <c:pt idx="2625">
                  <c:v>262.49999999999119</c:v>
                </c:pt>
                <c:pt idx="2626">
                  <c:v>262.59999999999121</c:v>
                </c:pt>
                <c:pt idx="2627">
                  <c:v>262.69999999999123</c:v>
                </c:pt>
                <c:pt idx="2628">
                  <c:v>262.79999999999126</c:v>
                </c:pt>
                <c:pt idx="2629">
                  <c:v>262.89999999999128</c:v>
                </c:pt>
                <c:pt idx="2630">
                  <c:v>262.9999999999913</c:v>
                </c:pt>
                <c:pt idx="2631">
                  <c:v>263.09999999999133</c:v>
                </c:pt>
                <c:pt idx="2632">
                  <c:v>263.19999999999135</c:v>
                </c:pt>
                <c:pt idx="2633">
                  <c:v>263.29999999999137</c:v>
                </c:pt>
                <c:pt idx="2634">
                  <c:v>263.39999999999139</c:v>
                </c:pt>
                <c:pt idx="2635">
                  <c:v>263.49999999999142</c:v>
                </c:pt>
                <c:pt idx="2636">
                  <c:v>263.59999999999144</c:v>
                </c:pt>
                <c:pt idx="2637">
                  <c:v>263.69999999999146</c:v>
                </c:pt>
                <c:pt idx="2638">
                  <c:v>263.79999999999148</c:v>
                </c:pt>
                <c:pt idx="2639">
                  <c:v>263.89999999999151</c:v>
                </c:pt>
                <c:pt idx="2640">
                  <c:v>263.99999999999153</c:v>
                </c:pt>
                <c:pt idx="2641">
                  <c:v>264.09999999999155</c:v>
                </c:pt>
                <c:pt idx="2642">
                  <c:v>264.19999999999158</c:v>
                </c:pt>
                <c:pt idx="2643">
                  <c:v>264.2999999999916</c:v>
                </c:pt>
                <c:pt idx="2644">
                  <c:v>264.39999999999162</c:v>
                </c:pt>
                <c:pt idx="2645">
                  <c:v>264.49999999999164</c:v>
                </c:pt>
                <c:pt idx="2646">
                  <c:v>264.59999999999167</c:v>
                </c:pt>
                <c:pt idx="2647">
                  <c:v>264.69999999999169</c:v>
                </c:pt>
                <c:pt idx="2648">
                  <c:v>264.79999999999171</c:v>
                </c:pt>
                <c:pt idx="2649">
                  <c:v>264.89999999999173</c:v>
                </c:pt>
                <c:pt idx="2650">
                  <c:v>264.99999999999176</c:v>
                </c:pt>
                <c:pt idx="2651">
                  <c:v>265.09999999999178</c:v>
                </c:pt>
                <c:pt idx="2652">
                  <c:v>265.1999999999918</c:v>
                </c:pt>
                <c:pt idx="2653">
                  <c:v>265.29999999999183</c:v>
                </c:pt>
                <c:pt idx="2654">
                  <c:v>265.39999999999185</c:v>
                </c:pt>
                <c:pt idx="2655">
                  <c:v>265.49999999999187</c:v>
                </c:pt>
                <c:pt idx="2656">
                  <c:v>265.59999999999189</c:v>
                </c:pt>
                <c:pt idx="2657">
                  <c:v>265.69999999999192</c:v>
                </c:pt>
                <c:pt idx="2658">
                  <c:v>265.79999999999194</c:v>
                </c:pt>
                <c:pt idx="2659">
                  <c:v>265.89999999999196</c:v>
                </c:pt>
                <c:pt idx="2660">
                  <c:v>265.99999999999199</c:v>
                </c:pt>
                <c:pt idx="2661">
                  <c:v>266.09999999999201</c:v>
                </c:pt>
                <c:pt idx="2662">
                  <c:v>266.19999999999203</c:v>
                </c:pt>
                <c:pt idx="2663">
                  <c:v>266.29999999999205</c:v>
                </c:pt>
                <c:pt idx="2664">
                  <c:v>266.39999999999208</c:v>
                </c:pt>
                <c:pt idx="2665">
                  <c:v>266.4999999999921</c:v>
                </c:pt>
                <c:pt idx="2666">
                  <c:v>266.59999999999212</c:v>
                </c:pt>
                <c:pt idx="2667">
                  <c:v>266.69999999999214</c:v>
                </c:pt>
                <c:pt idx="2668">
                  <c:v>266.79999999999217</c:v>
                </c:pt>
                <c:pt idx="2669">
                  <c:v>266.89999999999219</c:v>
                </c:pt>
                <c:pt idx="2670">
                  <c:v>266.99999999999221</c:v>
                </c:pt>
                <c:pt idx="2671">
                  <c:v>267.09999999999224</c:v>
                </c:pt>
                <c:pt idx="2672">
                  <c:v>267.19999999999226</c:v>
                </c:pt>
                <c:pt idx="2673">
                  <c:v>267.29999999999228</c:v>
                </c:pt>
                <c:pt idx="2674">
                  <c:v>267.3999999999923</c:v>
                </c:pt>
                <c:pt idx="2675">
                  <c:v>267.49999999999233</c:v>
                </c:pt>
                <c:pt idx="2676">
                  <c:v>267.59999999999235</c:v>
                </c:pt>
                <c:pt idx="2677">
                  <c:v>267.69999999999237</c:v>
                </c:pt>
                <c:pt idx="2678">
                  <c:v>267.79999999999239</c:v>
                </c:pt>
                <c:pt idx="2679">
                  <c:v>267.89999999999242</c:v>
                </c:pt>
                <c:pt idx="2680">
                  <c:v>267.99999999999244</c:v>
                </c:pt>
                <c:pt idx="2681">
                  <c:v>268.09999999999246</c:v>
                </c:pt>
                <c:pt idx="2682">
                  <c:v>268.19999999999249</c:v>
                </c:pt>
                <c:pt idx="2683">
                  <c:v>268.29999999999251</c:v>
                </c:pt>
                <c:pt idx="2684">
                  <c:v>268.39999999999253</c:v>
                </c:pt>
                <c:pt idx="2685">
                  <c:v>268.49999999999255</c:v>
                </c:pt>
                <c:pt idx="2686">
                  <c:v>268.59999999999258</c:v>
                </c:pt>
                <c:pt idx="2687">
                  <c:v>268.6999999999926</c:v>
                </c:pt>
                <c:pt idx="2688">
                  <c:v>268.79999999999262</c:v>
                </c:pt>
                <c:pt idx="2689">
                  <c:v>268.89999999999264</c:v>
                </c:pt>
                <c:pt idx="2690">
                  <c:v>268.99999999999267</c:v>
                </c:pt>
                <c:pt idx="2691">
                  <c:v>269.09999999999269</c:v>
                </c:pt>
                <c:pt idx="2692">
                  <c:v>269.19999999999271</c:v>
                </c:pt>
                <c:pt idx="2693">
                  <c:v>269.29999999999274</c:v>
                </c:pt>
                <c:pt idx="2694">
                  <c:v>269.39999999999276</c:v>
                </c:pt>
                <c:pt idx="2695">
                  <c:v>269.49999999999278</c:v>
                </c:pt>
                <c:pt idx="2696">
                  <c:v>269.5999999999928</c:v>
                </c:pt>
                <c:pt idx="2697">
                  <c:v>269.69999999999283</c:v>
                </c:pt>
                <c:pt idx="2698">
                  <c:v>269.79999999999285</c:v>
                </c:pt>
                <c:pt idx="2699">
                  <c:v>269.89999999999287</c:v>
                </c:pt>
                <c:pt idx="2700">
                  <c:v>269.99999999999289</c:v>
                </c:pt>
                <c:pt idx="2701">
                  <c:v>270.09999999999292</c:v>
                </c:pt>
                <c:pt idx="2702">
                  <c:v>270.19999999999294</c:v>
                </c:pt>
                <c:pt idx="2703">
                  <c:v>270.29999999999296</c:v>
                </c:pt>
                <c:pt idx="2704">
                  <c:v>270.39999999999299</c:v>
                </c:pt>
                <c:pt idx="2705">
                  <c:v>270.49999999999301</c:v>
                </c:pt>
                <c:pt idx="2706">
                  <c:v>270.59999999999303</c:v>
                </c:pt>
                <c:pt idx="2707">
                  <c:v>270.69999999999305</c:v>
                </c:pt>
                <c:pt idx="2708">
                  <c:v>270.79999999999308</c:v>
                </c:pt>
                <c:pt idx="2709">
                  <c:v>270.8999999999931</c:v>
                </c:pt>
                <c:pt idx="2710">
                  <c:v>270.99999999999312</c:v>
                </c:pt>
                <c:pt idx="2711">
                  <c:v>271.09999999999314</c:v>
                </c:pt>
                <c:pt idx="2712">
                  <c:v>271.19999999999317</c:v>
                </c:pt>
                <c:pt idx="2713">
                  <c:v>271.29999999999319</c:v>
                </c:pt>
                <c:pt idx="2714">
                  <c:v>271.39999999999321</c:v>
                </c:pt>
                <c:pt idx="2715">
                  <c:v>271.49999999999324</c:v>
                </c:pt>
                <c:pt idx="2716">
                  <c:v>271.59999999999326</c:v>
                </c:pt>
                <c:pt idx="2717">
                  <c:v>271.69999999999328</c:v>
                </c:pt>
                <c:pt idx="2718">
                  <c:v>271.7999999999933</c:v>
                </c:pt>
                <c:pt idx="2719">
                  <c:v>271.89999999999333</c:v>
                </c:pt>
                <c:pt idx="2720">
                  <c:v>271.99999999999335</c:v>
                </c:pt>
                <c:pt idx="2721">
                  <c:v>272.09999999999337</c:v>
                </c:pt>
                <c:pt idx="2722">
                  <c:v>272.19999999999339</c:v>
                </c:pt>
                <c:pt idx="2723">
                  <c:v>272.29999999999342</c:v>
                </c:pt>
                <c:pt idx="2724">
                  <c:v>272.39999999999344</c:v>
                </c:pt>
                <c:pt idx="2725">
                  <c:v>272.49999999999346</c:v>
                </c:pt>
                <c:pt idx="2726">
                  <c:v>272.59999999999349</c:v>
                </c:pt>
                <c:pt idx="2727">
                  <c:v>272.69999999999351</c:v>
                </c:pt>
                <c:pt idx="2728">
                  <c:v>272.79999999999353</c:v>
                </c:pt>
                <c:pt idx="2729">
                  <c:v>272.89999999999355</c:v>
                </c:pt>
                <c:pt idx="2730">
                  <c:v>272.99999999999358</c:v>
                </c:pt>
                <c:pt idx="2731">
                  <c:v>273.0999999999936</c:v>
                </c:pt>
                <c:pt idx="2732">
                  <c:v>273.19999999999362</c:v>
                </c:pt>
                <c:pt idx="2733">
                  <c:v>273.29999999999364</c:v>
                </c:pt>
                <c:pt idx="2734">
                  <c:v>273.39999999999367</c:v>
                </c:pt>
                <c:pt idx="2735">
                  <c:v>273.49999999999369</c:v>
                </c:pt>
                <c:pt idx="2736">
                  <c:v>273.59999999999371</c:v>
                </c:pt>
                <c:pt idx="2737">
                  <c:v>273.69999999999374</c:v>
                </c:pt>
                <c:pt idx="2738">
                  <c:v>273.79999999999376</c:v>
                </c:pt>
                <c:pt idx="2739">
                  <c:v>273.89999999999378</c:v>
                </c:pt>
                <c:pt idx="2740">
                  <c:v>273.9999999999938</c:v>
                </c:pt>
                <c:pt idx="2741">
                  <c:v>274.09999999999383</c:v>
                </c:pt>
                <c:pt idx="2742">
                  <c:v>274.19999999999385</c:v>
                </c:pt>
                <c:pt idx="2743">
                  <c:v>274.29999999999387</c:v>
                </c:pt>
                <c:pt idx="2744">
                  <c:v>274.3999999999939</c:v>
                </c:pt>
                <c:pt idx="2745">
                  <c:v>274.49999999999392</c:v>
                </c:pt>
                <c:pt idx="2746">
                  <c:v>274.59999999999394</c:v>
                </c:pt>
                <c:pt idx="2747">
                  <c:v>274.69999999999396</c:v>
                </c:pt>
                <c:pt idx="2748">
                  <c:v>274.79999999999399</c:v>
                </c:pt>
                <c:pt idx="2749">
                  <c:v>274.89999999999401</c:v>
                </c:pt>
                <c:pt idx="2750">
                  <c:v>274.99999999999403</c:v>
                </c:pt>
                <c:pt idx="2751">
                  <c:v>275.09999999999405</c:v>
                </c:pt>
                <c:pt idx="2752">
                  <c:v>275.19999999999408</c:v>
                </c:pt>
                <c:pt idx="2753">
                  <c:v>275.2999999999941</c:v>
                </c:pt>
                <c:pt idx="2754">
                  <c:v>275.39999999999412</c:v>
                </c:pt>
                <c:pt idx="2755">
                  <c:v>275.49999999999415</c:v>
                </c:pt>
                <c:pt idx="2756">
                  <c:v>275.59999999999417</c:v>
                </c:pt>
                <c:pt idx="2757">
                  <c:v>275.69999999999419</c:v>
                </c:pt>
                <c:pt idx="2758">
                  <c:v>275.79999999999421</c:v>
                </c:pt>
                <c:pt idx="2759">
                  <c:v>275.89999999999424</c:v>
                </c:pt>
                <c:pt idx="2760">
                  <c:v>275.99999999999426</c:v>
                </c:pt>
                <c:pt idx="2761">
                  <c:v>276.09999999999428</c:v>
                </c:pt>
                <c:pt idx="2762">
                  <c:v>276.1999999999943</c:v>
                </c:pt>
                <c:pt idx="2763">
                  <c:v>276.29999999999433</c:v>
                </c:pt>
                <c:pt idx="2764">
                  <c:v>276.39999999999435</c:v>
                </c:pt>
                <c:pt idx="2765">
                  <c:v>276.49999999999437</c:v>
                </c:pt>
                <c:pt idx="2766">
                  <c:v>276.5999999999944</c:v>
                </c:pt>
                <c:pt idx="2767">
                  <c:v>276.69999999999442</c:v>
                </c:pt>
                <c:pt idx="2768">
                  <c:v>276.79999999999444</c:v>
                </c:pt>
                <c:pt idx="2769">
                  <c:v>276.89999999999446</c:v>
                </c:pt>
                <c:pt idx="2770">
                  <c:v>276.99999999999449</c:v>
                </c:pt>
                <c:pt idx="2771">
                  <c:v>277.09999999999451</c:v>
                </c:pt>
                <c:pt idx="2772">
                  <c:v>277.19999999999453</c:v>
                </c:pt>
                <c:pt idx="2773">
                  <c:v>277.29999999999455</c:v>
                </c:pt>
                <c:pt idx="2774">
                  <c:v>277.39999999999458</c:v>
                </c:pt>
                <c:pt idx="2775">
                  <c:v>277.4999999999946</c:v>
                </c:pt>
                <c:pt idx="2776">
                  <c:v>277.59999999999462</c:v>
                </c:pt>
                <c:pt idx="2777">
                  <c:v>277.69999999999465</c:v>
                </c:pt>
                <c:pt idx="2778">
                  <c:v>277.79999999999467</c:v>
                </c:pt>
                <c:pt idx="2779">
                  <c:v>277.89999999999469</c:v>
                </c:pt>
                <c:pt idx="2780">
                  <c:v>277.99999999999471</c:v>
                </c:pt>
                <c:pt idx="2781">
                  <c:v>278.09999999999474</c:v>
                </c:pt>
                <c:pt idx="2782">
                  <c:v>278.19999999999476</c:v>
                </c:pt>
                <c:pt idx="2783">
                  <c:v>278.29999999999478</c:v>
                </c:pt>
                <c:pt idx="2784">
                  <c:v>278.3999999999948</c:v>
                </c:pt>
                <c:pt idx="2785">
                  <c:v>278.49999999999483</c:v>
                </c:pt>
                <c:pt idx="2786">
                  <c:v>278.59999999999485</c:v>
                </c:pt>
                <c:pt idx="2787">
                  <c:v>278.69999999999487</c:v>
                </c:pt>
                <c:pt idx="2788">
                  <c:v>278.7999999999949</c:v>
                </c:pt>
                <c:pt idx="2789">
                  <c:v>278.89999999999492</c:v>
                </c:pt>
                <c:pt idx="2790">
                  <c:v>278.99999999999494</c:v>
                </c:pt>
                <c:pt idx="2791">
                  <c:v>279.09999999999496</c:v>
                </c:pt>
                <c:pt idx="2792">
                  <c:v>279.19999999999499</c:v>
                </c:pt>
                <c:pt idx="2793">
                  <c:v>279.29999999999501</c:v>
                </c:pt>
                <c:pt idx="2794">
                  <c:v>279.39999999999503</c:v>
                </c:pt>
                <c:pt idx="2795">
                  <c:v>279.49999999999505</c:v>
                </c:pt>
                <c:pt idx="2796">
                  <c:v>279.59999999999508</c:v>
                </c:pt>
                <c:pt idx="2797">
                  <c:v>279.6999999999951</c:v>
                </c:pt>
                <c:pt idx="2798">
                  <c:v>279.79999999999512</c:v>
                </c:pt>
                <c:pt idx="2799">
                  <c:v>279.89999999999515</c:v>
                </c:pt>
                <c:pt idx="2800">
                  <c:v>279.99999999999517</c:v>
                </c:pt>
                <c:pt idx="2801">
                  <c:v>280.09999999999519</c:v>
                </c:pt>
                <c:pt idx="2802">
                  <c:v>280.19999999999521</c:v>
                </c:pt>
                <c:pt idx="2803">
                  <c:v>280.29999999999524</c:v>
                </c:pt>
                <c:pt idx="2804">
                  <c:v>280.39999999999526</c:v>
                </c:pt>
                <c:pt idx="2805">
                  <c:v>280.49999999999528</c:v>
                </c:pt>
                <c:pt idx="2806">
                  <c:v>280.5999999999953</c:v>
                </c:pt>
                <c:pt idx="2807">
                  <c:v>280.69999999999533</c:v>
                </c:pt>
                <c:pt idx="2808">
                  <c:v>280.79999999999535</c:v>
                </c:pt>
                <c:pt idx="2809">
                  <c:v>280.89999999999537</c:v>
                </c:pt>
                <c:pt idx="2810">
                  <c:v>280.9999999999954</c:v>
                </c:pt>
                <c:pt idx="2811">
                  <c:v>281.09999999999542</c:v>
                </c:pt>
                <c:pt idx="2812">
                  <c:v>281.19999999999544</c:v>
                </c:pt>
                <c:pt idx="2813">
                  <c:v>281.29999999999546</c:v>
                </c:pt>
                <c:pt idx="2814">
                  <c:v>281.39999999999549</c:v>
                </c:pt>
                <c:pt idx="2815">
                  <c:v>281.49999999999551</c:v>
                </c:pt>
                <c:pt idx="2816">
                  <c:v>281.59999999999553</c:v>
                </c:pt>
                <c:pt idx="2817">
                  <c:v>281.69999999999555</c:v>
                </c:pt>
                <c:pt idx="2818">
                  <c:v>281.79999999999558</c:v>
                </c:pt>
                <c:pt idx="2819">
                  <c:v>281.8999999999956</c:v>
                </c:pt>
                <c:pt idx="2820">
                  <c:v>281.99999999999562</c:v>
                </c:pt>
                <c:pt idx="2821">
                  <c:v>282.09999999999565</c:v>
                </c:pt>
                <c:pt idx="2822">
                  <c:v>282.19999999999567</c:v>
                </c:pt>
                <c:pt idx="2823">
                  <c:v>282.29999999999569</c:v>
                </c:pt>
                <c:pt idx="2824">
                  <c:v>282.39999999999571</c:v>
                </c:pt>
                <c:pt idx="2825">
                  <c:v>282.49999999999574</c:v>
                </c:pt>
                <c:pt idx="2826">
                  <c:v>282.59999999999576</c:v>
                </c:pt>
                <c:pt idx="2827">
                  <c:v>282.69999999999578</c:v>
                </c:pt>
                <c:pt idx="2828">
                  <c:v>282.7999999999958</c:v>
                </c:pt>
                <c:pt idx="2829">
                  <c:v>282.89999999999583</c:v>
                </c:pt>
                <c:pt idx="2830">
                  <c:v>282.99999999999585</c:v>
                </c:pt>
                <c:pt idx="2831">
                  <c:v>283.09999999999587</c:v>
                </c:pt>
                <c:pt idx="2832">
                  <c:v>283.1999999999959</c:v>
                </c:pt>
                <c:pt idx="2833">
                  <c:v>283.29999999999592</c:v>
                </c:pt>
                <c:pt idx="2834">
                  <c:v>283.39999999999594</c:v>
                </c:pt>
                <c:pt idx="2835">
                  <c:v>283.49999999999596</c:v>
                </c:pt>
                <c:pt idx="2836">
                  <c:v>283.59999999999599</c:v>
                </c:pt>
                <c:pt idx="2837">
                  <c:v>283.69999999999601</c:v>
                </c:pt>
                <c:pt idx="2838">
                  <c:v>283.79999999999603</c:v>
                </c:pt>
                <c:pt idx="2839">
                  <c:v>283.89999999999606</c:v>
                </c:pt>
                <c:pt idx="2840">
                  <c:v>283.99999999999608</c:v>
                </c:pt>
                <c:pt idx="2841">
                  <c:v>284.0999999999961</c:v>
                </c:pt>
                <c:pt idx="2842">
                  <c:v>284.19999999999612</c:v>
                </c:pt>
                <c:pt idx="2843">
                  <c:v>284.29999999999615</c:v>
                </c:pt>
                <c:pt idx="2844">
                  <c:v>284.39999999999617</c:v>
                </c:pt>
                <c:pt idx="2845">
                  <c:v>284.49999999999619</c:v>
                </c:pt>
                <c:pt idx="2846">
                  <c:v>284.59999999999621</c:v>
                </c:pt>
                <c:pt idx="2847">
                  <c:v>284.69999999999624</c:v>
                </c:pt>
                <c:pt idx="2848">
                  <c:v>284.79999999999626</c:v>
                </c:pt>
                <c:pt idx="2849">
                  <c:v>284.89999999999628</c:v>
                </c:pt>
                <c:pt idx="2850">
                  <c:v>284.99999999999631</c:v>
                </c:pt>
                <c:pt idx="2851">
                  <c:v>285.09999999999633</c:v>
                </c:pt>
                <c:pt idx="2852">
                  <c:v>285.19999999999635</c:v>
                </c:pt>
                <c:pt idx="2853">
                  <c:v>285.29999999999637</c:v>
                </c:pt>
                <c:pt idx="2854">
                  <c:v>285.3999999999964</c:v>
                </c:pt>
                <c:pt idx="2855">
                  <c:v>285.49999999999642</c:v>
                </c:pt>
                <c:pt idx="2856">
                  <c:v>285.59999999999644</c:v>
                </c:pt>
                <c:pt idx="2857">
                  <c:v>285.69999999999646</c:v>
                </c:pt>
                <c:pt idx="2858">
                  <c:v>285.79999999999649</c:v>
                </c:pt>
                <c:pt idx="2859">
                  <c:v>285.89999999999651</c:v>
                </c:pt>
                <c:pt idx="2860">
                  <c:v>285.99999999999653</c:v>
                </c:pt>
                <c:pt idx="2861">
                  <c:v>286.09999999999656</c:v>
                </c:pt>
                <c:pt idx="2862">
                  <c:v>286.19999999999658</c:v>
                </c:pt>
                <c:pt idx="2863">
                  <c:v>286.2999999999966</c:v>
                </c:pt>
                <c:pt idx="2864">
                  <c:v>286.39999999999662</c:v>
                </c:pt>
                <c:pt idx="2865">
                  <c:v>286.49999999999665</c:v>
                </c:pt>
                <c:pt idx="2866">
                  <c:v>286.59999999999667</c:v>
                </c:pt>
                <c:pt idx="2867">
                  <c:v>286.69999999999669</c:v>
                </c:pt>
                <c:pt idx="2868">
                  <c:v>286.79999999999671</c:v>
                </c:pt>
                <c:pt idx="2869">
                  <c:v>286.89999999999674</c:v>
                </c:pt>
                <c:pt idx="2870">
                  <c:v>286.99999999999676</c:v>
                </c:pt>
                <c:pt idx="2871">
                  <c:v>287.09999999999678</c:v>
                </c:pt>
                <c:pt idx="2872">
                  <c:v>287.19999999999681</c:v>
                </c:pt>
                <c:pt idx="2873">
                  <c:v>287.29999999999683</c:v>
                </c:pt>
                <c:pt idx="2874">
                  <c:v>287.39999999999685</c:v>
                </c:pt>
                <c:pt idx="2875">
                  <c:v>287.49999999999687</c:v>
                </c:pt>
                <c:pt idx="2876">
                  <c:v>287.5999999999969</c:v>
                </c:pt>
                <c:pt idx="2877">
                  <c:v>287.69999999999692</c:v>
                </c:pt>
                <c:pt idx="2878">
                  <c:v>287.79999999999694</c:v>
                </c:pt>
                <c:pt idx="2879">
                  <c:v>287.89999999999696</c:v>
                </c:pt>
                <c:pt idx="2880">
                  <c:v>287.99999999999699</c:v>
                </c:pt>
                <c:pt idx="2881">
                  <c:v>288.09999999999701</c:v>
                </c:pt>
                <c:pt idx="2882">
                  <c:v>288.19999999999703</c:v>
                </c:pt>
                <c:pt idx="2883">
                  <c:v>288.29999999999706</c:v>
                </c:pt>
                <c:pt idx="2884">
                  <c:v>288.39999999999708</c:v>
                </c:pt>
                <c:pt idx="2885">
                  <c:v>288.4999999999971</c:v>
                </c:pt>
                <c:pt idx="2886">
                  <c:v>288.59999999999712</c:v>
                </c:pt>
                <c:pt idx="2887">
                  <c:v>288.69999999999715</c:v>
                </c:pt>
                <c:pt idx="2888">
                  <c:v>288.79999999999717</c:v>
                </c:pt>
                <c:pt idx="2889">
                  <c:v>288.89999999999719</c:v>
                </c:pt>
                <c:pt idx="2890">
                  <c:v>288.99999999999721</c:v>
                </c:pt>
                <c:pt idx="2891">
                  <c:v>289.09999999999724</c:v>
                </c:pt>
                <c:pt idx="2892">
                  <c:v>289.19999999999726</c:v>
                </c:pt>
                <c:pt idx="2893">
                  <c:v>289.29999999999728</c:v>
                </c:pt>
                <c:pt idx="2894">
                  <c:v>289.39999999999731</c:v>
                </c:pt>
                <c:pt idx="2895">
                  <c:v>289.49999999999733</c:v>
                </c:pt>
                <c:pt idx="2896">
                  <c:v>289.59999999999735</c:v>
                </c:pt>
                <c:pt idx="2897">
                  <c:v>289.69999999999737</c:v>
                </c:pt>
                <c:pt idx="2898">
                  <c:v>289.7999999999974</c:v>
                </c:pt>
                <c:pt idx="2899">
                  <c:v>289.89999999999742</c:v>
                </c:pt>
                <c:pt idx="2900">
                  <c:v>289.99999999999744</c:v>
                </c:pt>
                <c:pt idx="2901">
                  <c:v>290.09999999999746</c:v>
                </c:pt>
                <c:pt idx="2902">
                  <c:v>290.19999999999749</c:v>
                </c:pt>
                <c:pt idx="2903">
                  <c:v>290.29999999999751</c:v>
                </c:pt>
                <c:pt idx="2904">
                  <c:v>290.39999999999753</c:v>
                </c:pt>
                <c:pt idx="2905">
                  <c:v>290.49999999999756</c:v>
                </c:pt>
                <c:pt idx="2906">
                  <c:v>290.59999999999758</c:v>
                </c:pt>
                <c:pt idx="2907">
                  <c:v>290.6999999999976</c:v>
                </c:pt>
                <c:pt idx="2908">
                  <c:v>290.79999999999762</c:v>
                </c:pt>
                <c:pt idx="2909">
                  <c:v>290.89999999999765</c:v>
                </c:pt>
                <c:pt idx="2910">
                  <c:v>290.99999999999767</c:v>
                </c:pt>
                <c:pt idx="2911">
                  <c:v>291.09999999999769</c:v>
                </c:pt>
                <c:pt idx="2912">
                  <c:v>291.19999999999771</c:v>
                </c:pt>
                <c:pt idx="2913">
                  <c:v>291.29999999999774</c:v>
                </c:pt>
                <c:pt idx="2914">
                  <c:v>291.39999999999776</c:v>
                </c:pt>
                <c:pt idx="2915">
                  <c:v>291.49999999999778</c:v>
                </c:pt>
                <c:pt idx="2916">
                  <c:v>291.59999999999781</c:v>
                </c:pt>
                <c:pt idx="2917">
                  <c:v>291.69999999999783</c:v>
                </c:pt>
                <c:pt idx="2918">
                  <c:v>291.79999999999785</c:v>
                </c:pt>
                <c:pt idx="2919">
                  <c:v>291.89999999999787</c:v>
                </c:pt>
                <c:pt idx="2920">
                  <c:v>291.9999999999979</c:v>
                </c:pt>
                <c:pt idx="2921">
                  <c:v>292.09999999999792</c:v>
                </c:pt>
                <c:pt idx="2922">
                  <c:v>292.19999999999794</c:v>
                </c:pt>
                <c:pt idx="2923">
                  <c:v>292.29999999999797</c:v>
                </c:pt>
                <c:pt idx="2924">
                  <c:v>292.39999999999799</c:v>
                </c:pt>
                <c:pt idx="2925">
                  <c:v>292.49999999999801</c:v>
                </c:pt>
                <c:pt idx="2926">
                  <c:v>292.59999999999803</c:v>
                </c:pt>
                <c:pt idx="2927">
                  <c:v>292.69999999999806</c:v>
                </c:pt>
                <c:pt idx="2928">
                  <c:v>292.79999999999808</c:v>
                </c:pt>
                <c:pt idx="2929">
                  <c:v>292.8999999999981</c:v>
                </c:pt>
                <c:pt idx="2930">
                  <c:v>292.99999999999812</c:v>
                </c:pt>
                <c:pt idx="2931">
                  <c:v>293.09999999999815</c:v>
                </c:pt>
                <c:pt idx="2932">
                  <c:v>293.19999999999817</c:v>
                </c:pt>
                <c:pt idx="2933">
                  <c:v>293.29999999999819</c:v>
                </c:pt>
                <c:pt idx="2934">
                  <c:v>293.39999999999822</c:v>
                </c:pt>
                <c:pt idx="2935">
                  <c:v>293.49999999999824</c:v>
                </c:pt>
                <c:pt idx="2936">
                  <c:v>293.59999999999826</c:v>
                </c:pt>
                <c:pt idx="2937">
                  <c:v>293.69999999999828</c:v>
                </c:pt>
                <c:pt idx="2938">
                  <c:v>293.79999999999831</c:v>
                </c:pt>
                <c:pt idx="2939">
                  <c:v>293.89999999999833</c:v>
                </c:pt>
                <c:pt idx="2940">
                  <c:v>293.99999999999835</c:v>
                </c:pt>
                <c:pt idx="2941">
                  <c:v>294.09999999999837</c:v>
                </c:pt>
                <c:pt idx="2942">
                  <c:v>294.1999999999984</c:v>
                </c:pt>
                <c:pt idx="2943">
                  <c:v>294.29999999999842</c:v>
                </c:pt>
                <c:pt idx="2944">
                  <c:v>294.39999999999844</c:v>
                </c:pt>
                <c:pt idx="2945">
                  <c:v>294.49999999999847</c:v>
                </c:pt>
                <c:pt idx="2946">
                  <c:v>294.59999999999849</c:v>
                </c:pt>
                <c:pt idx="2947">
                  <c:v>294.69999999999851</c:v>
                </c:pt>
                <c:pt idx="2948">
                  <c:v>294.79999999999853</c:v>
                </c:pt>
                <c:pt idx="2949">
                  <c:v>294.89999999999856</c:v>
                </c:pt>
                <c:pt idx="2950">
                  <c:v>294.99999999999858</c:v>
                </c:pt>
                <c:pt idx="2951">
                  <c:v>295.0999999999986</c:v>
                </c:pt>
                <c:pt idx="2952">
                  <c:v>295.19999999999862</c:v>
                </c:pt>
                <c:pt idx="2953">
                  <c:v>295.29999999999865</c:v>
                </c:pt>
                <c:pt idx="2954">
                  <c:v>295.39999999999867</c:v>
                </c:pt>
                <c:pt idx="2955">
                  <c:v>295.49999999999869</c:v>
                </c:pt>
                <c:pt idx="2956">
                  <c:v>295.59999999999872</c:v>
                </c:pt>
                <c:pt idx="2957">
                  <c:v>295.69999999999874</c:v>
                </c:pt>
                <c:pt idx="2958">
                  <c:v>295.79999999999876</c:v>
                </c:pt>
                <c:pt idx="2959">
                  <c:v>295.89999999999878</c:v>
                </c:pt>
                <c:pt idx="2960">
                  <c:v>295.99999999999881</c:v>
                </c:pt>
                <c:pt idx="2961">
                  <c:v>296.09999999999883</c:v>
                </c:pt>
                <c:pt idx="2962">
                  <c:v>296.19999999999885</c:v>
                </c:pt>
                <c:pt idx="2963">
                  <c:v>296.29999999999887</c:v>
                </c:pt>
                <c:pt idx="2964">
                  <c:v>296.3999999999989</c:v>
                </c:pt>
                <c:pt idx="2965">
                  <c:v>296.49999999999892</c:v>
                </c:pt>
                <c:pt idx="2966">
                  <c:v>296.59999999999894</c:v>
                </c:pt>
                <c:pt idx="2967">
                  <c:v>296.69999999999897</c:v>
                </c:pt>
                <c:pt idx="2968">
                  <c:v>296.79999999999899</c:v>
                </c:pt>
                <c:pt idx="2969">
                  <c:v>296.89999999999901</c:v>
                </c:pt>
                <c:pt idx="2970">
                  <c:v>296.99999999999903</c:v>
                </c:pt>
                <c:pt idx="2971">
                  <c:v>297.09999999999906</c:v>
                </c:pt>
                <c:pt idx="2972">
                  <c:v>297.19999999999908</c:v>
                </c:pt>
                <c:pt idx="2973">
                  <c:v>297.2999999999991</c:v>
                </c:pt>
                <c:pt idx="2974">
                  <c:v>297.39999999999912</c:v>
                </c:pt>
                <c:pt idx="2975">
                  <c:v>297.49999999999915</c:v>
                </c:pt>
                <c:pt idx="2976">
                  <c:v>297.59999999999917</c:v>
                </c:pt>
                <c:pt idx="2977">
                  <c:v>297.69999999999919</c:v>
                </c:pt>
                <c:pt idx="2978">
                  <c:v>297.79999999999922</c:v>
                </c:pt>
                <c:pt idx="2979">
                  <c:v>297.89999999999924</c:v>
                </c:pt>
                <c:pt idx="2980">
                  <c:v>297.99999999999926</c:v>
                </c:pt>
                <c:pt idx="2981">
                  <c:v>298.09999999999928</c:v>
                </c:pt>
                <c:pt idx="2982">
                  <c:v>298.19999999999931</c:v>
                </c:pt>
                <c:pt idx="2983">
                  <c:v>298.29999999999933</c:v>
                </c:pt>
                <c:pt idx="2984">
                  <c:v>298.39999999999935</c:v>
                </c:pt>
                <c:pt idx="2985">
                  <c:v>298.49999999999937</c:v>
                </c:pt>
                <c:pt idx="2986">
                  <c:v>298.5999999999994</c:v>
                </c:pt>
                <c:pt idx="2987">
                  <c:v>298.69999999999942</c:v>
                </c:pt>
                <c:pt idx="2988">
                  <c:v>298.79999999999944</c:v>
                </c:pt>
                <c:pt idx="2989">
                  <c:v>298.89999999999947</c:v>
                </c:pt>
                <c:pt idx="2990">
                  <c:v>298.99999999999949</c:v>
                </c:pt>
                <c:pt idx="2991">
                  <c:v>299.09999999999951</c:v>
                </c:pt>
                <c:pt idx="2992">
                  <c:v>299.19999999999953</c:v>
                </c:pt>
                <c:pt idx="2993">
                  <c:v>299.29999999999956</c:v>
                </c:pt>
                <c:pt idx="2994">
                  <c:v>299.39999999999958</c:v>
                </c:pt>
                <c:pt idx="2995">
                  <c:v>299.4999999999996</c:v>
                </c:pt>
                <c:pt idx="2996">
                  <c:v>299.59999999999962</c:v>
                </c:pt>
                <c:pt idx="2997">
                  <c:v>299.69999999999965</c:v>
                </c:pt>
                <c:pt idx="2998">
                  <c:v>299.79999999999967</c:v>
                </c:pt>
                <c:pt idx="2999">
                  <c:v>299.89999999999969</c:v>
                </c:pt>
                <c:pt idx="3000">
                  <c:v>299.99999999999972</c:v>
                </c:pt>
                <c:pt idx="3001">
                  <c:v>300.09999999999974</c:v>
                </c:pt>
                <c:pt idx="3002">
                  <c:v>300.19999999999976</c:v>
                </c:pt>
                <c:pt idx="3003">
                  <c:v>300.29999999999978</c:v>
                </c:pt>
                <c:pt idx="3004">
                  <c:v>300.39999999999981</c:v>
                </c:pt>
                <c:pt idx="3005">
                  <c:v>300.49999999999983</c:v>
                </c:pt>
                <c:pt idx="3006">
                  <c:v>300.59999999999985</c:v>
                </c:pt>
                <c:pt idx="3007">
                  <c:v>300.69999999999987</c:v>
                </c:pt>
                <c:pt idx="3008">
                  <c:v>300.7999999999999</c:v>
                </c:pt>
                <c:pt idx="3009">
                  <c:v>300.89999999999992</c:v>
                </c:pt>
                <c:pt idx="3010">
                  <c:v>300.99999999999994</c:v>
                </c:pt>
                <c:pt idx="3011">
                  <c:v>301.09999999999997</c:v>
                </c:pt>
                <c:pt idx="3012">
                  <c:v>301.2</c:v>
                </c:pt>
                <c:pt idx="3013">
                  <c:v>301.3</c:v>
                </c:pt>
                <c:pt idx="3014">
                  <c:v>301.40000000000003</c:v>
                </c:pt>
                <c:pt idx="3015">
                  <c:v>301.50000000000006</c:v>
                </c:pt>
                <c:pt idx="3016">
                  <c:v>301.60000000000008</c:v>
                </c:pt>
                <c:pt idx="3017">
                  <c:v>301.7000000000001</c:v>
                </c:pt>
                <c:pt idx="3018">
                  <c:v>301.80000000000013</c:v>
                </c:pt>
                <c:pt idx="3019">
                  <c:v>301.90000000000015</c:v>
                </c:pt>
                <c:pt idx="3020">
                  <c:v>302.00000000000017</c:v>
                </c:pt>
                <c:pt idx="3021">
                  <c:v>302.10000000000019</c:v>
                </c:pt>
                <c:pt idx="3022">
                  <c:v>302.20000000000022</c:v>
                </c:pt>
                <c:pt idx="3023">
                  <c:v>302.30000000000024</c:v>
                </c:pt>
                <c:pt idx="3024">
                  <c:v>302.40000000000026</c:v>
                </c:pt>
                <c:pt idx="3025">
                  <c:v>302.50000000000028</c:v>
                </c:pt>
                <c:pt idx="3026">
                  <c:v>302.60000000000031</c:v>
                </c:pt>
                <c:pt idx="3027">
                  <c:v>302.70000000000033</c:v>
                </c:pt>
                <c:pt idx="3028">
                  <c:v>302.80000000000035</c:v>
                </c:pt>
                <c:pt idx="3029">
                  <c:v>302.90000000000038</c:v>
                </c:pt>
                <c:pt idx="3030">
                  <c:v>303.0000000000004</c:v>
                </c:pt>
                <c:pt idx="3031">
                  <c:v>303.10000000000042</c:v>
                </c:pt>
                <c:pt idx="3032">
                  <c:v>303.20000000000044</c:v>
                </c:pt>
                <c:pt idx="3033">
                  <c:v>303.30000000000047</c:v>
                </c:pt>
                <c:pt idx="3034">
                  <c:v>303.40000000000049</c:v>
                </c:pt>
                <c:pt idx="3035">
                  <c:v>303.50000000000051</c:v>
                </c:pt>
                <c:pt idx="3036">
                  <c:v>303.60000000000053</c:v>
                </c:pt>
                <c:pt idx="3037">
                  <c:v>303.70000000000056</c:v>
                </c:pt>
                <c:pt idx="3038">
                  <c:v>303.80000000000058</c:v>
                </c:pt>
                <c:pt idx="3039">
                  <c:v>303.9000000000006</c:v>
                </c:pt>
                <c:pt idx="3040">
                  <c:v>304.00000000000063</c:v>
                </c:pt>
                <c:pt idx="3041">
                  <c:v>304.10000000000065</c:v>
                </c:pt>
                <c:pt idx="3042">
                  <c:v>304.20000000000067</c:v>
                </c:pt>
                <c:pt idx="3043">
                  <c:v>304.30000000000069</c:v>
                </c:pt>
                <c:pt idx="3044">
                  <c:v>304.40000000000072</c:v>
                </c:pt>
                <c:pt idx="3045">
                  <c:v>304.50000000000074</c:v>
                </c:pt>
                <c:pt idx="3046">
                  <c:v>304.60000000000076</c:v>
                </c:pt>
                <c:pt idx="3047">
                  <c:v>304.70000000000078</c:v>
                </c:pt>
                <c:pt idx="3048">
                  <c:v>304.80000000000081</c:v>
                </c:pt>
                <c:pt idx="3049">
                  <c:v>304.90000000000083</c:v>
                </c:pt>
                <c:pt idx="3050">
                  <c:v>305.00000000000085</c:v>
                </c:pt>
                <c:pt idx="3051">
                  <c:v>305.10000000000088</c:v>
                </c:pt>
                <c:pt idx="3052">
                  <c:v>305.2000000000009</c:v>
                </c:pt>
                <c:pt idx="3053">
                  <c:v>305.30000000000092</c:v>
                </c:pt>
                <c:pt idx="3054">
                  <c:v>305.40000000000094</c:v>
                </c:pt>
                <c:pt idx="3055">
                  <c:v>305.50000000000097</c:v>
                </c:pt>
                <c:pt idx="3056">
                  <c:v>305.60000000000099</c:v>
                </c:pt>
                <c:pt idx="3057">
                  <c:v>305.70000000000101</c:v>
                </c:pt>
                <c:pt idx="3058">
                  <c:v>305.80000000000103</c:v>
                </c:pt>
                <c:pt idx="3059">
                  <c:v>305.90000000000106</c:v>
                </c:pt>
                <c:pt idx="3060">
                  <c:v>306.00000000000108</c:v>
                </c:pt>
                <c:pt idx="3061">
                  <c:v>306.1000000000011</c:v>
                </c:pt>
                <c:pt idx="3062">
                  <c:v>306.20000000000113</c:v>
                </c:pt>
                <c:pt idx="3063">
                  <c:v>306.30000000000115</c:v>
                </c:pt>
                <c:pt idx="3064">
                  <c:v>306.40000000000117</c:v>
                </c:pt>
                <c:pt idx="3065">
                  <c:v>306.50000000000119</c:v>
                </c:pt>
                <c:pt idx="3066">
                  <c:v>306.60000000000122</c:v>
                </c:pt>
                <c:pt idx="3067">
                  <c:v>306.70000000000124</c:v>
                </c:pt>
                <c:pt idx="3068">
                  <c:v>306.80000000000126</c:v>
                </c:pt>
                <c:pt idx="3069">
                  <c:v>306.90000000000128</c:v>
                </c:pt>
                <c:pt idx="3070">
                  <c:v>307.00000000000131</c:v>
                </c:pt>
                <c:pt idx="3071">
                  <c:v>307.10000000000133</c:v>
                </c:pt>
                <c:pt idx="3072">
                  <c:v>307.20000000000135</c:v>
                </c:pt>
                <c:pt idx="3073">
                  <c:v>307.30000000000138</c:v>
                </c:pt>
                <c:pt idx="3074">
                  <c:v>307.4000000000014</c:v>
                </c:pt>
                <c:pt idx="3075">
                  <c:v>307.50000000000142</c:v>
                </c:pt>
                <c:pt idx="3076">
                  <c:v>307.60000000000144</c:v>
                </c:pt>
                <c:pt idx="3077">
                  <c:v>307.70000000000147</c:v>
                </c:pt>
                <c:pt idx="3078">
                  <c:v>307.80000000000149</c:v>
                </c:pt>
                <c:pt idx="3079">
                  <c:v>307.90000000000151</c:v>
                </c:pt>
                <c:pt idx="3080">
                  <c:v>308.00000000000153</c:v>
                </c:pt>
                <c:pt idx="3081">
                  <c:v>308.10000000000156</c:v>
                </c:pt>
                <c:pt idx="3082">
                  <c:v>308.20000000000158</c:v>
                </c:pt>
                <c:pt idx="3083">
                  <c:v>308.3000000000016</c:v>
                </c:pt>
                <c:pt idx="3084">
                  <c:v>308.40000000000163</c:v>
                </c:pt>
                <c:pt idx="3085">
                  <c:v>308.50000000000165</c:v>
                </c:pt>
                <c:pt idx="3086">
                  <c:v>308.60000000000167</c:v>
                </c:pt>
                <c:pt idx="3087">
                  <c:v>308.70000000000169</c:v>
                </c:pt>
                <c:pt idx="3088">
                  <c:v>308.80000000000172</c:v>
                </c:pt>
                <c:pt idx="3089">
                  <c:v>308.90000000000174</c:v>
                </c:pt>
                <c:pt idx="3090">
                  <c:v>309.00000000000176</c:v>
                </c:pt>
                <c:pt idx="3091">
                  <c:v>309.10000000000178</c:v>
                </c:pt>
                <c:pt idx="3092">
                  <c:v>309.20000000000181</c:v>
                </c:pt>
                <c:pt idx="3093">
                  <c:v>309.30000000000183</c:v>
                </c:pt>
                <c:pt idx="3094">
                  <c:v>309.40000000000185</c:v>
                </c:pt>
                <c:pt idx="3095">
                  <c:v>309.50000000000188</c:v>
                </c:pt>
                <c:pt idx="3096">
                  <c:v>309.6000000000019</c:v>
                </c:pt>
                <c:pt idx="3097">
                  <c:v>309.70000000000192</c:v>
                </c:pt>
                <c:pt idx="3098">
                  <c:v>309.80000000000194</c:v>
                </c:pt>
                <c:pt idx="3099">
                  <c:v>309.90000000000197</c:v>
                </c:pt>
                <c:pt idx="3100">
                  <c:v>310.00000000000199</c:v>
                </c:pt>
                <c:pt idx="3101">
                  <c:v>310.10000000000201</c:v>
                </c:pt>
                <c:pt idx="3102">
                  <c:v>310.20000000000203</c:v>
                </c:pt>
                <c:pt idx="3103">
                  <c:v>310.30000000000206</c:v>
                </c:pt>
                <c:pt idx="3104">
                  <c:v>310.40000000000208</c:v>
                </c:pt>
                <c:pt idx="3105">
                  <c:v>310.5000000000021</c:v>
                </c:pt>
                <c:pt idx="3106">
                  <c:v>310.60000000000213</c:v>
                </c:pt>
                <c:pt idx="3107">
                  <c:v>310.70000000000215</c:v>
                </c:pt>
                <c:pt idx="3108">
                  <c:v>310.80000000000217</c:v>
                </c:pt>
                <c:pt idx="3109">
                  <c:v>310.90000000000219</c:v>
                </c:pt>
                <c:pt idx="3110">
                  <c:v>311.00000000000222</c:v>
                </c:pt>
                <c:pt idx="3111">
                  <c:v>311.10000000000224</c:v>
                </c:pt>
                <c:pt idx="3112">
                  <c:v>311.20000000000226</c:v>
                </c:pt>
                <c:pt idx="3113">
                  <c:v>311.30000000000229</c:v>
                </c:pt>
                <c:pt idx="3114">
                  <c:v>311.40000000000231</c:v>
                </c:pt>
                <c:pt idx="3115">
                  <c:v>311.50000000000233</c:v>
                </c:pt>
                <c:pt idx="3116">
                  <c:v>311.60000000000235</c:v>
                </c:pt>
                <c:pt idx="3117">
                  <c:v>311.70000000000238</c:v>
                </c:pt>
                <c:pt idx="3118">
                  <c:v>311.8000000000024</c:v>
                </c:pt>
                <c:pt idx="3119">
                  <c:v>311.90000000000242</c:v>
                </c:pt>
                <c:pt idx="3120">
                  <c:v>312.00000000000244</c:v>
                </c:pt>
                <c:pt idx="3121">
                  <c:v>312.10000000000247</c:v>
                </c:pt>
                <c:pt idx="3122">
                  <c:v>312.20000000000249</c:v>
                </c:pt>
                <c:pt idx="3123">
                  <c:v>312.30000000000251</c:v>
                </c:pt>
                <c:pt idx="3124">
                  <c:v>312.40000000000254</c:v>
                </c:pt>
                <c:pt idx="3125">
                  <c:v>312.50000000000256</c:v>
                </c:pt>
                <c:pt idx="3126">
                  <c:v>312.60000000000258</c:v>
                </c:pt>
                <c:pt idx="3127">
                  <c:v>312.7000000000026</c:v>
                </c:pt>
                <c:pt idx="3128">
                  <c:v>312.80000000000263</c:v>
                </c:pt>
                <c:pt idx="3129">
                  <c:v>312.90000000000265</c:v>
                </c:pt>
                <c:pt idx="3130">
                  <c:v>313.00000000000267</c:v>
                </c:pt>
                <c:pt idx="3131">
                  <c:v>313.10000000000269</c:v>
                </c:pt>
                <c:pt idx="3132">
                  <c:v>313.20000000000272</c:v>
                </c:pt>
                <c:pt idx="3133">
                  <c:v>313.30000000000274</c:v>
                </c:pt>
                <c:pt idx="3134">
                  <c:v>313.40000000000276</c:v>
                </c:pt>
                <c:pt idx="3135">
                  <c:v>313.50000000000279</c:v>
                </c:pt>
                <c:pt idx="3136">
                  <c:v>313.60000000000281</c:v>
                </c:pt>
                <c:pt idx="3137">
                  <c:v>313.70000000000283</c:v>
                </c:pt>
                <c:pt idx="3138">
                  <c:v>313.80000000000285</c:v>
                </c:pt>
                <c:pt idx="3139">
                  <c:v>313.90000000000288</c:v>
                </c:pt>
                <c:pt idx="3140">
                  <c:v>314.0000000000029</c:v>
                </c:pt>
                <c:pt idx="3141">
                  <c:v>314.10000000000292</c:v>
                </c:pt>
                <c:pt idx="3142">
                  <c:v>314.20000000000294</c:v>
                </c:pt>
                <c:pt idx="3143">
                  <c:v>314.30000000000297</c:v>
                </c:pt>
                <c:pt idx="3144">
                  <c:v>314.40000000000299</c:v>
                </c:pt>
                <c:pt idx="3145">
                  <c:v>314.50000000000301</c:v>
                </c:pt>
                <c:pt idx="3146">
                  <c:v>314.60000000000304</c:v>
                </c:pt>
                <c:pt idx="3147">
                  <c:v>314.70000000000306</c:v>
                </c:pt>
                <c:pt idx="3148">
                  <c:v>314.80000000000308</c:v>
                </c:pt>
                <c:pt idx="3149">
                  <c:v>314.9000000000031</c:v>
                </c:pt>
                <c:pt idx="3150">
                  <c:v>315.00000000000313</c:v>
                </c:pt>
                <c:pt idx="3151">
                  <c:v>315.10000000000315</c:v>
                </c:pt>
                <c:pt idx="3152">
                  <c:v>315.20000000000317</c:v>
                </c:pt>
                <c:pt idx="3153">
                  <c:v>315.30000000000319</c:v>
                </c:pt>
                <c:pt idx="3154">
                  <c:v>315.40000000000322</c:v>
                </c:pt>
                <c:pt idx="3155">
                  <c:v>315.50000000000324</c:v>
                </c:pt>
                <c:pt idx="3156">
                  <c:v>315.60000000000326</c:v>
                </c:pt>
                <c:pt idx="3157">
                  <c:v>315.70000000000329</c:v>
                </c:pt>
                <c:pt idx="3158">
                  <c:v>315.80000000000331</c:v>
                </c:pt>
                <c:pt idx="3159">
                  <c:v>315.90000000000333</c:v>
                </c:pt>
                <c:pt idx="3160">
                  <c:v>316.00000000000335</c:v>
                </c:pt>
                <c:pt idx="3161">
                  <c:v>316.10000000000338</c:v>
                </c:pt>
                <c:pt idx="3162">
                  <c:v>316.2000000000034</c:v>
                </c:pt>
                <c:pt idx="3163">
                  <c:v>316.30000000000342</c:v>
                </c:pt>
                <c:pt idx="3164">
                  <c:v>316.40000000000344</c:v>
                </c:pt>
                <c:pt idx="3165">
                  <c:v>316.50000000000347</c:v>
                </c:pt>
                <c:pt idx="3166">
                  <c:v>316.60000000000349</c:v>
                </c:pt>
                <c:pt idx="3167">
                  <c:v>316.70000000000351</c:v>
                </c:pt>
                <c:pt idx="3168">
                  <c:v>316.80000000000354</c:v>
                </c:pt>
                <c:pt idx="3169">
                  <c:v>316.90000000000356</c:v>
                </c:pt>
                <c:pt idx="3170">
                  <c:v>317.00000000000358</c:v>
                </c:pt>
                <c:pt idx="3171">
                  <c:v>317.1000000000036</c:v>
                </c:pt>
                <c:pt idx="3172">
                  <c:v>317.20000000000363</c:v>
                </c:pt>
                <c:pt idx="3173">
                  <c:v>317.30000000000365</c:v>
                </c:pt>
                <c:pt idx="3174">
                  <c:v>317.40000000000367</c:v>
                </c:pt>
                <c:pt idx="3175">
                  <c:v>317.50000000000369</c:v>
                </c:pt>
                <c:pt idx="3176">
                  <c:v>317.60000000000372</c:v>
                </c:pt>
                <c:pt idx="3177">
                  <c:v>317.70000000000374</c:v>
                </c:pt>
                <c:pt idx="3178">
                  <c:v>317.80000000000376</c:v>
                </c:pt>
                <c:pt idx="3179">
                  <c:v>317.90000000000379</c:v>
                </c:pt>
                <c:pt idx="3180">
                  <c:v>318.00000000000381</c:v>
                </c:pt>
                <c:pt idx="3181">
                  <c:v>318.10000000000383</c:v>
                </c:pt>
                <c:pt idx="3182">
                  <c:v>318.20000000000385</c:v>
                </c:pt>
                <c:pt idx="3183">
                  <c:v>318.30000000000388</c:v>
                </c:pt>
                <c:pt idx="3184">
                  <c:v>318.4000000000039</c:v>
                </c:pt>
                <c:pt idx="3185">
                  <c:v>318.50000000000392</c:v>
                </c:pt>
                <c:pt idx="3186">
                  <c:v>318.60000000000394</c:v>
                </c:pt>
                <c:pt idx="3187">
                  <c:v>318.70000000000397</c:v>
                </c:pt>
                <c:pt idx="3188">
                  <c:v>318.80000000000399</c:v>
                </c:pt>
                <c:pt idx="3189">
                  <c:v>318.90000000000401</c:v>
                </c:pt>
                <c:pt idx="3190">
                  <c:v>319.00000000000404</c:v>
                </c:pt>
                <c:pt idx="3191">
                  <c:v>319.10000000000406</c:v>
                </c:pt>
                <c:pt idx="3192">
                  <c:v>319.20000000000408</c:v>
                </c:pt>
                <c:pt idx="3193">
                  <c:v>319.3000000000041</c:v>
                </c:pt>
                <c:pt idx="3194">
                  <c:v>319.40000000000413</c:v>
                </c:pt>
                <c:pt idx="3195">
                  <c:v>319.50000000000415</c:v>
                </c:pt>
                <c:pt idx="3196">
                  <c:v>319.60000000000417</c:v>
                </c:pt>
                <c:pt idx="3197">
                  <c:v>319.7000000000042</c:v>
                </c:pt>
                <c:pt idx="3198">
                  <c:v>319.80000000000422</c:v>
                </c:pt>
                <c:pt idx="3199">
                  <c:v>319.90000000000424</c:v>
                </c:pt>
                <c:pt idx="3200">
                  <c:v>320.00000000000426</c:v>
                </c:pt>
                <c:pt idx="3201">
                  <c:v>320.10000000000429</c:v>
                </c:pt>
                <c:pt idx="3202">
                  <c:v>320.20000000000431</c:v>
                </c:pt>
                <c:pt idx="3203">
                  <c:v>320.30000000000433</c:v>
                </c:pt>
                <c:pt idx="3204">
                  <c:v>320.40000000000435</c:v>
                </c:pt>
                <c:pt idx="3205">
                  <c:v>320.50000000000438</c:v>
                </c:pt>
                <c:pt idx="3206">
                  <c:v>320.6000000000044</c:v>
                </c:pt>
                <c:pt idx="3207">
                  <c:v>320.70000000000442</c:v>
                </c:pt>
                <c:pt idx="3208">
                  <c:v>320.80000000000445</c:v>
                </c:pt>
                <c:pt idx="3209">
                  <c:v>320.90000000000447</c:v>
                </c:pt>
                <c:pt idx="3210">
                  <c:v>321.00000000000449</c:v>
                </c:pt>
                <c:pt idx="3211">
                  <c:v>321.10000000000451</c:v>
                </c:pt>
                <c:pt idx="3212">
                  <c:v>321.20000000000454</c:v>
                </c:pt>
                <c:pt idx="3213">
                  <c:v>321.30000000000456</c:v>
                </c:pt>
                <c:pt idx="3214">
                  <c:v>321.40000000000458</c:v>
                </c:pt>
                <c:pt idx="3215">
                  <c:v>321.5000000000046</c:v>
                </c:pt>
                <c:pt idx="3216">
                  <c:v>321.60000000000463</c:v>
                </c:pt>
                <c:pt idx="3217">
                  <c:v>321.70000000000465</c:v>
                </c:pt>
                <c:pt idx="3218">
                  <c:v>321.80000000000467</c:v>
                </c:pt>
                <c:pt idx="3219">
                  <c:v>321.9000000000047</c:v>
                </c:pt>
                <c:pt idx="3220">
                  <c:v>322.00000000000472</c:v>
                </c:pt>
                <c:pt idx="3221">
                  <c:v>322.10000000000474</c:v>
                </c:pt>
                <c:pt idx="3222">
                  <c:v>322.20000000000476</c:v>
                </c:pt>
                <c:pt idx="3223">
                  <c:v>322.30000000000479</c:v>
                </c:pt>
                <c:pt idx="3224">
                  <c:v>322.40000000000481</c:v>
                </c:pt>
                <c:pt idx="3225">
                  <c:v>322.50000000000483</c:v>
                </c:pt>
                <c:pt idx="3226">
                  <c:v>322.60000000000485</c:v>
                </c:pt>
                <c:pt idx="3227">
                  <c:v>322.70000000000488</c:v>
                </c:pt>
                <c:pt idx="3228">
                  <c:v>322.8000000000049</c:v>
                </c:pt>
                <c:pt idx="3229">
                  <c:v>322.90000000000492</c:v>
                </c:pt>
                <c:pt idx="3230">
                  <c:v>323.00000000000495</c:v>
                </c:pt>
                <c:pt idx="3231">
                  <c:v>323.10000000000497</c:v>
                </c:pt>
                <c:pt idx="3232">
                  <c:v>323.20000000000499</c:v>
                </c:pt>
                <c:pt idx="3233">
                  <c:v>323.30000000000501</c:v>
                </c:pt>
                <c:pt idx="3234">
                  <c:v>323.40000000000504</c:v>
                </c:pt>
                <c:pt idx="3235">
                  <c:v>323.50000000000506</c:v>
                </c:pt>
                <c:pt idx="3236">
                  <c:v>323.60000000000508</c:v>
                </c:pt>
                <c:pt idx="3237">
                  <c:v>323.7000000000051</c:v>
                </c:pt>
                <c:pt idx="3238">
                  <c:v>323.80000000000513</c:v>
                </c:pt>
                <c:pt idx="3239">
                  <c:v>323.90000000000515</c:v>
                </c:pt>
                <c:pt idx="3240">
                  <c:v>324.00000000000517</c:v>
                </c:pt>
                <c:pt idx="3241">
                  <c:v>324.1000000000052</c:v>
                </c:pt>
                <c:pt idx="3242">
                  <c:v>324.20000000000522</c:v>
                </c:pt>
                <c:pt idx="3243">
                  <c:v>324.30000000000524</c:v>
                </c:pt>
                <c:pt idx="3244">
                  <c:v>324.40000000000526</c:v>
                </c:pt>
                <c:pt idx="3245">
                  <c:v>324.50000000000529</c:v>
                </c:pt>
                <c:pt idx="3246">
                  <c:v>324.60000000000531</c:v>
                </c:pt>
                <c:pt idx="3247">
                  <c:v>324.70000000000533</c:v>
                </c:pt>
                <c:pt idx="3248">
                  <c:v>324.80000000000535</c:v>
                </c:pt>
                <c:pt idx="3249">
                  <c:v>324.90000000000538</c:v>
                </c:pt>
                <c:pt idx="3250">
                  <c:v>325.0000000000054</c:v>
                </c:pt>
                <c:pt idx="3251">
                  <c:v>325.10000000000542</c:v>
                </c:pt>
                <c:pt idx="3252">
                  <c:v>325.20000000000545</c:v>
                </c:pt>
                <c:pt idx="3253">
                  <c:v>325.30000000000547</c:v>
                </c:pt>
                <c:pt idx="3254">
                  <c:v>325.40000000000549</c:v>
                </c:pt>
                <c:pt idx="3255">
                  <c:v>325.50000000000551</c:v>
                </c:pt>
                <c:pt idx="3256">
                  <c:v>325.60000000000554</c:v>
                </c:pt>
                <c:pt idx="3257">
                  <c:v>325.70000000000556</c:v>
                </c:pt>
                <c:pt idx="3258">
                  <c:v>325.80000000000558</c:v>
                </c:pt>
                <c:pt idx="3259">
                  <c:v>325.9000000000056</c:v>
                </c:pt>
                <c:pt idx="3260">
                  <c:v>326.00000000000563</c:v>
                </c:pt>
                <c:pt idx="3261">
                  <c:v>326.10000000000565</c:v>
                </c:pt>
                <c:pt idx="3262">
                  <c:v>326.20000000000567</c:v>
                </c:pt>
                <c:pt idx="3263">
                  <c:v>326.3000000000057</c:v>
                </c:pt>
                <c:pt idx="3264">
                  <c:v>326.40000000000572</c:v>
                </c:pt>
                <c:pt idx="3265">
                  <c:v>326.50000000000574</c:v>
                </c:pt>
                <c:pt idx="3266">
                  <c:v>326.60000000000576</c:v>
                </c:pt>
                <c:pt idx="3267">
                  <c:v>326.70000000000579</c:v>
                </c:pt>
                <c:pt idx="3268">
                  <c:v>326.80000000000581</c:v>
                </c:pt>
                <c:pt idx="3269">
                  <c:v>326.90000000000583</c:v>
                </c:pt>
                <c:pt idx="3270">
                  <c:v>327.00000000000585</c:v>
                </c:pt>
                <c:pt idx="3271">
                  <c:v>327.10000000000588</c:v>
                </c:pt>
                <c:pt idx="3272">
                  <c:v>327.2000000000059</c:v>
                </c:pt>
                <c:pt idx="3273">
                  <c:v>327.30000000000592</c:v>
                </c:pt>
                <c:pt idx="3274">
                  <c:v>327.40000000000595</c:v>
                </c:pt>
                <c:pt idx="3275">
                  <c:v>327.50000000000597</c:v>
                </c:pt>
                <c:pt idx="3276">
                  <c:v>327.60000000000599</c:v>
                </c:pt>
                <c:pt idx="3277">
                  <c:v>327.70000000000601</c:v>
                </c:pt>
                <c:pt idx="3278">
                  <c:v>327.80000000000604</c:v>
                </c:pt>
                <c:pt idx="3279">
                  <c:v>327.90000000000606</c:v>
                </c:pt>
                <c:pt idx="3280">
                  <c:v>328.00000000000608</c:v>
                </c:pt>
                <c:pt idx="3281">
                  <c:v>328.1000000000061</c:v>
                </c:pt>
                <c:pt idx="3282">
                  <c:v>328.20000000000613</c:v>
                </c:pt>
                <c:pt idx="3283">
                  <c:v>328.30000000000615</c:v>
                </c:pt>
                <c:pt idx="3284">
                  <c:v>328.40000000000617</c:v>
                </c:pt>
                <c:pt idx="3285">
                  <c:v>328.5000000000062</c:v>
                </c:pt>
                <c:pt idx="3286">
                  <c:v>328.60000000000622</c:v>
                </c:pt>
                <c:pt idx="3287">
                  <c:v>328.70000000000624</c:v>
                </c:pt>
                <c:pt idx="3288">
                  <c:v>328.80000000000626</c:v>
                </c:pt>
                <c:pt idx="3289">
                  <c:v>328.90000000000629</c:v>
                </c:pt>
                <c:pt idx="3290">
                  <c:v>329.00000000000631</c:v>
                </c:pt>
                <c:pt idx="3291">
                  <c:v>329.10000000000633</c:v>
                </c:pt>
                <c:pt idx="3292">
                  <c:v>329.20000000000636</c:v>
                </c:pt>
                <c:pt idx="3293">
                  <c:v>329.30000000000638</c:v>
                </c:pt>
                <c:pt idx="3294">
                  <c:v>329.4000000000064</c:v>
                </c:pt>
                <c:pt idx="3295">
                  <c:v>329.50000000000642</c:v>
                </c:pt>
                <c:pt idx="3296">
                  <c:v>329.60000000000645</c:v>
                </c:pt>
                <c:pt idx="3297">
                  <c:v>329.70000000000647</c:v>
                </c:pt>
                <c:pt idx="3298">
                  <c:v>329.80000000000649</c:v>
                </c:pt>
                <c:pt idx="3299">
                  <c:v>329.90000000000651</c:v>
                </c:pt>
                <c:pt idx="3300">
                  <c:v>330.00000000000654</c:v>
                </c:pt>
                <c:pt idx="3301">
                  <c:v>330.10000000000656</c:v>
                </c:pt>
                <c:pt idx="3302">
                  <c:v>330.20000000000658</c:v>
                </c:pt>
                <c:pt idx="3303">
                  <c:v>330.30000000000661</c:v>
                </c:pt>
                <c:pt idx="3304">
                  <c:v>330.40000000000663</c:v>
                </c:pt>
                <c:pt idx="3305">
                  <c:v>330.50000000000665</c:v>
                </c:pt>
                <c:pt idx="3306">
                  <c:v>330.60000000000667</c:v>
                </c:pt>
                <c:pt idx="3307">
                  <c:v>330.7000000000067</c:v>
                </c:pt>
                <c:pt idx="3308">
                  <c:v>330.80000000000672</c:v>
                </c:pt>
                <c:pt idx="3309">
                  <c:v>330.90000000000674</c:v>
                </c:pt>
                <c:pt idx="3310">
                  <c:v>331.00000000000676</c:v>
                </c:pt>
                <c:pt idx="3311">
                  <c:v>331.10000000000679</c:v>
                </c:pt>
                <c:pt idx="3312">
                  <c:v>331.20000000000681</c:v>
                </c:pt>
                <c:pt idx="3313">
                  <c:v>331.30000000000683</c:v>
                </c:pt>
                <c:pt idx="3314">
                  <c:v>331.40000000000686</c:v>
                </c:pt>
                <c:pt idx="3315">
                  <c:v>331.50000000000688</c:v>
                </c:pt>
                <c:pt idx="3316">
                  <c:v>331.6000000000069</c:v>
                </c:pt>
                <c:pt idx="3317">
                  <c:v>331.70000000000692</c:v>
                </c:pt>
                <c:pt idx="3318">
                  <c:v>331.80000000000695</c:v>
                </c:pt>
                <c:pt idx="3319">
                  <c:v>331.90000000000697</c:v>
                </c:pt>
                <c:pt idx="3320">
                  <c:v>332.00000000000699</c:v>
                </c:pt>
                <c:pt idx="3321">
                  <c:v>332.10000000000701</c:v>
                </c:pt>
                <c:pt idx="3322">
                  <c:v>332.20000000000704</c:v>
                </c:pt>
                <c:pt idx="3323">
                  <c:v>332.30000000000706</c:v>
                </c:pt>
                <c:pt idx="3324">
                  <c:v>332.40000000000708</c:v>
                </c:pt>
                <c:pt idx="3325">
                  <c:v>332.50000000000711</c:v>
                </c:pt>
                <c:pt idx="3326">
                  <c:v>332.60000000000713</c:v>
                </c:pt>
                <c:pt idx="3327">
                  <c:v>332.70000000000715</c:v>
                </c:pt>
                <c:pt idx="3328">
                  <c:v>332.80000000000717</c:v>
                </c:pt>
                <c:pt idx="3329">
                  <c:v>332.9000000000072</c:v>
                </c:pt>
                <c:pt idx="3330">
                  <c:v>333.00000000000722</c:v>
                </c:pt>
                <c:pt idx="3331">
                  <c:v>333.10000000000724</c:v>
                </c:pt>
                <c:pt idx="3332">
                  <c:v>333.20000000000726</c:v>
                </c:pt>
                <c:pt idx="3333">
                  <c:v>333.30000000000729</c:v>
                </c:pt>
                <c:pt idx="3334">
                  <c:v>333.40000000000731</c:v>
                </c:pt>
                <c:pt idx="3335">
                  <c:v>333.50000000000733</c:v>
                </c:pt>
                <c:pt idx="3336">
                  <c:v>333.60000000000736</c:v>
                </c:pt>
                <c:pt idx="3337">
                  <c:v>333.70000000000738</c:v>
                </c:pt>
                <c:pt idx="3338">
                  <c:v>333.8000000000074</c:v>
                </c:pt>
                <c:pt idx="3339">
                  <c:v>333.90000000000742</c:v>
                </c:pt>
                <c:pt idx="3340">
                  <c:v>334.00000000000745</c:v>
                </c:pt>
                <c:pt idx="3341">
                  <c:v>334.10000000000747</c:v>
                </c:pt>
                <c:pt idx="3342">
                  <c:v>334.20000000000749</c:v>
                </c:pt>
                <c:pt idx="3343">
                  <c:v>334.30000000000751</c:v>
                </c:pt>
                <c:pt idx="3344">
                  <c:v>334.40000000000754</c:v>
                </c:pt>
                <c:pt idx="3345">
                  <c:v>334.50000000000756</c:v>
                </c:pt>
                <c:pt idx="3346">
                  <c:v>334.60000000000758</c:v>
                </c:pt>
                <c:pt idx="3347">
                  <c:v>334.70000000000761</c:v>
                </c:pt>
                <c:pt idx="3348">
                  <c:v>334.80000000000763</c:v>
                </c:pt>
                <c:pt idx="3349">
                  <c:v>334.90000000000765</c:v>
                </c:pt>
                <c:pt idx="3350">
                  <c:v>335.00000000000767</c:v>
                </c:pt>
                <c:pt idx="3351">
                  <c:v>335.1000000000077</c:v>
                </c:pt>
                <c:pt idx="3352">
                  <c:v>335.20000000000772</c:v>
                </c:pt>
                <c:pt idx="3353">
                  <c:v>335.30000000000774</c:v>
                </c:pt>
                <c:pt idx="3354">
                  <c:v>335.40000000000776</c:v>
                </c:pt>
                <c:pt idx="3355">
                  <c:v>335.50000000000779</c:v>
                </c:pt>
                <c:pt idx="3356">
                  <c:v>335.60000000000781</c:v>
                </c:pt>
                <c:pt idx="3357">
                  <c:v>335.70000000000783</c:v>
                </c:pt>
                <c:pt idx="3358">
                  <c:v>335.80000000000786</c:v>
                </c:pt>
                <c:pt idx="3359">
                  <c:v>335.90000000000788</c:v>
                </c:pt>
                <c:pt idx="3360">
                  <c:v>336.0000000000079</c:v>
                </c:pt>
                <c:pt idx="3361">
                  <c:v>336.10000000000792</c:v>
                </c:pt>
                <c:pt idx="3362">
                  <c:v>336.20000000000795</c:v>
                </c:pt>
                <c:pt idx="3363">
                  <c:v>336.30000000000797</c:v>
                </c:pt>
                <c:pt idx="3364">
                  <c:v>336.40000000000799</c:v>
                </c:pt>
                <c:pt idx="3365">
                  <c:v>336.50000000000801</c:v>
                </c:pt>
                <c:pt idx="3366">
                  <c:v>336.60000000000804</c:v>
                </c:pt>
                <c:pt idx="3367">
                  <c:v>336.70000000000806</c:v>
                </c:pt>
                <c:pt idx="3368">
                  <c:v>336.80000000000808</c:v>
                </c:pt>
                <c:pt idx="3369">
                  <c:v>336.90000000000811</c:v>
                </c:pt>
                <c:pt idx="3370">
                  <c:v>337.00000000000813</c:v>
                </c:pt>
                <c:pt idx="3371">
                  <c:v>337.10000000000815</c:v>
                </c:pt>
                <c:pt idx="3372">
                  <c:v>337.20000000000817</c:v>
                </c:pt>
                <c:pt idx="3373">
                  <c:v>337.3000000000082</c:v>
                </c:pt>
                <c:pt idx="3374">
                  <c:v>337.40000000000822</c:v>
                </c:pt>
                <c:pt idx="3375">
                  <c:v>337.50000000000824</c:v>
                </c:pt>
                <c:pt idx="3376">
                  <c:v>337.60000000000827</c:v>
                </c:pt>
                <c:pt idx="3377">
                  <c:v>337.70000000000829</c:v>
                </c:pt>
                <c:pt idx="3378">
                  <c:v>337.80000000000831</c:v>
                </c:pt>
                <c:pt idx="3379">
                  <c:v>337.90000000000833</c:v>
                </c:pt>
                <c:pt idx="3380">
                  <c:v>338.00000000000836</c:v>
                </c:pt>
                <c:pt idx="3381">
                  <c:v>338.10000000000838</c:v>
                </c:pt>
                <c:pt idx="3382">
                  <c:v>338.2000000000084</c:v>
                </c:pt>
                <c:pt idx="3383">
                  <c:v>338.30000000000842</c:v>
                </c:pt>
                <c:pt idx="3384">
                  <c:v>338.40000000000845</c:v>
                </c:pt>
                <c:pt idx="3385">
                  <c:v>338.50000000000847</c:v>
                </c:pt>
                <c:pt idx="3386">
                  <c:v>338.60000000000849</c:v>
                </c:pt>
                <c:pt idx="3387">
                  <c:v>338.70000000000852</c:v>
                </c:pt>
                <c:pt idx="3388">
                  <c:v>338.80000000000854</c:v>
                </c:pt>
                <c:pt idx="3389">
                  <c:v>338.90000000000856</c:v>
                </c:pt>
                <c:pt idx="3390">
                  <c:v>339.00000000000858</c:v>
                </c:pt>
                <c:pt idx="3391">
                  <c:v>339.10000000000861</c:v>
                </c:pt>
                <c:pt idx="3392">
                  <c:v>339.20000000000863</c:v>
                </c:pt>
                <c:pt idx="3393">
                  <c:v>339.30000000000865</c:v>
                </c:pt>
                <c:pt idx="3394">
                  <c:v>339.40000000000867</c:v>
                </c:pt>
                <c:pt idx="3395">
                  <c:v>339.5000000000087</c:v>
                </c:pt>
                <c:pt idx="3396">
                  <c:v>339.60000000000872</c:v>
                </c:pt>
                <c:pt idx="3397">
                  <c:v>339.70000000000874</c:v>
                </c:pt>
                <c:pt idx="3398">
                  <c:v>339.80000000000877</c:v>
                </c:pt>
                <c:pt idx="3399">
                  <c:v>339.90000000000879</c:v>
                </c:pt>
                <c:pt idx="3400">
                  <c:v>340.00000000000881</c:v>
                </c:pt>
                <c:pt idx="3401">
                  <c:v>340.10000000000883</c:v>
                </c:pt>
                <c:pt idx="3402">
                  <c:v>340.20000000000886</c:v>
                </c:pt>
                <c:pt idx="3403">
                  <c:v>340.30000000000888</c:v>
                </c:pt>
                <c:pt idx="3404">
                  <c:v>340.4000000000089</c:v>
                </c:pt>
                <c:pt idx="3405">
                  <c:v>340.50000000000892</c:v>
                </c:pt>
                <c:pt idx="3406">
                  <c:v>340.60000000000895</c:v>
                </c:pt>
                <c:pt idx="3407">
                  <c:v>340.70000000000897</c:v>
                </c:pt>
                <c:pt idx="3408">
                  <c:v>340.80000000000899</c:v>
                </c:pt>
                <c:pt idx="3409">
                  <c:v>340.90000000000902</c:v>
                </c:pt>
                <c:pt idx="3410">
                  <c:v>341.00000000000904</c:v>
                </c:pt>
                <c:pt idx="3411">
                  <c:v>341.10000000000906</c:v>
                </c:pt>
                <c:pt idx="3412">
                  <c:v>341.20000000000908</c:v>
                </c:pt>
                <c:pt idx="3413">
                  <c:v>341.30000000000911</c:v>
                </c:pt>
                <c:pt idx="3414">
                  <c:v>341.40000000000913</c:v>
                </c:pt>
                <c:pt idx="3415">
                  <c:v>341.50000000000915</c:v>
                </c:pt>
                <c:pt idx="3416">
                  <c:v>341.60000000000917</c:v>
                </c:pt>
                <c:pt idx="3417">
                  <c:v>341.7000000000092</c:v>
                </c:pt>
                <c:pt idx="3418">
                  <c:v>341.80000000000922</c:v>
                </c:pt>
                <c:pt idx="3419">
                  <c:v>341.90000000000924</c:v>
                </c:pt>
                <c:pt idx="3420">
                  <c:v>342.00000000000927</c:v>
                </c:pt>
                <c:pt idx="3421">
                  <c:v>342.10000000000929</c:v>
                </c:pt>
                <c:pt idx="3422">
                  <c:v>342.20000000000931</c:v>
                </c:pt>
                <c:pt idx="3423">
                  <c:v>342.30000000000933</c:v>
                </c:pt>
                <c:pt idx="3424">
                  <c:v>342.40000000000936</c:v>
                </c:pt>
                <c:pt idx="3425">
                  <c:v>342.50000000000938</c:v>
                </c:pt>
                <c:pt idx="3426">
                  <c:v>342.6000000000094</c:v>
                </c:pt>
                <c:pt idx="3427">
                  <c:v>342.70000000000942</c:v>
                </c:pt>
                <c:pt idx="3428">
                  <c:v>342.80000000000945</c:v>
                </c:pt>
                <c:pt idx="3429">
                  <c:v>342.90000000000947</c:v>
                </c:pt>
                <c:pt idx="3430">
                  <c:v>343.00000000000949</c:v>
                </c:pt>
                <c:pt idx="3431">
                  <c:v>343.10000000000952</c:v>
                </c:pt>
                <c:pt idx="3432">
                  <c:v>343.20000000000954</c:v>
                </c:pt>
                <c:pt idx="3433">
                  <c:v>343.30000000000956</c:v>
                </c:pt>
                <c:pt idx="3434">
                  <c:v>343.40000000000958</c:v>
                </c:pt>
                <c:pt idx="3435">
                  <c:v>343.50000000000961</c:v>
                </c:pt>
                <c:pt idx="3436">
                  <c:v>343.60000000000963</c:v>
                </c:pt>
                <c:pt idx="3437">
                  <c:v>343.70000000000965</c:v>
                </c:pt>
                <c:pt idx="3438">
                  <c:v>343.80000000000967</c:v>
                </c:pt>
                <c:pt idx="3439">
                  <c:v>343.9000000000097</c:v>
                </c:pt>
                <c:pt idx="3440">
                  <c:v>344.00000000000972</c:v>
                </c:pt>
                <c:pt idx="3441">
                  <c:v>344.10000000000974</c:v>
                </c:pt>
                <c:pt idx="3442">
                  <c:v>344.20000000000977</c:v>
                </c:pt>
                <c:pt idx="3443">
                  <c:v>344.30000000000979</c:v>
                </c:pt>
                <c:pt idx="3444">
                  <c:v>344.40000000000981</c:v>
                </c:pt>
                <c:pt idx="3445">
                  <c:v>344.50000000000983</c:v>
                </c:pt>
                <c:pt idx="3446">
                  <c:v>344.60000000000986</c:v>
                </c:pt>
                <c:pt idx="3447">
                  <c:v>344.70000000000988</c:v>
                </c:pt>
                <c:pt idx="3448">
                  <c:v>344.8000000000099</c:v>
                </c:pt>
                <c:pt idx="3449">
                  <c:v>344.90000000000992</c:v>
                </c:pt>
                <c:pt idx="3450">
                  <c:v>345.00000000000995</c:v>
                </c:pt>
                <c:pt idx="3451">
                  <c:v>345.10000000000997</c:v>
                </c:pt>
                <c:pt idx="3452">
                  <c:v>345.20000000000999</c:v>
                </c:pt>
                <c:pt idx="3453">
                  <c:v>345.30000000001002</c:v>
                </c:pt>
                <c:pt idx="3454">
                  <c:v>345.40000000001004</c:v>
                </c:pt>
                <c:pt idx="3455">
                  <c:v>345.50000000001006</c:v>
                </c:pt>
                <c:pt idx="3456">
                  <c:v>345.60000000001008</c:v>
                </c:pt>
                <c:pt idx="3457">
                  <c:v>345.70000000001011</c:v>
                </c:pt>
                <c:pt idx="3458">
                  <c:v>345.80000000001013</c:v>
                </c:pt>
                <c:pt idx="3459">
                  <c:v>345.90000000001015</c:v>
                </c:pt>
                <c:pt idx="3460">
                  <c:v>346.00000000001017</c:v>
                </c:pt>
                <c:pt idx="3461">
                  <c:v>346.1000000000102</c:v>
                </c:pt>
                <c:pt idx="3462">
                  <c:v>346.20000000001022</c:v>
                </c:pt>
                <c:pt idx="3463">
                  <c:v>346.30000000001024</c:v>
                </c:pt>
                <c:pt idx="3464">
                  <c:v>346.40000000001027</c:v>
                </c:pt>
                <c:pt idx="3465">
                  <c:v>346.50000000001029</c:v>
                </c:pt>
                <c:pt idx="3466">
                  <c:v>346.60000000001031</c:v>
                </c:pt>
                <c:pt idx="3467">
                  <c:v>346.70000000001033</c:v>
                </c:pt>
                <c:pt idx="3468">
                  <c:v>346.80000000001036</c:v>
                </c:pt>
                <c:pt idx="3469">
                  <c:v>346.90000000001038</c:v>
                </c:pt>
                <c:pt idx="3470">
                  <c:v>347.0000000000104</c:v>
                </c:pt>
                <c:pt idx="3471">
                  <c:v>347.10000000001043</c:v>
                </c:pt>
                <c:pt idx="3472">
                  <c:v>347.20000000001045</c:v>
                </c:pt>
                <c:pt idx="3473">
                  <c:v>347.30000000001047</c:v>
                </c:pt>
                <c:pt idx="3474">
                  <c:v>347.40000000001049</c:v>
                </c:pt>
                <c:pt idx="3475">
                  <c:v>347.50000000001052</c:v>
                </c:pt>
                <c:pt idx="3476">
                  <c:v>347.60000000001054</c:v>
                </c:pt>
                <c:pt idx="3477">
                  <c:v>347.70000000001056</c:v>
                </c:pt>
                <c:pt idx="3478">
                  <c:v>347.80000000001058</c:v>
                </c:pt>
                <c:pt idx="3479">
                  <c:v>347.90000000001061</c:v>
                </c:pt>
                <c:pt idx="3480">
                  <c:v>348.00000000001063</c:v>
                </c:pt>
                <c:pt idx="3481">
                  <c:v>348.10000000001065</c:v>
                </c:pt>
                <c:pt idx="3482">
                  <c:v>348.20000000001068</c:v>
                </c:pt>
                <c:pt idx="3483">
                  <c:v>348.3000000000107</c:v>
                </c:pt>
                <c:pt idx="3484">
                  <c:v>348.40000000001072</c:v>
                </c:pt>
                <c:pt idx="3485">
                  <c:v>348.50000000001074</c:v>
                </c:pt>
                <c:pt idx="3486">
                  <c:v>348.60000000001077</c:v>
                </c:pt>
                <c:pt idx="3487">
                  <c:v>348.70000000001079</c:v>
                </c:pt>
                <c:pt idx="3488">
                  <c:v>348.80000000001081</c:v>
                </c:pt>
                <c:pt idx="3489">
                  <c:v>348.90000000001083</c:v>
                </c:pt>
                <c:pt idx="3490">
                  <c:v>349.00000000001086</c:v>
                </c:pt>
                <c:pt idx="3491">
                  <c:v>349.10000000001088</c:v>
                </c:pt>
                <c:pt idx="3492">
                  <c:v>349.2000000000109</c:v>
                </c:pt>
                <c:pt idx="3493">
                  <c:v>349.30000000001093</c:v>
                </c:pt>
                <c:pt idx="3494">
                  <c:v>349.40000000001095</c:v>
                </c:pt>
                <c:pt idx="3495">
                  <c:v>349.50000000001097</c:v>
                </c:pt>
                <c:pt idx="3496">
                  <c:v>349.60000000001099</c:v>
                </c:pt>
                <c:pt idx="3497">
                  <c:v>349.70000000001102</c:v>
                </c:pt>
                <c:pt idx="3498">
                  <c:v>349.80000000001104</c:v>
                </c:pt>
                <c:pt idx="3499">
                  <c:v>349.90000000001106</c:v>
                </c:pt>
                <c:pt idx="3500">
                  <c:v>350.00000000001108</c:v>
                </c:pt>
                <c:pt idx="3501">
                  <c:v>350.10000000001111</c:v>
                </c:pt>
                <c:pt idx="3502">
                  <c:v>350.20000000001113</c:v>
                </c:pt>
                <c:pt idx="3503">
                  <c:v>350.30000000001115</c:v>
                </c:pt>
                <c:pt idx="3504">
                  <c:v>350.40000000001118</c:v>
                </c:pt>
                <c:pt idx="3505">
                  <c:v>350.5000000000112</c:v>
                </c:pt>
                <c:pt idx="3506">
                  <c:v>350.60000000001122</c:v>
                </c:pt>
                <c:pt idx="3507">
                  <c:v>350.70000000001124</c:v>
                </c:pt>
                <c:pt idx="3508">
                  <c:v>350.80000000001127</c:v>
                </c:pt>
                <c:pt idx="3509">
                  <c:v>350.90000000001129</c:v>
                </c:pt>
                <c:pt idx="3510">
                  <c:v>351.00000000001131</c:v>
                </c:pt>
                <c:pt idx="3511">
                  <c:v>351.10000000001133</c:v>
                </c:pt>
                <c:pt idx="3512">
                  <c:v>351.20000000001136</c:v>
                </c:pt>
                <c:pt idx="3513">
                  <c:v>351.30000000001138</c:v>
                </c:pt>
                <c:pt idx="3514">
                  <c:v>351.4000000000114</c:v>
                </c:pt>
                <c:pt idx="3515">
                  <c:v>351.50000000001143</c:v>
                </c:pt>
                <c:pt idx="3516">
                  <c:v>351.60000000001145</c:v>
                </c:pt>
                <c:pt idx="3517">
                  <c:v>351.70000000001147</c:v>
                </c:pt>
                <c:pt idx="3518">
                  <c:v>351.80000000001149</c:v>
                </c:pt>
                <c:pt idx="3519">
                  <c:v>351.90000000001152</c:v>
                </c:pt>
                <c:pt idx="3520">
                  <c:v>352.00000000001154</c:v>
                </c:pt>
                <c:pt idx="3521">
                  <c:v>352.10000000001156</c:v>
                </c:pt>
                <c:pt idx="3522">
                  <c:v>352.20000000001158</c:v>
                </c:pt>
                <c:pt idx="3523">
                  <c:v>352.30000000001161</c:v>
                </c:pt>
                <c:pt idx="3524">
                  <c:v>352.40000000001163</c:v>
                </c:pt>
                <c:pt idx="3525">
                  <c:v>352.50000000001165</c:v>
                </c:pt>
                <c:pt idx="3526">
                  <c:v>352.60000000001168</c:v>
                </c:pt>
                <c:pt idx="3527">
                  <c:v>352.7000000000117</c:v>
                </c:pt>
                <c:pt idx="3528">
                  <c:v>352.80000000001172</c:v>
                </c:pt>
                <c:pt idx="3529">
                  <c:v>352.90000000001174</c:v>
                </c:pt>
                <c:pt idx="3530">
                  <c:v>353.00000000001177</c:v>
                </c:pt>
                <c:pt idx="3531">
                  <c:v>353.10000000001179</c:v>
                </c:pt>
                <c:pt idx="3532">
                  <c:v>353.20000000001181</c:v>
                </c:pt>
                <c:pt idx="3533">
                  <c:v>353.30000000001183</c:v>
                </c:pt>
                <c:pt idx="3534">
                  <c:v>353.40000000001186</c:v>
                </c:pt>
                <c:pt idx="3535">
                  <c:v>353.50000000001188</c:v>
                </c:pt>
                <c:pt idx="3536">
                  <c:v>353.6000000000119</c:v>
                </c:pt>
                <c:pt idx="3537">
                  <c:v>353.70000000001193</c:v>
                </c:pt>
                <c:pt idx="3538">
                  <c:v>353.80000000001195</c:v>
                </c:pt>
                <c:pt idx="3539">
                  <c:v>353.90000000001197</c:v>
                </c:pt>
                <c:pt idx="3540">
                  <c:v>354.00000000001199</c:v>
                </c:pt>
                <c:pt idx="3541">
                  <c:v>354.10000000001202</c:v>
                </c:pt>
                <c:pt idx="3542">
                  <c:v>354.20000000001204</c:v>
                </c:pt>
                <c:pt idx="3543">
                  <c:v>354.30000000001206</c:v>
                </c:pt>
                <c:pt idx="3544">
                  <c:v>354.40000000001208</c:v>
                </c:pt>
                <c:pt idx="3545">
                  <c:v>354.50000000001211</c:v>
                </c:pt>
                <c:pt idx="3546">
                  <c:v>354.60000000001213</c:v>
                </c:pt>
                <c:pt idx="3547">
                  <c:v>354.70000000001215</c:v>
                </c:pt>
                <c:pt idx="3548">
                  <c:v>354.80000000001218</c:v>
                </c:pt>
                <c:pt idx="3549">
                  <c:v>354.9000000000122</c:v>
                </c:pt>
                <c:pt idx="3550">
                  <c:v>355.00000000001222</c:v>
                </c:pt>
                <c:pt idx="3551">
                  <c:v>355.10000000001224</c:v>
                </c:pt>
                <c:pt idx="3552">
                  <c:v>355.20000000001227</c:v>
                </c:pt>
                <c:pt idx="3553">
                  <c:v>355.30000000001229</c:v>
                </c:pt>
                <c:pt idx="3554">
                  <c:v>355.40000000001231</c:v>
                </c:pt>
                <c:pt idx="3555">
                  <c:v>355.50000000001234</c:v>
                </c:pt>
                <c:pt idx="3556">
                  <c:v>355.60000000001236</c:v>
                </c:pt>
                <c:pt idx="3557">
                  <c:v>355.70000000001238</c:v>
                </c:pt>
                <c:pt idx="3558">
                  <c:v>355.8000000000124</c:v>
                </c:pt>
                <c:pt idx="3559">
                  <c:v>355.90000000001243</c:v>
                </c:pt>
                <c:pt idx="3560">
                  <c:v>356.00000000001245</c:v>
                </c:pt>
                <c:pt idx="3561">
                  <c:v>356.10000000001247</c:v>
                </c:pt>
                <c:pt idx="3562">
                  <c:v>356.20000000001249</c:v>
                </c:pt>
                <c:pt idx="3563">
                  <c:v>356.30000000001252</c:v>
                </c:pt>
                <c:pt idx="3564">
                  <c:v>356.40000000001254</c:v>
                </c:pt>
                <c:pt idx="3565">
                  <c:v>356.50000000001256</c:v>
                </c:pt>
                <c:pt idx="3566">
                  <c:v>356.60000000001259</c:v>
                </c:pt>
                <c:pt idx="3567">
                  <c:v>356.70000000001261</c:v>
                </c:pt>
                <c:pt idx="3568">
                  <c:v>356.80000000001263</c:v>
                </c:pt>
                <c:pt idx="3569">
                  <c:v>356.90000000001265</c:v>
                </c:pt>
                <c:pt idx="3570">
                  <c:v>357.00000000001268</c:v>
                </c:pt>
                <c:pt idx="3571">
                  <c:v>357.1000000000127</c:v>
                </c:pt>
                <c:pt idx="3572">
                  <c:v>357.20000000001272</c:v>
                </c:pt>
                <c:pt idx="3573">
                  <c:v>357.30000000001274</c:v>
                </c:pt>
                <c:pt idx="3574">
                  <c:v>357.40000000001277</c:v>
                </c:pt>
                <c:pt idx="3575">
                  <c:v>357.50000000001279</c:v>
                </c:pt>
                <c:pt idx="3576">
                  <c:v>357.60000000001281</c:v>
                </c:pt>
                <c:pt idx="3577">
                  <c:v>357.70000000001284</c:v>
                </c:pt>
                <c:pt idx="3578">
                  <c:v>357.80000000001286</c:v>
                </c:pt>
                <c:pt idx="3579">
                  <c:v>357.90000000001288</c:v>
                </c:pt>
                <c:pt idx="3580">
                  <c:v>358.0000000000129</c:v>
                </c:pt>
                <c:pt idx="3581">
                  <c:v>358.10000000001293</c:v>
                </c:pt>
                <c:pt idx="3582">
                  <c:v>358.20000000001295</c:v>
                </c:pt>
                <c:pt idx="3583">
                  <c:v>358.30000000001297</c:v>
                </c:pt>
                <c:pt idx="3584">
                  <c:v>358.40000000001299</c:v>
                </c:pt>
                <c:pt idx="3585">
                  <c:v>358.50000000001302</c:v>
                </c:pt>
                <c:pt idx="3586">
                  <c:v>358.60000000001304</c:v>
                </c:pt>
                <c:pt idx="3587">
                  <c:v>358.70000000001306</c:v>
                </c:pt>
                <c:pt idx="3588">
                  <c:v>358.80000000001309</c:v>
                </c:pt>
                <c:pt idx="3589">
                  <c:v>358.90000000001311</c:v>
                </c:pt>
                <c:pt idx="3590">
                  <c:v>359.00000000001313</c:v>
                </c:pt>
                <c:pt idx="3591">
                  <c:v>359.10000000001315</c:v>
                </c:pt>
                <c:pt idx="3592">
                  <c:v>359.20000000001318</c:v>
                </c:pt>
                <c:pt idx="3593">
                  <c:v>359.3000000000132</c:v>
                </c:pt>
                <c:pt idx="3594">
                  <c:v>359.40000000001322</c:v>
                </c:pt>
                <c:pt idx="3595">
                  <c:v>359.50000000001324</c:v>
                </c:pt>
                <c:pt idx="3596">
                  <c:v>359.60000000001327</c:v>
                </c:pt>
                <c:pt idx="3597">
                  <c:v>359.70000000001329</c:v>
                </c:pt>
                <c:pt idx="3598">
                  <c:v>359.80000000001331</c:v>
                </c:pt>
                <c:pt idx="3599">
                  <c:v>359.90000000001334</c:v>
                </c:pt>
                <c:pt idx="3600">
                  <c:v>360.00000000001336</c:v>
                </c:pt>
                <c:pt idx="3601">
                  <c:v>360.10000000001338</c:v>
                </c:pt>
                <c:pt idx="3602">
                  <c:v>360.2000000000134</c:v>
                </c:pt>
                <c:pt idx="3603">
                  <c:v>360.30000000001343</c:v>
                </c:pt>
                <c:pt idx="3604">
                  <c:v>360.40000000001345</c:v>
                </c:pt>
                <c:pt idx="3605">
                  <c:v>360.50000000001347</c:v>
                </c:pt>
                <c:pt idx="3606">
                  <c:v>360.60000000001349</c:v>
                </c:pt>
                <c:pt idx="3607">
                  <c:v>360.70000000001352</c:v>
                </c:pt>
                <c:pt idx="3608">
                  <c:v>360.80000000001354</c:v>
                </c:pt>
                <c:pt idx="3609">
                  <c:v>360.90000000001356</c:v>
                </c:pt>
                <c:pt idx="3610">
                  <c:v>361.00000000001359</c:v>
                </c:pt>
                <c:pt idx="3611">
                  <c:v>361.10000000001361</c:v>
                </c:pt>
                <c:pt idx="3612">
                  <c:v>361.20000000001363</c:v>
                </c:pt>
                <c:pt idx="3613">
                  <c:v>361.30000000001365</c:v>
                </c:pt>
                <c:pt idx="3614">
                  <c:v>361.40000000001368</c:v>
                </c:pt>
                <c:pt idx="3615">
                  <c:v>361.5000000000137</c:v>
                </c:pt>
                <c:pt idx="3616">
                  <c:v>361.60000000001372</c:v>
                </c:pt>
                <c:pt idx="3617">
                  <c:v>361.70000000001374</c:v>
                </c:pt>
                <c:pt idx="3618">
                  <c:v>361.80000000001377</c:v>
                </c:pt>
                <c:pt idx="3619">
                  <c:v>361.90000000001379</c:v>
                </c:pt>
                <c:pt idx="3620">
                  <c:v>362.00000000001381</c:v>
                </c:pt>
                <c:pt idx="3621">
                  <c:v>362.10000000001384</c:v>
                </c:pt>
                <c:pt idx="3622">
                  <c:v>362.20000000001386</c:v>
                </c:pt>
                <c:pt idx="3623">
                  <c:v>362.30000000001388</c:v>
                </c:pt>
                <c:pt idx="3624">
                  <c:v>362.4000000000139</c:v>
                </c:pt>
                <c:pt idx="3625">
                  <c:v>362.50000000001393</c:v>
                </c:pt>
                <c:pt idx="3626">
                  <c:v>362.60000000001395</c:v>
                </c:pt>
                <c:pt idx="3627">
                  <c:v>362.70000000001397</c:v>
                </c:pt>
                <c:pt idx="3628">
                  <c:v>362.80000000001399</c:v>
                </c:pt>
                <c:pt idx="3629">
                  <c:v>362.90000000001402</c:v>
                </c:pt>
                <c:pt idx="3630">
                  <c:v>363.00000000001404</c:v>
                </c:pt>
                <c:pt idx="3631">
                  <c:v>363.10000000001406</c:v>
                </c:pt>
                <c:pt idx="3632">
                  <c:v>363.20000000001409</c:v>
                </c:pt>
                <c:pt idx="3633">
                  <c:v>363.30000000001411</c:v>
                </c:pt>
                <c:pt idx="3634">
                  <c:v>363.40000000001413</c:v>
                </c:pt>
                <c:pt idx="3635">
                  <c:v>363.50000000001415</c:v>
                </c:pt>
                <c:pt idx="3636">
                  <c:v>363.60000000001418</c:v>
                </c:pt>
                <c:pt idx="3637">
                  <c:v>363.7000000000142</c:v>
                </c:pt>
                <c:pt idx="3638">
                  <c:v>363.80000000001422</c:v>
                </c:pt>
                <c:pt idx="3639">
                  <c:v>363.90000000001424</c:v>
                </c:pt>
                <c:pt idx="3640">
                  <c:v>364.00000000001427</c:v>
                </c:pt>
                <c:pt idx="3641">
                  <c:v>364.10000000001429</c:v>
                </c:pt>
                <c:pt idx="3642">
                  <c:v>364.20000000001431</c:v>
                </c:pt>
                <c:pt idx="3643">
                  <c:v>364.30000000001434</c:v>
                </c:pt>
                <c:pt idx="3644">
                  <c:v>364.40000000001436</c:v>
                </c:pt>
                <c:pt idx="3645">
                  <c:v>364.50000000001438</c:v>
                </c:pt>
                <c:pt idx="3646">
                  <c:v>364.6000000000144</c:v>
                </c:pt>
                <c:pt idx="3647">
                  <c:v>364.70000000001443</c:v>
                </c:pt>
                <c:pt idx="3648">
                  <c:v>364.80000000001445</c:v>
                </c:pt>
                <c:pt idx="3649">
                  <c:v>364.90000000001447</c:v>
                </c:pt>
                <c:pt idx="3650">
                  <c:v>365.0000000000145</c:v>
                </c:pt>
                <c:pt idx="3651">
                  <c:v>365.10000000001452</c:v>
                </c:pt>
                <c:pt idx="3652">
                  <c:v>365.20000000001454</c:v>
                </c:pt>
                <c:pt idx="3653">
                  <c:v>365.30000000001456</c:v>
                </c:pt>
                <c:pt idx="3654">
                  <c:v>365.40000000001459</c:v>
                </c:pt>
                <c:pt idx="3655">
                  <c:v>365.50000000001461</c:v>
                </c:pt>
                <c:pt idx="3656">
                  <c:v>365.60000000001463</c:v>
                </c:pt>
                <c:pt idx="3657">
                  <c:v>365.70000000001465</c:v>
                </c:pt>
                <c:pt idx="3658">
                  <c:v>365.80000000001468</c:v>
                </c:pt>
                <c:pt idx="3659">
                  <c:v>365.9000000000147</c:v>
                </c:pt>
                <c:pt idx="3660">
                  <c:v>366.00000000001472</c:v>
                </c:pt>
                <c:pt idx="3661">
                  <c:v>366.10000000001475</c:v>
                </c:pt>
                <c:pt idx="3662">
                  <c:v>366.20000000001477</c:v>
                </c:pt>
                <c:pt idx="3663">
                  <c:v>366.30000000001479</c:v>
                </c:pt>
                <c:pt idx="3664">
                  <c:v>366.40000000001481</c:v>
                </c:pt>
                <c:pt idx="3665">
                  <c:v>366.50000000001484</c:v>
                </c:pt>
                <c:pt idx="3666">
                  <c:v>366.60000000001486</c:v>
                </c:pt>
                <c:pt idx="3667">
                  <c:v>366.70000000001488</c:v>
                </c:pt>
                <c:pt idx="3668">
                  <c:v>366.8000000000149</c:v>
                </c:pt>
                <c:pt idx="3669">
                  <c:v>366.90000000001493</c:v>
                </c:pt>
                <c:pt idx="3670">
                  <c:v>367.00000000001495</c:v>
                </c:pt>
                <c:pt idx="3671">
                  <c:v>367.10000000001497</c:v>
                </c:pt>
                <c:pt idx="3672">
                  <c:v>367.200000000015</c:v>
                </c:pt>
                <c:pt idx="3673">
                  <c:v>367.30000000001502</c:v>
                </c:pt>
                <c:pt idx="3674">
                  <c:v>367.40000000001504</c:v>
                </c:pt>
                <c:pt idx="3675">
                  <c:v>367.50000000001506</c:v>
                </c:pt>
                <c:pt idx="3676">
                  <c:v>367.60000000001509</c:v>
                </c:pt>
                <c:pt idx="3677">
                  <c:v>367.70000000001511</c:v>
                </c:pt>
                <c:pt idx="3678">
                  <c:v>367.80000000001513</c:v>
                </c:pt>
                <c:pt idx="3679">
                  <c:v>367.90000000001515</c:v>
                </c:pt>
                <c:pt idx="3680">
                  <c:v>368.00000000001518</c:v>
                </c:pt>
                <c:pt idx="3681">
                  <c:v>368.1000000000152</c:v>
                </c:pt>
                <c:pt idx="3682">
                  <c:v>368.20000000001522</c:v>
                </c:pt>
                <c:pt idx="3683">
                  <c:v>368.30000000001525</c:v>
                </c:pt>
                <c:pt idx="3684">
                  <c:v>368.40000000001527</c:v>
                </c:pt>
                <c:pt idx="3685">
                  <c:v>368.50000000001529</c:v>
                </c:pt>
                <c:pt idx="3686">
                  <c:v>368.60000000001531</c:v>
                </c:pt>
                <c:pt idx="3687">
                  <c:v>368.70000000001534</c:v>
                </c:pt>
                <c:pt idx="3688">
                  <c:v>368.80000000001536</c:v>
                </c:pt>
                <c:pt idx="3689">
                  <c:v>368.90000000001538</c:v>
                </c:pt>
                <c:pt idx="3690">
                  <c:v>369.0000000000154</c:v>
                </c:pt>
                <c:pt idx="3691">
                  <c:v>369.10000000001543</c:v>
                </c:pt>
                <c:pt idx="3692">
                  <c:v>369.20000000001545</c:v>
                </c:pt>
                <c:pt idx="3693">
                  <c:v>369.30000000001547</c:v>
                </c:pt>
                <c:pt idx="3694">
                  <c:v>369.4000000000155</c:v>
                </c:pt>
                <c:pt idx="3695">
                  <c:v>369.50000000001552</c:v>
                </c:pt>
                <c:pt idx="3696">
                  <c:v>369.60000000001554</c:v>
                </c:pt>
                <c:pt idx="3697">
                  <c:v>369.70000000001556</c:v>
                </c:pt>
                <c:pt idx="3698">
                  <c:v>369.80000000001559</c:v>
                </c:pt>
                <c:pt idx="3699">
                  <c:v>369.90000000001561</c:v>
                </c:pt>
                <c:pt idx="3700">
                  <c:v>370.00000000001563</c:v>
                </c:pt>
                <c:pt idx="3701">
                  <c:v>370.10000000001565</c:v>
                </c:pt>
                <c:pt idx="3702">
                  <c:v>370.20000000001568</c:v>
                </c:pt>
                <c:pt idx="3703">
                  <c:v>370.3000000000157</c:v>
                </c:pt>
                <c:pt idx="3704">
                  <c:v>370.40000000001572</c:v>
                </c:pt>
                <c:pt idx="3705">
                  <c:v>370.50000000001575</c:v>
                </c:pt>
                <c:pt idx="3706">
                  <c:v>370.60000000001577</c:v>
                </c:pt>
                <c:pt idx="3707">
                  <c:v>370.70000000001579</c:v>
                </c:pt>
                <c:pt idx="3708">
                  <c:v>370.80000000001581</c:v>
                </c:pt>
                <c:pt idx="3709">
                  <c:v>370.90000000001584</c:v>
                </c:pt>
                <c:pt idx="3710">
                  <c:v>371.00000000001586</c:v>
                </c:pt>
                <c:pt idx="3711">
                  <c:v>371.10000000001588</c:v>
                </c:pt>
                <c:pt idx="3712">
                  <c:v>371.2000000000159</c:v>
                </c:pt>
                <c:pt idx="3713">
                  <c:v>371.30000000001593</c:v>
                </c:pt>
                <c:pt idx="3714">
                  <c:v>371.40000000001595</c:v>
                </c:pt>
                <c:pt idx="3715">
                  <c:v>371.50000000001597</c:v>
                </c:pt>
                <c:pt idx="3716">
                  <c:v>371.600000000016</c:v>
                </c:pt>
                <c:pt idx="3717">
                  <c:v>371.70000000001602</c:v>
                </c:pt>
                <c:pt idx="3718">
                  <c:v>371.80000000001604</c:v>
                </c:pt>
                <c:pt idx="3719">
                  <c:v>371.90000000001606</c:v>
                </c:pt>
                <c:pt idx="3720">
                  <c:v>372.00000000001609</c:v>
                </c:pt>
                <c:pt idx="3721">
                  <c:v>372.10000000001611</c:v>
                </c:pt>
                <c:pt idx="3722">
                  <c:v>372.20000000001613</c:v>
                </c:pt>
                <c:pt idx="3723">
                  <c:v>372.30000000001615</c:v>
                </c:pt>
                <c:pt idx="3724">
                  <c:v>372.40000000001618</c:v>
                </c:pt>
                <c:pt idx="3725">
                  <c:v>372.5000000000162</c:v>
                </c:pt>
                <c:pt idx="3726">
                  <c:v>372.60000000001622</c:v>
                </c:pt>
                <c:pt idx="3727">
                  <c:v>372.70000000001625</c:v>
                </c:pt>
                <c:pt idx="3728">
                  <c:v>372.80000000001627</c:v>
                </c:pt>
                <c:pt idx="3729">
                  <c:v>372.90000000001629</c:v>
                </c:pt>
                <c:pt idx="3730">
                  <c:v>373.00000000001631</c:v>
                </c:pt>
                <c:pt idx="3731">
                  <c:v>373.10000000001634</c:v>
                </c:pt>
                <c:pt idx="3732">
                  <c:v>373.20000000001636</c:v>
                </c:pt>
                <c:pt idx="3733">
                  <c:v>373.30000000001638</c:v>
                </c:pt>
                <c:pt idx="3734">
                  <c:v>373.40000000001641</c:v>
                </c:pt>
                <c:pt idx="3735">
                  <c:v>373.50000000001643</c:v>
                </c:pt>
                <c:pt idx="3736">
                  <c:v>373.60000000001645</c:v>
                </c:pt>
                <c:pt idx="3737">
                  <c:v>373.70000000001647</c:v>
                </c:pt>
                <c:pt idx="3738">
                  <c:v>373.8000000000165</c:v>
                </c:pt>
                <c:pt idx="3739">
                  <c:v>373.90000000001652</c:v>
                </c:pt>
                <c:pt idx="3740">
                  <c:v>374.00000000001654</c:v>
                </c:pt>
                <c:pt idx="3741">
                  <c:v>374.10000000001656</c:v>
                </c:pt>
                <c:pt idx="3742">
                  <c:v>374.20000000001659</c:v>
                </c:pt>
                <c:pt idx="3743">
                  <c:v>374.30000000001661</c:v>
                </c:pt>
                <c:pt idx="3744">
                  <c:v>374.40000000001663</c:v>
                </c:pt>
                <c:pt idx="3745">
                  <c:v>374.50000000001666</c:v>
                </c:pt>
                <c:pt idx="3746">
                  <c:v>374.60000000001668</c:v>
                </c:pt>
                <c:pt idx="3747">
                  <c:v>374.7000000000167</c:v>
                </c:pt>
                <c:pt idx="3748">
                  <c:v>374.80000000001672</c:v>
                </c:pt>
                <c:pt idx="3749">
                  <c:v>374.90000000001675</c:v>
                </c:pt>
                <c:pt idx="3750">
                  <c:v>375.00000000001677</c:v>
                </c:pt>
                <c:pt idx="3751">
                  <c:v>375.10000000001679</c:v>
                </c:pt>
                <c:pt idx="3752">
                  <c:v>375.20000000001681</c:v>
                </c:pt>
                <c:pt idx="3753">
                  <c:v>375.30000000001684</c:v>
                </c:pt>
                <c:pt idx="3754">
                  <c:v>375.40000000001686</c:v>
                </c:pt>
                <c:pt idx="3755">
                  <c:v>375.50000000001688</c:v>
                </c:pt>
                <c:pt idx="3756">
                  <c:v>375.60000000001691</c:v>
                </c:pt>
                <c:pt idx="3757">
                  <c:v>375.70000000001693</c:v>
                </c:pt>
                <c:pt idx="3758">
                  <c:v>375.80000000001695</c:v>
                </c:pt>
                <c:pt idx="3759">
                  <c:v>375.90000000001697</c:v>
                </c:pt>
                <c:pt idx="3760">
                  <c:v>376.000000000017</c:v>
                </c:pt>
                <c:pt idx="3761">
                  <c:v>376.10000000001702</c:v>
                </c:pt>
                <c:pt idx="3762">
                  <c:v>376.20000000001704</c:v>
                </c:pt>
                <c:pt idx="3763">
                  <c:v>376.30000000001706</c:v>
                </c:pt>
                <c:pt idx="3764">
                  <c:v>376.40000000001709</c:v>
                </c:pt>
                <c:pt idx="3765">
                  <c:v>376.50000000001711</c:v>
                </c:pt>
                <c:pt idx="3766">
                  <c:v>376.60000000001713</c:v>
                </c:pt>
                <c:pt idx="3767">
                  <c:v>376.70000000001716</c:v>
                </c:pt>
                <c:pt idx="3768">
                  <c:v>376.80000000001718</c:v>
                </c:pt>
                <c:pt idx="3769">
                  <c:v>376.9000000000172</c:v>
                </c:pt>
                <c:pt idx="3770">
                  <c:v>377.00000000001722</c:v>
                </c:pt>
                <c:pt idx="3771">
                  <c:v>377.10000000001725</c:v>
                </c:pt>
                <c:pt idx="3772">
                  <c:v>377.20000000001727</c:v>
                </c:pt>
                <c:pt idx="3773">
                  <c:v>377.30000000001729</c:v>
                </c:pt>
                <c:pt idx="3774">
                  <c:v>377.40000000001731</c:v>
                </c:pt>
                <c:pt idx="3775">
                  <c:v>377.50000000001734</c:v>
                </c:pt>
                <c:pt idx="3776">
                  <c:v>377.60000000001736</c:v>
                </c:pt>
                <c:pt idx="3777">
                  <c:v>377.70000000001738</c:v>
                </c:pt>
                <c:pt idx="3778">
                  <c:v>377.80000000001741</c:v>
                </c:pt>
                <c:pt idx="3779">
                  <c:v>377.90000000001743</c:v>
                </c:pt>
                <c:pt idx="3780">
                  <c:v>378.00000000001745</c:v>
                </c:pt>
                <c:pt idx="3781">
                  <c:v>378.10000000001747</c:v>
                </c:pt>
                <c:pt idx="3782">
                  <c:v>378.2000000000175</c:v>
                </c:pt>
                <c:pt idx="3783">
                  <c:v>378.30000000001752</c:v>
                </c:pt>
                <c:pt idx="3784">
                  <c:v>378.40000000001754</c:v>
                </c:pt>
                <c:pt idx="3785">
                  <c:v>378.50000000001756</c:v>
                </c:pt>
                <c:pt idx="3786">
                  <c:v>378.60000000001759</c:v>
                </c:pt>
                <c:pt idx="3787">
                  <c:v>378.70000000001761</c:v>
                </c:pt>
                <c:pt idx="3788">
                  <c:v>378.80000000001763</c:v>
                </c:pt>
                <c:pt idx="3789">
                  <c:v>378.90000000001766</c:v>
                </c:pt>
                <c:pt idx="3790">
                  <c:v>379.00000000001768</c:v>
                </c:pt>
                <c:pt idx="3791">
                  <c:v>379.1000000000177</c:v>
                </c:pt>
                <c:pt idx="3792">
                  <c:v>379.20000000001772</c:v>
                </c:pt>
                <c:pt idx="3793">
                  <c:v>379.30000000001775</c:v>
                </c:pt>
                <c:pt idx="3794">
                  <c:v>379.40000000001777</c:v>
                </c:pt>
                <c:pt idx="3795">
                  <c:v>379.50000000001779</c:v>
                </c:pt>
                <c:pt idx="3796">
                  <c:v>379.60000000001781</c:v>
                </c:pt>
                <c:pt idx="3797">
                  <c:v>379.70000000001784</c:v>
                </c:pt>
                <c:pt idx="3798">
                  <c:v>379.80000000001786</c:v>
                </c:pt>
                <c:pt idx="3799">
                  <c:v>379.90000000001788</c:v>
                </c:pt>
                <c:pt idx="3800">
                  <c:v>380.00000000001791</c:v>
                </c:pt>
                <c:pt idx="3801">
                  <c:v>380.10000000001793</c:v>
                </c:pt>
                <c:pt idx="3802">
                  <c:v>380.20000000001795</c:v>
                </c:pt>
                <c:pt idx="3803">
                  <c:v>380.30000000001797</c:v>
                </c:pt>
                <c:pt idx="3804">
                  <c:v>380.400000000018</c:v>
                </c:pt>
                <c:pt idx="3805">
                  <c:v>380.50000000001802</c:v>
                </c:pt>
                <c:pt idx="3806">
                  <c:v>380.60000000001804</c:v>
                </c:pt>
                <c:pt idx="3807">
                  <c:v>380.70000000001806</c:v>
                </c:pt>
                <c:pt idx="3808">
                  <c:v>380.80000000001809</c:v>
                </c:pt>
                <c:pt idx="3809">
                  <c:v>380.90000000001811</c:v>
                </c:pt>
                <c:pt idx="3810">
                  <c:v>381.00000000001813</c:v>
                </c:pt>
                <c:pt idx="3811">
                  <c:v>381.10000000001816</c:v>
                </c:pt>
                <c:pt idx="3812">
                  <c:v>381.20000000001818</c:v>
                </c:pt>
                <c:pt idx="3813">
                  <c:v>381.3000000000182</c:v>
                </c:pt>
                <c:pt idx="3814">
                  <c:v>381.40000000001822</c:v>
                </c:pt>
                <c:pt idx="3815">
                  <c:v>381.50000000001825</c:v>
                </c:pt>
                <c:pt idx="3816">
                  <c:v>381.60000000001827</c:v>
                </c:pt>
                <c:pt idx="3817">
                  <c:v>381.70000000001829</c:v>
                </c:pt>
                <c:pt idx="3818">
                  <c:v>381.80000000001831</c:v>
                </c:pt>
                <c:pt idx="3819">
                  <c:v>381.90000000001834</c:v>
                </c:pt>
                <c:pt idx="3820">
                  <c:v>382.00000000001836</c:v>
                </c:pt>
                <c:pt idx="3821">
                  <c:v>382.10000000001838</c:v>
                </c:pt>
                <c:pt idx="3822">
                  <c:v>382.20000000001841</c:v>
                </c:pt>
                <c:pt idx="3823">
                  <c:v>382.30000000001843</c:v>
                </c:pt>
                <c:pt idx="3824">
                  <c:v>382.40000000001845</c:v>
                </c:pt>
                <c:pt idx="3825">
                  <c:v>382.50000000001847</c:v>
                </c:pt>
                <c:pt idx="3826">
                  <c:v>382.6000000000185</c:v>
                </c:pt>
                <c:pt idx="3827">
                  <c:v>382.70000000001852</c:v>
                </c:pt>
                <c:pt idx="3828">
                  <c:v>382.80000000001854</c:v>
                </c:pt>
                <c:pt idx="3829">
                  <c:v>382.90000000001857</c:v>
                </c:pt>
                <c:pt idx="3830">
                  <c:v>383.00000000001859</c:v>
                </c:pt>
                <c:pt idx="3831">
                  <c:v>383.10000000001861</c:v>
                </c:pt>
                <c:pt idx="3832">
                  <c:v>383.20000000001863</c:v>
                </c:pt>
                <c:pt idx="3833">
                  <c:v>383.30000000001866</c:v>
                </c:pt>
                <c:pt idx="3834">
                  <c:v>383.40000000001868</c:v>
                </c:pt>
                <c:pt idx="3835">
                  <c:v>383.5000000000187</c:v>
                </c:pt>
                <c:pt idx="3836">
                  <c:v>383.60000000001872</c:v>
                </c:pt>
                <c:pt idx="3837">
                  <c:v>383.70000000001875</c:v>
                </c:pt>
                <c:pt idx="3838">
                  <c:v>383.80000000001877</c:v>
                </c:pt>
                <c:pt idx="3839">
                  <c:v>383.90000000001879</c:v>
                </c:pt>
                <c:pt idx="3840">
                  <c:v>384.00000000001882</c:v>
                </c:pt>
                <c:pt idx="3841">
                  <c:v>384.10000000001884</c:v>
                </c:pt>
                <c:pt idx="3842">
                  <c:v>384.20000000001886</c:v>
                </c:pt>
                <c:pt idx="3843">
                  <c:v>384.30000000001888</c:v>
                </c:pt>
                <c:pt idx="3844">
                  <c:v>384.40000000001891</c:v>
                </c:pt>
                <c:pt idx="3845">
                  <c:v>384.50000000001893</c:v>
                </c:pt>
                <c:pt idx="3846">
                  <c:v>384.60000000001895</c:v>
                </c:pt>
                <c:pt idx="3847">
                  <c:v>384.70000000001897</c:v>
                </c:pt>
                <c:pt idx="3848">
                  <c:v>384.800000000019</c:v>
                </c:pt>
                <c:pt idx="3849">
                  <c:v>384.90000000001902</c:v>
                </c:pt>
                <c:pt idx="3850">
                  <c:v>385.00000000001904</c:v>
                </c:pt>
                <c:pt idx="3851">
                  <c:v>385.10000000001907</c:v>
                </c:pt>
                <c:pt idx="3852">
                  <c:v>385.20000000001909</c:v>
                </c:pt>
                <c:pt idx="3853">
                  <c:v>385.30000000001911</c:v>
                </c:pt>
                <c:pt idx="3854">
                  <c:v>385.40000000001913</c:v>
                </c:pt>
                <c:pt idx="3855">
                  <c:v>385.50000000001916</c:v>
                </c:pt>
                <c:pt idx="3856">
                  <c:v>385.60000000001918</c:v>
                </c:pt>
                <c:pt idx="3857">
                  <c:v>385.7000000000192</c:v>
                </c:pt>
                <c:pt idx="3858">
                  <c:v>385.80000000001922</c:v>
                </c:pt>
                <c:pt idx="3859">
                  <c:v>385.90000000001925</c:v>
                </c:pt>
                <c:pt idx="3860">
                  <c:v>386.00000000001927</c:v>
                </c:pt>
                <c:pt idx="3861">
                  <c:v>386.10000000001929</c:v>
                </c:pt>
                <c:pt idx="3862">
                  <c:v>386.20000000001932</c:v>
                </c:pt>
                <c:pt idx="3863">
                  <c:v>386.30000000001934</c:v>
                </c:pt>
                <c:pt idx="3864">
                  <c:v>386.40000000001936</c:v>
                </c:pt>
                <c:pt idx="3865">
                  <c:v>386.50000000001938</c:v>
                </c:pt>
                <c:pt idx="3866">
                  <c:v>386.60000000001941</c:v>
                </c:pt>
                <c:pt idx="3867">
                  <c:v>386.70000000001943</c:v>
                </c:pt>
                <c:pt idx="3868">
                  <c:v>386.80000000001945</c:v>
                </c:pt>
                <c:pt idx="3869">
                  <c:v>386.90000000001947</c:v>
                </c:pt>
                <c:pt idx="3870">
                  <c:v>387.0000000000195</c:v>
                </c:pt>
                <c:pt idx="3871">
                  <c:v>387.10000000001952</c:v>
                </c:pt>
                <c:pt idx="3872">
                  <c:v>387.20000000001954</c:v>
                </c:pt>
                <c:pt idx="3873">
                  <c:v>387.30000000001957</c:v>
                </c:pt>
                <c:pt idx="3874">
                  <c:v>387.40000000001959</c:v>
                </c:pt>
                <c:pt idx="3875">
                  <c:v>387.50000000001961</c:v>
                </c:pt>
                <c:pt idx="3876">
                  <c:v>387.60000000001963</c:v>
                </c:pt>
                <c:pt idx="3877">
                  <c:v>387.70000000001966</c:v>
                </c:pt>
                <c:pt idx="3878">
                  <c:v>387.80000000001968</c:v>
                </c:pt>
                <c:pt idx="3879">
                  <c:v>387.9000000000197</c:v>
                </c:pt>
                <c:pt idx="3880">
                  <c:v>388.00000000001972</c:v>
                </c:pt>
                <c:pt idx="3881">
                  <c:v>388.10000000001975</c:v>
                </c:pt>
                <c:pt idx="3882">
                  <c:v>388.20000000001977</c:v>
                </c:pt>
                <c:pt idx="3883">
                  <c:v>388.30000000001979</c:v>
                </c:pt>
                <c:pt idx="3884">
                  <c:v>388.40000000001982</c:v>
                </c:pt>
                <c:pt idx="3885">
                  <c:v>388.50000000001984</c:v>
                </c:pt>
                <c:pt idx="3886">
                  <c:v>388.60000000001986</c:v>
                </c:pt>
                <c:pt idx="3887">
                  <c:v>388.70000000001988</c:v>
                </c:pt>
                <c:pt idx="3888">
                  <c:v>388.80000000001991</c:v>
                </c:pt>
                <c:pt idx="3889">
                  <c:v>388.90000000001993</c:v>
                </c:pt>
                <c:pt idx="3890">
                  <c:v>389.00000000001995</c:v>
                </c:pt>
                <c:pt idx="3891">
                  <c:v>389.10000000001997</c:v>
                </c:pt>
                <c:pt idx="3892">
                  <c:v>389.20000000002</c:v>
                </c:pt>
                <c:pt idx="3893">
                  <c:v>389.30000000002002</c:v>
                </c:pt>
                <c:pt idx="3894">
                  <c:v>389.40000000002004</c:v>
                </c:pt>
                <c:pt idx="3895">
                  <c:v>389.50000000002007</c:v>
                </c:pt>
                <c:pt idx="3896">
                  <c:v>389.60000000002009</c:v>
                </c:pt>
                <c:pt idx="3897">
                  <c:v>389.70000000002011</c:v>
                </c:pt>
                <c:pt idx="3898">
                  <c:v>389.80000000002013</c:v>
                </c:pt>
                <c:pt idx="3899">
                  <c:v>389.90000000002016</c:v>
                </c:pt>
                <c:pt idx="3900">
                  <c:v>390.00000000002018</c:v>
                </c:pt>
                <c:pt idx="3901">
                  <c:v>390.1000000000202</c:v>
                </c:pt>
                <c:pt idx="3902">
                  <c:v>390.20000000002022</c:v>
                </c:pt>
                <c:pt idx="3903">
                  <c:v>390.30000000002025</c:v>
                </c:pt>
                <c:pt idx="3904">
                  <c:v>390.40000000002027</c:v>
                </c:pt>
                <c:pt idx="3905">
                  <c:v>390.50000000002029</c:v>
                </c:pt>
                <c:pt idx="3906">
                  <c:v>390.60000000002032</c:v>
                </c:pt>
                <c:pt idx="3907">
                  <c:v>390.70000000002034</c:v>
                </c:pt>
                <c:pt idx="3908">
                  <c:v>390.80000000002036</c:v>
                </c:pt>
                <c:pt idx="3909">
                  <c:v>390.90000000002038</c:v>
                </c:pt>
                <c:pt idx="3910">
                  <c:v>391.00000000002041</c:v>
                </c:pt>
                <c:pt idx="3911">
                  <c:v>391.10000000002043</c:v>
                </c:pt>
                <c:pt idx="3912">
                  <c:v>391.20000000002045</c:v>
                </c:pt>
                <c:pt idx="3913">
                  <c:v>391.30000000002047</c:v>
                </c:pt>
                <c:pt idx="3914">
                  <c:v>391.4000000000205</c:v>
                </c:pt>
                <c:pt idx="3915">
                  <c:v>391.50000000002052</c:v>
                </c:pt>
                <c:pt idx="3916">
                  <c:v>391.60000000002054</c:v>
                </c:pt>
                <c:pt idx="3917">
                  <c:v>391.70000000002057</c:v>
                </c:pt>
                <c:pt idx="3918">
                  <c:v>391.80000000002059</c:v>
                </c:pt>
                <c:pt idx="3919">
                  <c:v>391.90000000002061</c:v>
                </c:pt>
                <c:pt idx="3920">
                  <c:v>392.00000000002063</c:v>
                </c:pt>
                <c:pt idx="3921">
                  <c:v>392.10000000002066</c:v>
                </c:pt>
                <c:pt idx="3922">
                  <c:v>392.20000000002068</c:v>
                </c:pt>
                <c:pt idx="3923">
                  <c:v>392.3000000000207</c:v>
                </c:pt>
                <c:pt idx="3924">
                  <c:v>392.40000000002073</c:v>
                </c:pt>
                <c:pt idx="3925">
                  <c:v>392.50000000002075</c:v>
                </c:pt>
                <c:pt idx="3926">
                  <c:v>392.60000000002077</c:v>
                </c:pt>
                <c:pt idx="3927">
                  <c:v>392.70000000002079</c:v>
                </c:pt>
                <c:pt idx="3928">
                  <c:v>392.80000000002082</c:v>
                </c:pt>
                <c:pt idx="3929">
                  <c:v>392.90000000002084</c:v>
                </c:pt>
                <c:pt idx="3930">
                  <c:v>393.00000000002086</c:v>
                </c:pt>
                <c:pt idx="3931">
                  <c:v>393.10000000002088</c:v>
                </c:pt>
                <c:pt idx="3932">
                  <c:v>393.20000000002091</c:v>
                </c:pt>
                <c:pt idx="3933">
                  <c:v>393.30000000002093</c:v>
                </c:pt>
                <c:pt idx="3934">
                  <c:v>393.40000000002095</c:v>
                </c:pt>
                <c:pt idx="3935">
                  <c:v>393.50000000002098</c:v>
                </c:pt>
                <c:pt idx="3936">
                  <c:v>393.600000000021</c:v>
                </c:pt>
                <c:pt idx="3937">
                  <c:v>393.70000000002102</c:v>
                </c:pt>
                <c:pt idx="3938">
                  <c:v>393.80000000002104</c:v>
                </c:pt>
                <c:pt idx="3939">
                  <c:v>393.90000000002107</c:v>
                </c:pt>
                <c:pt idx="3940">
                  <c:v>394.00000000002109</c:v>
                </c:pt>
                <c:pt idx="3941">
                  <c:v>394.10000000002111</c:v>
                </c:pt>
                <c:pt idx="3942">
                  <c:v>394.20000000002113</c:v>
                </c:pt>
                <c:pt idx="3943">
                  <c:v>394.30000000002116</c:v>
                </c:pt>
                <c:pt idx="3944">
                  <c:v>394.40000000002118</c:v>
                </c:pt>
                <c:pt idx="3945">
                  <c:v>394.5000000000212</c:v>
                </c:pt>
                <c:pt idx="3946">
                  <c:v>394.60000000002123</c:v>
                </c:pt>
                <c:pt idx="3947">
                  <c:v>394.70000000002125</c:v>
                </c:pt>
                <c:pt idx="3948">
                  <c:v>394.80000000002127</c:v>
                </c:pt>
                <c:pt idx="3949">
                  <c:v>394.90000000002129</c:v>
                </c:pt>
                <c:pt idx="3950">
                  <c:v>395.00000000002132</c:v>
                </c:pt>
                <c:pt idx="3951">
                  <c:v>395.10000000002134</c:v>
                </c:pt>
                <c:pt idx="3952">
                  <c:v>395.20000000002136</c:v>
                </c:pt>
                <c:pt idx="3953">
                  <c:v>395.30000000002138</c:v>
                </c:pt>
                <c:pt idx="3954">
                  <c:v>395.40000000002141</c:v>
                </c:pt>
                <c:pt idx="3955">
                  <c:v>395.50000000002143</c:v>
                </c:pt>
                <c:pt idx="3956">
                  <c:v>395.60000000002145</c:v>
                </c:pt>
                <c:pt idx="3957">
                  <c:v>395.70000000002148</c:v>
                </c:pt>
                <c:pt idx="3958">
                  <c:v>395.8000000000215</c:v>
                </c:pt>
                <c:pt idx="3959">
                  <c:v>395.90000000002152</c:v>
                </c:pt>
                <c:pt idx="3960">
                  <c:v>396.00000000002154</c:v>
                </c:pt>
                <c:pt idx="3961">
                  <c:v>396.10000000002157</c:v>
                </c:pt>
                <c:pt idx="3962">
                  <c:v>396.20000000002159</c:v>
                </c:pt>
                <c:pt idx="3963">
                  <c:v>396.30000000002161</c:v>
                </c:pt>
                <c:pt idx="3964">
                  <c:v>396.40000000002163</c:v>
                </c:pt>
                <c:pt idx="3965">
                  <c:v>396.50000000002166</c:v>
                </c:pt>
                <c:pt idx="3966">
                  <c:v>396.60000000002168</c:v>
                </c:pt>
                <c:pt idx="3967">
                  <c:v>396.7000000000217</c:v>
                </c:pt>
                <c:pt idx="3968">
                  <c:v>396.80000000002173</c:v>
                </c:pt>
                <c:pt idx="3969">
                  <c:v>396.90000000002175</c:v>
                </c:pt>
                <c:pt idx="3970">
                  <c:v>397.00000000002177</c:v>
                </c:pt>
                <c:pt idx="3971">
                  <c:v>397.10000000002179</c:v>
                </c:pt>
                <c:pt idx="3972">
                  <c:v>397.20000000002182</c:v>
                </c:pt>
                <c:pt idx="3973">
                  <c:v>397.30000000002184</c:v>
                </c:pt>
                <c:pt idx="3974">
                  <c:v>397.40000000002186</c:v>
                </c:pt>
                <c:pt idx="3975">
                  <c:v>397.50000000002188</c:v>
                </c:pt>
                <c:pt idx="3976">
                  <c:v>397.60000000002191</c:v>
                </c:pt>
                <c:pt idx="3977">
                  <c:v>397.70000000002193</c:v>
                </c:pt>
                <c:pt idx="3978">
                  <c:v>397.80000000002195</c:v>
                </c:pt>
                <c:pt idx="3979">
                  <c:v>397.90000000002198</c:v>
                </c:pt>
                <c:pt idx="3980">
                  <c:v>398.000000000022</c:v>
                </c:pt>
                <c:pt idx="3981">
                  <c:v>398.10000000002202</c:v>
                </c:pt>
                <c:pt idx="3982">
                  <c:v>398.20000000002204</c:v>
                </c:pt>
                <c:pt idx="3983">
                  <c:v>398.30000000002207</c:v>
                </c:pt>
                <c:pt idx="3984">
                  <c:v>398.40000000002209</c:v>
                </c:pt>
                <c:pt idx="3985">
                  <c:v>398.50000000002211</c:v>
                </c:pt>
                <c:pt idx="3986">
                  <c:v>398.60000000002213</c:v>
                </c:pt>
                <c:pt idx="3987">
                  <c:v>398.70000000002216</c:v>
                </c:pt>
                <c:pt idx="3988">
                  <c:v>398.80000000002218</c:v>
                </c:pt>
                <c:pt idx="3989">
                  <c:v>398.9000000000222</c:v>
                </c:pt>
                <c:pt idx="3990">
                  <c:v>399.00000000002223</c:v>
                </c:pt>
                <c:pt idx="3991">
                  <c:v>399.10000000002225</c:v>
                </c:pt>
                <c:pt idx="3992">
                  <c:v>399.20000000002227</c:v>
                </c:pt>
                <c:pt idx="3993">
                  <c:v>399.30000000002229</c:v>
                </c:pt>
                <c:pt idx="3994">
                  <c:v>399.40000000002232</c:v>
                </c:pt>
                <c:pt idx="3995">
                  <c:v>399.50000000002234</c:v>
                </c:pt>
                <c:pt idx="3996">
                  <c:v>399.60000000002236</c:v>
                </c:pt>
                <c:pt idx="3997">
                  <c:v>399.70000000002238</c:v>
                </c:pt>
                <c:pt idx="3998">
                  <c:v>399.80000000002241</c:v>
                </c:pt>
                <c:pt idx="3999">
                  <c:v>399.90000000002243</c:v>
                </c:pt>
                <c:pt idx="4000">
                  <c:v>400.00000000002245</c:v>
                </c:pt>
                <c:pt idx="4001">
                  <c:v>400.10000000002248</c:v>
                </c:pt>
                <c:pt idx="4002">
                  <c:v>400.2000000000225</c:v>
                </c:pt>
                <c:pt idx="4003">
                  <c:v>400.30000000002252</c:v>
                </c:pt>
                <c:pt idx="4004">
                  <c:v>400.40000000002254</c:v>
                </c:pt>
                <c:pt idx="4005">
                  <c:v>400.50000000002257</c:v>
                </c:pt>
                <c:pt idx="4006">
                  <c:v>400.60000000002259</c:v>
                </c:pt>
                <c:pt idx="4007">
                  <c:v>400.70000000002261</c:v>
                </c:pt>
                <c:pt idx="4008">
                  <c:v>400.80000000002264</c:v>
                </c:pt>
                <c:pt idx="4009">
                  <c:v>400.90000000002266</c:v>
                </c:pt>
                <c:pt idx="4010">
                  <c:v>401.00000000002268</c:v>
                </c:pt>
                <c:pt idx="4011">
                  <c:v>401.1000000000227</c:v>
                </c:pt>
                <c:pt idx="4012">
                  <c:v>401.20000000002273</c:v>
                </c:pt>
                <c:pt idx="4013">
                  <c:v>401.30000000002275</c:v>
                </c:pt>
                <c:pt idx="4014">
                  <c:v>401.40000000002277</c:v>
                </c:pt>
                <c:pt idx="4015">
                  <c:v>401.50000000002279</c:v>
                </c:pt>
                <c:pt idx="4016">
                  <c:v>401.60000000002282</c:v>
                </c:pt>
                <c:pt idx="4017">
                  <c:v>401.70000000002284</c:v>
                </c:pt>
                <c:pt idx="4018">
                  <c:v>401.80000000002286</c:v>
                </c:pt>
                <c:pt idx="4019">
                  <c:v>401.90000000002289</c:v>
                </c:pt>
                <c:pt idx="4020">
                  <c:v>402.00000000002291</c:v>
                </c:pt>
                <c:pt idx="4021">
                  <c:v>402.10000000002293</c:v>
                </c:pt>
                <c:pt idx="4022">
                  <c:v>402.20000000002295</c:v>
                </c:pt>
                <c:pt idx="4023">
                  <c:v>402.30000000002298</c:v>
                </c:pt>
                <c:pt idx="4024">
                  <c:v>402.400000000023</c:v>
                </c:pt>
                <c:pt idx="4025">
                  <c:v>402.50000000002302</c:v>
                </c:pt>
                <c:pt idx="4026">
                  <c:v>402.60000000002304</c:v>
                </c:pt>
                <c:pt idx="4027">
                  <c:v>402.70000000002307</c:v>
                </c:pt>
                <c:pt idx="4028">
                  <c:v>402.80000000002309</c:v>
                </c:pt>
                <c:pt idx="4029">
                  <c:v>402.90000000002311</c:v>
                </c:pt>
                <c:pt idx="4030">
                  <c:v>403.00000000002314</c:v>
                </c:pt>
                <c:pt idx="4031">
                  <c:v>403.10000000002316</c:v>
                </c:pt>
                <c:pt idx="4032">
                  <c:v>403.20000000002318</c:v>
                </c:pt>
                <c:pt idx="4033">
                  <c:v>403.3000000000232</c:v>
                </c:pt>
                <c:pt idx="4034">
                  <c:v>403.40000000002323</c:v>
                </c:pt>
                <c:pt idx="4035">
                  <c:v>403.50000000002325</c:v>
                </c:pt>
                <c:pt idx="4036">
                  <c:v>403.60000000002327</c:v>
                </c:pt>
                <c:pt idx="4037">
                  <c:v>403.70000000002329</c:v>
                </c:pt>
                <c:pt idx="4038">
                  <c:v>403.80000000002332</c:v>
                </c:pt>
                <c:pt idx="4039">
                  <c:v>403.90000000002334</c:v>
                </c:pt>
                <c:pt idx="4040">
                  <c:v>404.00000000002336</c:v>
                </c:pt>
                <c:pt idx="4041">
                  <c:v>404.10000000002339</c:v>
                </c:pt>
                <c:pt idx="4042">
                  <c:v>404.20000000002341</c:v>
                </c:pt>
                <c:pt idx="4043">
                  <c:v>404.30000000002343</c:v>
                </c:pt>
                <c:pt idx="4044">
                  <c:v>404.40000000002345</c:v>
                </c:pt>
                <c:pt idx="4045">
                  <c:v>404.50000000002348</c:v>
                </c:pt>
                <c:pt idx="4046">
                  <c:v>404.6000000000235</c:v>
                </c:pt>
                <c:pt idx="4047">
                  <c:v>404.70000000002352</c:v>
                </c:pt>
                <c:pt idx="4048">
                  <c:v>404.80000000002354</c:v>
                </c:pt>
                <c:pt idx="4049">
                  <c:v>404.90000000002357</c:v>
                </c:pt>
                <c:pt idx="4050">
                  <c:v>405.00000000002359</c:v>
                </c:pt>
                <c:pt idx="4051">
                  <c:v>405.10000000002361</c:v>
                </c:pt>
                <c:pt idx="4052">
                  <c:v>405.20000000002364</c:v>
                </c:pt>
                <c:pt idx="4053">
                  <c:v>405.30000000002366</c:v>
                </c:pt>
                <c:pt idx="4054">
                  <c:v>405.40000000002368</c:v>
                </c:pt>
                <c:pt idx="4055">
                  <c:v>405.5000000000237</c:v>
                </c:pt>
                <c:pt idx="4056">
                  <c:v>405.60000000002373</c:v>
                </c:pt>
                <c:pt idx="4057">
                  <c:v>405.70000000002375</c:v>
                </c:pt>
                <c:pt idx="4058">
                  <c:v>405.80000000002377</c:v>
                </c:pt>
                <c:pt idx="4059">
                  <c:v>405.90000000002379</c:v>
                </c:pt>
                <c:pt idx="4060">
                  <c:v>406.00000000002382</c:v>
                </c:pt>
                <c:pt idx="4061">
                  <c:v>406.10000000002384</c:v>
                </c:pt>
                <c:pt idx="4062">
                  <c:v>406.20000000002386</c:v>
                </c:pt>
                <c:pt idx="4063">
                  <c:v>406.30000000002389</c:v>
                </c:pt>
                <c:pt idx="4064">
                  <c:v>406.40000000002391</c:v>
                </c:pt>
                <c:pt idx="4065">
                  <c:v>406.50000000002393</c:v>
                </c:pt>
                <c:pt idx="4066">
                  <c:v>406.60000000002395</c:v>
                </c:pt>
                <c:pt idx="4067">
                  <c:v>406.70000000002398</c:v>
                </c:pt>
                <c:pt idx="4068">
                  <c:v>406.800000000024</c:v>
                </c:pt>
                <c:pt idx="4069">
                  <c:v>406.90000000002402</c:v>
                </c:pt>
                <c:pt idx="4070">
                  <c:v>407.00000000002404</c:v>
                </c:pt>
                <c:pt idx="4071">
                  <c:v>407.10000000002407</c:v>
                </c:pt>
                <c:pt idx="4072">
                  <c:v>407.20000000002409</c:v>
                </c:pt>
                <c:pt idx="4073">
                  <c:v>407.30000000002411</c:v>
                </c:pt>
                <c:pt idx="4074">
                  <c:v>407.40000000002414</c:v>
                </c:pt>
                <c:pt idx="4075">
                  <c:v>407.50000000002416</c:v>
                </c:pt>
                <c:pt idx="4076">
                  <c:v>407.60000000002418</c:v>
                </c:pt>
                <c:pt idx="4077">
                  <c:v>407.7000000000242</c:v>
                </c:pt>
                <c:pt idx="4078">
                  <c:v>407.80000000002423</c:v>
                </c:pt>
                <c:pt idx="4079">
                  <c:v>407.90000000002425</c:v>
                </c:pt>
                <c:pt idx="4080">
                  <c:v>408.00000000002427</c:v>
                </c:pt>
                <c:pt idx="4081">
                  <c:v>408.10000000002429</c:v>
                </c:pt>
                <c:pt idx="4082">
                  <c:v>408.20000000002432</c:v>
                </c:pt>
                <c:pt idx="4083">
                  <c:v>408.30000000002434</c:v>
                </c:pt>
                <c:pt idx="4084">
                  <c:v>408.40000000002436</c:v>
                </c:pt>
                <c:pt idx="4085">
                  <c:v>408.50000000002439</c:v>
                </c:pt>
                <c:pt idx="4086">
                  <c:v>408.60000000002441</c:v>
                </c:pt>
                <c:pt idx="4087">
                  <c:v>408.70000000002443</c:v>
                </c:pt>
                <c:pt idx="4088">
                  <c:v>408.80000000002445</c:v>
                </c:pt>
                <c:pt idx="4089">
                  <c:v>408.90000000002448</c:v>
                </c:pt>
                <c:pt idx="4090">
                  <c:v>409.0000000000245</c:v>
                </c:pt>
                <c:pt idx="4091">
                  <c:v>409.10000000002452</c:v>
                </c:pt>
                <c:pt idx="4092">
                  <c:v>409.20000000002454</c:v>
                </c:pt>
                <c:pt idx="4093">
                  <c:v>409.30000000002457</c:v>
                </c:pt>
                <c:pt idx="4094">
                  <c:v>409.40000000002459</c:v>
                </c:pt>
                <c:pt idx="4095">
                  <c:v>409.50000000002461</c:v>
                </c:pt>
                <c:pt idx="4096">
                  <c:v>409.60000000002464</c:v>
                </c:pt>
                <c:pt idx="4097">
                  <c:v>409.70000000002466</c:v>
                </c:pt>
                <c:pt idx="4098">
                  <c:v>409.80000000002468</c:v>
                </c:pt>
                <c:pt idx="4099">
                  <c:v>409.9000000000247</c:v>
                </c:pt>
                <c:pt idx="4100">
                  <c:v>410.00000000002473</c:v>
                </c:pt>
                <c:pt idx="4101">
                  <c:v>410.10000000002475</c:v>
                </c:pt>
                <c:pt idx="4102">
                  <c:v>410.20000000002477</c:v>
                </c:pt>
                <c:pt idx="4103">
                  <c:v>410.3000000000248</c:v>
                </c:pt>
                <c:pt idx="4104">
                  <c:v>410.40000000002482</c:v>
                </c:pt>
                <c:pt idx="4105">
                  <c:v>410.50000000002484</c:v>
                </c:pt>
                <c:pt idx="4106">
                  <c:v>410.60000000002486</c:v>
                </c:pt>
                <c:pt idx="4107">
                  <c:v>410.70000000002489</c:v>
                </c:pt>
                <c:pt idx="4108">
                  <c:v>410.80000000002491</c:v>
                </c:pt>
                <c:pt idx="4109">
                  <c:v>410.90000000002493</c:v>
                </c:pt>
                <c:pt idx="4110">
                  <c:v>411.00000000002495</c:v>
                </c:pt>
                <c:pt idx="4111">
                  <c:v>411.10000000002498</c:v>
                </c:pt>
                <c:pt idx="4112">
                  <c:v>411.200000000025</c:v>
                </c:pt>
                <c:pt idx="4113">
                  <c:v>411.30000000002502</c:v>
                </c:pt>
                <c:pt idx="4114">
                  <c:v>411.40000000002505</c:v>
                </c:pt>
                <c:pt idx="4115">
                  <c:v>411.50000000002507</c:v>
                </c:pt>
                <c:pt idx="4116">
                  <c:v>411.60000000002509</c:v>
                </c:pt>
                <c:pt idx="4117">
                  <c:v>411.70000000002511</c:v>
                </c:pt>
                <c:pt idx="4118">
                  <c:v>411.80000000002514</c:v>
                </c:pt>
                <c:pt idx="4119">
                  <c:v>411.90000000002516</c:v>
                </c:pt>
                <c:pt idx="4120">
                  <c:v>412.00000000002518</c:v>
                </c:pt>
                <c:pt idx="4121">
                  <c:v>412.1000000000252</c:v>
                </c:pt>
                <c:pt idx="4122">
                  <c:v>412.20000000002523</c:v>
                </c:pt>
                <c:pt idx="4123">
                  <c:v>412.30000000002525</c:v>
                </c:pt>
                <c:pt idx="4124">
                  <c:v>412.40000000002527</c:v>
                </c:pt>
                <c:pt idx="4125">
                  <c:v>412.5000000000253</c:v>
                </c:pt>
                <c:pt idx="4126">
                  <c:v>412.60000000002532</c:v>
                </c:pt>
                <c:pt idx="4127">
                  <c:v>412.70000000002534</c:v>
                </c:pt>
                <c:pt idx="4128">
                  <c:v>412.80000000002536</c:v>
                </c:pt>
                <c:pt idx="4129">
                  <c:v>412.90000000002539</c:v>
                </c:pt>
                <c:pt idx="4130">
                  <c:v>413.00000000002541</c:v>
                </c:pt>
                <c:pt idx="4131">
                  <c:v>413.10000000002543</c:v>
                </c:pt>
                <c:pt idx="4132">
                  <c:v>413.20000000002545</c:v>
                </c:pt>
                <c:pt idx="4133">
                  <c:v>413.30000000002548</c:v>
                </c:pt>
                <c:pt idx="4134">
                  <c:v>413.4000000000255</c:v>
                </c:pt>
                <c:pt idx="4135">
                  <c:v>413.50000000002552</c:v>
                </c:pt>
                <c:pt idx="4136">
                  <c:v>413.60000000002555</c:v>
                </c:pt>
                <c:pt idx="4137">
                  <c:v>413.70000000002557</c:v>
                </c:pt>
                <c:pt idx="4138">
                  <c:v>413.80000000002559</c:v>
                </c:pt>
                <c:pt idx="4139">
                  <c:v>413.90000000002561</c:v>
                </c:pt>
                <c:pt idx="4140">
                  <c:v>414.00000000002564</c:v>
                </c:pt>
                <c:pt idx="4141">
                  <c:v>414.10000000002566</c:v>
                </c:pt>
                <c:pt idx="4142">
                  <c:v>414.20000000002568</c:v>
                </c:pt>
                <c:pt idx="4143">
                  <c:v>414.3000000000257</c:v>
                </c:pt>
                <c:pt idx="4144">
                  <c:v>414.40000000002573</c:v>
                </c:pt>
                <c:pt idx="4145">
                  <c:v>414.50000000002575</c:v>
                </c:pt>
                <c:pt idx="4146">
                  <c:v>414.60000000002577</c:v>
                </c:pt>
                <c:pt idx="4147">
                  <c:v>414.7000000000258</c:v>
                </c:pt>
                <c:pt idx="4148">
                  <c:v>414.80000000002582</c:v>
                </c:pt>
                <c:pt idx="4149">
                  <c:v>414.90000000002584</c:v>
                </c:pt>
                <c:pt idx="4150">
                  <c:v>415.00000000002586</c:v>
                </c:pt>
                <c:pt idx="4151">
                  <c:v>415.10000000002589</c:v>
                </c:pt>
                <c:pt idx="4152">
                  <c:v>415.20000000002591</c:v>
                </c:pt>
                <c:pt idx="4153">
                  <c:v>415.30000000002593</c:v>
                </c:pt>
                <c:pt idx="4154">
                  <c:v>415.40000000002595</c:v>
                </c:pt>
                <c:pt idx="4155">
                  <c:v>415.50000000002598</c:v>
                </c:pt>
                <c:pt idx="4156">
                  <c:v>415.600000000026</c:v>
                </c:pt>
                <c:pt idx="4157">
                  <c:v>415.70000000002602</c:v>
                </c:pt>
                <c:pt idx="4158">
                  <c:v>415.80000000002605</c:v>
                </c:pt>
                <c:pt idx="4159">
                  <c:v>415.90000000002607</c:v>
                </c:pt>
                <c:pt idx="4160">
                  <c:v>416.00000000002609</c:v>
                </c:pt>
                <c:pt idx="4161">
                  <c:v>416.10000000002611</c:v>
                </c:pt>
                <c:pt idx="4162">
                  <c:v>416.20000000002614</c:v>
                </c:pt>
                <c:pt idx="4163">
                  <c:v>416.30000000002616</c:v>
                </c:pt>
                <c:pt idx="4164">
                  <c:v>416.40000000002618</c:v>
                </c:pt>
                <c:pt idx="4165">
                  <c:v>416.5000000000262</c:v>
                </c:pt>
                <c:pt idx="4166">
                  <c:v>416.60000000002623</c:v>
                </c:pt>
                <c:pt idx="4167">
                  <c:v>416.70000000002625</c:v>
                </c:pt>
                <c:pt idx="4168">
                  <c:v>416.80000000002627</c:v>
                </c:pt>
                <c:pt idx="4169">
                  <c:v>416.9000000000263</c:v>
                </c:pt>
                <c:pt idx="4170">
                  <c:v>417.00000000002632</c:v>
                </c:pt>
                <c:pt idx="4171">
                  <c:v>417.10000000002634</c:v>
                </c:pt>
                <c:pt idx="4172">
                  <c:v>417.20000000002636</c:v>
                </c:pt>
                <c:pt idx="4173">
                  <c:v>417.30000000002639</c:v>
                </c:pt>
                <c:pt idx="4174">
                  <c:v>417.40000000002641</c:v>
                </c:pt>
                <c:pt idx="4175">
                  <c:v>417.50000000002643</c:v>
                </c:pt>
                <c:pt idx="4176">
                  <c:v>417.60000000002645</c:v>
                </c:pt>
                <c:pt idx="4177">
                  <c:v>417.70000000002648</c:v>
                </c:pt>
                <c:pt idx="4178">
                  <c:v>417.8000000000265</c:v>
                </c:pt>
                <c:pt idx="4179">
                  <c:v>417.90000000002652</c:v>
                </c:pt>
                <c:pt idx="4180">
                  <c:v>418.00000000002655</c:v>
                </c:pt>
                <c:pt idx="4181">
                  <c:v>418.10000000002657</c:v>
                </c:pt>
                <c:pt idx="4182">
                  <c:v>418.20000000002659</c:v>
                </c:pt>
                <c:pt idx="4183">
                  <c:v>418.30000000002661</c:v>
                </c:pt>
                <c:pt idx="4184">
                  <c:v>418.40000000002664</c:v>
                </c:pt>
                <c:pt idx="4185">
                  <c:v>418.50000000002666</c:v>
                </c:pt>
                <c:pt idx="4186">
                  <c:v>418.60000000002668</c:v>
                </c:pt>
                <c:pt idx="4187">
                  <c:v>418.70000000002671</c:v>
                </c:pt>
                <c:pt idx="4188">
                  <c:v>418.80000000002673</c:v>
                </c:pt>
                <c:pt idx="4189">
                  <c:v>418.90000000002675</c:v>
                </c:pt>
                <c:pt idx="4190">
                  <c:v>419.00000000002677</c:v>
                </c:pt>
                <c:pt idx="4191">
                  <c:v>419.1000000000268</c:v>
                </c:pt>
                <c:pt idx="4192">
                  <c:v>419.20000000002682</c:v>
                </c:pt>
                <c:pt idx="4193">
                  <c:v>419.30000000002684</c:v>
                </c:pt>
                <c:pt idx="4194">
                  <c:v>419.40000000002686</c:v>
                </c:pt>
                <c:pt idx="4195">
                  <c:v>419.50000000002689</c:v>
                </c:pt>
                <c:pt idx="4196">
                  <c:v>419.60000000002691</c:v>
                </c:pt>
                <c:pt idx="4197">
                  <c:v>419.70000000002693</c:v>
                </c:pt>
                <c:pt idx="4198">
                  <c:v>419.80000000002696</c:v>
                </c:pt>
                <c:pt idx="4199">
                  <c:v>419.90000000002698</c:v>
                </c:pt>
                <c:pt idx="4200">
                  <c:v>420.000000000027</c:v>
                </c:pt>
                <c:pt idx="4201">
                  <c:v>420.10000000002702</c:v>
                </c:pt>
                <c:pt idx="4202">
                  <c:v>420.20000000002705</c:v>
                </c:pt>
                <c:pt idx="4203">
                  <c:v>420.30000000002707</c:v>
                </c:pt>
                <c:pt idx="4204">
                  <c:v>420.40000000002709</c:v>
                </c:pt>
                <c:pt idx="4205">
                  <c:v>420.50000000002711</c:v>
                </c:pt>
                <c:pt idx="4206">
                  <c:v>420.60000000002714</c:v>
                </c:pt>
                <c:pt idx="4207">
                  <c:v>420.70000000002716</c:v>
                </c:pt>
                <c:pt idx="4208">
                  <c:v>420.80000000002718</c:v>
                </c:pt>
                <c:pt idx="4209">
                  <c:v>420.90000000002721</c:v>
                </c:pt>
                <c:pt idx="4210">
                  <c:v>421.00000000002723</c:v>
                </c:pt>
                <c:pt idx="4211">
                  <c:v>421.10000000002725</c:v>
                </c:pt>
                <c:pt idx="4212">
                  <c:v>421.20000000002727</c:v>
                </c:pt>
                <c:pt idx="4213">
                  <c:v>421.3000000000273</c:v>
                </c:pt>
                <c:pt idx="4214">
                  <c:v>421.40000000002732</c:v>
                </c:pt>
                <c:pt idx="4215">
                  <c:v>421.50000000002734</c:v>
                </c:pt>
                <c:pt idx="4216">
                  <c:v>421.60000000002736</c:v>
                </c:pt>
                <c:pt idx="4217">
                  <c:v>421.70000000002739</c:v>
                </c:pt>
                <c:pt idx="4218">
                  <c:v>421.80000000002741</c:v>
                </c:pt>
                <c:pt idx="4219">
                  <c:v>421.90000000002743</c:v>
                </c:pt>
                <c:pt idx="4220">
                  <c:v>422.00000000002746</c:v>
                </c:pt>
                <c:pt idx="4221">
                  <c:v>422.10000000002748</c:v>
                </c:pt>
                <c:pt idx="4222">
                  <c:v>422.2000000000275</c:v>
                </c:pt>
                <c:pt idx="4223">
                  <c:v>422.30000000002752</c:v>
                </c:pt>
                <c:pt idx="4224">
                  <c:v>422.40000000002755</c:v>
                </c:pt>
                <c:pt idx="4225">
                  <c:v>422.50000000002757</c:v>
                </c:pt>
                <c:pt idx="4226">
                  <c:v>422.60000000002759</c:v>
                </c:pt>
                <c:pt idx="4227">
                  <c:v>422.70000000002761</c:v>
                </c:pt>
                <c:pt idx="4228">
                  <c:v>422.80000000002764</c:v>
                </c:pt>
                <c:pt idx="4229">
                  <c:v>422.90000000002766</c:v>
                </c:pt>
                <c:pt idx="4230">
                  <c:v>423.00000000002768</c:v>
                </c:pt>
                <c:pt idx="4231">
                  <c:v>423.10000000002771</c:v>
                </c:pt>
                <c:pt idx="4232">
                  <c:v>423.20000000002773</c:v>
                </c:pt>
                <c:pt idx="4233">
                  <c:v>423.30000000002775</c:v>
                </c:pt>
                <c:pt idx="4234">
                  <c:v>423.40000000002777</c:v>
                </c:pt>
                <c:pt idx="4235">
                  <c:v>423.5000000000278</c:v>
                </c:pt>
                <c:pt idx="4236">
                  <c:v>423.60000000002782</c:v>
                </c:pt>
                <c:pt idx="4237">
                  <c:v>423.70000000002784</c:v>
                </c:pt>
                <c:pt idx="4238">
                  <c:v>423.80000000002786</c:v>
                </c:pt>
                <c:pt idx="4239">
                  <c:v>423.90000000002789</c:v>
                </c:pt>
                <c:pt idx="4240">
                  <c:v>424.00000000002791</c:v>
                </c:pt>
                <c:pt idx="4241">
                  <c:v>424.10000000002793</c:v>
                </c:pt>
                <c:pt idx="4242">
                  <c:v>424.20000000002796</c:v>
                </c:pt>
                <c:pt idx="4243">
                  <c:v>424.30000000002798</c:v>
                </c:pt>
                <c:pt idx="4244">
                  <c:v>424.400000000028</c:v>
                </c:pt>
                <c:pt idx="4245">
                  <c:v>424.50000000002802</c:v>
                </c:pt>
                <c:pt idx="4246">
                  <c:v>424.60000000002805</c:v>
                </c:pt>
                <c:pt idx="4247">
                  <c:v>424.70000000002807</c:v>
                </c:pt>
                <c:pt idx="4248">
                  <c:v>424.80000000002809</c:v>
                </c:pt>
                <c:pt idx="4249">
                  <c:v>424.90000000002811</c:v>
                </c:pt>
                <c:pt idx="4250">
                  <c:v>425.00000000002814</c:v>
                </c:pt>
                <c:pt idx="4251">
                  <c:v>425.10000000002816</c:v>
                </c:pt>
                <c:pt idx="4252">
                  <c:v>425.20000000002818</c:v>
                </c:pt>
                <c:pt idx="4253">
                  <c:v>425.30000000002821</c:v>
                </c:pt>
                <c:pt idx="4254">
                  <c:v>425.40000000002823</c:v>
                </c:pt>
                <c:pt idx="4255">
                  <c:v>425.50000000002825</c:v>
                </c:pt>
                <c:pt idx="4256">
                  <c:v>425.60000000002827</c:v>
                </c:pt>
                <c:pt idx="4257">
                  <c:v>425.7000000000283</c:v>
                </c:pt>
                <c:pt idx="4258">
                  <c:v>425.80000000002832</c:v>
                </c:pt>
                <c:pt idx="4259">
                  <c:v>425.90000000002834</c:v>
                </c:pt>
                <c:pt idx="4260">
                  <c:v>426.00000000002836</c:v>
                </c:pt>
                <c:pt idx="4261">
                  <c:v>426.10000000002839</c:v>
                </c:pt>
                <c:pt idx="4262">
                  <c:v>426.20000000002841</c:v>
                </c:pt>
                <c:pt idx="4263">
                  <c:v>426.30000000002843</c:v>
                </c:pt>
                <c:pt idx="4264">
                  <c:v>426.40000000002846</c:v>
                </c:pt>
                <c:pt idx="4265">
                  <c:v>426.50000000002848</c:v>
                </c:pt>
                <c:pt idx="4266">
                  <c:v>426.6000000000285</c:v>
                </c:pt>
                <c:pt idx="4267">
                  <c:v>426.70000000002852</c:v>
                </c:pt>
                <c:pt idx="4268">
                  <c:v>426.80000000002855</c:v>
                </c:pt>
                <c:pt idx="4269">
                  <c:v>426.90000000002857</c:v>
                </c:pt>
                <c:pt idx="4270">
                  <c:v>427.00000000002859</c:v>
                </c:pt>
                <c:pt idx="4271">
                  <c:v>427.10000000002861</c:v>
                </c:pt>
                <c:pt idx="4272">
                  <c:v>427.20000000002864</c:v>
                </c:pt>
                <c:pt idx="4273">
                  <c:v>427.30000000002866</c:v>
                </c:pt>
                <c:pt idx="4274">
                  <c:v>427.40000000002868</c:v>
                </c:pt>
                <c:pt idx="4275">
                  <c:v>427.50000000002871</c:v>
                </c:pt>
                <c:pt idx="4276">
                  <c:v>427.60000000002873</c:v>
                </c:pt>
                <c:pt idx="4277">
                  <c:v>427.70000000002875</c:v>
                </c:pt>
                <c:pt idx="4278">
                  <c:v>427.80000000002877</c:v>
                </c:pt>
                <c:pt idx="4279">
                  <c:v>427.9000000000288</c:v>
                </c:pt>
                <c:pt idx="4280">
                  <c:v>428.00000000002882</c:v>
                </c:pt>
                <c:pt idx="4281">
                  <c:v>428.10000000002884</c:v>
                </c:pt>
                <c:pt idx="4282">
                  <c:v>428.20000000002887</c:v>
                </c:pt>
                <c:pt idx="4283">
                  <c:v>428.30000000002889</c:v>
                </c:pt>
                <c:pt idx="4284">
                  <c:v>428.40000000002891</c:v>
                </c:pt>
                <c:pt idx="4285">
                  <c:v>428.50000000002893</c:v>
                </c:pt>
                <c:pt idx="4286">
                  <c:v>428.60000000002896</c:v>
                </c:pt>
                <c:pt idx="4287">
                  <c:v>428.70000000002898</c:v>
                </c:pt>
                <c:pt idx="4288">
                  <c:v>428.800000000029</c:v>
                </c:pt>
                <c:pt idx="4289">
                  <c:v>428.90000000002902</c:v>
                </c:pt>
                <c:pt idx="4290">
                  <c:v>429.00000000002905</c:v>
                </c:pt>
                <c:pt idx="4291">
                  <c:v>429.10000000002907</c:v>
                </c:pt>
                <c:pt idx="4292">
                  <c:v>429.20000000002909</c:v>
                </c:pt>
                <c:pt idx="4293">
                  <c:v>429.30000000002912</c:v>
                </c:pt>
                <c:pt idx="4294">
                  <c:v>429.40000000002914</c:v>
                </c:pt>
                <c:pt idx="4295">
                  <c:v>429.50000000002916</c:v>
                </c:pt>
                <c:pt idx="4296">
                  <c:v>429.60000000002918</c:v>
                </c:pt>
                <c:pt idx="4297">
                  <c:v>429.70000000002921</c:v>
                </c:pt>
                <c:pt idx="4298">
                  <c:v>429.80000000002923</c:v>
                </c:pt>
                <c:pt idx="4299">
                  <c:v>429.90000000002925</c:v>
                </c:pt>
                <c:pt idx="4300">
                  <c:v>430.00000000002927</c:v>
                </c:pt>
                <c:pt idx="4301">
                  <c:v>430.1000000000293</c:v>
                </c:pt>
                <c:pt idx="4302">
                  <c:v>430.20000000002932</c:v>
                </c:pt>
                <c:pt idx="4303">
                  <c:v>430.30000000002934</c:v>
                </c:pt>
                <c:pt idx="4304">
                  <c:v>430.40000000002937</c:v>
                </c:pt>
                <c:pt idx="4305">
                  <c:v>430.50000000002939</c:v>
                </c:pt>
                <c:pt idx="4306">
                  <c:v>430.60000000002941</c:v>
                </c:pt>
                <c:pt idx="4307">
                  <c:v>430.70000000002943</c:v>
                </c:pt>
                <c:pt idx="4308">
                  <c:v>430.80000000002946</c:v>
                </c:pt>
                <c:pt idx="4309">
                  <c:v>430.90000000002948</c:v>
                </c:pt>
                <c:pt idx="4310">
                  <c:v>431.0000000000295</c:v>
                </c:pt>
                <c:pt idx="4311">
                  <c:v>431.10000000002952</c:v>
                </c:pt>
                <c:pt idx="4312">
                  <c:v>431.20000000002955</c:v>
                </c:pt>
                <c:pt idx="4313">
                  <c:v>431.30000000002957</c:v>
                </c:pt>
                <c:pt idx="4314">
                  <c:v>431.40000000002959</c:v>
                </c:pt>
                <c:pt idx="4315">
                  <c:v>431.50000000002962</c:v>
                </c:pt>
                <c:pt idx="4316">
                  <c:v>431.60000000002964</c:v>
                </c:pt>
                <c:pt idx="4317">
                  <c:v>431.70000000002966</c:v>
                </c:pt>
                <c:pt idx="4318">
                  <c:v>431.80000000002968</c:v>
                </c:pt>
                <c:pt idx="4319">
                  <c:v>431.90000000002971</c:v>
                </c:pt>
                <c:pt idx="4320">
                  <c:v>432.00000000002973</c:v>
                </c:pt>
                <c:pt idx="4321">
                  <c:v>432.10000000002975</c:v>
                </c:pt>
                <c:pt idx="4322">
                  <c:v>432.20000000002977</c:v>
                </c:pt>
                <c:pt idx="4323">
                  <c:v>432.3000000000298</c:v>
                </c:pt>
                <c:pt idx="4324">
                  <c:v>432.40000000002982</c:v>
                </c:pt>
                <c:pt idx="4325">
                  <c:v>432.50000000002984</c:v>
                </c:pt>
                <c:pt idx="4326">
                  <c:v>432.60000000002987</c:v>
                </c:pt>
                <c:pt idx="4327">
                  <c:v>432.70000000002989</c:v>
                </c:pt>
                <c:pt idx="4328">
                  <c:v>432.80000000002991</c:v>
                </c:pt>
                <c:pt idx="4329">
                  <c:v>432.90000000002993</c:v>
                </c:pt>
                <c:pt idx="4330">
                  <c:v>433.00000000002996</c:v>
                </c:pt>
                <c:pt idx="4331">
                  <c:v>433.10000000002998</c:v>
                </c:pt>
                <c:pt idx="4332">
                  <c:v>433.20000000003</c:v>
                </c:pt>
                <c:pt idx="4333">
                  <c:v>433.30000000003002</c:v>
                </c:pt>
                <c:pt idx="4334">
                  <c:v>433.40000000003005</c:v>
                </c:pt>
                <c:pt idx="4335">
                  <c:v>433.50000000003007</c:v>
                </c:pt>
                <c:pt idx="4336">
                  <c:v>433.60000000003009</c:v>
                </c:pt>
                <c:pt idx="4337">
                  <c:v>433.70000000003012</c:v>
                </c:pt>
                <c:pt idx="4338">
                  <c:v>433.80000000003014</c:v>
                </c:pt>
                <c:pt idx="4339">
                  <c:v>433.90000000003016</c:v>
                </c:pt>
                <c:pt idx="4340">
                  <c:v>434.00000000003018</c:v>
                </c:pt>
                <c:pt idx="4341">
                  <c:v>434.10000000003021</c:v>
                </c:pt>
                <c:pt idx="4342">
                  <c:v>434.20000000003023</c:v>
                </c:pt>
                <c:pt idx="4343">
                  <c:v>434.30000000003025</c:v>
                </c:pt>
                <c:pt idx="4344">
                  <c:v>434.40000000003027</c:v>
                </c:pt>
                <c:pt idx="4345">
                  <c:v>434.5000000000303</c:v>
                </c:pt>
                <c:pt idx="4346">
                  <c:v>434.60000000003032</c:v>
                </c:pt>
                <c:pt idx="4347">
                  <c:v>434.70000000003034</c:v>
                </c:pt>
                <c:pt idx="4348">
                  <c:v>434.80000000003037</c:v>
                </c:pt>
                <c:pt idx="4349">
                  <c:v>434.90000000003039</c:v>
                </c:pt>
                <c:pt idx="4350">
                  <c:v>435.00000000003041</c:v>
                </c:pt>
                <c:pt idx="4351">
                  <c:v>435.10000000003043</c:v>
                </c:pt>
                <c:pt idx="4352">
                  <c:v>435.20000000003046</c:v>
                </c:pt>
                <c:pt idx="4353">
                  <c:v>435.30000000003048</c:v>
                </c:pt>
                <c:pt idx="4354">
                  <c:v>435.4000000000305</c:v>
                </c:pt>
                <c:pt idx="4355">
                  <c:v>435.50000000003052</c:v>
                </c:pt>
                <c:pt idx="4356">
                  <c:v>435.60000000003055</c:v>
                </c:pt>
                <c:pt idx="4357">
                  <c:v>435.70000000003057</c:v>
                </c:pt>
                <c:pt idx="4358">
                  <c:v>435.80000000003059</c:v>
                </c:pt>
                <c:pt idx="4359">
                  <c:v>435.90000000003062</c:v>
                </c:pt>
                <c:pt idx="4360">
                  <c:v>436.00000000003064</c:v>
                </c:pt>
                <c:pt idx="4361">
                  <c:v>436.10000000003066</c:v>
                </c:pt>
                <c:pt idx="4362">
                  <c:v>436.20000000003068</c:v>
                </c:pt>
                <c:pt idx="4363">
                  <c:v>436.30000000003071</c:v>
                </c:pt>
                <c:pt idx="4364">
                  <c:v>436.40000000003073</c:v>
                </c:pt>
                <c:pt idx="4365">
                  <c:v>436.50000000003075</c:v>
                </c:pt>
                <c:pt idx="4366">
                  <c:v>436.60000000003078</c:v>
                </c:pt>
                <c:pt idx="4367">
                  <c:v>436.7000000000308</c:v>
                </c:pt>
                <c:pt idx="4368">
                  <c:v>436.80000000003082</c:v>
                </c:pt>
                <c:pt idx="4369">
                  <c:v>436.90000000003084</c:v>
                </c:pt>
                <c:pt idx="4370">
                  <c:v>437.00000000003087</c:v>
                </c:pt>
                <c:pt idx="4371">
                  <c:v>437.10000000003089</c:v>
                </c:pt>
                <c:pt idx="4372">
                  <c:v>437.20000000003091</c:v>
                </c:pt>
                <c:pt idx="4373">
                  <c:v>437.30000000003093</c:v>
                </c:pt>
                <c:pt idx="4374">
                  <c:v>437.40000000003096</c:v>
                </c:pt>
                <c:pt idx="4375">
                  <c:v>437.50000000003098</c:v>
                </c:pt>
                <c:pt idx="4376">
                  <c:v>437.600000000031</c:v>
                </c:pt>
                <c:pt idx="4377">
                  <c:v>437.70000000003103</c:v>
                </c:pt>
                <c:pt idx="4378">
                  <c:v>437.80000000003105</c:v>
                </c:pt>
                <c:pt idx="4379">
                  <c:v>437.90000000003107</c:v>
                </c:pt>
                <c:pt idx="4380">
                  <c:v>438.00000000003109</c:v>
                </c:pt>
                <c:pt idx="4381">
                  <c:v>438.10000000003112</c:v>
                </c:pt>
                <c:pt idx="4382">
                  <c:v>438.20000000003114</c:v>
                </c:pt>
                <c:pt idx="4383">
                  <c:v>438.30000000003116</c:v>
                </c:pt>
                <c:pt idx="4384">
                  <c:v>438.40000000003118</c:v>
                </c:pt>
                <c:pt idx="4385">
                  <c:v>438.50000000003121</c:v>
                </c:pt>
                <c:pt idx="4386">
                  <c:v>438.60000000003123</c:v>
                </c:pt>
                <c:pt idx="4387">
                  <c:v>438.70000000003125</c:v>
                </c:pt>
                <c:pt idx="4388">
                  <c:v>438.80000000003128</c:v>
                </c:pt>
                <c:pt idx="4389">
                  <c:v>438.9000000000313</c:v>
                </c:pt>
                <c:pt idx="4390">
                  <c:v>439.00000000003132</c:v>
                </c:pt>
                <c:pt idx="4391">
                  <c:v>439.10000000003134</c:v>
                </c:pt>
                <c:pt idx="4392">
                  <c:v>439.20000000003137</c:v>
                </c:pt>
                <c:pt idx="4393">
                  <c:v>439.30000000003139</c:v>
                </c:pt>
                <c:pt idx="4394">
                  <c:v>439.40000000003141</c:v>
                </c:pt>
                <c:pt idx="4395">
                  <c:v>439.50000000003143</c:v>
                </c:pt>
                <c:pt idx="4396">
                  <c:v>439.60000000003146</c:v>
                </c:pt>
                <c:pt idx="4397">
                  <c:v>439.70000000003148</c:v>
                </c:pt>
                <c:pt idx="4398">
                  <c:v>439.8000000000315</c:v>
                </c:pt>
                <c:pt idx="4399">
                  <c:v>439.90000000003153</c:v>
                </c:pt>
                <c:pt idx="4400">
                  <c:v>440.00000000003155</c:v>
                </c:pt>
                <c:pt idx="4401">
                  <c:v>440.10000000003157</c:v>
                </c:pt>
                <c:pt idx="4402">
                  <c:v>440.20000000003159</c:v>
                </c:pt>
                <c:pt idx="4403">
                  <c:v>440.30000000003162</c:v>
                </c:pt>
                <c:pt idx="4404">
                  <c:v>440.40000000003164</c:v>
                </c:pt>
                <c:pt idx="4405">
                  <c:v>440.50000000003166</c:v>
                </c:pt>
                <c:pt idx="4406">
                  <c:v>440.60000000003168</c:v>
                </c:pt>
                <c:pt idx="4407">
                  <c:v>440.70000000003171</c:v>
                </c:pt>
                <c:pt idx="4408">
                  <c:v>440.80000000003173</c:v>
                </c:pt>
                <c:pt idx="4409">
                  <c:v>440.90000000003175</c:v>
                </c:pt>
                <c:pt idx="4410">
                  <c:v>441.00000000003178</c:v>
                </c:pt>
                <c:pt idx="4411">
                  <c:v>441.1000000000318</c:v>
                </c:pt>
                <c:pt idx="4412">
                  <c:v>441.20000000003182</c:v>
                </c:pt>
                <c:pt idx="4413">
                  <c:v>441.30000000003184</c:v>
                </c:pt>
                <c:pt idx="4414">
                  <c:v>441.40000000003187</c:v>
                </c:pt>
                <c:pt idx="4415">
                  <c:v>441.50000000003189</c:v>
                </c:pt>
                <c:pt idx="4416">
                  <c:v>441.60000000003191</c:v>
                </c:pt>
                <c:pt idx="4417">
                  <c:v>441.70000000003193</c:v>
                </c:pt>
                <c:pt idx="4418">
                  <c:v>441.80000000003196</c:v>
                </c:pt>
                <c:pt idx="4419">
                  <c:v>441.90000000003198</c:v>
                </c:pt>
                <c:pt idx="4420">
                  <c:v>442.000000000032</c:v>
                </c:pt>
                <c:pt idx="4421">
                  <c:v>442.10000000003203</c:v>
                </c:pt>
                <c:pt idx="4422">
                  <c:v>442.20000000003205</c:v>
                </c:pt>
                <c:pt idx="4423">
                  <c:v>442.30000000003207</c:v>
                </c:pt>
                <c:pt idx="4424">
                  <c:v>442.40000000003209</c:v>
                </c:pt>
                <c:pt idx="4425">
                  <c:v>442.50000000003212</c:v>
                </c:pt>
                <c:pt idx="4426">
                  <c:v>442.60000000003214</c:v>
                </c:pt>
                <c:pt idx="4427">
                  <c:v>442.70000000003216</c:v>
                </c:pt>
                <c:pt idx="4428">
                  <c:v>442.80000000003218</c:v>
                </c:pt>
                <c:pt idx="4429">
                  <c:v>442.90000000003221</c:v>
                </c:pt>
                <c:pt idx="4430">
                  <c:v>443.00000000003223</c:v>
                </c:pt>
                <c:pt idx="4431">
                  <c:v>443.10000000003225</c:v>
                </c:pt>
                <c:pt idx="4432">
                  <c:v>443.20000000003228</c:v>
                </c:pt>
                <c:pt idx="4433">
                  <c:v>443.3000000000323</c:v>
                </c:pt>
                <c:pt idx="4434">
                  <c:v>443.40000000003232</c:v>
                </c:pt>
                <c:pt idx="4435">
                  <c:v>443.50000000003234</c:v>
                </c:pt>
                <c:pt idx="4436">
                  <c:v>443.60000000003237</c:v>
                </c:pt>
                <c:pt idx="4437">
                  <c:v>443.70000000003239</c:v>
                </c:pt>
                <c:pt idx="4438">
                  <c:v>443.80000000003241</c:v>
                </c:pt>
                <c:pt idx="4439">
                  <c:v>443.90000000003243</c:v>
                </c:pt>
                <c:pt idx="4440">
                  <c:v>444.00000000003246</c:v>
                </c:pt>
                <c:pt idx="4441">
                  <c:v>444.10000000003248</c:v>
                </c:pt>
                <c:pt idx="4442">
                  <c:v>444.2000000000325</c:v>
                </c:pt>
                <c:pt idx="4443">
                  <c:v>444.30000000003253</c:v>
                </c:pt>
                <c:pt idx="4444">
                  <c:v>444.40000000003255</c:v>
                </c:pt>
                <c:pt idx="4445">
                  <c:v>444.50000000003257</c:v>
                </c:pt>
                <c:pt idx="4446">
                  <c:v>444.60000000003259</c:v>
                </c:pt>
                <c:pt idx="4447">
                  <c:v>444.70000000003262</c:v>
                </c:pt>
                <c:pt idx="4448">
                  <c:v>444.80000000003264</c:v>
                </c:pt>
                <c:pt idx="4449">
                  <c:v>444.90000000003266</c:v>
                </c:pt>
                <c:pt idx="4450">
                  <c:v>445.00000000003268</c:v>
                </c:pt>
                <c:pt idx="4451">
                  <c:v>445.10000000003271</c:v>
                </c:pt>
                <c:pt idx="4452">
                  <c:v>445.20000000003273</c:v>
                </c:pt>
                <c:pt idx="4453">
                  <c:v>445.30000000003275</c:v>
                </c:pt>
                <c:pt idx="4454">
                  <c:v>445.40000000003278</c:v>
                </c:pt>
                <c:pt idx="4455">
                  <c:v>445.5000000000328</c:v>
                </c:pt>
                <c:pt idx="4456">
                  <c:v>445.60000000003282</c:v>
                </c:pt>
                <c:pt idx="4457">
                  <c:v>445.70000000003284</c:v>
                </c:pt>
                <c:pt idx="4458">
                  <c:v>445.80000000003287</c:v>
                </c:pt>
                <c:pt idx="4459">
                  <c:v>445.90000000003289</c:v>
                </c:pt>
                <c:pt idx="4460">
                  <c:v>446.00000000003291</c:v>
                </c:pt>
                <c:pt idx="4461">
                  <c:v>446.10000000003294</c:v>
                </c:pt>
                <c:pt idx="4462">
                  <c:v>446.20000000003296</c:v>
                </c:pt>
                <c:pt idx="4463">
                  <c:v>446.30000000003298</c:v>
                </c:pt>
                <c:pt idx="4464">
                  <c:v>446.400000000033</c:v>
                </c:pt>
                <c:pt idx="4465">
                  <c:v>446.50000000003303</c:v>
                </c:pt>
                <c:pt idx="4466">
                  <c:v>446.60000000003305</c:v>
                </c:pt>
                <c:pt idx="4467">
                  <c:v>446.70000000003307</c:v>
                </c:pt>
                <c:pt idx="4468">
                  <c:v>446.80000000003309</c:v>
                </c:pt>
                <c:pt idx="4469">
                  <c:v>446.90000000003312</c:v>
                </c:pt>
                <c:pt idx="4470">
                  <c:v>447.00000000003314</c:v>
                </c:pt>
                <c:pt idx="4471">
                  <c:v>447.10000000003316</c:v>
                </c:pt>
                <c:pt idx="4472">
                  <c:v>447.20000000003319</c:v>
                </c:pt>
                <c:pt idx="4473">
                  <c:v>447.30000000003321</c:v>
                </c:pt>
                <c:pt idx="4474">
                  <c:v>447.40000000003323</c:v>
                </c:pt>
                <c:pt idx="4475">
                  <c:v>447.50000000003325</c:v>
                </c:pt>
                <c:pt idx="4476">
                  <c:v>447.60000000003328</c:v>
                </c:pt>
                <c:pt idx="4477">
                  <c:v>447.7000000000333</c:v>
                </c:pt>
                <c:pt idx="4478">
                  <c:v>447.80000000003332</c:v>
                </c:pt>
                <c:pt idx="4479">
                  <c:v>447.90000000003334</c:v>
                </c:pt>
                <c:pt idx="4480">
                  <c:v>448.00000000003337</c:v>
                </c:pt>
                <c:pt idx="4481">
                  <c:v>448.10000000003339</c:v>
                </c:pt>
                <c:pt idx="4482">
                  <c:v>448.20000000003341</c:v>
                </c:pt>
                <c:pt idx="4483">
                  <c:v>448.30000000003344</c:v>
                </c:pt>
                <c:pt idx="4484">
                  <c:v>448.40000000003346</c:v>
                </c:pt>
                <c:pt idx="4485">
                  <c:v>448.50000000003348</c:v>
                </c:pt>
                <c:pt idx="4486">
                  <c:v>448.6000000000335</c:v>
                </c:pt>
                <c:pt idx="4487">
                  <c:v>448.70000000003353</c:v>
                </c:pt>
                <c:pt idx="4488">
                  <c:v>448.80000000003355</c:v>
                </c:pt>
                <c:pt idx="4489">
                  <c:v>448.90000000003357</c:v>
                </c:pt>
                <c:pt idx="4490">
                  <c:v>449.00000000003359</c:v>
                </c:pt>
                <c:pt idx="4491">
                  <c:v>449.10000000003362</c:v>
                </c:pt>
                <c:pt idx="4492">
                  <c:v>449.20000000003364</c:v>
                </c:pt>
                <c:pt idx="4493">
                  <c:v>449.30000000003366</c:v>
                </c:pt>
                <c:pt idx="4494">
                  <c:v>449.40000000003369</c:v>
                </c:pt>
                <c:pt idx="4495">
                  <c:v>449.50000000003371</c:v>
                </c:pt>
                <c:pt idx="4496">
                  <c:v>449.60000000003373</c:v>
                </c:pt>
                <c:pt idx="4497">
                  <c:v>449.70000000003375</c:v>
                </c:pt>
                <c:pt idx="4498">
                  <c:v>449.80000000003378</c:v>
                </c:pt>
                <c:pt idx="4499">
                  <c:v>449.9000000000338</c:v>
                </c:pt>
                <c:pt idx="4500">
                  <c:v>450.00000000003382</c:v>
                </c:pt>
                <c:pt idx="4501">
                  <c:v>450.10000000003384</c:v>
                </c:pt>
                <c:pt idx="4502">
                  <c:v>450.20000000003387</c:v>
                </c:pt>
                <c:pt idx="4503">
                  <c:v>450.30000000003389</c:v>
                </c:pt>
                <c:pt idx="4504">
                  <c:v>450.40000000003391</c:v>
                </c:pt>
                <c:pt idx="4505">
                  <c:v>450.50000000003394</c:v>
                </c:pt>
                <c:pt idx="4506">
                  <c:v>450.60000000003396</c:v>
                </c:pt>
                <c:pt idx="4507">
                  <c:v>450.70000000003398</c:v>
                </c:pt>
                <c:pt idx="4508">
                  <c:v>450.800000000034</c:v>
                </c:pt>
                <c:pt idx="4509">
                  <c:v>450.90000000003403</c:v>
                </c:pt>
                <c:pt idx="4510">
                  <c:v>451.00000000003405</c:v>
                </c:pt>
                <c:pt idx="4511">
                  <c:v>451.10000000003407</c:v>
                </c:pt>
                <c:pt idx="4512">
                  <c:v>451.20000000003409</c:v>
                </c:pt>
                <c:pt idx="4513">
                  <c:v>451.30000000003412</c:v>
                </c:pt>
                <c:pt idx="4514">
                  <c:v>451.40000000003414</c:v>
                </c:pt>
                <c:pt idx="4515">
                  <c:v>451.50000000003416</c:v>
                </c:pt>
                <c:pt idx="4516">
                  <c:v>451.60000000003419</c:v>
                </c:pt>
                <c:pt idx="4517">
                  <c:v>451.70000000003421</c:v>
                </c:pt>
                <c:pt idx="4518">
                  <c:v>451.80000000003423</c:v>
                </c:pt>
                <c:pt idx="4519">
                  <c:v>451.90000000003425</c:v>
                </c:pt>
                <c:pt idx="4520">
                  <c:v>452.00000000003428</c:v>
                </c:pt>
                <c:pt idx="4521">
                  <c:v>452.1000000000343</c:v>
                </c:pt>
                <c:pt idx="4522">
                  <c:v>452.20000000003432</c:v>
                </c:pt>
                <c:pt idx="4523">
                  <c:v>452.30000000003434</c:v>
                </c:pt>
                <c:pt idx="4524">
                  <c:v>452.40000000003437</c:v>
                </c:pt>
                <c:pt idx="4525">
                  <c:v>452.50000000003439</c:v>
                </c:pt>
                <c:pt idx="4526">
                  <c:v>452.60000000003441</c:v>
                </c:pt>
                <c:pt idx="4527">
                  <c:v>452.70000000003444</c:v>
                </c:pt>
                <c:pt idx="4528">
                  <c:v>452.80000000003446</c:v>
                </c:pt>
                <c:pt idx="4529">
                  <c:v>452.90000000003448</c:v>
                </c:pt>
                <c:pt idx="4530">
                  <c:v>453.0000000000345</c:v>
                </c:pt>
                <c:pt idx="4531">
                  <c:v>453.10000000003453</c:v>
                </c:pt>
                <c:pt idx="4532">
                  <c:v>453.20000000003455</c:v>
                </c:pt>
                <c:pt idx="4533">
                  <c:v>453.30000000003457</c:v>
                </c:pt>
                <c:pt idx="4534">
                  <c:v>453.40000000003459</c:v>
                </c:pt>
                <c:pt idx="4535">
                  <c:v>453.50000000003462</c:v>
                </c:pt>
                <c:pt idx="4536">
                  <c:v>453.60000000003464</c:v>
                </c:pt>
                <c:pt idx="4537">
                  <c:v>453.70000000003466</c:v>
                </c:pt>
                <c:pt idx="4538">
                  <c:v>453.80000000003469</c:v>
                </c:pt>
                <c:pt idx="4539">
                  <c:v>453.90000000003471</c:v>
                </c:pt>
                <c:pt idx="4540">
                  <c:v>454.00000000003473</c:v>
                </c:pt>
                <c:pt idx="4541">
                  <c:v>454.10000000003475</c:v>
                </c:pt>
                <c:pt idx="4542">
                  <c:v>454.20000000003478</c:v>
                </c:pt>
                <c:pt idx="4543">
                  <c:v>454.3000000000348</c:v>
                </c:pt>
                <c:pt idx="4544">
                  <c:v>454.40000000003482</c:v>
                </c:pt>
                <c:pt idx="4545">
                  <c:v>454.50000000003485</c:v>
                </c:pt>
                <c:pt idx="4546">
                  <c:v>454.60000000003487</c:v>
                </c:pt>
                <c:pt idx="4547">
                  <c:v>454.70000000003489</c:v>
                </c:pt>
                <c:pt idx="4548">
                  <c:v>454.80000000003491</c:v>
                </c:pt>
                <c:pt idx="4549">
                  <c:v>454.90000000003494</c:v>
                </c:pt>
                <c:pt idx="4550">
                  <c:v>455.00000000003496</c:v>
                </c:pt>
                <c:pt idx="4551">
                  <c:v>455.10000000003498</c:v>
                </c:pt>
                <c:pt idx="4552">
                  <c:v>455.200000000035</c:v>
                </c:pt>
                <c:pt idx="4553">
                  <c:v>455.30000000003503</c:v>
                </c:pt>
                <c:pt idx="4554">
                  <c:v>455.40000000003505</c:v>
                </c:pt>
                <c:pt idx="4555">
                  <c:v>455.50000000003507</c:v>
                </c:pt>
                <c:pt idx="4556">
                  <c:v>455.6000000000351</c:v>
                </c:pt>
                <c:pt idx="4557">
                  <c:v>455.70000000003512</c:v>
                </c:pt>
                <c:pt idx="4558">
                  <c:v>455.80000000003514</c:v>
                </c:pt>
                <c:pt idx="4559">
                  <c:v>455.90000000003516</c:v>
                </c:pt>
                <c:pt idx="4560">
                  <c:v>456.00000000003519</c:v>
                </c:pt>
                <c:pt idx="4561">
                  <c:v>456.10000000003521</c:v>
                </c:pt>
                <c:pt idx="4562">
                  <c:v>456.20000000003523</c:v>
                </c:pt>
                <c:pt idx="4563">
                  <c:v>456.30000000003525</c:v>
                </c:pt>
                <c:pt idx="4564">
                  <c:v>456.40000000003528</c:v>
                </c:pt>
                <c:pt idx="4565">
                  <c:v>456.5000000000353</c:v>
                </c:pt>
                <c:pt idx="4566">
                  <c:v>456.60000000003532</c:v>
                </c:pt>
                <c:pt idx="4567">
                  <c:v>456.70000000003535</c:v>
                </c:pt>
                <c:pt idx="4568">
                  <c:v>456.80000000003537</c:v>
                </c:pt>
                <c:pt idx="4569">
                  <c:v>456.90000000003539</c:v>
                </c:pt>
                <c:pt idx="4570">
                  <c:v>457.00000000003541</c:v>
                </c:pt>
                <c:pt idx="4571">
                  <c:v>457.10000000003544</c:v>
                </c:pt>
                <c:pt idx="4572">
                  <c:v>457.20000000003546</c:v>
                </c:pt>
                <c:pt idx="4573">
                  <c:v>457.30000000003548</c:v>
                </c:pt>
                <c:pt idx="4574">
                  <c:v>457.4000000000355</c:v>
                </c:pt>
                <c:pt idx="4575">
                  <c:v>457.50000000003553</c:v>
                </c:pt>
                <c:pt idx="4576">
                  <c:v>457.60000000003555</c:v>
                </c:pt>
                <c:pt idx="4577">
                  <c:v>457.70000000003557</c:v>
                </c:pt>
                <c:pt idx="4578">
                  <c:v>457.8000000000356</c:v>
                </c:pt>
                <c:pt idx="4579">
                  <c:v>457.90000000003562</c:v>
                </c:pt>
                <c:pt idx="4580">
                  <c:v>458.00000000003564</c:v>
                </c:pt>
                <c:pt idx="4581">
                  <c:v>458.10000000003566</c:v>
                </c:pt>
                <c:pt idx="4582">
                  <c:v>458.20000000003569</c:v>
                </c:pt>
                <c:pt idx="4583">
                  <c:v>458.30000000003571</c:v>
                </c:pt>
                <c:pt idx="4584">
                  <c:v>458.40000000003573</c:v>
                </c:pt>
                <c:pt idx="4585">
                  <c:v>458.50000000003575</c:v>
                </c:pt>
                <c:pt idx="4586">
                  <c:v>458.60000000003578</c:v>
                </c:pt>
                <c:pt idx="4587">
                  <c:v>458.7000000000358</c:v>
                </c:pt>
                <c:pt idx="4588">
                  <c:v>458.80000000003582</c:v>
                </c:pt>
                <c:pt idx="4589">
                  <c:v>458.90000000003585</c:v>
                </c:pt>
                <c:pt idx="4590">
                  <c:v>459.00000000003587</c:v>
                </c:pt>
                <c:pt idx="4591">
                  <c:v>459.10000000003589</c:v>
                </c:pt>
                <c:pt idx="4592">
                  <c:v>459.20000000003591</c:v>
                </c:pt>
                <c:pt idx="4593">
                  <c:v>459.30000000003594</c:v>
                </c:pt>
                <c:pt idx="4594">
                  <c:v>459.40000000003596</c:v>
                </c:pt>
                <c:pt idx="4595">
                  <c:v>459.50000000003598</c:v>
                </c:pt>
                <c:pt idx="4596">
                  <c:v>459.600000000036</c:v>
                </c:pt>
                <c:pt idx="4597">
                  <c:v>459.70000000003603</c:v>
                </c:pt>
                <c:pt idx="4598">
                  <c:v>459.80000000003605</c:v>
                </c:pt>
                <c:pt idx="4599">
                  <c:v>459.90000000003607</c:v>
                </c:pt>
                <c:pt idx="4600">
                  <c:v>460.0000000000361</c:v>
                </c:pt>
                <c:pt idx="4601">
                  <c:v>460.10000000003612</c:v>
                </c:pt>
                <c:pt idx="4602">
                  <c:v>460.20000000003614</c:v>
                </c:pt>
                <c:pt idx="4603">
                  <c:v>460.30000000003616</c:v>
                </c:pt>
                <c:pt idx="4604">
                  <c:v>460.40000000003619</c:v>
                </c:pt>
                <c:pt idx="4605">
                  <c:v>460.50000000003621</c:v>
                </c:pt>
                <c:pt idx="4606">
                  <c:v>460.60000000003623</c:v>
                </c:pt>
                <c:pt idx="4607">
                  <c:v>460.70000000003625</c:v>
                </c:pt>
                <c:pt idx="4608">
                  <c:v>460.80000000003628</c:v>
                </c:pt>
                <c:pt idx="4609">
                  <c:v>460.9000000000363</c:v>
                </c:pt>
                <c:pt idx="4610">
                  <c:v>461.00000000003632</c:v>
                </c:pt>
                <c:pt idx="4611">
                  <c:v>461.10000000003635</c:v>
                </c:pt>
                <c:pt idx="4612">
                  <c:v>461.20000000003637</c:v>
                </c:pt>
                <c:pt idx="4613">
                  <c:v>461.30000000003639</c:v>
                </c:pt>
                <c:pt idx="4614">
                  <c:v>461.40000000003641</c:v>
                </c:pt>
                <c:pt idx="4615">
                  <c:v>461.50000000003644</c:v>
                </c:pt>
                <c:pt idx="4616">
                  <c:v>461.60000000003646</c:v>
                </c:pt>
                <c:pt idx="4617">
                  <c:v>461.70000000003648</c:v>
                </c:pt>
                <c:pt idx="4618">
                  <c:v>461.8000000000365</c:v>
                </c:pt>
                <c:pt idx="4619">
                  <c:v>461.90000000003653</c:v>
                </c:pt>
                <c:pt idx="4620">
                  <c:v>462.00000000003655</c:v>
                </c:pt>
                <c:pt idx="4621">
                  <c:v>462.10000000003657</c:v>
                </c:pt>
                <c:pt idx="4622">
                  <c:v>462.2000000000366</c:v>
                </c:pt>
                <c:pt idx="4623">
                  <c:v>462.30000000003662</c:v>
                </c:pt>
                <c:pt idx="4624">
                  <c:v>462.40000000003664</c:v>
                </c:pt>
                <c:pt idx="4625">
                  <c:v>462.50000000003666</c:v>
                </c:pt>
                <c:pt idx="4626">
                  <c:v>462.60000000003669</c:v>
                </c:pt>
                <c:pt idx="4627">
                  <c:v>462.70000000003671</c:v>
                </c:pt>
                <c:pt idx="4628">
                  <c:v>462.80000000003673</c:v>
                </c:pt>
                <c:pt idx="4629">
                  <c:v>462.90000000003675</c:v>
                </c:pt>
                <c:pt idx="4630">
                  <c:v>463.00000000003678</c:v>
                </c:pt>
                <c:pt idx="4631">
                  <c:v>463.1000000000368</c:v>
                </c:pt>
                <c:pt idx="4632">
                  <c:v>463.20000000003682</c:v>
                </c:pt>
                <c:pt idx="4633">
                  <c:v>463.30000000003685</c:v>
                </c:pt>
                <c:pt idx="4634">
                  <c:v>463.40000000003687</c:v>
                </c:pt>
                <c:pt idx="4635">
                  <c:v>463.50000000003689</c:v>
                </c:pt>
                <c:pt idx="4636">
                  <c:v>463.60000000003691</c:v>
                </c:pt>
                <c:pt idx="4637">
                  <c:v>463.70000000003694</c:v>
                </c:pt>
                <c:pt idx="4638">
                  <c:v>463.80000000003696</c:v>
                </c:pt>
                <c:pt idx="4639">
                  <c:v>463.90000000003698</c:v>
                </c:pt>
                <c:pt idx="4640">
                  <c:v>464.00000000003701</c:v>
                </c:pt>
                <c:pt idx="4641">
                  <c:v>464.10000000003703</c:v>
                </c:pt>
                <c:pt idx="4642">
                  <c:v>464.20000000003705</c:v>
                </c:pt>
                <c:pt idx="4643">
                  <c:v>464.30000000003707</c:v>
                </c:pt>
                <c:pt idx="4644">
                  <c:v>464.4000000000371</c:v>
                </c:pt>
                <c:pt idx="4645">
                  <c:v>464.50000000003712</c:v>
                </c:pt>
                <c:pt idx="4646">
                  <c:v>464.60000000003714</c:v>
                </c:pt>
                <c:pt idx="4647">
                  <c:v>464.70000000003716</c:v>
                </c:pt>
                <c:pt idx="4648">
                  <c:v>464.80000000003719</c:v>
                </c:pt>
                <c:pt idx="4649">
                  <c:v>464.90000000003721</c:v>
                </c:pt>
                <c:pt idx="4650">
                  <c:v>465.00000000003723</c:v>
                </c:pt>
                <c:pt idx="4651">
                  <c:v>465.10000000003726</c:v>
                </c:pt>
                <c:pt idx="4652">
                  <c:v>465.20000000003728</c:v>
                </c:pt>
                <c:pt idx="4653">
                  <c:v>465.3000000000373</c:v>
                </c:pt>
                <c:pt idx="4654">
                  <c:v>465.40000000003732</c:v>
                </c:pt>
                <c:pt idx="4655">
                  <c:v>465.50000000003735</c:v>
                </c:pt>
                <c:pt idx="4656">
                  <c:v>465.60000000003737</c:v>
                </c:pt>
                <c:pt idx="4657">
                  <c:v>465.70000000003739</c:v>
                </c:pt>
                <c:pt idx="4658">
                  <c:v>465.80000000003741</c:v>
                </c:pt>
                <c:pt idx="4659">
                  <c:v>465.90000000003744</c:v>
                </c:pt>
                <c:pt idx="4660">
                  <c:v>466.00000000003746</c:v>
                </c:pt>
                <c:pt idx="4661">
                  <c:v>466.10000000003748</c:v>
                </c:pt>
                <c:pt idx="4662">
                  <c:v>466.20000000003751</c:v>
                </c:pt>
                <c:pt idx="4663">
                  <c:v>466.30000000003753</c:v>
                </c:pt>
                <c:pt idx="4664">
                  <c:v>466.40000000003755</c:v>
                </c:pt>
                <c:pt idx="4665">
                  <c:v>466.50000000003757</c:v>
                </c:pt>
                <c:pt idx="4666">
                  <c:v>466.6000000000376</c:v>
                </c:pt>
                <c:pt idx="4667">
                  <c:v>466.70000000003762</c:v>
                </c:pt>
                <c:pt idx="4668">
                  <c:v>466.80000000003764</c:v>
                </c:pt>
                <c:pt idx="4669">
                  <c:v>466.90000000003766</c:v>
                </c:pt>
                <c:pt idx="4670">
                  <c:v>467.00000000003769</c:v>
                </c:pt>
                <c:pt idx="4671">
                  <c:v>467.10000000003771</c:v>
                </c:pt>
                <c:pt idx="4672">
                  <c:v>467.20000000003773</c:v>
                </c:pt>
                <c:pt idx="4673">
                  <c:v>467.30000000003776</c:v>
                </c:pt>
                <c:pt idx="4674">
                  <c:v>467.40000000003778</c:v>
                </c:pt>
                <c:pt idx="4675">
                  <c:v>467.5000000000378</c:v>
                </c:pt>
                <c:pt idx="4676">
                  <c:v>467.60000000003782</c:v>
                </c:pt>
                <c:pt idx="4677">
                  <c:v>467.70000000003785</c:v>
                </c:pt>
                <c:pt idx="4678">
                  <c:v>467.80000000003787</c:v>
                </c:pt>
                <c:pt idx="4679">
                  <c:v>467.90000000003789</c:v>
                </c:pt>
                <c:pt idx="4680">
                  <c:v>468.00000000003791</c:v>
                </c:pt>
                <c:pt idx="4681">
                  <c:v>468.10000000003794</c:v>
                </c:pt>
                <c:pt idx="4682">
                  <c:v>468.20000000003796</c:v>
                </c:pt>
                <c:pt idx="4683">
                  <c:v>468.30000000003798</c:v>
                </c:pt>
                <c:pt idx="4684">
                  <c:v>468.40000000003801</c:v>
                </c:pt>
                <c:pt idx="4685">
                  <c:v>468.50000000003803</c:v>
                </c:pt>
                <c:pt idx="4686">
                  <c:v>468.60000000003805</c:v>
                </c:pt>
                <c:pt idx="4687">
                  <c:v>468.70000000003807</c:v>
                </c:pt>
                <c:pt idx="4688">
                  <c:v>468.8000000000381</c:v>
                </c:pt>
                <c:pt idx="4689">
                  <c:v>468.90000000003812</c:v>
                </c:pt>
                <c:pt idx="4690">
                  <c:v>469.00000000003814</c:v>
                </c:pt>
                <c:pt idx="4691">
                  <c:v>469.10000000003816</c:v>
                </c:pt>
                <c:pt idx="4692">
                  <c:v>469.20000000003819</c:v>
                </c:pt>
                <c:pt idx="4693">
                  <c:v>469.30000000003821</c:v>
                </c:pt>
                <c:pt idx="4694">
                  <c:v>469.40000000003823</c:v>
                </c:pt>
                <c:pt idx="4695">
                  <c:v>469.50000000003826</c:v>
                </c:pt>
                <c:pt idx="4696">
                  <c:v>469.60000000003828</c:v>
                </c:pt>
                <c:pt idx="4697">
                  <c:v>469.7000000000383</c:v>
                </c:pt>
                <c:pt idx="4698">
                  <c:v>469.80000000003832</c:v>
                </c:pt>
                <c:pt idx="4699">
                  <c:v>469.90000000003835</c:v>
                </c:pt>
                <c:pt idx="4700">
                  <c:v>470.00000000003837</c:v>
                </c:pt>
                <c:pt idx="4701">
                  <c:v>470.10000000003839</c:v>
                </c:pt>
                <c:pt idx="4702">
                  <c:v>470.20000000003841</c:v>
                </c:pt>
                <c:pt idx="4703">
                  <c:v>470.30000000003844</c:v>
                </c:pt>
                <c:pt idx="4704">
                  <c:v>470.40000000003846</c:v>
                </c:pt>
                <c:pt idx="4705">
                  <c:v>470.50000000003848</c:v>
                </c:pt>
                <c:pt idx="4706">
                  <c:v>470.60000000003851</c:v>
                </c:pt>
                <c:pt idx="4707">
                  <c:v>470.70000000003853</c:v>
                </c:pt>
                <c:pt idx="4708">
                  <c:v>470.80000000003855</c:v>
                </c:pt>
                <c:pt idx="4709">
                  <c:v>470.90000000003857</c:v>
                </c:pt>
                <c:pt idx="4710">
                  <c:v>471.0000000000386</c:v>
                </c:pt>
                <c:pt idx="4711">
                  <c:v>471.10000000003862</c:v>
                </c:pt>
                <c:pt idx="4712">
                  <c:v>471.20000000003864</c:v>
                </c:pt>
                <c:pt idx="4713">
                  <c:v>471.30000000003866</c:v>
                </c:pt>
                <c:pt idx="4714">
                  <c:v>471.40000000003869</c:v>
                </c:pt>
                <c:pt idx="4715">
                  <c:v>471.50000000003871</c:v>
                </c:pt>
                <c:pt idx="4716">
                  <c:v>471.60000000003873</c:v>
                </c:pt>
                <c:pt idx="4717">
                  <c:v>471.70000000003876</c:v>
                </c:pt>
                <c:pt idx="4718">
                  <c:v>471.80000000003878</c:v>
                </c:pt>
                <c:pt idx="4719">
                  <c:v>471.9000000000388</c:v>
                </c:pt>
                <c:pt idx="4720">
                  <c:v>472.00000000003882</c:v>
                </c:pt>
                <c:pt idx="4721">
                  <c:v>472.10000000003885</c:v>
                </c:pt>
                <c:pt idx="4722">
                  <c:v>472.20000000003887</c:v>
                </c:pt>
                <c:pt idx="4723">
                  <c:v>472.30000000003889</c:v>
                </c:pt>
                <c:pt idx="4724">
                  <c:v>472.40000000003892</c:v>
                </c:pt>
                <c:pt idx="4725">
                  <c:v>472.50000000003894</c:v>
                </c:pt>
                <c:pt idx="4726">
                  <c:v>472.60000000003896</c:v>
                </c:pt>
                <c:pt idx="4727">
                  <c:v>472.70000000003898</c:v>
                </c:pt>
                <c:pt idx="4728">
                  <c:v>472.80000000003901</c:v>
                </c:pt>
                <c:pt idx="4729">
                  <c:v>472.90000000003903</c:v>
                </c:pt>
                <c:pt idx="4730">
                  <c:v>473.00000000003905</c:v>
                </c:pt>
                <c:pt idx="4731">
                  <c:v>473.10000000003907</c:v>
                </c:pt>
                <c:pt idx="4732">
                  <c:v>473.2000000000391</c:v>
                </c:pt>
                <c:pt idx="4733">
                  <c:v>473.30000000003912</c:v>
                </c:pt>
                <c:pt idx="4734">
                  <c:v>473.40000000003914</c:v>
                </c:pt>
                <c:pt idx="4735">
                  <c:v>473.50000000003917</c:v>
                </c:pt>
                <c:pt idx="4736">
                  <c:v>473.60000000003919</c:v>
                </c:pt>
                <c:pt idx="4737">
                  <c:v>473.70000000003921</c:v>
                </c:pt>
                <c:pt idx="4738">
                  <c:v>473.80000000003923</c:v>
                </c:pt>
                <c:pt idx="4739">
                  <c:v>473.90000000003926</c:v>
                </c:pt>
                <c:pt idx="4740">
                  <c:v>474.00000000003928</c:v>
                </c:pt>
                <c:pt idx="4741">
                  <c:v>474.1000000000393</c:v>
                </c:pt>
                <c:pt idx="4742">
                  <c:v>474.20000000003932</c:v>
                </c:pt>
                <c:pt idx="4743">
                  <c:v>474.30000000003935</c:v>
                </c:pt>
                <c:pt idx="4744">
                  <c:v>474.40000000003937</c:v>
                </c:pt>
                <c:pt idx="4745">
                  <c:v>474.50000000003939</c:v>
                </c:pt>
                <c:pt idx="4746">
                  <c:v>474.60000000003942</c:v>
                </c:pt>
                <c:pt idx="4747">
                  <c:v>474.70000000003944</c:v>
                </c:pt>
                <c:pt idx="4748">
                  <c:v>474.80000000003946</c:v>
                </c:pt>
                <c:pt idx="4749">
                  <c:v>474.90000000003948</c:v>
                </c:pt>
                <c:pt idx="4750">
                  <c:v>475.00000000003951</c:v>
                </c:pt>
                <c:pt idx="4751">
                  <c:v>475.10000000003953</c:v>
                </c:pt>
                <c:pt idx="4752">
                  <c:v>475.20000000003955</c:v>
                </c:pt>
                <c:pt idx="4753">
                  <c:v>475.30000000003957</c:v>
                </c:pt>
                <c:pt idx="4754">
                  <c:v>475.4000000000396</c:v>
                </c:pt>
                <c:pt idx="4755">
                  <c:v>475.50000000003962</c:v>
                </c:pt>
                <c:pt idx="4756">
                  <c:v>475.60000000003964</c:v>
                </c:pt>
                <c:pt idx="4757">
                  <c:v>475.70000000003967</c:v>
                </c:pt>
                <c:pt idx="4758">
                  <c:v>475.80000000003969</c:v>
                </c:pt>
                <c:pt idx="4759">
                  <c:v>475.90000000003971</c:v>
                </c:pt>
                <c:pt idx="4760">
                  <c:v>476.00000000003973</c:v>
                </c:pt>
                <c:pt idx="4761">
                  <c:v>476.10000000003976</c:v>
                </c:pt>
                <c:pt idx="4762">
                  <c:v>476.20000000003978</c:v>
                </c:pt>
                <c:pt idx="4763">
                  <c:v>476.3000000000398</c:v>
                </c:pt>
                <c:pt idx="4764">
                  <c:v>476.40000000003982</c:v>
                </c:pt>
                <c:pt idx="4765">
                  <c:v>476.50000000003985</c:v>
                </c:pt>
                <c:pt idx="4766">
                  <c:v>476.60000000003987</c:v>
                </c:pt>
                <c:pt idx="4767">
                  <c:v>476.70000000003989</c:v>
                </c:pt>
                <c:pt idx="4768">
                  <c:v>476.80000000003992</c:v>
                </c:pt>
                <c:pt idx="4769">
                  <c:v>476.90000000003994</c:v>
                </c:pt>
                <c:pt idx="4770">
                  <c:v>477.00000000003996</c:v>
                </c:pt>
                <c:pt idx="4771">
                  <c:v>477.10000000003998</c:v>
                </c:pt>
                <c:pt idx="4772">
                  <c:v>477.20000000004001</c:v>
                </c:pt>
                <c:pt idx="4773">
                  <c:v>477.30000000004003</c:v>
                </c:pt>
                <c:pt idx="4774">
                  <c:v>477.40000000004005</c:v>
                </c:pt>
                <c:pt idx="4775">
                  <c:v>477.50000000004007</c:v>
                </c:pt>
                <c:pt idx="4776">
                  <c:v>477.6000000000401</c:v>
                </c:pt>
                <c:pt idx="4777">
                  <c:v>477.70000000004012</c:v>
                </c:pt>
                <c:pt idx="4778">
                  <c:v>477.80000000004014</c:v>
                </c:pt>
                <c:pt idx="4779">
                  <c:v>477.90000000004017</c:v>
                </c:pt>
                <c:pt idx="4780">
                  <c:v>478.00000000004019</c:v>
                </c:pt>
                <c:pt idx="4781">
                  <c:v>478.10000000004021</c:v>
                </c:pt>
                <c:pt idx="4782">
                  <c:v>478.20000000004023</c:v>
                </c:pt>
                <c:pt idx="4783">
                  <c:v>478.30000000004026</c:v>
                </c:pt>
                <c:pt idx="4784">
                  <c:v>478.40000000004028</c:v>
                </c:pt>
                <c:pt idx="4785">
                  <c:v>478.5000000000403</c:v>
                </c:pt>
                <c:pt idx="4786">
                  <c:v>478.60000000004032</c:v>
                </c:pt>
                <c:pt idx="4787">
                  <c:v>478.70000000004035</c:v>
                </c:pt>
                <c:pt idx="4788">
                  <c:v>478.80000000004037</c:v>
                </c:pt>
                <c:pt idx="4789">
                  <c:v>478.90000000004039</c:v>
                </c:pt>
                <c:pt idx="4790">
                  <c:v>479.00000000004042</c:v>
                </c:pt>
                <c:pt idx="4791">
                  <c:v>479.10000000004044</c:v>
                </c:pt>
                <c:pt idx="4792">
                  <c:v>479.20000000004046</c:v>
                </c:pt>
                <c:pt idx="4793">
                  <c:v>479.30000000004048</c:v>
                </c:pt>
                <c:pt idx="4794">
                  <c:v>479.40000000004051</c:v>
                </c:pt>
                <c:pt idx="4795">
                  <c:v>479.50000000004053</c:v>
                </c:pt>
                <c:pt idx="4796">
                  <c:v>479.60000000004055</c:v>
                </c:pt>
                <c:pt idx="4797">
                  <c:v>479.70000000004057</c:v>
                </c:pt>
                <c:pt idx="4798">
                  <c:v>479.8000000000406</c:v>
                </c:pt>
                <c:pt idx="4799">
                  <c:v>479.90000000004062</c:v>
                </c:pt>
                <c:pt idx="4800">
                  <c:v>480.00000000004064</c:v>
                </c:pt>
                <c:pt idx="4801">
                  <c:v>480.10000000004067</c:v>
                </c:pt>
                <c:pt idx="4802">
                  <c:v>480.20000000004069</c:v>
                </c:pt>
                <c:pt idx="4803">
                  <c:v>480.30000000004071</c:v>
                </c:pt>
                <c:pt idx="4804">
                  <c:v>480.40000000004073</c:v>
                </c:pt>
                <c:pt idx="4805">
                  <c:v>480.50000000004076</c:v>
                </c:pt>
                <c:pt idx="4806">
                  <c:v>480.60000000004078</c:v>
                </c:pt>
                <c:pt idx="4807">
                  <c:v>480.7000000000408</c:v>
                </c:pt>
                <c:pt idx="4808">
                  <c:v>480.80000000004082</c:v>
                </c:pt>
                <c:pt idx="4809">
                  <c:v>480.90000000004085</c:v>
                </c:pt>
                <c:pt idx="4810">
                  <c:v>481.00000000004087</c:v>
                </c:pt>
                <c:pt idx="4811">
                  <c:v>481.10000000004089</c:v>
                </c:pt>
                <c:pt idx="4812">
                  <c:v>481.20000000004092</c:v>
                </c:pt>
                <c:pt idx="4813">
                  <c:v>481.30000000004094</c:v>
                </c:pt>
                <c:pt idx="4814">
                  <c:v>481.40000000004096</c:v>
                </c:pt>
                <c:pt idx="4815">
                  <c:v>481.50000000004098</c:v>
                </c:pt>
                <c:pt idx="4816">
                  <c:v>481.60000000004101</c:v>
                </c:pt>
                <c:pt idx="4817">
                  <c:v>481.70000000004103</c:v>
                </c:pt>
                <c:pt idx="4818">
                  <c:v>481.80000000004105</c:v>
                </c:pt>
                <c:pt idx="4819">
                  <c:v>481.90000000004108</c:v>
                </c:pt>
                <c:pt idx="4820">
                  <c:v>482.0000000000411</c:v>
                </c:pt>
                <c:pt idx="4821">
                  <c:v>482.10000000004112</c:v>
                </c:pt>
                <c:pt idx="4822">
                  <c:v>482.20000000004114</c:v>
                </c:pt>
                <c:pt idx="4823">
                  <c:v>482.30000000004117</c:v>
                </c:pt>
                <c:pt idx="4824">
                  <c:v>482.40000000004119</c:v>
                </c:pt>
                <c:pt idx="4825">
                  <c:v>482.50000000004121</c:v>
                </c:pt>
                <c:pt idx="4826">
                  <c:v>482.60000000004123</c:v>
                </c:pt>
                <c:pt idx="4827">
                  <c:v>482.70000000004126</c:v>
                </c:pt>
                <c:pt idx="4828">
                  <c:v>482.80000000004128</c:v>
                </c:pt>
                <c:pt idx="4829">
                  <c:v>482.9000000000413</c:v>
                </c:pt>
                <c:pt idx="4830">
                  <c:v>483.00000000004133</c:v>
                </c:pt>
                <c:pt idx="4831">
                  <c:v>483.10000000004135</c:v>
                </c:pt>
                <c:pt idx="4832">
                  <c:v>483.20000000004137</c:v>
                </c:pt>
                <c:pt idx="4833">
                  <c:v>483.30000000004139</c:v>
                </c:pt>
                <c:pt idx="4834">
                  <c:v>483.40000000004142</c:v>
                </c:pt>
                <c:pt idx="4835">
                  <c:v>483.50000000004144</c:v>
                </c:pt>
                <c:pt idx="4836">
                  <c:v>483.60000000004146</c:v>
                </c:pt>
                <c:pt idx="4837">
                  <c:v>483.70000000004148</c:v>
                </c:pt>
                <c:pt idx="4838">
                  <c:v>483.80000000004151</c:v>
                </c:pt>
                <c:pt idx="4839">
                  <c:v>483.90000000004153</c:v>
                </c:pt>
                <c:pt idx="4840">
                  <c:v>484.00000000004155</c:v>
                </c:pt>
                <c:pt idx="4841">
                  <c:v>484.10000000004158</c:v>
                </c:pt>
                <c:pt idx="4842">
                  <c:v>484.2000000000416</c:v>
                </c:pt>
                <c:pt idx="4843">
                  <c:v>484.30000000004162</c:v>
                </c:pt>
                <c:pt idx="4844">
                  <c:v>484.40000000004164</c:v>
                </c:pt>
                <c:pt idx="4845">
                  <c:v>484.50000000004167</c:v>
                </c:pt>
                <c:pt idx="4846">
                  <c:v>484.60000000004169</c:v>
                </c:pt>
                <c:pt idx="4847">
                  <c:v>484.70000000004171</c:v>
                </c:pt>
                <c:pt idx="4848">
                  <c:v>484.80000000004173</c:v>
                </c:pt>
                <c:pt idx="4849">
                  <c:v>484.90000000004176</c:v>
                </c:pt>
                <c:pt idx="4850">
                  <c:v>485.00000000004178</c:v>
                </c:pt>
                <c:pt idx="4851">
                  <c:v>485.1000000000418</c:v>
                </c:pt>
                <c:pt idx="4852">
                  <c:v>485.20000000004183</c:v>
                </c:pt>
                <c:pt idx="4853">
                  <c:v>485.30000000004185</c:v>
                </c:pt>
                <c:pt idx="4854">
                  <c:v>485.40000000004187</c:v>
                </c:pt>
                <c:pt idx="4855">
                  <c:v>485.50000000004189</c:v>
                </c:pt>
                <c:pt idx="4856">
                  <c:v>485.60000000004192</c:v>
                </c:pt>
                <c:pt idx="4857">
                  <c:v>485.70000000004194</c:v>
                </c:pt>
                <c:pt idx="4858">
                  <c:v>485.80000000004196</c:v>
                </c:pt>
                <c:pt idx="4859">
                  <c:v>485.90000000004198</c:v>
                </c:pt>
                <c:pt idx="4860">
                  <c:v>486.00000000004201</c:v>
                </c:pt>
                <c:pt idx="4861">
                  <c:v>486.10000000004203</c:v>
                </c:pt>
                <c:pt idx="4862">
                  <c:v>486.20000000004205</c:v>
                </c:pt>
                <c:pt idx="4863">
                  <c:v>486.30000000004208</c:v>
                </c:pt>
                <c:pt idx="4864">
                  <c:v>486.4000000000421</c:v>
                </c:pt>
                <c:pt idx="4865">
                  <c:v>486.50000000004212</c:v>
                </c:pt>
                <c:pt idx="4866">
                  <c:v>486.60000000004214</c:v>
                </c:pt>
                <c:pt idx="4867">
                  <c:v>486.70000000004217</c:v>
                </c:pt>
                <c:pt idx="4868">
                  <c:v>486.80000000004219</c:v>
                </c:pt>
                <c:pt idx="4869">
                  <c:v>486.90000000004221</c:v>
                </c:pt>
                <c:pt idx="4870">
                  <c:v>487.00000000004223</c:v>
                </c:pt>
                <c:pt idx="4871">
                  <c:v>487.10000000004226</c:v>
                </c:pt>
                <c:pt idx="4872">
                  <c:v>487.20000000004228</c:v>
                </c:pt>
                <c:pt idx="4873">
                  <c:v>487.3000000000423</c:v>
                </c:pt>
                <c:pt idx="4874">
                  <c:v>487.40000000004233</c:v>
                </c:pt>
                <c:pt idx="4875">
                  <c:v>487.50000000004235</c:v>
                </c:pt>
                <c:pt idx="4876">
                  <c:v>487.60000000004237</c:v>
                </c:pt>
                <c:pt idx="4877">
                  <c:v>487.70000000004239</c:v>
                </c:pt>
                <c:pt idx="4878">
                  <c:v>487.80000000004242</c:v>
                </c:pt>
                <c:pt idx="4879">
                  <c:v>487.90000000004244</c:v>
                </c:pt>
                <c:pt idx="4880">
                  <c:v>488.00000000004246</c:v>
                </c:pt>
                <c:pt idx="4881">
                  <c:v>488.10000000004248</c:v>
                </c:pt>
                <c:pt idx="4882">
                  <c:v>488.20000000004251</c:v>
                </c:pt>
                <c:pt idx="4883">
                  <c:v>488.30000000004253</c:v>
                </c:pt>
                <c:pt idx="4884">
                  <c:v>488.40000000004255</c:v>
                </c:pt>
                <c:pt idx="4885">
                  <c:v>488.50000000004258</c:v>
                </c:pt>
                <c:pt idx="4886">
                  <c:v>488.6000000000426</c:v>
                </c:pt>
                <c:pt idx="4887">
                  <c:v>488.70000000004262</c:v>
                </c:pt>
                <c:pt idx="4888">
                  <c:v>488.80000000004264</c:v>
                </c:pt>
                <c:pt idx="4889">
                  <c:v>488.90000000004267</c:v>
                </c:pt>
                <c:pt idx="4890">
                  <c:v>489.00000000004269</c:v>
                </c:pt>
                <c:pt idx="4891">
                  <c:v>489.10000000004271</c:v>
                </c:pt>
                <c:pt idx="4892">
                  <c:v>489.20000000004273</c:v>
                </c:pt>
                <c:pt idx="4893">
                  <c:v>489.30000000004276</c:v>
                </c:pt>
                <c:pt idx="4894">
                  <c:v>489.40000000004278</c:v>
                </c:pt>
                <c:pt idx="4895">
                  <c:v>489.5000000000428</c:v>
                </c:pt>
                <c:pt idx="4896">
                  <c:v>489.60000000004283</c:v>
                </c:pt>
                <c:pt idx="4897">
                  <c:v>489.70000000004285</c:v>
                </c:pt>
                <c:pt idx="4898">
                  <c:v>489.80000000004287</c:v>
                </c:pt>
                <c:pt idx="4899">
                  <c:v>489.90000000004289</c:v>
                </c:pt>
                <c:pt idx="4900">
                  <c:v>490.00000000004292</c:v>
                </c:pt>
                <c:pt idx="4901">
                  <c:v>490.10000000004294</c:v>
                </c:pt>
                <c:pt idx="4902">
                  <c:v>490.20000000004296</c:v>
                </c:pt>
                <c:pt idx="4903">
                  <c:v>490.30000000004298</c:v>
                </c:pt>
                <c:pt idx="4904">
                  <c:v>490.40000000004301</c:v>
                </c:pt>
                <c:pt idx="4905">
                  <c:v>490.50000000004303</c:v>
                </c:pt>
                <c:pt idx="4906">
                  <c:v>490.60000000004305</c:v>
                </c:pt>
                <c:pt idx="4907">
                  <c:v>490.70000000004308</c:v>
                </c:pt>
                <c:pt idx="4908">
                  <c:v>490.8000000000431</c:v>
                </c:pt>
                <c:pt idx="4909">
                  <c:v>490.90000000004312</c:v>
                </c:pt>
                <c:pt idx="4910">
                  <c:v>491.00000000004314</c:v>
                </c:pt>
                <c:pt idx="4911">
                  <c:v>491.10000000004317</c:v>
                </c:pt>
                <c:pt idx="4912">
                  <c:v>491.20000000004319</c:v>
                </c:pt>
                <c:pt idx="4913">
                  <c:v>491.30000000004321</c:v>
                </c:pt>
                <c:pt idx="4914">
                  <c:v>491.40000000004324</c:v>
                </c:pt>
                <c:pt idx="4915">
                  <c:v>491.50000000004326</c:v>
                </c:pt>
                <c:pt idx="4916">
                  <c:v>491.60000000004328</c:v>
                </c:pt>
                <c:pt idx="4917">
                  <c:v>491.7000000000433</c:v>
                </c:pt>
                <c:pt idx="4918">
                  <c:v>491.80000000004333</c:v>
                </c:pt>
                <c:pt idx="4919">
                  <c:v>491.90000000004335</c:v>
                </c:pt>
                <c:pt idx="4920">
                  <c:v>492.00000000004337</c:v>
                </c:pt>
                <c:pt idx="4921">
                  <c:v>492.10000000004339</c:v>
                </c:pt>
                <c:pt idx="4922">
                  <c:v>492.20000000004342</c:v>
                </c:pt>
                <c:pt idx="4923">
                  <c:v>492.30000000004344</c:v>
                </c:pt>
                <c:pt idx="4924">
                  <c:v>492.40000000004346</c:v>
                </c:pt>
                <c:pt idx="4925">
                  <c:v>492.50000000004349</c:v>
                </c:pt>
                <c:pt idx="4926">
                  <c:v>492.60000000004351</c:v>
                </c:pt>
                <c:pt idx="4927">
                  <c:v>492.70000000004353</c:v>
                </c:pt>
                <c:pt idx="4928">
                  <c:v>492.80000000004355</c:v>
                </c:pt>
                <c:pt idx="4929">
                  <c:v>492.90000000004358</c:v>
                </c:pt>
                <c:pt idx="4930">
                  <c:v>493.0000000000436</c:v>
                </c:pt>
                <c:pt idx="4931">
                  <c:v>493.10000000004362</c:v>
                </c:pt>
                <c:pt idx="4932">
                  <c:v>493.20000000004364</c:v>
                </c:pt>
                <c:pt idx="4933">
                  <c:v>493.30000000004367</c:v>
                </c:pt>
                <c:pt idx="4934">
                  <c:v>493.40000000004369</c:v>
                </c:pt>
                <c:pt idx="4935">
                  <c:v>493.50000000004371</c:v>
                </c:pt>
                <c:pt idx="4936">
                  <c:v>493.60000000004374</c:v>
                </c:pt>
                <c:pt idx="4937">
                  <c:v>493.70000000004376</c:v>
                </c:pt>
                <c:pt idx="4938">
                  <c:v>493.80000000004378</c:v>
                </c:pt>
                <c:pt idx="4939">
                  <c:v>493.9000000000438</c:v>
                </c:pt>
                <c:pt idx="4940">
                  <c:v>494.00000000004383</c:v>
                </c:pt>
                <c:pt idx="4941">
                  <c:v>494.10000000004385</c:v>
                </c:pt>
                <c:pt idx="4942">
                  <c:v>494.20000000004387</c:v>
                </c:pt>
                <c:pt idx="4943">
                  <c:v>494.30000000004389</c:v>
                </c:pt>
                <c:pt idx="4944">
                  <c:v>494.40000000004392</c:v>
                </c:pt>
                <c:pt idx="4945">
                  <c:v>494.50000000004394</c:v>
                </c:pt>
                <c:pt idx="4946">
                  <c:v>494.60000000004396</c:v>
                </c:pt>
                <c:pt idx="4947">
                  <c:v>494.70000000004399</c:v>
                </c:pt>
                <c:pt idx="4948">
                  <c:v>494.80000000004401</c:v>
                </c:pt>
                <c:pt idx="4949">
                  <c:v>494.90000000004403</c:v>
                </c:pt>
                <c:pt idx="4950">
                  <c:v>495.00000000004405</c:v>
                </c:pt>
                <c:pt idx="4951">
                  <c:v>495.10000000004408</c:v>
                </c:pt>
                <c:pt idx="4952">
                  <c:v>495.2000000000441</c:v>
                </c:pt>
                <c:pt idx="4953">
                  <c:v>495.30000000004412</c:v>
                </c:pt>
                <c:pt idx="4954">
                  <c:v>495.40000000004414</c:v>
                </c:pt>
                <c:pt idx="4955">
                  <c:v>495.50000000004417</c:v>
                </c:pt>
                <c:pt idx="4956">
                  <c:v>495.60000000004419</c:v>
                </c:pt>
                <c:pt idx="4957">
                  <c:v>495.70000000004421</c:v>
                </c:pt>
                <c:pt idx="4958">
                  <c:v>495.80000000004424</c:v>
                </c:pt>
                <c:pt idx="4959">
                  <c:v>495.90000000004426</c:v>
                </c:pt>
                <c:pt idx="4960">
                  <c:v>496.00000000004428</c:v>
                </c:pt>
                <c:pt idx="4961">
                  <c:v>496.1000000000443</c:v>
                </c:pt>
                <c:pt idx="4962">
                  <c:v>496.20000000004433</c:v>
                </c:pt>
                <c:pt idx="4963">
                  <c:v>496.30000000004435</c:v>
                </c:pt>
                <c:pt idx="4964">
                  <c:v>496.40000000004437</c:v>
                </c:pt>
                <c:pt idx="4965">
                  <c:v>496.50000000004439</c:v>
                </c:pt>
                <c:pt idx="4966">
                  <c:v>496.60000000004442</c:v>
                </c:pt>
                <c:pt idx="4967">
                  <c:v>496.70000000004444</c:v>
                </c:pt>
                <c:pt idx="4968">
                  <c:v>496.80000000004446</c:v>
                </c:pt>
                <c:pt idx="4969">
                  <c:v>496.90000000004449</c:v>
                </c:pt>
                <c:pt idx="4970">
                  <c:v>497.00000000004451</c:v>
                </c:pt>
                <c:pt idx="4971">
                  <c:v>497.10000000004453</c:v>
                </c:pt>
                <c:pt idx="4972">
                  <c:v>497.20000000004455</c:v>
                </c:pt>
                <c:pt idx="4973">
                  <c:v>497.30000000004458</c:v>
                </c:pt>
                <c:pt idx="4974">
                  <c:v>497.4000000000446</c:v>
                </c:pt>
                <c:pt idx="4975">
                  <c:v>497.50000000004462</c:v>
                </c:pt>
                <c:pt idx="4976">
                  <c:v>497.60000000004464</c:v>
                </c:pt>
                <c:pt idx="4977">
                  <c:v>497.70000000004467</c:v>
                </c:pt>
                <c:pt idx="4978">
                  <c:v>497.80000000004469</c:v>
                </c:pt>
                <c:pt idx="4979">
                  <c:v>497.90000000004471</c:v>
                </c:pt>
                <c:pt idx="4980">
                  <c:v>498.00000000004474</c:v>
                </c:pt>
                <c:pt idx="4981">
                  <c:v>498.10000000004476</c:v>
                </c:pt>
                <c:pt idx="4982">
                  <c:v>498.20000000004478</c:v>
                </c:pt>
                <c:pt idx="4983">
                  <c:v>498.3000000000448</c:v>
                </c:pt>
                <c:pt idx="4984">
                  <c:v>498.40000000004483</c:v>
                </c:pt>
                <c:pt idx="4985">
                  <c:v>498.50000000004485</c:v>
                </c:pt>
                <c:pt idx="4986">
                  <c:v>498.60000000004487</c:v>
                </c:pt>
                <c:pt idx="4987">
                  <c:v>498.70000000004489</c:v>
                </c:pt>
                <c:pt idx="4988">
                  <c:v>498.80000000004492</c:v>
                </c:pt>
                <c:pt idx="4989">
                  <c:v>498.90000000004494</c:v>
                </c:pt>
                <c:pt idx="4990">
                  <c:v>499.00000000004496</c:v>
                </c:pt>
                <c:pt idx="4991">
                  <c:v>499.10000000004499</c:v>
                </c:pt>
                <c:pt idx="4992">
                  <c:v>499.20000000004501</c:v>
                </c:pt>
                <c:pt idx="4993">
                  <c:v>499.30000000004503</c:v>
                </c:pt>
                <c:pt idx="4994">
                  <c:v>499.40000000004505</c:v>
                </c:pt>
                <c:pt idx="4995">
                  <c:v>499.50000000004508</c:v>
                </c:pt>
                <c:pt idx="4996">
                  <c:v>499.6000000000451</c:v>
                </c:pt>
                <c:pt idx="4997">
                  <c:v>499.70000000004512</c:v>
                </c:pt>
                <c:pt idx="4998">
                  <c:v>499.80000000004515</c:v>
                </c:pt>
                <c:pt idx="4999">
                  <c:v>499.90000000004517</c:v>
                </c:pt>
                <c:pt idx="5000">
                  <c:v>500.00000000004519</c:v>
                </c:pt>
              </c:numCache>
            </c:numRef>
          </c:xVal>
          <c:yVal>
            <c:numRef>
              <c:f>'SUM for curves'!$BI$8:$BI$5008</c:f>
              <c:numCache>
                <c:formatCode>General</c:formatCode>
                <c:ptCount val="5001"/>
                <c:pt idx="0">
                  <c:v>100</c:v>
                </c:pt>
                <c:pt idx="1">
                  <c:v>99.394412416363579</c:v>
                </c:pt>
                <c:pt idx="2">
                  <c:v>99.022382194205463</c:v>
                </c:pt>
                <c:pt idx="3">
                  <c:v>98.708433585281213</c:v>
                </c:pt>
                <c:pt idx="4">
                  <c:v>98.427852497485389</c:v>
                </c:pt>
                <c:pt idx="5">
                  <c:v>98.170170145120295</c:v>
                </c:pt>
                <c:pt idx="6">
                  <c:v>97.929675861483204</c:v>
                </c:pt>
                <c:pt idx="7">
                  <c:v>97.702809767064721</c:v>
                </c:pt>
                <c:pt idx="8">
                  <c:v>97.487157892019752</c:v>
                </c:pt>
                <c:pt idx="9">
                  <c:v>97.280984984504784</c:v>
                </c:pt>
                <c:pt idx="10">
                  <c:v>97.082988930540708</c:v>
                </c:pt>
                <c:pt idx="11">
                  <c:v>96.892159848678844</c:v>
                </c:pt>
                <c:pt idx="12">
                  <c:v>96.707693728070893</c:v>
                </c:pt>
                <c:pt idx="13">
                  <c:v>96.528936689572518</c:v>
                </c:pt>
                <c:pt idx="14">
                  <c:v>96.355347481844021</c:v>
                </c:pt>
                <c:pt idx="15">
                  <c:v>96.186471366158628</c:v>
                </c:pt>
                <c:pt idx="16">
                  <c:v>96.021921400606175</c:v>
                </c:pt>
                <c:pt idx="17">
                  <c:v>95.861364694476066</c:v>
                </c:pt>
                <c:pt idx="18">
                  <c:v>95.704512097447719</c:v>
                </c:pt>
                <c:pt idx="19">
                  <c:v>95.551110321656566</c:v>
                </c:pt>
                <c:pt idx="20">
                  <c:v>95.400935824426284</c:v>
                </c:pt>
                <c:pt idx="21">
                  <c:v>95.253789989580184</c:v>
                </c:pt>
                <c:pt idx="22">
                  <c:v>95.109495282790547</c:v>
                </c:pt>
                <c:pt idx="23">
                  <c:v>94.967892148626774</c:v>
                </c:pt>
                <c:pt idx="24">
                  <c:v>94.828836480094537</c:v>
                </c:pt>
                <c:pt idx="25">
                  <c:v>94.692197535516115</c:v>
                </c:pt>
                <c:pt idx="26">
                  <c:v>94.557856208881773</c:v>
                </c:pt>
                <c:pt idx="27">
                  <c:v>94.425703582360043</c:v>
                </c:pt>
                <c:pt idx="28">
                  <c:v>94.295639706155711</c:v>
                </c:pt>
                <c:pt idx="29">
                  <c:v>94.167572563133419</c:v>
                </c:pt>
                <c:pt idx="30">
                  <c:v>94.04141718479687</c:v>
                </c:pt>
                <c:pt idx="31">
                  <c:v>93.917094892170141</c:v>
                </c:pt>
                <c:pt idx="32">
                  <c:v>93.794532640457206</c:v>
                </c:pt>
                <c:pt idx="33">
                  <c:v>93.673662450478531</c:v>
                </c:pt>
                <c:pt idx="34">
                  <c:v>93.55442091310114</c:v>
                </c:pt>
                <c:pt idx="35">
                  <c:v>93.436748755409766</c:v>
                </c:pt>
                <c:pt idx="36">
                  <c:v>93.320590459374387</c:v>
                </c:pt>
                <c:pt idx="37">
                  <c:v>93.205893925372877</c:v>
                </c:pt>
                <c:pt idx="38">
                  <c:v>93.092610174216617</c:v>
                </c:pt>
                <c:pt idx="39">
                  <c:v>92.980693082370763</c:v>
                </c:pt>
                <c:pt idx="40">
                  <c:v>92.870099145910274</c:v>
                </c:pt>
                <c:pt idx="41">
                  <c:v>92.760787269448855</c:v>
                </c:pt>
                <c:pt idx="42">
                  <c:v>92.652718576850731</c:v>
                </c:pt>
                <c:pt idx="43">
                  <c:v>92.54585624100892</c:v>
                </c:pt>
                <c:pt idx="44">
                  <c:v>92.440165330368472</c:v>
                </c:pt>
                <c:pt idx="45">
                  <c:v>92.335612670201897</c:v>
                </c:pt>
                <c:pt idx="46">
                  <c:v>92.232166716920446</c:v>
                </c:pt>
                <c:pt idx="47">
                  <c:v>92.129797443938003</c:v>
                </c:pt>
                <c:pt idx="48">
                  <c:v>92.028476237800731</c:v>
                </c:pt>
                <c:pt idx="49">
                  <c:v>91.928175803463375</c:v>
                </c:pt>
                <c:pt idx="50">
                  <c:v>91.828870077735175</c:v>
                </c:pt>
                <c:pt idx="51">
                  <c:v>91.73053415004054</c:v>
                </c:pt>
                <c:pt idx="52">
                  <c:v>91.633144189744058</c:v>
                </c:pt>
                <c:pt idx="53">
                  <c:v>91.536677379379313</c:v>
                </c:pt>
                <c:pt idx="54">
                  <c:v>91.441111853198876</c:v>
                </c:pt>
                <c:pt idx="55">
                  <c:v>91.346426640530126</c:v>
                </c:pt>
                <c:pt idx="56">
                  <c:v>91.252601613479769</c:v>
                </c:pt>
                <c:pt idx="57">
                  <c:v>91.159617438581023</c:v>
                </c:pt>
                <c:pt idx="58">
                  <c:v>91.067455532021839</c:v>
                </c:pt>
                <c:pt idx="59">
                  <c:v>90.976098018131225</c:v>
                </c:pt>
                <c:pt idx="60">
                  <c:v>90.885527690835076</c:v>
                </c:pt>
                <c:pt idx="61">
                  <c:v>90.79572797782275</c:v>
                </c:pt>
                <c:pt idx="62">
                  <c:v>90.706682907192089</c:v>
                </c:pt>
                <c:pt idx="63">
                  <c:v>90.618377076364084</c:v>
                </c:pt>
                <c:pt idx="64">
                  <c:v>90.530795623078674</c:v>
                </c:pt>
                <c:pt idx="65">
                  <c:v>90.443924198302028</c:v>
                </c:pt>
                <c:pt idx="66">
                  <c:v>90.357748940891497</c:v>
                </c:pt>
                <c:pt idx="67">
                  <c:v>90.272256453879137</c:v>
                </c:pt>
                <c:pt idx="68">
                  <c:v>90.187433782247638</c:v>
                </c:pt>
                <c:pt idx="69">
                  <c:v>90.103268392083919</c:v>
                </c:pt>
                <c:pt idx="70">
                  <c:v>90.019748151006297</c:v>
                </c:pt>
                <c:pt idx="71">
                  <c:v>89.936861309769938</c:v>
                </c:pt>
                <c:pt idx="72">
                  <c:v>89.854596484964262</c:v>
                </c:pt>
                <c:pt idx="73">
                  <c:v>89.772942642722754</c:v>
                </c:pt>
                <c:pt idx="74">
                  <c:v>89.691889083373084</c:v>
                </c:pt>
                <c:pt idx="75">
                  <c:v>89.611425426961006</c:v>
                </c:pt>
                <c:pt idx="76">
                  <c:v>89.531541599587271</c:v>
                </c:pt>
                <c:pt idx="77">
                  <c:v>89.452227820501747</c:v>
                </c:pt>
                <c:pt idx="78">
                  <c:v>89.37347458990341</c:v>
                </c:pt>
                <c:pt idx="79">
                  <c:v>89.295272677398856</c:v>
                </c:pt>
                <c:pt idx="80">
                  <c:v>89.217613111076133</c:v>
                </c:pt>
                <c:pt idx="81">
                  <c:v>89.140487167153381</c:v>
                </c:pt>
                <c:pt idx="82">
                  <c:v>89.06388636016554</c:v>
                </c:pt>
                <c:pt idx="83">
                  <c:v>88.987802433654821</c:v>
                </c:pt>
                <c:pt idx="84">
                  <c:v>88.912227351333129</c:v>
                </c:pt>
                <c:pt idx="85">
                  <c:v>88.837153288687389</c:v>
                </c:pt>
                <c:pt idx="86">
                  <c:v>88.762572625000388</c:v>
                </c:pt>
                <c:pt idx="87">
                  <c:v>88.688477935762037</c:v>
                </c:pt>
                <c:pt idx="88">
                  <c:v>88.614861985447575</c:v>
                </c:pt>
                <c:pt idx="89">
                  <c:v>88.541717720641103</c:v>
                </c:pt>
                <c:pt idx="90">
                  <c:v>88.469038263484052</c:v>
                </c:pt>
                <c:pt idx="91">
                  <c:v>88.396816905429887</c:v>
                </c:pt>
                <c:pt idx="92">
                  <c:v>88.325047101287453</c:v>
                </c:pt>
                <c:pt idx="93">
                  <c:v>88.253722463536548</c:v>
                </c:pt>
                <c:pt idx="94">
                  <c:v>88.18283675690067</c:v>
                </c:pt>
                <c:pt idx="95">
                  <c:v>88.112383893162374</c:v>
                </c:pt>
                <c:pt idx="96">
                  <c:v>88.04235792620824</c:v>
                </c:pt>
                <c:pt idx="97">
                  <c:v>87.972753047290723</c:v>
                </c:pt>
                <c:pt idx="98">
                  <c:v>87.903563580495387</c:v>
                </c:pt>
                <c:pt idx="99">
                  <c:v>87.834783978402626</c:v>
                </c:pt>
                <c:pt idx="100">
                  <c:v>87.766408817933495</c:v>
                </c:pt>
                <c:pt idx="101">
                  <c:v>87.698432796370184</c:v>
                </c:pt>
                <c:pt idx="102">
                  <c:v>87.630850727542054</c:v>
                </c:pt>
                <c:pt idx="103">
                  <c:v>87.563657538168854</c:v>
                </c:pt>
                <c:pt idx="104">
                  <c:v>87.49684826435309</c:v>
                </c:pt>
                <c:pt idx="105">
                  <c:v>87.430418048214108</c:v>
                </c:pt>
                <c:pt idx="106">
                  <c:v>87.364362134656901</c:v>
                </c:pt>
                <c:pt idx="107">
                  <c:v>87.298675868268916</c:v>
                </c:pt>
                <c:pt idx="108">
                  <c:v>87.233354690338814</c:v>
                </c:pt>
                <c:pt idx="109">
                  <c:v>87.168394135991051</c:v>
                </c:pt>
                <c:pt idx="110">
                  <c:v>87.103789831430987</c:v>
                </c:pt>
                <c:pt idx="111">
                  <c:v>87.039537491295206</c:v>
                </c:pt>
                <c:pt idx="112">
                  <c:v>86.975632916101929</c:v>
                </c:pt>
                <c:pt idx="113">
                  <c:v>86.912071989797283</c:v>
                </c:pt>
                <c:pt idx="114">
                  <c:v>86.848850677392562</c:v>
                </c:pt>
                <c:pt idx="115">
                  <c:v>86.7859650226886</c:v>
                </c:pt>
                <c:pt idx="116">
                  <c:v>86.723411146083279</c:v>
                </c:pt>
                <c:pt idx="117">
                  <c:v>86.661185242458288</c:v>
                </c:pt>
                <c:pt idx="118">
                  <c:v>86.599283579141911</c:v>
                </c:pt>
                <c:pt idx="119">
                  <c:v>86.53770249394401</c:v>
                </c:pt>
                <c:pt idx="120">
                  <c:v>86.476438393260707</c:v>
                </c:pt>
                <c:pt idx="121">
                  <c:v>86.415487750245006</c:v>
                </c:pt>
                <c:pt idx="122">
                  <c:v>86.354847103041152</c:v>
                </c:pt>
                <c:pt idx="123">
                  <c:v>86.294513053079655</c:v>
                </c:pt>
                <c:pt idx="124">
                  <c:v>86.234482263430422</c:v>
                </c:pt>
                <c:pt idx="125">
                  <c:v>86.174751457211755</c:v>
                </c:pt>
                <c:pt idx="126">
                  <c:v>86.115317416052747</c:v>
                </c:pt>
                <c:pt idx="127">
                  <c:v>86.056176978606842</c:v>
                </c:pt>
                <c:pt idx="128">
                  <c:v>85.997327039114595</c:v>
                </c:pt>
                <c:pt idx="129">
                  <c:v>85.938764546013459</c:v>
                </c:pt>
                <c:pt idx="130">
                  <c:v>85.880486500592909</c:v>
                </c:pt>
                <c:pt idx="131">
                  <c:v>85.822489955692959</c:v>
                </c:pt>
                <c:pt idx="132">
                  <c:v>85.764772014444233</c:v>
                </c:pt>
                <c:pt idx="133">
                  <c:v>85.707329829048334</c:v>
                </c:pt>
                <c:pt idx="134">
                  <c:v>85.650160599596489</c:v>
                </c:pt>
                <c:pt idx="135">
                  <c:v>85.593261572925257</c:v>
                </c:pt>
                <c:pt idx="136">
                  <c:v>85.536630041507848</c:v>
                </c:pt>
                <c:pt idx="137">
                  <c:v>85.480263342379573</c:v>
                </c:pt>
                <c:pt idx="138">
                  <c:v>85.424158856096241</c:v>
                </c:pt>
                <c:pt idx="139">
                  <c:v>85.368314005724244</c:v>
                </c:pt>
                <c:pt idx="140">
                  <c:v>85.312726255861094</c:v>
                </c:pt>
                <c:pt idx="141">
                  <c:v>85.257393111685317</c:v>
                </c:pt>
                <c:pt idx="142">
                  <c:v>85.202312118034598</c:v>
                </c:pt>
                <c:pt idx="143">
                  <c:v>85.147480858511244</c:v>
                </c:pt>
                <c:pt idx="144">
                  <c:v>85.092896954613792</c:v>
                </c:pt>
                <c:pt idx="145">
                  <c:v>85.038558064893991</c:v>
                </c:pt>
                <c:pt idx="146">
                  <c:v>84.984461884138099</c:v>
                </c:pt>
                <c:pt idx="147">
                  <c:v>84.930606142571776</c:v>
                </c:pt>
                <c:pt idx="148">
                  <c:v>84.876988605087632</c:v>
                </c:pt>
                <c:pt idx="149">
                  <c:v>84.823607070494674</c:v>
                </c:pt>
                <c:pt idx="150">
                  <c:v>84.770459370788913</c:v>
                </c:pt>
                <c:pt idx="151">
                  <c:v>84.717543370444275</c:v>
                </c:pt>
                <c:pt idx="152">
                  <c:v>84.664856965723374</c:v>
                </c:pt>
                <c:pt idx="153">
                  <c:v>84.612398084007111</c:v>
                </c:pt>
                <c:pt idx="154">
                  <c:v>84.56016468314283</c:v>
                </c:pt>
                <c:pt idx="155">
                  <c:v>84.508154750810121</c:v>
                </c:pt>
                <c:pt idx="156">
                  <c:v>84.456366303903792</c:v>
                </c:pt>
                <c:pt idx="157">
                  <c:v>84.404797387933527</c:v>
                </c:pt>
                <c:pt idx="158">
                  <c:v>84.353446076439411</c:v>
                </c:pt>
                <c:pt idx="159">
                  <c:v>84.302310470423194</c:v>
                </c:pt>
                <c:pt idx="160">
                  <c:v>84.251388697794312</c:v>
                </c:pt>
                <c:pt idx="161">
                  <c:v>84.200678912830682</c:v>
                </c:pt>
                <c:pt idx="162">
                  <c:v>84.150179295653317</c:v>
                </c:pt>
                <c:pt idx="163">
                  <c:v>84.099888051714743</c:v>
                </c:pt>
                <c:pt idx="164">
                  <c:v>84.049803411300388</c:v>
                </c:pt>
                <c:pt idx="165">
                  <c:v>83.999923629042925</c:v>
                </c:pt>
                <c:pt idx="166">
                  <c:v>83.950246983448778</c:v>
                </c:pt>
                <c:pt idx="167">
                  <c:v>83.900771776436684</c:v>
                </c:pt>
                <c:pt idx="168">
                  <c:v>83.851496332887919</c:v>
                </c:pt>
                <c:pt idx="169">
                  <c:v>83.802419000207564</c:v>
                </c:pt>
                <c:pt idx="170">
                  <c:v>83.753538147896805</c:v>
                </c:pt>
                <c:pt idx="171">
                  <c:v>83.704852167135797</c:v>
                </c:pt>
                <c:pt idx="172">
                  <c:v>83.656359470376614</c:v>
                </c:pt>
                <c:pt idx="173">
                  <c:v>83.60805849094632</c:v>
                </c:pt>
                <c:pt idx="174">
                  <c:v>83.559947682659526</c:v>
                </c:pt>
                <c:pt idx="175">
                  <c:v>83.5120255194403</c:v>
                </c:pt>
                <c:pt idx="176">
                  <c:v>83.464290494953218</c:v>
                </c:pt>
                <c:pt idx="177">
                  <c:v>83.416741122243167</c:v>
                </c:pt>
                <c:pt idx="178">
                  <c:v>83.369375933383651</c:v>
                </c:pt>
                <c:pt idx="179">
                  <c:v>83.322193479133375</c:v>
                </c:pt>
                <c:pt idx="180">
                  <c:v>83.275192328601008</c:v>
                </c:pt>
                <c:pt idx="181">
                  <c:v>83.22837106891761</c:v>
                </c:pt>
                <c:pt idx="182">
                  <c:v>83.181728304916703</c:v>
                </c:pt>
                <c:pt idx="183">
                  <c:v>83.135262658821773</c:v>
                </c:pt>
                <c:pt idx="184">
                  <c:v>83.08897276994081</c:v>
                </c:pt>
                <c:pt idx="185">
                  <c:v>83.042857294367934</c:v>
                </c:pt>
                <c:pt idx="186">
                  <c:v>82.996914904691749</c:v>
                </c:pt>
                <c:pt idx="187">
                  <c:v>82.951144289710271</c:v>
                </c:pt>
                <c:pt idx="188">
                  <c:v>82.905544154152167</c:v>
                </c:pt>
                <c:pt idx="189">
                  <c:v>82.86011321840445</c:v>
                </c:pt>
                <c:pt idx="190">
                  <c:v>82.814850218245923</c:v>
                </c:pt>
                <c:pt idx="191">
                  <c:v>82.769753904586722</c:v>
                </c:pt>
                <c:pt idx="192">
                  <c:v>82.724823043213519</c:v>
                </c:pt>
                <c:pt idx="193">
                  <c:v>82.680056414540246</c:v>
                </c:pt>
                <c:pt idx="194">
                  <c:v>82.63545281336431</c:v>
                </c:pt>
                <c:pt idx="195">
                  <c:v>82.591011048628047</c:v>
                </c:pt>
                <c:pt idx="196">
                  <c:v>82.546729943185298</c:v>
                </c:pt>
                <c:pt idx="197">
                  <c:v>82.502608333573022</c:v>
                </c:pt>
                <c:pt idx="198">
                  <c:v>82.458645069787735</c:v>
                </c:pt>
                <c:pt idx="199">
                  <c:v>82.414839015066704</c:v>
                </c:pt>
                <c:pt idx="200">
                  <c:v>82.371189045673731</c:v>
                </c:pt>
                <c:pt idx="201">
                  <c:v>82.327694050689502</c:v>
                </c:pt>
                <c:pt idx="202">
                  <c:v>82.284352931806254</c:v>
                </c:pt>
                <c:pt idx="203">
                  <c:v>82.241164603126663</c:v>
                </c:pt>
                <c:pt idx="204">
                  <c:v>82.198127990967038</c:v>
                </c:pt>
                <c:pt idx="205">
                  <c:v>82.155242033664422</c:v>
                </c:pt>
                <c:pt idx="206">
                  <c:v>82.112505681387717</c:v>
                </c:pt>
                <c:pt idx="207">
                  <c:v>82.069917895952585</c:v>
                </c:pt>
                <c:pt idx="208">
                  <c:v>82.027477650640265</c:v>
                </c:pt>
                <c:pt idx="209">
                  <c:v>81.985183930019801</c:v>
                </c:pt>
                <c:pt idx="210">
                  <c:v>81.943035729774067</c:v>
                </c:pt>
                <c:pt idx="211">
                  <c:v>81.901032056529161</c:v>
                </c:pt>
                <c:pt idx="212">
                  <c:v>81.859171927687186</c:v>
                </c:pt>
                <c:pt idx="213">
                  <c:v>81.817454371262414</c:v>
                </c:pt>
                <c:pt idx="214">
                  <c:v>81.775878425720578</c:v>
                </c:pt>
                <c:pt idx="215">
                  <c:v>81.734443139821423</c:v>
                </c:pt>
                <c:pt idx="216">
                  <c:v>81.693147572464213</c:v>
                </c:pt>
                <c:pt idx="217">
                  <c:v>81.651990792536424</c:v>
                </c:pt>
                <c:pt idx="218">
                  <c:v>81.610971878765127</c:v>
                </c:pt>
                <c:pt idx="219">
                  <c:v>81.570089919571458</c:v>
                </c:pt>
                <c:pt idx="220">
                  <c:v>81.529344012927709</c:v>
                </c:pt>
                <c:pt idx="221">
                  <c:v>81.488733266217238</c:v>
                </c:pt>
                <c:pt idx="222">
                  <c:v>81.44825679609707</c:v>
                </c:pt>
                <c:pt idx="223">
                  <c:v>81.407913728362971</c:v>
                </c:pt>
                <c:pt idx="224">
                  <c:v>81.367703197817178</c:v>
                </c:pt>
                <c:pt idx="225">
                  <c:v>81.327624348138556</c:v>
                </c:pt>
                <c:pt idx="226">
                  <c:v>81.28767633175525</c:v>
                </c:pt>
                <c:pt idx="227">
                  <c:v>81.247858309719561</c:v>
                </c:pt>
                <c:pt idx="228">
                  <c:v>81.208169451585292</c:v>
                </c:pt>
                <c:pt idx="229">
                  <c:v>81.168608935287267</c:v>
                </c:pt>
                <c:pt idx="230">
                  <c:v>81.1291759470231</c:v>
                </c:pt>
                <c:pt idx="231">
                  <c:v>81.089869681137017</c:v>
                </c:pt>
                <c:pt idx="232">
                  <c:v>81.050689340006031</c:v>
                </c:pt>
                <c:pt idx="233">
                  <c:v>81.011634133927899</c:v>
                </c:pt>
                <c:pt idx="234">
                  <c:v>80.972703281011263</c:v>
                </c:pt>
                <c:pt idx="235">
                  <c:v>80.933896007067787</c:v>
                </c:pt>
                <c:pt idx="236">
                  <c:v>80.895211545506044</c:v>
                </c:pt>
                <c:pt idx="237">
                  <c:v>80.856649137227549</c:v>
                </c:pt>
                <c:pt idx="238">
                  <c:v>80.818208030524403</c:v>
                </c:pt>
                <c:pt idx="239">
                  <c:v>80.779887480978871</c:v>
                </c:pt>
                <c:pt idx="240">
                  <c:v>80.741686751364711</c:v>
                </c:pt>
                <c:pt idx="241">
                  <c:v>80.703605111550189</c:v>
                </c:pt>
                <c:pt idx="242">
                  <c:v>80.66564183840282</c:v>
                </c:pt>
                <c:pt idx="243">
                  <c:v>80.62779621569581</c:v>
                </c:pt>
                <c:pt idx="244">
                  <c:v>80.590067534015986</c:v>
                </c:pt>
                <c:pt idx="245">
                  <c:v>80.552455090673419</c:v>
                </c:pt>
                <c:pt idx="246">
                  <c:v>80.514958189612585</c:v>
                </c:pt>
                <c:pt idx="247">
                  <c:v>80.477576141325017</c:v>
                </c:pt>
                <c:pt idx="248">
                  <c:v>80.440308262763466</c:v>
                </c:pt>
                <c:pt idx="249">
                  <c:v>80.403153877257495</c:v>
                </c:pt>
                <c:pt idx="250">
                  <c:v>80.366112314430481</c:v>
                </c:pt>
                <c:pt idx="251">
                  <c:v>80.329182910118135</c:v>
                </c:pt>
                <c:pt idx="252">
                  <c:v>80.292365006288193</c:v>
                </c:pt>
                <c:pt idx="253">
                  <c:v>80.25565795096162</c:v>
                </c:pt>
                <c:pt idx="254">
                  <c:v>80.219061098135015</c:v>
                </c:pt>
                <c:pt idx="255">
                  <c:v>80.182573807704358</c:v>
                </c:pt>
                <c:pt idx="256">
                  <c:v>80.146195445390006</c:v>
                </c:pt>
                <c:pt idx="257">
                  <c:v>80.109925382662894</c:v>
                </c:pt>
                <c:pt idx="258">
                  <c:v>80.07376299667196</c:v>
                </c:pt>
                <c:pt idx="259">
                  <c:v>80.037707670172765</c:v>
                </c:pt>
                <c:pt idx="260">
                  <c:v>80.001758791457306</c:v>
                </c:pt>
                <c:pt idx="261">
                  <c:v>79.965915754284822</c:v>
                </c:pt>
                <c:pt idx="262">
                  <c:v>79.930177957813939</c:v>
                </c:pt>
                <c:pt idx="263">
                  <c:v>79.894544806535677</c:v>
                </c:pt>
                <c:pt idx="264">
                  <c:v>79.8590157102077</c:v>
                </c:pt>
                <c:pt idx="265">
                  <c:v>79.823590083789554</c:v>
                </c:pt>
                <c:pt idx="266">
                  <c:v>79.788267347378863</c:v>
                </c:pt>
                <c:pt idx="267">
                  <c:v>79.75304692614867</c:v>
                </c:pt>
                <c:pt idx="268">
                  <c:v>79.717928250285638</c:v>
                </c:pt>
                <c:pt idx="269">
                  <c:v>79.682910754929381</c:v>
                </c:pt>
                <c:pt idx="270">
                  <c:v>79.647993880112494</c:v>
                </c:pt>
                <c:pt idx="271">
                  <c:v>79.613177070701823</c:v>
                </c:pt>
                <c:pt idx="272">
                  <c:v>79.578459776340367</c:v>
                </c:pt>
                <c:pt idx="273">
                  <c:v>79.543841451390279</c:v>
                </c:pt>
                <c:pt idx="274">
                  <c:v>79.509321554876664</c:v>
                </c:pt>
                <c:pt idx="275">
                  <c:v>79.474899550432241</c:v>
                </c:pt>
                <c:pt idx="276">
                  <c:v>79.440574906242816</c:v>
                </c:pt>
                <c:pt idx="277">
                  <c:v>79.40634709499372</c:v>
                </c:pt>
                <c:pt idx="278">
                  <c:v>79.372215593816904</c:v>
                </c:pt>
                <c:pt idx="279">
                  <c:v>79.338179884238954</c:v>
                </c:pt>
                <c:pt idx="280">
                  <c:v>79.304239452129806</c:v>
                </c:pt>
                <c:pt idx="281">
                  <c:v>79.270393787652267</c:v>
                </c:pt>
                <c:pt idx="282">
                  <c:v>79.236642385212321</c:v>
                </c:pt>
                <c:pt idx="283">
                  <c:v>79.20298474341017</c:v>
                </c:pt>
                <c:pt idx="284">
                  <c:v>79.169420364991907</c:v>
                </c:pt>
                <c:pt idx="285">
                  <c:v>79.13594875680208</c:v>
                </c:pt>
                <c:pt idx="286">
                  <c:v>79.102569429736775</c:v>
                </c:pt>
                <c:pt idx="287">
                  <c:v>79.069281898697554</c:v>
                </c:pt>
                <c:pt idx="288">
                  <c:v>79.036085682545959</c:v>
                </c:pt>
                <c:pt idx="289">
                  <c:v>79.002980304058681</c:v>
                </c:pt>
                <c:pt idx="290">
                  <c:v>78.96996528988349</c:v>
                </c:pt>
                <c:pt idx="291">
                  <c:v>78.937040170495692</c:v>
                </c:pt>
                <c:pt idx="292">
                  <c:v>78.904204480155258</c:v>
                </c:pt>
                <c:pt idx="293">
                  <c:v>78.871457756864572</c:v>
                </c:pt>
                <c:pt idx="294">
                  <c:v>78.838799542326797</c:v>
                </c:pt>
                <c:pt idx="295">
                  <c:v>78.80622938190487</c:v>
                </c:pt>
                <c:pt idx="296">
                  <c:v>78.77374682458094</c:v>
                </c:pt>
                <c:pt idx="297">
                  <c:v>78.74135142291658</c:v>
                </c:pt>
                <c:pt idx="298">
                  <c:v>78.709042733013433</c:v>
                </c:pt>
                <c:pt idx="299">
                  <c:v>78.67682031447444</c:v>
                </c:pt>
                <c:pt idx="300">
                  <c:v>78.644683730365671</c:v>
                </c:pt>
                <c:pt idx="301">
                  <c:v>78.61263254717862</c:v>
                </c:pt>
                <c:pt idx="302">
                  <c:v>78.580666334793051</c:v>
                </c:pt>
                <c:pt idx="303">
                  <c:v>78.548784666440355</c:v>
                </c:pt>
                <c:pt idx="304">
                  <c:v>78.516987118667515</c:v>
                </c:pt>
                <c:pt idx="305">
                  <c:v>78.485273271301395</c:v>
                </c:pt>
                <c:pt idx="306">
                  <c:v>78.45364270741365</c:v>
                </c:pt>
                <c:pt idx="307">
                  <c:v>78.422095013286096</c:v>
                </c:pt>
                <c:pt idx="308">
                  <c:v>78.390629778376564</c:v>
                </c:pt>
                <c:pt idx="309">
                  <c:v>78.359246595285128</c:v>
                </c:pt>
                <c:pt idx="310">
                  <c:v>78.327945059720989</c:v>
                </c:pt>
                <c:pt idx="311">
                  <c:v>78.296724770469581</c:v>
                </c:pt>
                <c:pt idx="312">
                  <c:v>78.265585329360292</c:v>
                </c:pt>
                <c:pt idx="313">
                  <c:v>78.23452634123457</c:v>
                </c:pt>
                <c:pt idx="314">
                  <c:v>78.203547413914436</c:v>
                </c:pt>
                <c:pt idx="315">
                  <c:v>78.172648158171413</c:v>
                </c:pt>
                <c:pt idx="316">
                  <c:v>78.141828187695978</c:v>
                </c:pt>
                <c:pt idx="317">
                  <c:v>78.111087119067236</c:v>
                </c:pt>
                <c:pt idx="318">
                  <c:v>78.080424571723185</c:v>
                </c:pt>
                <c:pt idx="319">
                  <c:v>78.049840167931279</c:v>
                </c:pt>
                <c:pt idx="320">
                  <c:v>78.019333532759333</c:v>
                </c:pt>
                <c:pt idx="321">
                  <c:v>77.988904294047003</c:v>
                </c:pt>
                <c:pt idx="322">
                  <c:v>77.958552082377381</c:v>
                </c:pt>
                <c:pt idx="323">
                  <c:v>77.92827653104915</c:v>
                </c:pt>
                <c:pt idx="324">
                  <c:v>77.898077276049094</c:v>
                </c:pt>
                <c:pt idx="325">
                  <c:v>77.867953956024849</c:v>
                </c:pt>
                <c:pt idx="326">
                  <c:v>77.837906212258105</c:v>
                </c:pt>
                <c:pt idx="327">
                  <c:v>77.807933688638172</c:v>
                </c:pt>
                <c:pt idx="328">
                  <c:v>77.778036031635779</c:v>
                </c:pt>
                <c:pt idx="329">
                  <c:v>77.74821289027733</c:v>
                </c:pt>
                <c:pt idx="330">
                  <c:v>77.718463916119418</c:v>
                </c:pt>
                <c:pt idx="331">
                  <c:v>77.688788763223712</c:v>
                </c:pt>
                <c:pt idx="332">
                  <c:v>77.6591870881321</c:v>
                </c:pt>
                <c:pt idx="333">
                  <c:v>77.629658549842205</c:v>
                </c:pt>
                <c:pt idx="334">
                  <c:v>77.600202809783227</c:v>
                </c:pt>
                <c:pt idx="335">
                  <c:v>77.570819531792012</c:v>
                </c:pt>
                <c:pt idx="336">
                  <c:v>77.541508382089489</c:v>
                </c:pt>
                <c:pt idx="337">
                  <c:v>77.512269029257439</c:v>
                </c:pt>
                <c:pt idx="338">
                  <c:v>77.483101144215368</c:v>
                </c:pt>
                <c:pt idx="339">
                  <c:v>77.454004400197974</c:v>
                </c:pt>
                <c:pt idx="340">
                  <c:v>77.424978472732576</c:v>
                </c:pt>
                <c:pt idx="341">
                  <c:v>77.396023039617063</c:v>
                </c:pt>
                <c:pt idx="342">
                  <c:v>77.367137780898005</c:v>
                </c:pt>
                <c:pt idx="343">
                  <c:v>77.338322378849043</c:v>
                </c:pt>
                <c:pt idx="344">
                  <c:v>77.309576517949566</c:v>
                </c:pt>
                <c:pt idx="345">
                  <c:v>77.280899884863658</c:v>
                </c:pt>
                <c:pt idx="346">
                  <c:v>77.252292168419245</c:v>
                </c:pt>
                <c:pt idx="347">
                  <c:v>77.223753059587608</c:v>
                </c:pt>
                <c:pt idx="348">
                  <c:v>77.195282251463013</c:v>
                </c:pt>
                <c:pt idx="349">
                  <c:v>77.16687943924272</c:v>
                </c:pt>
                <c:pt idx="350">
                  <c:v>77.138544320207117</c:v>
                </c:pt>
                <c:pt idx="351">
                  <c:v>77.110276593700135</c:v>
                </c:pt>
                <c:pt idx="352">
                  <c:v>77.082075961109979</c:v>
                </c:pt>
                <c:pt idx="353">
                  <c:v>77.053942125849986</c:v>
                </c:pt>
                <c:pt idx="354">
                  <c:v>77.02587479333971</c:v>
                </c:pt>
                <c:pt idx="355">
                  <c:v>76.997873670986323</c:v>
                </c:pt>
                <c:pt idx="356">
                  <c:v>76.96993846816622</c:v>
                </c:pt>
                <c:pt idx="357">
                  <c:v>76.94206889620672</c:v>
                </c:pt>
                <c:pt idx="358">
                  <c:v>76.914264668368119</c:v>
                </c:pt>
                <c:pt idx="359">
                  <c:v>76.88652549982595</c:v>
                </c:pt>
                <c:pt idx="360">
                  <c:v>76.858851107653351</c:v>
                </c:pt>
                <c:pt idx="361">
                  <c:v>76.831241210803739</c:v>
                </c:pt>
                <c:pt idx="362">
                  <c:v>76.803695530093634</c:v>
                </c:pt>
                <c:pt idx="363">
                  <c:v>76.776213788185743</c:v>
                </c:pt>
                <c:pt idx="364">
                  <c:v>76.748795709572121</c:v>
                </c:pt>
                <c:pt idx="365">
                  <c:v>76.721441020557705</c:v>
                </c:pt>
                <c:pt idx="366">
                  <c:v>76.694149449243881</c:v>
                </c:pt>
                <c:pt idx="367">
                  <c:v>76.666920725512298</c:v>
                </c:pt>
                <c:pt idx="368">
                  <c:v>76.639754581008901</c:v>
                </c:pt>
                <c:pt idx="369">
                  <c:v>76.612650749128107</c:v>
                </c:pt>
                <c:pt idx="370">
                  <c:v>76.585608964997192</c:v>
                </c:pt>
                <c:pt idx="371">
                  <c:v>76.558628965460841</c:v>
                </c:pt>
                <c:pt idx="372">
                  <c:v>76.53171048906583</c:v>
                </c:pt>
                <c:pt idx="373">
                  <c:v>76.504853276045964</c:v>
                </c:pt>
                <c:pt idx="374">
                  <c:v>76.478057068307194</c:v>
                </c:pt>
                <c:pt idx="375">
                  <c:v>76.451321609412773</c:v>
                </c:pt>
                <c:pt idx="376">
                  <c:v>76.424646644568725</c:v>
                </c:pt>
                <c:pt idx="377">
                  <c:v>76.39803192060937</c:v>
                </c:pt>
                <c:pt idx="378">
                  <c:v>76.371477185983139</c:v>
                </c:pt>
                <c:pt idx="379">
                  <c:v>76.344982190738378</c:v>
                </c:pt>
                <c:pt idx="380">
                  <c:v>76.318546686509478</c:v>
                </c:pt>
                <c:pt idx="381">
                  <c:v>76.292170426503063</c:v>
                </c:pt>
                <c:pt idx="382">
                  <c:v>76.265853165484316</c:v>
                </c:pt>
                <c:pt idx="383">
                  <c:v>76.239594659763554</c:v>
                </c:pt>
                <c:pt idx="384">
                  <c:v>76.213394667182826</c:v>
                </c:pt>
                <c:pt idx="385">
                  <c:v>76.187252947102849</c:v>
                </c:pt>
                <c:pt idx="386">
                  <c:v>76.161169260389769</c:v>
                </c:pt>
                <c:pt idx="387">
                  <c:v>76.135143369402471</c:v>
                </c:pt>
                <c:pt idx="388">
                  <c:v>76.109175037979696</c:v>
                </c:pt>
                <c:pt idx="389">
                  <c:v>76.083264031427433</c:v>
                </c:pt>
                <c:pt idx="390">
                  <c:v>76.057410116506503</c:v>
                </c:pt>
                <c:pt idx="391">
                  <c:v>76.03161306142016</c:v>
                </c:pt>
                <c:pt idx="392">
                  <c:v>76.005872635801879</c:v>
                </c:pt>
                <c:pt idx="393">
                  <c:v>75.980188610703337</c:v>
                </c:pt>
                <c:pt idx="394">
                  <c:v>75.954560758582403</c:v>
                </c:pt>
                <c:pt idx="395">
                  <c:v>75.928988853291358</c:v>
                </c:pt>
                <c:pt idx="396">
                  <c:v>75.903472670065185</c:v>
                </c:pt>
                <c:pt idx="397">
                  <c:v>75.878011985510028</c:v>
                </c:pt>
                <c:pt idx="398">
                  <c:v>75.852606577591729</c:v>
                </c:pt>
                <c:pt idx="399">
                  <c:v>75.827256225624524</c:v>
                </c:pt>
                <c:pt idx="400">
                  <c:v>75.801960710259806</c:v>
                </c:pt>
                <c:pt idx="401">
                  <c:v>75.77671981347514</c:v>
                </c:pt>
                <c:pt idx="402">
                  <c:v>75.751533318563204</c:v>
                </c:pt>
                <c:pt idx="403">
                  <c:v>75.726401010120981</c:v>
                </c:pt>
                <c:pt idx="404">
                  <c:v>75.701322674039034</c:v>
                </c:pt>
                <c:pt idx="405">
                  <c:v>75.676298097490886</c:v>
                </c:pt>
                <c:pt idx="406">
                  <c:v>75.651327068922512</c:v>
                </c:pt>
                <c:pt idx="407">
                  <c:v>75.626409378041956</c:v>
                </c:pt>
                <c:pt idx="408">
                  <c:v>75.601544815808978</c:v>
                </c:pt>
                <c:pt idx="409">
                  <c:v>75.576733174425001</c:v>
                </c:pt>
                <c:pt idx="410">
                  <c:v>75.551974247322903</c:v>
                </c:pt>
                <c:pt idx="411">
                  <c:v>75.52726782915714</c:v>
                </c:pt>
                <c:pt idx="412">
                  <c:v>75.502613715793814</c:v>
                </c:pt>
                <c:pt idx="413">
                  <c:v>75.478011704300982</c:v>
                </c:pt>
                <c:pt idx="414">
                  <c:v>75.453461592938922</c:v>
                </c:pt>
                <c:pt idx="415">
                  <c:v>75.428963181150607</c:v>
                </c:pt>
                <c:pt idx="416">
                  <c:v>75.404516269552204</c:v>
                </c:pt>
                <c:pt idx="417">
                  <c:v>75.380120659923804</c:v>
                </c:pt>
                <c:pt idx="418">
                  <c:v>75.355776155200004</c:v>
                </c:pt>
                <c:pt idx="419">
                  <c:v>75.331482559460824</c:v>
                </c:pt>
                <c:pt idx="420">
                  <c:v>75.307239677922595</c:v>
                </c:pt>
                <c:pt idx="421">
                  <c:v>75.283047316928972</c:v>
                </c:pt>
                <c:pt idx="422">
                  <c:v>75.258905283942028</c:v>
                </c:pt>
                <c:pt idx="423">
                  <c:v>75.234813387533436</c:v>
                </c:pt>
                <c:pt idx="424">
                  <c:v>75.21077143737574</c:v>
                </c:pt>
                <c:pt idx="425">
                  <c:v>75.186779244233776</c:v>
                </c:pt>
                <c:pt idx="426">
                  <c:v>75.162836619955982</c:v>
                </c:pt>
                <c:pt idx="427">
                  <c:v>75.138943377466134</c:v>
                </c:pt>
                <c:pt idx="428">
                  <c:v>75.115099330754788</c:v>
                </c:pt>
                <c:pt idx="429">
                  <c:v>75.091304294871065</c:v>
                </c:pt>
                <c:pt idx="430">
                  <c:v>75.06755808591447</c:v>
                </c:pt>
                <c:pt idx="431">
                  <c:v>75.043860521026687</c:v>
                </c:pt>
                <c:pt idx="432">
                  <c:v>75.020211418383553</c:v>
                </c:pt>
                <c:pt idx="433">
                  <c:v>74.996610597187086</c:v>
                </c:pt>
                <c:pt idx="434">
                  <c:v>74.973057877657638</c:v>
                </c:pt>
                <c:pt idx="435">
                  <c:v>74.949553081025982</c:v>
                </c:pt>
                <c:pt idx="436">
                  <c:v>74.926096029525695</c:v>
                </c:pt>
                <c:pt idx="437">
                  <c:v>74.902686546385354</c:v>
                </c:pt>
                <c:pt idx="438">
                  <c:v>74.879324455821077</c:v>
                </c:pt>
                <c:pt idx="439">
                  <c:v>74.856009583028936</c:v>
                </c:pt>
                <c:pt idx="440">
                  <c:v>74.832741754177533</c:v>
                </c:pt>
                <c:pt idx="441">
                  <c:v>74.809520796400619</c:v>
                </c:pt>
                <c:pt idx="442">
                  <c:v>74.786346537789797</c:v>
                </c:pt>
                <c:pt idx="443">
                  <c:v>74.763218807387346</c:v>
                </c:pt>
                <c:pt idx="444">
                  <c:v>74.740137435178966</c:v>
                </c:pt>
                <c:pt idx="445">
                  <c:v>74.717102252086789</c:v>
                </c:pt>
                <c:pt idx="446">
                  <c:v>74.694113089962286</c:v>
                </c:pt>
                <c:pt idx="447">
                  <c:v>74.671169781579323</c:v>
                </c:pt>
                <c:pt idx="448">
                  <c:v>74.648272160627343</c:v>
                </c:pt>
                <c:pt idx="449">
                  <c:v>74.625420061704432</c:v>
                </c:pt>
                <c:pt idx="450">
                  <c:v>74.602613320310638</c:v>
                </c:pt>
                <c:pt idx="451">
                  <c:v>74.579851772841295</c:v>
                </c:pt>
                <c:pt idx="452">
                  <c:v>74.557135256580295</c:v>
                </c:pt>
                <c:pt idx="453">
                  <c:v>74.534463609693617</c:v>
                </c:pt>
                <c:pt idx="454">
                  <c:v>74.511836671222795</c:v>
                </c:pt>
                <c:pt idx="455">
                  <c:v>74.489254281078473</c:v>
                </c:pt>
                <c:pt idx="456">
                  <c:v>74.466716280034007</c:v>
                </c:pt>
                <c:pt idx="457">
                  <c:v>74.444222509719125</c:v>
                </c:pt>
                <c:pt idx="458">
                  <c:v>74.421772812613739</c:v>
                </c:pt>
                <c:pt idx="459">
                  <c:v>74.399367032041667</c:v>
                </c:pt>
                <c:pt idx="460">
                  <c:v>74.377005012164503</c:v>
                </c:pt>
                <c:pt idx="461">
                  <c:v>74.35468659797553</c:v>
                </c:pt>
                <c:pt idx="462">
                  <c:v>74.332411635293695</c:v>
                </c:pt>
                <c:pt idx="463">
                  <c:v>74.31017997075763</c:v>
                </c:pt>
                <c:pt idx="464">
                  <c:v>74.287991451819721</c:v>
                </c:pt>
                <c:pt idx="465">
                  <c:v>74.265845926740212</c:v>
                </c:pt>
                <c:pt idx="466">
                  <c:v>74.243743244581452</c:v>
                </c:pt>
                <c:pt idx="467">
                  <c:v>74.221683255202066</c:v>
                </c:pt>
                <c:pt idx="468">
                  <c:v>74.199665809251329</c:v>
                </c:pt>
                <c:pt idx="469">
                  <c:v>74.177690758163422</c:v>
                </c:pt>
                <c:pt idx="470">
                  <c:v>74.155757954151881</c:v>
                </c:pt>
                <c:pt idx="471">
                  <c:v>74.13386725020402</c:v>
                </c:pt>
                <c:pt idx="472">
                  <c:v>74.11201850007545</c:v>
                </c:pt>
                <c:pt idx="473">
                  <c:v>74.090211558284608</c:v>
                </c:pt>
                <c:pt idx="474">
                  <c:v>74.068446280107352</c:v>
                </c:pt>
                <c:pt idx="475">
                  <c:v>74.04672252157161</c:v>
                </c:pt>
                <c:pt idx="476">
                  <c:v>74.025040139452088</c:v>
                </c:pt>
                <c:pt idx="477">
                  <c:v>74.003398991264987</c:v>
                </c:pt>
                <c:pt idx="478">
                  <c:v>73.981798935262802</c:v>
                </c:pt>
                <c:pt idx="479">
                  <c:v>73.96023983042916</c:v>
                </c:pt>
                <c:pt idx="480">
                  <c:v>73.938721536473707</c:v>
                </c:pt>
                <c:pt idx="481">
                  <c:v>73.917243913827022</c:v>
                </c:pt>
                <c:pt idx="482">
                  <c:v>73.895806823635553</c:v>
                </c:pt>
                <c:pt idx="483">
                  <c:v>73.874410127756747</c:v>
                </c:pt>
                <c:pt idx="484">
                  <c:v>73.85305368875396</c:v>
                </c:pt>
                <c:pt idx="485">
                  <c:v>73.831737369891698</c:v>
                </c:pt>
                <c:pt idx="486">
                  <c:v>73.810461035130672</c:v>
                </c:pt>
                <c:pt idx="487">
                  <c:v>73.78922454912302</c:v>
                </c:pt>
                <c:pt idx="488">
                  <c:v>73.768027777207578</c:v>
                </c:pt>
                <c:pt idx="489">
                  <c:v>73.746870585405077</c:v>
                </c:pt>
                <c:pt idx="490">
                  <c:v>73.725752840413506</c:v>
                </c:pt>
                <c:pt idx="491">
                  <c:v>73.704674409603484</c:v>
                </c:pt>
                <c:pt idx="492">
                  <c:v>73.683635161013612</c:v>
                </c:pt>
                <c:pt idx="493">
                  <c:v>73.662634963345965</c:v>
                </c:pt>
                <c:pt idx="494">
                  <c:v>73.641673685961521</c:v>
                </c:pt>
                <c:pt idx="495">
                  <c:v>73.620751198875695</c:v>
                </c:pt>
                <c:pt idx="496">
                  <c:v>73.599867372753906</c:v>
                </c:pt>
                <c:pt idx="497">
                  <c:v>73.579022078907158</c:v>
                </c:pt>
                <c:pt idx="498">
                  <c:v>73.558215189287665</c:v>
                </c:pt>
                <c:pt idx="499">
                  <c:v>73.53744657648457</c:v>
                </c:pt>
                <c:pt idx="500">
                  <c:v>73.516716113719554</c:v>
                </c:pt>
                <c:pt idx="501">
                  <c:v>73.496023674842689</c:v>
                </c:pt>
                <c:pt idx="502">
                  <c:v>73.475369134328162</c:v>
                </c:pt>
                <c:pt idx="503">
                  <c:v>73.454752367270061</c:v>
                </c:pt>
                <c:pt idx="504">
                  <c:v>73.434173249378304</c:v>
                </c:pt>
                <c:pt idx="505">
                  <c:v>73.413631656974474</c:v>
                </c:pt>
                <c:pt idx="506">
                  <c:v>73.39312746698775</c:v>
                </c:pt>
                <c:pt idx="507">
                  <c:v>73.372660556950862</c:v>
                </c:pt>
                <c:pt idx="508">
                  <c:v>73.352230804996111</c:v>
                </c:pt>
                <c:pt idx="509">
                  <c:v>73.331838089851345</c:v>
                </c:pt>
                <c:pt idx="510">
                  <c:v>73.31148229083604</c:v>
                </c:pt>
                <c:pt idx="511">
                  <c:v>73.29116328785743</c:v>
                </c:pt>
                <c:pt idx="512">
                  <c:v>73.270880961406576</c:v>
                </c:pt>
                <c:pt idx="513">
                  <c:v>73.250635192554526</c:v>
                </c:pt>
                <c:pt idx="514">
                  <c:v>73.23042586294855</c:v>
                </c:pt>
                <c:pt idx="515">
                  <c:v>73.210252854808331</c:v>
                </c:pt>
                <c:pt idx="516">
                  <c:v>73.1901160509222</c:v>
                </c:pt>
                <c:pt idx="517">
                  <c:v>73.170015334643452</c:v>
                </c:pt>
                <c:pt idx="518">
                  <c:v>73.149950589886657</c:v>
                </c:pt>
                <c:pt idx="519">
                  <c:v>73.12992170112399</c:v>
                </c:pt>
                <c:pt idx="520">
                  <c:v>73.109928553381621</c:v>
                </c:pt>
                <c:pt idx="521">
                  <c:v>73.089971032236079</c:v>
                </c:pt>
                <c:pt idx="522">
                  <c:v>73.070049023810782</c:v>
                </c:pt>
                <c:pt idx="523">
                  <c:v>73.050162414772387</c:v>
                </c:pt>
                <c:pt idx="524">
                  <c:v>73.030311092327366</c:v>
                </c:pt>
                <c:pt idx="525">
                  <c:v>73.010494944218522</c:v>
                </c:pt>
                <c:pt idx="526">
                  <c:v>72.990713858721463</c:v>
                </c:pt>
                <c:pt idx="527">
                  <c:v>72.970967724641284</c:v>
                </c:pt>
                <c:pt idx="528">
                  <c:v>72.951256431309091</c:v>
                </c:pt>
                <c:pt idx="529">
                  <c:v>72.931579868578723</c:v>
                </c:pt>
                <c:pt idx="530">
                  <c:v>72.911937926823299</c:v>
                </c:pt>
                <c:pt idx="531">
                  <c:v>72.892330496932033</c:v>
                </c:pt>
                <c:pt idx="532">
                  <c:v>72.872757470306851</c:v>
                </c:pt>
                <c:pt idx="533">
                  <c:v>72.853218738859169</c:v>
                </c:pt>
                <c:pt idx="534">
                  <c:v>72.833714195006692</c:v>
                </c:pt>
                <c:pt idx="535">
                  <c:v>72.81424373167016</c:v>
                </c:pt>
                <c:pt idx="536">
                  <c:v>72.794807242270196</c:v>
                </c:pt>
                <c:pt idx="537">
                  <c:v>72.775404620724146</c:v>
                </c:pt>
                <c:pt idx="538">
                  <c:v>72.756035761442959</c:v>
                </c:pt>
                <c:pt idx="539">
                  <c:v>72.736700559328057</c:v>
                </c:pt>
                <c:pt idx="540">
                  <c:v>72.717398909768278</c:v>
                </c:pt>
                <c:pt idx="541">
                  <c:v>72.698130708636853</c:v>
                </c:pt>
                <c:pt idx="542">
                  <c:v>72.678895852288292</c:v>
                </c:pt>
                <c:pt idx="543">
                  <c:v>72.65969423755547</c:v>
                </c:pt>
                <c:pt idx="544">
                  <c:v>72.640525761746574</c:v>
                </c:pt>
                <c:pt idx="545">
                  <c:v>72.621390322642199</c:v>
                </c:pt>
                <c:pt idx="546">
                  <c:v>72.602287818492357</c:v>
                </c:pt>
                <c:pt idx="547">
                  <c:v>72.583218148013657</c:v>
                </c:pt>
                <c:pt idx="548">
                  <c:v>72.564181210386295</c:v>
                </c:pt>
                <c:pt idx="549">
                  <c:v>72.545176905251267</c:v>
                </c:pt>
                <c:pt idx="550">
                  <c:v>72.526205132707531</c:v>
                </c:pt>
                <c:pt idx="551">
                  <c:v>72.507265793309145</c:v>
                </c:pt>
                <c:pt idx="552">
                  <c:v>72.488358788062499</c:v>
                </c:pt>
                <c:pt idx="553">
                  <c:v>72.469484018423486</c:v>
                </c:pt>
                <c:pt idx="554">
                  <c:v>72.450641386294848</c:v>
                </c:pt>
                <c:pt idx="555">
                  <c:v>72.431830794023341</c:v>
                </c:pt>
                <c:pt idx="556">
                  <c:v>72.413052144397057</c:v>
                </c:pt>
                <c:pt idx="557">
                  <c:v>72.394305340642759</c:v>
                </c:pt>
                <c:pt idx="558">
                  <c:v>72.375590286423162</c:v>
                </c:pt>
                <c:pt idx="559">
                  <c:v>72.35690688583432</c:v>
                </c:pt>
                <c:pt idx="560">
                  <c:v>72.338255043402995</c:v>
                </c:pt>
                <c:pt idx="561">
                  <c:v>72.31963466408402</c:v>
                </c:pt>
                <c:pt idx="562">
                  <c:v>72.301045653257731</c:v>
                </c:pt>
                <c:pt idx="563">
                  <c:v>72.282487916727405</c:v>
                </c:pt>
                <c:pt idx="564">
                  <c:v>72.263961360716664</c:v>
                </c:pt>
                <c:pt idx="565">
                  <c:v>72.245465891866999</c:v>
                </c:pt>
                <c:pt idx="566">
                  <c:v>72.227001417235257</c:v>
                </c:pt>
                <c:pt idx="567">
                  <c:v>72.208567844291096</c:v>
                </c:pt>
                <c:pt idx="568">
                  <c:v>72.190165080914568</c:v>
                </c:pt>
                <c:pt idx="569">
                  <c:v>72.17179303539362</c:v>
                </c:pt>
                <c:pt idx="570">
                  <c:v>72.153451616421719</c:v>
                </c:pt>
                <c:pt idx="571">
                  <c:v>72.135140733095369</c:v>
                </c:pt>
                <c:pt idx="572">
                  <c:v>72.116860294911731</c:v>
                </c:pt>
                <c:pt idx="573">
                  <c:v>72.098610211766271</c:v>
                </c:pt>
                <c:pt idx="574">
                  <c:v>72.080390393950381</c:v>
                </c:pt>
                <c:pt idx="575">
                  <c:v>72.062200752149039</c:v>
                </c:pt>
                <c:pt idx="576">
                  <c:v>72.044041197438418</c:v>
                </c:pt>
                <c:pt idx="577">
                  <c:v>72.025911641283713</c:v>
                </c:pt>
                <c:pt idx="578">
                  <c:v>72.007811995536699</c:v>
                </c:pt>
                <c:pt idx="579">
                  <c:v>71.989742172433566</c:v>
                </c:pt>
                <c:pt idx="580">
                  <c:v>71.971702084592621</c:v>
                </c:pt>
                <c:pt idx="581">
                  <c:v>71.953691645011986</c:v>
                </c:pt>
                <c:pt idx="582">
                  <c:v>71.935710767067505</c:v>
                </c:pt>
                <c:pt idx="583">
                  <c:v>71.917759364510417</c:v>
                </c:pt>
                <c:pt idx="584">
                  <c:v>71.899837351465223</c:v>
                </c:pt>
                <c:pt idx="585">
                  <c:v>71.881944642427499</c:v>
                </c:pt>
                <c:pt idx="586">
                  <c:v>71.864081152261718</c:v>
                </c:pt>
                <c:pt idx="587">
                  <c:v>71.846246796199139</c:v>
                </c:pt>
                <c:pt idx="588">
                  <c:v>71.828441489835654</c:v>
                </c:pt>
                <c:pt idx="589">
                  <c:v>71.81066514912969</c:v>
                </c:pt>
                <c:pt idx="590">
                  <c:v>71.792917690400088</c:v>
                </c:pt>
                <c:pt idx="591">
                  <c:v>71.775199030324046</c:v>
                </c:pt>
                <c:pt idx="592">
                  <c:v>71.757509085935069</c:v>
                </c:pt>
                <c:pt idx="593">
                  <c:v>71.739847774620841</c:v>
                </c:pt>
                <c:pt idx="594">
                  <c:v>71.722215014121332</c:v>
                </c:pt>
                <c:pt idx="595">
                  <c:v>71.704610722526581</c:v>
                </c:pt>
                <c:pt idx="596">
                  <c:v>71.687034818274853</c:v>
                </c:pt>
                <c:pt idx="597">
                  <c:v>71.669487220150614</c:v>
                </c:pt>
                <c:pt idx="598">
                  <c:v>71.651967847282492</c:v>
                </c:pt>
                <c:pt idx="599">
                  <c:v>71.634476619141338</c:v>
                </c:pt>
                <c:pt idx="600">
                  <c:v>71.617013455538327</c:v>
                </c:pt>
                <c:pt idx="601">
                  <c:v>71.599578276622978</c:v>
                </c:pt>
                <c:pt idx="602">
                  <c:v>71.582171002881225</c:v>
                </c:pt>
                <c:pt idx="603">
                  <c:v>71.564791555133525</c:v>
                </c:pt>
                <c:pt idx="604">
                  <c:v>71.547439854532968</c:v>
                </c:pt>
                <c:pt idx="605">
                  <c:v>71.530115822563445</c:v>
                </c:pt>
                <c:pt idx="606">
                  <c:v>71.512819381037659</c:v>
                </c:pt>
                <c:pt idx="607">
                  <c:v>71.495550452095358</c:v>
                </c:pt>
                <c:pt idx="608">
                  <c:v>71.478308958201524</c:v>
                </c:pt>
                <c:pt idx="609">
                  <c:v>71.461094822144474</c:v>
                </c:pt>
                <c:pt idx="610">
                  <c:v>71.443907967034065</c:v>
                </c:pt>
                <c:pt idx="611">
                  <c:v>71.426748316299921</c:v>
                </c:pt>
                <c:pt idx="612">
                  <c:v>71.409615793689625</c:v>
                </c:pt>
                <c:pt idx="613">
                  <c:v>71.392510323266947</c:v>
                </c:pt>
                <c:pt idx="614">
                  <c:v>71.375431829410076</c:v>
                </c:pt>
                <c:pt idx="615">
                  <c:v>71.358380236809879</c:v>
                </c:pt>
                <c:pt idx="616">
                  <c:v>71.341355470468159</c:v>
                </c:pt>
                <c:pt idx="617">
                  <c:v>71.324357455695903</c:v>
                </c:pt>
                <c:pt idx="618">
                  <c:v>71.307386118111637</c:v>
                </c:pt>
                <c:pt idx="619">
                  <c:v>71.29044138363966</c:v>
                </c:pt>
                <c:pt idx="620">
                  <c:v>71.273523178508356</c:v>
                </c:pt>
                <c:pt idx="621">
                  <c:v>71.256631429248586</c:v>
                </c:pt>
                <c:pt idx="622">
                  <c:v>71.239766062691899</c:v>
                </c:pt>
                <c:pt idx="623">
                  <c:v>71.222927005969012</c:v>
                </c:pt>
                <c:pt idx="624">
                  <c:v>71.20611418650806</c:v>
                </c:pt>
                <c:pt idx="625">
                  <c:v>71.189327532033062</c:v>
                </c:pt>
                <c:pt idx="626">
                  <c:v>71.172566970562201</c:v>
                </c:pt>
                <c:pt idx="627">
                  <c:v>71.155832430406264</c:v>
                </c:pt>
                <c:pt idx="628">
                  <c:v>71.139123840167073</c:v>
                </c:pt>
                <c:pt idx="629">
                  <c:v>71.122441128735829</c:v>
                </c:pt>
                <c:pt idx="630">
                  <c:v>71.1057842252916</c:v>
                </c:pt>
                <c:pt idx="631">
                  <c:v>71.089153059299719</c:v>
                </c:pt>
                <c:pt idx="632">
                  <c:v>71.07254756051023</c:v>
                </c:pt>
                <c:pt idx="633">
                  <c:v>71.055967658956405</c:v>
                </c:pt>
                <c:pt idx="634">
                  <c:v>71.039413284953071</c:v>
                </c:pt>
                <c:pt idx="635">
                  <c:v>71.022884369095266</c:v>
                </c:pt>
                <c:pt idx="636">
                  <c:v>71.00638084225659</c:v>
                </c:pt>
                <c:pt idx="637">
                  <c:v>70.989902635587754</c:v>
                </c:pt>
                <c:pt idx="638">
                  <c:v>70.973449680515103</c:v>
                </c:pt>
                <c:pt idx="639">
                  <c:v>70.957021908739108</c:v>
                </c:pt>
                <c:pt idx="640">
                  <c:v>70.940619252232921</c:v>
                </c:pt>
                <c:pt idx="641">
                  <c:v>70.924241643240848</c:v>
                </c:pt>
                <c:pt idx="642">
                  <c:v>70.907889014276989</c:v>
                </c:pt>
                <c:pt idx="643">
                  <c:v>70.891561298123762</c:v>
                </c:pt>
                <c:pt idx="644">
                  <c:v>70.875258427830445</c:v>
                </c:pt>
                <c:pt idx="645">
                  <c:v>70.858980336711738</c:v>
                </c:pt>
                <c:pt idx="646">
                  <c:v>70.842726958346475</c:v>
                </c:pt>
                <c:pt idx="647">
                  <c:v>70.826498226576021</c:v>
                </c:pt>
                <c:pt idx="648">
                  <c:v>70.81029407550308</c:v>
                </c:pt>
                <c:pt idx="649">
                  <c:v>70.794114439490158</c:v>
                </c:pt>
                <c:pt idx="650">
                  <c:v>70.777959253158272</c:v>
                </c:pt>
                <c:pt idx="651">
                  <c:v>70.761828451385568</c:v>
                </c:pt>
                <c:pt idx="652">
                  <c:v>70.745721969305947</c:v>
                </c:pt>
                <c:pt idx="653">
                  <c:v>70.729639742307739</c:v>
                </c:pt>
                <c:pt idx="654">
                  <c:v>70.713581706032329</c:v>
                </c:pt>
                <c:pt idx="655">
                  <c:v>70.697547796372859</c:v>
                </c:pt>
                <c:pt idx="656">
                  <c:v>70.681537949472926</c:v>
                </c:pt>
                <c:pt idx="657">
                  <c:v>70.665552101725211</c:v>
                </c:pt>
                <c:pt idx="658">
                  <c:v>70.649590189770223</c:v>
                </c:pt>
                <c:pt idx="659">
                  <c:v>70.633652150494981</c:v>
                </c:pt>
                <c:pt idx="660">
                  <c:v>70.617737921031761</c:v>
                </c:pt>
                <c:pt idx="661">
                  <c:v>70.601847438756749</c:v>
                </c:pt>
                <c:pt idx="662">
                  <c:v>70.585980641288856</c:v>
                </c:pt>
                <c:pt idx="663">
                  <c:v>70.57013746648839</c:v>
                </c:pt>
                <c:pt idx="664">
                  <c:v>70.554317852455853</c:v>
                </c:pt>
                <c:pt idx="665">
                  <c:v>70.53852173753063</c:v>
                </c:pt>
                <c:pt idx="666">
                  <c:v>70.522749060289868</c:v>
                </c:pt>
                <c:pt idx="667">
                  <c:v>70.506999759547114</c:v>
                </c:pt>
                <c:pt idx="668">
                  <c:v>70.4912737743512</c:v>
                </c:pt>
                <c:pt idx="669">
                  <c:v>70.475571043984928</c:v>
                </c:pt>
                <c:pt idx="670">
                  <c:v>70.459891507963988</c:v>
                </c:pt>
                <c:pt idx="671">
                  <c:v>70.444235106035663</c:v>
                </c:pt>
                <c:pt idx="672">
                  <c:v>70.428601778177693</c:v>
                </c:pt>
                <c:pt idx="673">
                  <c:v>70.41299146459707</c:v>
                </c:pt>
                <c:pt idx="674">
                  <c:v>70.397404105728867</c:v>
                </c:pt>
                <c:pt idx="675">
                  <c:v>70.381839642235079</c:v>
                </c:pt>
                <c:pt idx="676">
                  <c:v>70.366298015003466</c:v>
                </c:pt>
                <c:pt idx="677">
                  <c:v>70.350779165146406</c:v>
                </c:pt>
                <c:pt idx="678">
                  <c:v>70.335283033999701</c:v>
                </c:pt>
                <c:pt idx="679">
                  <c:v>70.319809563121566</c:v>
                </c:pt>
                <c:pt idx="680">
                  <c:v>70.304358694291324</c:v>
                </c:pt>
                <c:pt idx="681">
                  <c:v>70.288930369508464</c:v>
                </c:pt>
                <c:pt idx="682">
                  <c:v>70.273524530991367</c:v>
                </c:pt>
                <c:pt idx="683">
                  <c:v>70.258141121176322</c:v>
                </c:pt>
                <c:pt idx="684">
                  <c:v>70.242780082716365</c:v>
                </c:pt>
                <c:pt idx="685">
                  <c:v>70.227441358480178</c:v>
                </c:pt>
                <c:pt idx="686">
                  <c:v>70.212124891551071</c:v>
                </c:pt>
                <c:pt idx="687">
                  <c:v>70.1968306252258</c:v>
                </c:pt>
                <c:pt idx="688">
                  <c:v>70.181558503013576</c:v>
                </c:pt>
                <c:pt idx="689">
                  <c:v>70.16630846863498</c:v>
                </c:pt>
                <c:pt idx="690">
                  <c:v>70.151080466020872</c:v>
                </c:pt>
                <c:pt idx="691">
                  <c:v>70.13587443931138</c:v>
                </c:pt>
                <c:pt idx="692">
                  <c:v>70.120690332854849</c:v>
                </c:pt>
                <c:pt idx="693">
                  <c:v>70.105528091206779</c:v>
                </c:pt>
                <c:pt idx="694">
                  <c:v>70.09038765912878</c:v>
                </c:pt>
                <c:pt idx="695">
                  <c:v>70.075268981587612</c:v>
                </c:pt>
                <c:pt idx="696">
                  <c:v>70.060172003754104</c:v>
                </c:pt>
                <c:pt idx="697">
                  <c:v>70.04509667100217</c:v>
                </c:pt>
                <c:pt idx="698">
                  <c:v>70.03004292890779</c:v>
                </c:pt>
                <c:pt idx="699">
                  <c:v>70.015010723248011</c:v>
                </c:pt>
                <c:pt idx="700">
                  <c:v>69.999999999999957</c:v>
                </c:pt>
                <c:pt idx="701">
                  <c:v>69.985010705339832</c:v>
                </c:pt>
                <c:pt idx="702">
                  <c:v>69.970042785641965</c:v>
                </c:pt>
                <c:pt idx="703">
                  <c:v>69.955096187477807</c:v>
                </c:pt>
                <c:pt idx="704">
                  <c:v>69.940170857614959</c:v>
                </c:pt>
                <c:pt idx="705">
                  <c:v>69.925266743016238</c:v>
                </c:pt>
                <c:pt idx="706">
                  <c:v>69.910383790838694</c:v>
                </c:pt>
                <c:pt idx="707">
                  <c:v>69.895521948432631</c:v>
                </c:pt>
                <c:pt idx="708">
                  <c:v>69.880681163340768</c:v>
                </c:pt>
                <c:pt idx="709">
                  <c:v>69.865861383297144</c:v>
                </c:pt>
                <c:pt idx="710">
                  <c:v>69.851062556226339</c:v>
                </c:pt>
                <c:pt idx="711">
                  <c:v>69.836284630242432</c:v>
                </c:pt>
                <c:pt idx="712">
                  <c:v>69.82152755364811</c:v>
                </c:pt>
                <c:pt idx="713">
                  <c:v>69.806791274933801</c:v>
                </c:pt>
                <c:pt idx="714">
                  <c:v>69.792075742776703</c:v>
                </c:pt>
                <c:pt idx="715">
                  <c:v>69.777380906039866</c:v>
                </c:pt>
                <c:pt idx="716">
                  <c:v>69.762706713771365</c:v>
                </c:pt>
                <c:pt idx="717">
                  <c:v>69.748053115203362</c:v>
                </c:pt>
                <c:pt idx="718">
                  <c:v>69.733420059751182</c:v>
                </c:pt>
                <c:pt idx="719">
                  <c:v>69.718807497012506</c:v>
                </c:pt>
                <c:pt idx="720">
                  <c:v>69.704215376766427</c:v>
                </c:pt>
                <c:pt idx="721">
                  <c:v>69.689643648972606</c:v>
                </c:pt>
                <c:pt idx="722">
                  <c:v>69.675092263770409</c:v>
                </c:pt>
                <c:pt idx="723">
                  <c:v>69.660561171478008</c:v>
                </c:pt>
                <c:pt idx="724">
                  <c:v>69.646050322591591</c:v>
                </c:pt>
                <c:pt idx="725">
                  <c:v>69.631559667784458</c:v>
                </c:pt>
                <c:pt idx="726">
                  <c:v>69.61708915790615</c:v>
                </c:pt>
                <c:pt idx="727">
                  <c:v>69.602638743981686</c:v>
                </c:pt>
                <c:pt idx="728">
                  <c:v>69.588208377210663</c:v>
                </c:pt>
                <c:pt idx="729">
                  <c:v>69.573798008966449</c:v>
                </c:pt>
                <c:pt idx="730">
                  <c:v>69.55940759079536</c:v>
                </c:pt>
                <c:pt idx="731">
                  <c:v>69.545037074415802</c:v>
                </c:pt>
                <c:pt idx="732">
                  <c:v>69.530686411717511</c:v>
                </c:pt>
                <c:pt idx="733">
                  <c:v>69.516355554760693</c:v>
                </c:pt>
                <c:pt idx="734">
                  <c:v>69.502044455775263</c:v>
                </c:pt>
                <c:pt idx="735">
                  <c:v>69.487753067159957</c:v>
                </c:pt>
                <c:pt idx="736">
                  <c:v>69.473481341481673</c:v>
                </c:pt>
                <c:pt idx="737">
                  <c:v>69.459229231474524</c:v>
                </c:pt>
                <c:pt idx="738">
                  <c:v>69.444996690039176</c:v>
                </c:pt>
                <c:pt idx="739">
                  <c:v>69.430783670241979</c:v>
                </c:pt>
                <c:pt idx="740">
                  <c:v>69.416590125314244</c:v>
                </c:pt>
                <c:pt idx="741">
                  <c:v>69.402416008651414</c:v>
                </c:pt>
                <c:pt idx="742">
                  <c:v>69.388261273812375</c:v>
                </c:pt>
                <c:pt idx="743">
                  <c:v>69.374125874518597</c:v>
                </c:pt>
                <c:pt idx="744">
                  <c:v>69.360009764653455</c:v>
                </c:pt>
                <c:pt idx="745">
                  <c:v>69.345912898261403</c:v>
                </c:pt>
                <c:pt idx="746">
                  <c:v>69.331835229547295</c:v>
                </c:pt>
                <c:pt idx="747">
                  <c:v>69.31777671287557</c:v>
                </c:pt>
                <c:pt idx="748">
                  <c:v>69.303737302769534</c:v>
                </c:pt>
                <c:pt idx="749">
                  <c:v>69.28971695391067</c:v>
                </c:pt>
                <c:pt idx="750">
                  <c:v>69.275715621137792</c:v>
                </c:pt>
                <c:pt idx="751">
                  <c:v>69.261733259446459</c:v>
                </c:pt>
                <c:pt idx="752">
                  <c:v>69.247769823988108</c:v>
                </c:pt>
                <c:pt idx="753">
                  <c:v>69.233825270069445</c:v>
                </c:pt>
                <c:pt idx="754">
                  <c:v>69.219899553151663</c:v>
                </c:pt>
                <c:pt idx="755">
                  <c:v>69.205992628849742</c:v>
                </c:pt>
                <c:pt idx="756">
                  <c:v>69.192104452931758</c:v>
                </c:pt>
                <c:pt idx="757">
                  <c:v>69.178234981318155</c:v>
                </c:pt>
                <c:pt idx="758">
                  <c:v>69.164384170081064</c:v>
                </c:pt>
                <c:pt idx="759">
                  <c:v>69.150551975443591</c:v>
                </c:pt>
                <c:pt idx="760">
                  <c:v>69.136738353779151</c:v>
                </c:pt>
                <c:pt idx="761">
                  <c:v>69.122943261610729</c:v>
                </c:pt>
                <c:pt idx="762">
                  <c:v>69.109166655610252</c:v>
                </c:pt>
                <c:pt idx="763">
                  <c:v>69.095408492597869</c:v>
                </c:pt>
                <c:pt idx="764">
                  <c:v>69.081668729541306</c:v>
                </c:pt>
                <c:pt idx="765">
                  <c:v>69.067947323555146</c:v>
                </c:pt>
                <c:pt idx="766">
                  <c:v>69.054244231900228</c:v>
                </c:pt>
                <c:pt idx="767">
                  <c:v>69.040559411982898</c:v>
                </c:pt>
                <c:pt idx="768">
                  <c:v>69.026892821354451</c:v>
                </c:pt>
                <c:pt idx="769">
                  <c:v>69.013244417710354</c:v>
                </c:pt>
                <c:pt idx="770">
                  <c:v>68.999614158889713</c:v>
                </c:pt>
                <c:pt idx="771">
                  <c:v>68.986002002874514</c:v>
                </c:pt>
                <c:pt idx="772">
                  <c:v>68.972407907789062</c:v>
                </c:pt>
                <c:pt idx="773">
                  <c:v>68.958831831899303</c:v>
                </c:pt>
                <c:pt idx="774">
                  <c:v>68.94527373361214</c:v>
                </c:pt>
                <c:pt idx="775">
                  <c:v>68.931733571474922</c:v>
                </c:pt>
                <c:pt idx="776">
                  <c:v>68.918211304174648</c:v>
                </c:pt>
                <c:pt idx="777">
                  <c:v>68.904706890537497</c:v>
                </c:pt>
                <c:pt idx="778">
                  <c:v>68.891220289528093</c:v>
                </c:pt>
                <c:pt idx="779">
                  <c:v>68.87775146024893</c:v>
                </c:pt>
                <c:pt idx="780">
                  <c:v>68.86430036193974</c:v>
                </c:pt>
                <c:pt idx="781">
                  <c:v>68.850866953976904</c:v>
                </c:pt>
                <c:pt idx="782">
                  <c:v>68.837451195872802</c:v>
                </c:pt>
                <c:pt idx="783">
                  <c:v>68.824053047275257</c:v>
                </c:pt>
                <c:pt idx="784">
                  <c:v>68.810672467966853</c:v>
                </c:pt>
                <c:pt idx="785">
                  <c:v>68.797309417864426</c:v>
                </c:pt>
                <c:pt idx="786">
                  <c:v>68.783963857018421</c:v>
                </c:pt>
                <c:pt idx="787">
                  <c:v>68.770635745612282</c:v>
                </c:pt>
                <c:pt idx="788">
                  <c:v>68.75732504396187</c:v>
                </c:pt>
                <c:pt idx="789">
                  <c:v>68.744031712514925</c:v>
                </c:pt>
                <c:pt idx="790">
                  <c:v>68.730755711850421</c:v>
                </c:pt>
                <c:pt idx="791">
                  <c:v>68.717497002678016</c:v>
                </c:pt>
                <c:pt idx="792">
                  <c:v>68.704255545837455</c:v>
                </c:pt>
                <c:pt idx="793">
                  <c:v>68.691031302298029</c:v>
                </c:pt>
                <c:pt idx="794">
                  <c:v>68.677824233157963</c:v>
                </c:pt>
                <c:pt idx="795">
                  <c:v>68.664634299643893</c:v>
                </c:pt>
                <c:pt idx="796">
                  <c:v>68.651461463110266</c:v>
                </c:pt>
                <c:pt idx="797">
                  <c:v>68.638305685038759</c:v>
                </c:pt>
                <c:pt idx="798">
                  <c:v>68.62516692703781</c:v>
                </c:pt>
                <c:pt idx="799">
                  <c:v>68.612045150841965</c:v>
                </c:pt>
                <c:pt idx="800">
                  <c:v>68.598940318311378</c:v>
                </c:pt>
                <c:pt idx="801">
                  <c:v>68.585852391431246</c:v>
                </c:pt>
                <c:pt idx="802">
                  <c:v>68.572781332311266</c:v>
                </c:pt>
                <c:pt idx="803">
                  <c:v>68.559727103185097</c:v>
                </c:pt>
                <c:pt idx="804">
                  <c:v>68.546689666409804</c:v>
                </c:pt>
                <c:pt idx="805">
                  <c:v>68.533668984465336</c:v>
                </c:pt>
                <c:pt idx="806">
                  <c:v>68.520665019954009</c:v>
                </c:pt>
                <c:pt idx="807">
                  <c:v>68.507677735599927</c:v>
                </c:pt>
                <c:pt idx="808">
                  <c:v>68.494707094248483</c:v>
                </c:pt>
                <c:pt idx="809">
                  <c:v>68.481753058865834</c:v>
                </c:pt>
                <c:pt idx="810">
                  <c:v>68.468815592538391</c:v>
                </c:pt>
                <c:pt idx="811">
                  <c:v>68.455894658472246</c:v>
                </c:pt>
                <c:pt idx="812">
                  <c:v>68.442990219992737</c:v>
                </c:pt>
                <c:pt idx="813">
                  <c:v>68.43010224054386</c:v>
                </c:pt>
                <c:pt idx="814">
                  <c:v>68.417230683687791</c:v>
                </c:pt>
                <c:pt idx="815">
                  <c:v>68.404375513104384</c:v>
                </c:pt>
                <c:pt idx="816">
                  <c:v>68.39153669259062</c:v>
                </c:pt>
                <c:pt idx="817">
                  <c:v>68.378714186060179</c:v>
                </c:pt>
                <c:pt idx="818">
                  <c:v>68.365907957542902</c:v>
                </c:pt>
                <c:pt idx="819">
                  <c:v>68.353117971184233</c:v>
                </c:pt>
                <c:pt idx="820">
                  <c:v>68.340344191244839</c:v>
                </c:pt>
                <c:pt idx="821">
                  <c:v>68.327586582100054</c:v>
                </c:pt>
                <c:pt idx="822">
                  <c:v>68.314845108239354</c:v>
                </c:pt>
                <c:pt idx="823">
                  <c:v>68.302119734265943</c:v>
                </c:pt>
                <c:pt idx="824">
                  <c:v>68.289410424896232</c:v>
                </c:pt>
                <c:pt idx="825">
                  <c:v>68.276717144959363</c:v>
                </c:pt>
                <c:pt idx="826">
                  <c:v>68.264039859396732</c:v>
                </c:pt>
                <c:pt idx="827">
                  <c:v>68.251378533261487</c:v>
                </c:pt>
                <c:pt idx="828">
                  <c:v>68.238733131718092</c:v>
                </c:pt>
                <c:pt idx="829">
                  <c:v>68.22610362004184</c:v>
                </c:pt>
                <c:pt idx="830">
                  <c:v>68.213489963618372</c:v>
                </c:pt>
                <c:pt idx="831">
                  <c:v>68.200892127943234</c:v>
                </c:pt>
                <c:pt idx="832">
                  <c:v>68.188310078621399</c:v>
                </c:pt>
                <c:pt idx="833">
                  <c:v>68.175743781366791</c:v>
                </c:pt>
                <c:pt idx="834">
                  <c:v>68.16319320200185</c:v>
                </c:pt>
                <c:pt idx="835">
                  <c:v>68.150658306457075</c:v>
                </c:pt>
                <c:pt idx="836">
                  <c:v>68.138139060770555</c:v>
                </c:pt>
                <c:pt idx="837">
                  <c:v>68.125635431087503</c:v>
                </c:pt>
                <c:pt idx="838">
                  <c:v>68.11314738365985</c:v>
                </c:pt>
                <c:pt idx="839">
                  <c:v>68.100674884845759</c:v>
                </c:pt>
                <c:pt idx="840">
                  <c:v>68.088217901109203</c:v>
                </c:pt>
                <c:pt idx="841">
                  <c:v>68.075776399019546</c:v>
                </c:pt>
                <c:pt idx="842">
                  <c:v>68.063350345250996</c:v>
                </c:pt>
                <c:pt idx="843">
                  <c:v>68.050939706582312</c:v>
                </c:pt>
                <c:pt idx="844">
                  <c:v>68.03854444989625</c:v>
                </c:pt>
                <c:pt idx="845">
                  <c:v>68.026164542179217</c:v>
                </c:pt>
                <c:pt idx="846">
                  <c:v>68.013799950520777</c:v>
                </c:pt>
                <c:pt idx="847">
                  <c:v>68.001450642113269</c:v>
                </c:pt>
                <c:pt idx="848">
                  <c:v>67.98911658425132</c:v>
                </c:pt>
                <c:pt idx="849">
                  <c:v>67.976797744331506</c:v>
                </c:pt>
                <c:pt idx="850">
                  <c:v>67.964494089851854</c:v>
                </c:pt>
                <c:pt idx="851">
                  <c:v>67.952205588411431</c:v>
                </c:pt>
                <c:pt idx="852">
                  <c:v>67.939932207709987</c:v>
                </c:pt>
                <c:pt idx="853">
                  <c:v>67.927673915547487</c:v>
                </c:pt>
                <c:pt idx="854">
                  <c:v>67.9154306798237</c:v>
                </c:pt>
                <c:pt idx="855">
                  <c:v>67.903202468537799</c:v>
                </c:pt>
                <c:pt idx="856">
                  <c:v>67.890989249787964</c:v>
                </c:pt>
                <c:pt idx="857">
                  <c:v>67.878790991770913</c:v>
                </c:pt>
                <c:pt idx="858">
                  <c:v>67.866607662781604</c:v>
                </c:pt>
                <c:pt idx="859">
                  <c:v>67.854439231212751</c:v>
                </c:pt>
                <c:pt idx="860">
                  <c:v>67.842285665554442</c:v>
                </c:pt>
                <c:pt idx="861">
                  <c:v>67.830146934393724</c:v>
                </c:pt>
                <c:pt idx="862">
                  <c:v>67.818023006414279</c:v>
                </c:pt>
                <c:pt idx="863">
                  <c:v>67.80591385039591</c:v>
                </c:pt>
                <c:pt idx="864">
                  <c:v>67.793819435214246</c:v>
                </c:pt>
                <c:pt idx="865">
                  <c:v>67.781739729840339</c:v>
                </c:pt>
                <c:pt idx="866">
                  <c:v>67.769674703340243</c:v>
                </c:pt>
                <c:pt idx="867">
                  <c:v>67.757624324874627</c:v>
                </c:pt>
                <c:pt idx="868">
                  <c:v>67.745588563698405</c:v>
                </c:pt>
                <c:pt idx="869">
                  <c:v>67.733567389160356</c:v>
                </c:pt>
                <c:pt idx="870">
                  <c:v>67.72156077070278</c:v>
                </c:pt>
                <c:pt idx="871">
                  <c:v>67.709568677861</c:v>
                </c:pt>
                <c:pt idx="872">
                  <c:v>67.697591080263152</c:v>
                </c:pt>
                <c:pt idx="873">
                  <c:v>67.685627947629655</c:v>
                </c:pt>
                <c:pt idx="874">
                  <c:v>67.673679249772917</c:v>
                </c:pt>
                <c:pt idx="875">
                  <c:v>67.661744956596976</c:v>
                </c:pt>
                <c:pt idx="876">
                  <c:v>67.64982503809712</c:v>
                </c:pt>
                <c:pt idx="877">
                  <c:v>67.637919464359456</c:v>
                </c:pt>
                <c:pt idx="878">
                  <c:v>67.62602820556063</c:v>
                </c:pt>
                <c:pt idx="879">
                  <c:v>67.614151231967412</c:v>
                </c:pt>
                <c:pt idx="880">
                  <c:v>67.602288513936372</c:v>
                </c:pt>
                <c:pt idx="881">
                  <c:v>67.590440021913494</c:v>
                </c:pt>
                <c:pt idx="882">
                  <c:v>67.578605726433793</c:v>
                </c:pt>
                <c:pt idx="883">
                  <c:v>67.566785598121029</c:v>
                </c:pt>
                <c:pt idx="884">
                  <c:v>67.554979607687272</c:v>
                </c:pt>
                <c:pt idx="885">
                  <c:v>67.54318772593264</c:v>
                </c:pt>
                <c:pt idx="886">
                  <c:v>67.531409923744832</c:v>
                </c:pt>
                <c:pt idx="887">
                  <c:v>67.51964617209893</c:v>
                </c:pt>
                <c:pt idx="888">
                  <c:v>67.507896442056847</c:v>
                </c:pt>
                <c:pt idx="889">
                  <c:v>67.49616070476722</c:v>
                </c:pt>
                <c:pt idx="890">
                  <c:v>67.484438931464865</c:v>
                </c:pt>
                <c:pt idx="891">
                  <c:v>67.472731093470543</c:v>
                </c:pt>
                <c:pt idx="892">
                  <c:v>67.461037162190593</c:v>
                </c:pt>
                <c:pt idx="893">
                  <c:v>67.449357109116605</c:v>
                </c:pt>
                <c:pt idx="894">
                  <c:v>67.437690905825008</c:v>
                </c:pt>
                <c:pt idx="895">
                  <c:v>67.426038523976871</c:v>
                </c:pt>
                <c:pt idx="896">
                  <c:v>67.414399935317476</c:v>
                </c:pt>
                <c:pt idx="897">
                  <c:v>67.402775111675936</c:v>
                </c:pt>
                <c:pt idx="898">
                  <c:v>67.391164024965008</c:v>
                </c:pt>
                <c:pt idx="899">
                  <c:v>67.379566647180681</c:v>
                </c:pt>
                <c:pt idx="900">
                  <c:v>67.36798295040181</c:v>
                </c:pt>
                <c:pt idx="901">
                  <c:v>67.356412906789885</c:v>
                </c:pt>
                <c:pt idx="902">
                  <c:v>67.344856488588619</c:v>
                </c:pt>
                <c:pt idx="903">
                  <c:v>67.333313668123679</c:v>
                </c:pt>
                <c:pt idx="904">
                  <c:v>67.321784417802363</c:v>
                </c:pt>
                <c:pt idx="905">
                  <c:v>67.310268710113235</c:v>
                </c:pt>
                <c:pt idx="906">
                  <c:v>67.298766517625879</c:v>
                </c:pt>
                <c:pt idx="907">
                  <c:v>67.28727781299051</c:v>
                </c:pt>
                <c:pt idx="908">
                  <c:v>67.275802568937706</c:v>
                </c:pt>
                <c:pt idx="909">
                  <c:v>67.264340758278067</c:v>
                </c:pt>
                <c:pt idx="910">
                  <c:v>67.252892353901956</c:v>
                </c:pt>
                <c:pt idx="911">
                  <c:v>67.24145732877912</c:v>
                </c:pt>
                <c:pt idx="912">
                  <c:v>67.230035655958403</c:v>
                </c:pt>
                <c:pt idx="913">
                  <c:v>67.218627308567491</c:v>
                </c:pt>
                <c:pt idx="914">
                  <c:v>67.207232259812514</c:v>
                </c:pt>
                <c:pt idx="915">
                  <c:v>67.195850482977818</c:v>
                </c:pt>
                <c:pt idx="916">
                  <c:v>67.18448195142561</c:v>
                </c:pt>
                <c:pt idx="917">
                  <c:v>67.173126638595733</c:v>
                </c:pt>
                <c:pt idx="918">
                  <c:v>67.161784518005277</c:v>
                </c:pt>
                <c:pt idx="919">
                  <c:v>67.1504555632483</c:v>
                </c:pt>
                <c:pt idx="920">
                  <c:v>67.139139747995614</c:v>
                </c:pt>
                <c:pt idx="921">
                  <c:v>67.127837045994369</c:v>
                </c:pt>
                <c:pt idx="922">
                  <c:v>67.116547431067858</c:v>
                </c:pt>
                <c:pt idx="923">
                  <c:v>67.105270877115146</c:v>
                </c:pt>
                <c:pt idx="924">
                  <c:v>67.094007358110815</c:v>
                </c:pt>
                <c:pt idx="925">
                  <c:v>67.082756848104736</c:v>
                </c:pt>
                <c:pt idx="926">
                  <c:v>67.071519321221643</c:v>
                </c:pt>
                <c:pt idx="927">
                  <c:v>67.060294751660948</c:v>
                </c:pt>
                <c:pt idx="928">
                  <c:v>67.049083113696469</c:v>
                </c:pt>
                <c:pt idx="929">
                  <c:v>67.037884381676037</c:v>
                </c:pt>
                <c:pt idx="930">
                  <c:v>67.026698530021349</c:v>
                </c:pt>
                <c:pt idx="931">
                  <c:v>67.015525533227589</c:v>
                </c:pt>
                <c:pt idx="932">
                  <c:v>67.00436536586318</c:v>
                </c:pt>
                <c:pt idx="933">
                  <c:v>66.993218002569506</c:v>
                </c:pt>
                <c:pt idx="934">
                  <c:v>66.982083418060625</c:v>
                </c:pt>
                <c:pt idx="935">
                  <c:v>66.970961587123043</c:v>
                </c:pt>
                <c:pt idx="936">
                  <c:v>66.959852484615311</c:v>
                </c:pt>
                <c:pt idx="937">
                  <c:v>66.948756085467949</c:v>
                </c:pt>
                <c:pt idx="938">
                  <c:v>66.937672364682982</c:v>
                </c:pt>
                <c:pt idx="939">
                  <c:v>66.926601297333775</c:v>
                </c:pt>
                <c:pt idx="940">
                  <c:v>66.91554285856472</c:v>
                </c:pt>
                <c:pt idx="941">
                  <c:v>66.904497023591034</c:v>
                </c:pt>
                <c:pt idx="942">
                  <c:v>66.893463767698393</c:v>
                </c:pt>
                <c:pt idx="943">
                  <c:v>66.882443066242729</c:v>
                </c:pt>
                <c:pt idx="944">
                  <c:v>66.87143489464998</c:v>
                </c:pt>
                <c:pt idx="945">
                  <c:v>66.860439228415757</c:v>
                </c:pt>
                <c:pt idx="946">
                  <c:v>66.849456043105164</c:v>
                </c:pt>
                <c:pt idx="947">
                  <c:v>66.838485314352468</c:v>
                </c:pt>
                <c:pt idx="948">
                  <c:v>66.827527017860888</c:v>
                </c:pt>
                <c:pt idx="949">
                  <c:v>66.816581129402323</c:v>
                </c:pt>
                <c:pt idx="950">
                  <c:v>66.805647624817084</c:v>
                </c:pt>
                <c:pt idx="951">
                  <c:v>66.794726480013594</c:v>
                </c:pt>
                <c:pt idx="952">
                  <c:v>66.78381767096829</c:v>
                </c:pt>
                <c:pt idx="953">
                  <c:v>66.772921173725152</c:v>
                </c:pt>
                <c:pt idx="954">
                  <c:v>66.762036964395634</c:v>
                </c:pt>
                <c:pt idx="955">
                  <c:v>66.751165019158321</c:v>
                </c:pt>
                <c:pt idx="956">
                  <c:v>66.740305314258677</c:v>
                </c:pt>
                <c:pt idx="957">
                  <c:v>66.72945782600884</c:v>
                </c:pt>
                <c:pt idx="958">
                  <c:v>66.718622530787343</c:v>
                </c:pt>
                <c:pt idx="959">
                  <c:v>66.70779940503887</c:v>
                </c:pt>
                <c:pt idx="960">
                  <c:v>66.696988425274043</c:v>
                </c:pt>
                <c:pt idx="961">
                  <c:v>66.686189568069096</c:v>
                </c:pt>
                <c:pt idx="962">
                  <c:v>66.675402810065762</c:v>
                </c:pt>
                <c:pt idx="963">
                  <c:v>66.6646281279709</c:v>
                </c:pt>
                <c:pt idx="964">
                  <c:v>66.653865498556314</c:v>
                </c:pt>
                <c:pt idx="965">
                  <c:v>66.643114898658524</c:v>
                </c:pt>
                <c:pt idx="966">
                  <c:v>66.632376305178525</c:v>
                </c:pt>
                <c:pt idx="967">
                  <c:v>66.62164969508153</c:v>
                </c:pt>
                <c:pt idx="968">
                  <c:v>66.610935045396701</c:v>
                </c:pt>
                <c:pt idx="969">
                  <c:v>66.600232333217008</c:v>
                </c:pt>
                <c:pt idx="970">
                  <c:v>66.589541535698899</c:v>
                </c:pt>
                <c:pt idx="971">
                  <c:v>66.578862630062133</c:v>
                </c:pt>
                <c:pt idx="972">
                  <c:v>66.568195593589536</c:v>
                </c:pt>
                <c:pt idx="973">
                  <c:v>66.557540403626717</c:v>
                </c:pt>
                <c:pt idx="974">
                  <c:v>66.546897037581886</c:v>
                </c:pt>
                <c:pt idx="975">
                  <c:v>66.536265472925649</c:v>
                </c:pt>
                <c:pt idx="976">
                  <c:v>66.525645687190718</c:v>
                </c:pt>
                <c:pt idx="977">
                  <c:v>66.515037657971703</c:v>
                </c:pt>
                <c:pt idx="978">
                  <c:v>66.50444136292495</c:v>
                </c:pt>
                <c:pt idx="979">
                  <c:v>66.493856779768208</c:v>
                </c:pt>
                <c:pt idx="980">
                  <c:v>66.483283886280489</c:v>
                </c:pt>
                <c:pt idx="981">
                  <c:v>66.472722660301798</c:v>
                </c:pt>
                <c:pt idx="982">
                  <c:v>66.462173079732963</c:v>
                </c:pt>
                <c:pt idx="983">
                  <c:v>66.451635122535336</c:v>
                </c:pt>
                <c:pt idx="984">
                  <c:v>66.44110876673065</c:v>
                </c:pt>
                <c:pt idx="985">
                  <c:v>66.43059399040078</c:v>
                </c:pt>
                <c:pt idx="986">
                  <c:v>66.420090771687484</c:v>
                </c:pt>
                <c:pt idx="987">
                  <c:v>66.409599088792191</c:v>
                </c:pt>
                <c:pt idx="988">
                  <c:v>66.399118919975905</c:v>
                </c:pt>
                <c:pt idx="989">
                  <c:v>66.388650243558828</c:v>
                </c:pt>
                <c:pt idx="990">
                  <c:v>66.378193037920198</c:v>
                </c:pt>
                <c:pt idx="991">
                  <c:v>66.367747281498126</c:v>
                </c:pt>
                <c:pt idx="992">
                  <c:v>66.357312952789357</c:v>
                </c:pt>
                <c:pt idx="993">
                  <c:v>66.34689003034903</c:v>
                </c:pt>
                <c:pt idx="994">
                  <c:v>66.336478492790505</c:v>
                </c:pt>
                <c:pt idx="995">
                  <c:v>66.326078318785136</c:v>
                </c:pt>
                <c:pt idx="996">
                  <c:v>66.315689487062059</c:v>
                </c:pt>
                <c:pt idx="997">
                  <c:v>66.305311976407978</c:v>
                </c:pt>
                <c:pt idx="998">
                  <c:v>66.294945765667052</c:v>
                </c:pt>
                <c:pt idx="999">
                  <c:v>66.284590833740481</c:v>
                </c:pt>
                <c:pt idx="1000">
                  <c:v>66.274247159586551</c:v>
                </c:pt>
                <c:pt idx="1001">
                  <c:v>66.26391472222025</c:v>
                </c:pt>
                <c:pt idx="1002">
                  <c:v>66.253593500713123</c:v>
                </c:pt>
                <c:pt idx="1003">
                  <c:v>66.243283474193106</c:v>
                </c:pt>
                <c:pt idx="1004">
                  <c:v>66.232984621844253</c:v>
                </c:pt>
                <c:pt idx="1005">
                  <c:v>66.222696922906636</c:v>
                </c:pt>
                <c:pt idx="1006">
                  <c:v>66.212420356676034</c:v>
                </c:pt>
                <c:pt idx="1007">
                  <c:v>66.202154902503779</c:v>
                </c:pt>
                <c:pt idx="1008">
                  <c:v>66.19190053979662</c:v>
                </c:pt>
                <c:pt idx="1009">
                  <c:v>66.181657248016421</c:v>
                </c:pt>
                <c:pt idx="1010">
                  <c:v>66.171425006680067</c:v>
                </c:pt>
                <c:pt idx="1011">
                  <c:v>66.161203795359171</c:v>
                </c:pt>
                <c:pt idx="1012">
                  <c:v>66.150993593679971</c:v>
                </c:pt>
                <c:pt idx="1013">
                  <c:v>66.140794381323047</c:v>
                </c:pt>
                <c:pt idx="1014">
                  <c:v>66.130606138023253</c:v>
                </c:pt>
                <c:pt idx="1015">
                  <c:v>66.120428843569385</c:v>
                </c:pt>
                <c:pt idx="1016">
                  <c:v>66.110262477804071</c:v>
                </c:pt>
                <c:pt idx="1017">
                  <c:v>66.100107020623582</c:v>
                </c:pt>
                <c:pt idx="1018">
                  <c:v>66.089962451977613</c:v>
                </c:pt>
                <c:pt idx="1019">
                  <c:v>66.079828751869144</c:v>
                </c:pt>
                <c:pt idx="1020">
                  <c:v>66.069705900354165</c:v>
                </c:pt>
                <c:pt idx="1021">
                  <c:v>66.059593877541587</c:v>
                </c:pt>
                <c:pt idx="1022">
                  <c:v>66.049492663592986</c:v>
                </c:pt>
                <c:pt idx="1023">
                  <c:v>66.039402238722488</c:v>
                </c:pt>
                <c:pt idx="1024">
                  <c:v>66.029322583196489</c:v>
                </c:pt>
                <c:pt idx="1025">
                  <c:v>66.019253677333552</c:v>
                </c:pt>
                <c:pt idx="1026">
                  <c:v>66.009195501504237</c:v>
                </c:pt>
                <c:pt idx="1027">
                  <c:v>65.999148036130819</c:v>
                </c:pt>
                <c:pt idx="1028">
                  <c:v>65.989111261687214</c:v>
                </c:pt>
                <c:pt idx="1029">
                  <c:v>65.979085158698709</c:v>
                </c:pt>
                <c:pt idx="1030">
                  <c:v>65.969069707741909</c:v>
                </c:pt>
                <c:pt idx="1031">
                  <c:v>65.959064889444392</c:v>
                </c:pt>
                <c:pt idx="1032">
                  <c:v>65.949070684484695</c:v>
                </c:pt>
                <c:pt idx="1033">
                  <c:v>65.93908707359202</c:v>
                </c:pt>
                <c:pt idx="1034">
                  <c:v>65.929114037546071</c:v>
                </c:pt>
                <c:pt idx="1035">
                  <c:v>65.919151557177003</c:v>
                </c:pt>
                <c:pt idx="1036">
                  <c:v>65.909199613365061</c:v>
                </c:pt>
                <c:pt idx="1037">
                  <c:v>65.899258187040544</c:v>
                </c:pt>
                <c:pt idx="1038">
                  <c:v>65.889327259183545</c:v>
                </c:pt>
                <c:pt idx="1039">
                  <c:v>65.879406810823895</c:v>
                </c:pt>
                <c:pt idx="1040">
                  <c:v>65.869496823040848</c:v>
                </c:pt>
                <c:pt idx="1041">
                  <c:v>65.859597276963001</c:v>
                </c:pt>
                <c:pt idx="1042">
                  <c:v>65.849708153768091</c:v>
                </c:pt>
                <c:pt idx="1043">
                  <c:v>65.839829434682883</c:v>
                </c:pt>
                <c:pt idx="1044">
                  <c:v>65.829961100982885</c:v>
                </c:pt>
                <c:pt idx="1045">
                  <c:v>65.820103133992319</c:v>
                </c:pt>
                <c:pt idx="1046">
                  <c:v>65.810255515083824</c:v>
                </c:pt>
                <c:pt idx="1047">
                  <c:v>65.800418225678413</c:v>
                </c:pt>
                <c:pt idx="1048">
                  <c:v>65.790591247245203</c:v>
                </c:pt>
                <c:pt idx="1049">
                  <c:v>65.780774561301314</c:v>
                </c:pt>
                <c:pt idx="1050">
                  <c:v>65.770968149411658</c:v>
                </c:pt>
                <c:pt idx="1051">
                  <c:v>65.761171993188839</c:v>
                </c:pt>
                <c:pt idx="1052">
                  <c:v>65.751386074292924</c:v>
                </c:pt>
                <c:pt idx="1053">
                  <c:v>65.741610374431332</c:v>
                </c:pt>
                <c:pt idx="1054">
                  <c:v>65.731844875358632</c:v>
                </c:pt>
                <c:pt idx="1055">
                  <c:v>65.722089558876419</c:v>
                </c:pt>
                <c:pt idx="1056">
                  <c:v>65.712344406833111</c:v>
                </c:pt>
                <c:pt idx="1057">
                  <c:v>65.702609401123837</c:v>
                </c:pt>
                <c:pt idx="1058">
                  <c:v>65.692884523690253</c:v>
                </c:pt>
                <c:pt idx="1059">
                  <c:v>65.683169756520385</c:v>
                </c:pt>
                <c:pt idx="1060">
                  <c:v>65.673465081648487</c:v>
                </c:pt>
                <c:pt idx="1061">
                  <c:v>65.663770481154813</c:v>
                </c:pt>
                <c:pt idx="1062">
                  <c:v>65.654085937165604</c:v>
                </c:pt>
                <c:pt idx="1063">
                  <c:v>65.644411431852802</c:v>
                </c:pt>
                <c:pt idx="1064">
                  <c:v>65.634746947433925</c:v>
                </c:pt>
                <c:pt idx="1065">
                  <c:v>65.625092466171978</c:v>
                </c:pt>
                <c:pt idx="1066">
                  <c:v>65.615447970375214</c:v>
                </c:pt>
                <c:pt idx="1067">
                  <c:v>65.60581344239705</c:v>
                </c:pt>
                <c:pt idx="1068">
                  <c:v>65.596188864635849</c:v>
                </c:pt>
                <c:pt idx="1069">
                  <c:v>65.586574219534796</c:v>
                </c:pt>
                <c:pt idx="1070">
                  <c:v>65.576969489581813</c:v>
                </c:pt>
                <c:pt idx="1071">
                  <c:v>65.567374657309301</c:v>
                </c:pt>
                <c:pt idx="1072">
                  <c:v>65.55778970529407</c:v>
                </c:pt>
                <c:pt idx="1073">
                  <c:v>65.548214616157125</c:v>
                </c:pt>
                <c:pt idx="1074">
                  <c:v>65.538649372563583</c:v>
                </c:pt>
                <c:pt idx="1075">
                  <c:v>65.529093957222472</c:v>
                </c:pt>
                <c:pt idx="1076">
                  <c:v>65.519548352886616</c:v>
                </c:pt>
                <c:pt idx="1077">
                  <c:v>65.510012542352513</c:v>
                </c:pt>
                <c:pt idx="1078">
                  <c:v>65.500486508460099</c:v>
                </c:pt>
                <c:pt idx="1079">
                  <c:v>65.4909702340927</c:v>
                </c:pt>
                <c:pt idx="1080">
                  <c:v>65.481463702176825</c:v>
                </c:pt>
                <c:pt idx="1081">
                  <c:v>65.471966895682073</c:v>
                </c:pt>
                <c:pt idx="1082">
                  <c:v>65.462479797620944</c:v>
                </c:pt>
                <c:pt idx="1083">
                  <c:v>65.453002391048685</c:v>
                </c:pt>
                <c:pt idx="1084">
                  <c:v>65.443534659063232</c:v>
                </c:pt>
                <c:pt idx="1085">
                  <c:v>65.434076584804956</c:v>
                </c:pt>
                <c:pt idx="1086">
                  <c:v>65.424628151456631</c:v>
                </c:pt>
                <c:pt idx="1087">
                  <c:v>65.415189342243224</c:v>
                </c:pt>
                <c:pt idx="1088">
                  <c:v>65.405760140431738</c:v>
                </c:pt>
                <c:pt idx="1089">
                  <c:v>65.396340529331155</c:v>
                </c:pt>
                <c:pt idx="1090">
                  <c:v>65.386930492292237</c:v>
                </c:pt>
                <c:pt idx="1091">
                  <c:v>65.377530012707354</c:v>
                </c:pt>
                <c:pt idx="1092">
                  <c:v>65.368139074010486</c:v>
                </c:pt>
                <c:pt idx="1093">
                  <c:v>65.358757659676911</c:v>
                </c:pt>
                <c:pt idx="1094">
                  <c:v>65.349385753223174</c:v>
                </c:pt>
                <c:pt idx="1095">
                  <c:v>65.340023338206947</c:v>
                </c:pt>
                <c:pt idx="1096">
                  <c:v>65.330670398226843</c:v>
                </c:pt>
                <c:pt idx="1097">
                  <c:v>65.321326916922345</c:v>
                </c:pt>
                <c:pt idx="1098">
                  <c:v>65.311992877973637</c:v>
                </c:pt>
                <c:pt idx="1099">
                  <c:v>65.30266826510146</c:v>
                </c:pt>
                <c:pt idx="1100">
                  <c:v>65.293353062066956</c:v>
                </c:pt>
                <c:pt idx="1101">
                  <c:v>65.284047252671655</c:v>
                </c:pt>
                <c:pt idx="1102">
                  <c:v>65.274750820757177</c:v>
                </c:pt>
                <c:pt idx="1103">
                  <c:v>65.265463750205242</c:v>
                </c:pt>
                <c:pt idx="1104">
                  <c:v>65.256186024937449</c:v>
                </c:pt>
                <c:pt idx="1105">
                  <c:v>65.246917628915213</c:v>
                </c:pt>
                <c:pt idx="1106">
                  <c:v>65.237658546139528</c:v>
                </c:pt>
                <c:pt idx="1107">
                  <c:v>65.228408760650979</c:v>
                </c:pt>
                <c:pt idx="1108">
                  <c:v>65.219168256529514</c:v>
                </c:pt>
                <c:pt idx="1109">
                  <c:v>65.209937017894347</c:v>
                </c:pt>
                <c:pt idx="1110">
                  <c:v>65.200715028903829</c:v>
                </c:pt>
                <c:pt idx="1111">
                  <c:v>65.191502273755319</c:v>
                </c:pt>
                <c:pt idx="1112">
                  <c:v>65.182298736685055</c:v>
                </c:pt>
                <c:pt idx="1113">
                  <c:v>65.173104401968061</c:v>
                </c:pt>
                <c:pt idx="1114">
                  <c:v>65.163919253917925</c:v>
                </c:pt>
                <c:pt idx="1115">
                  <c:v>65.154743276886805</c:v>
                </c:pt>
                <c:pt idx="1116">
                  <c:v>65.145576455265214</c:v>
                </c:pt>
                <c:pt idx="1117">
                  <c:v>65.136418773481921</c:v>
                </c:pt>
                <c:pt idx="1118">
                  <c:v>65.127270216003822</c:v>
                </c:pt>
                <c:pt idx="1119">
                  <c:v>65.118130767335842</c:v>
                </c:pt>
                <c:pt idx="1120">
                  <c:v>65.109000412020777</c:v>
                </c:pt>
                <c:pt idx="1121">
                  <c:v>65.099879134639181</c:v>
                </c:pt>
                <c:pt idx="1122">
                  <c:v>65.090766919809269</c:v>
                </c:pt>
                <c:pt idx="1123">
                  <c:v>65.081663752186785</c:v>
                </c:pt>
                <c:pt idx="1124">
                  <c:v>65.072569616464847</c:v>
                </c:pt>
                <c:pt idx="1125">
                  <c:v>65.06348449737385</c:v>
                </c:pt>
                <c:pt idx="1126">
                  <c:v>65.054408379681405</c:v>
                </c:pt>
                <c:pt idx="1127">
                  <c:v>65.045341248192102</c:v>
                </c:pt>
                <c:pt idx="1128">
                  <c:v>65.036283087747506</c:v>
                </c:pt>
                <c:pt idx="1129">
                  <c:v>65.027233883225932</c:v>
                </c:pt>
                <c:pt idx="1130">
                  <c:v>65.018193619542416</c:v>
                </c:pt>
                <c:pt idx="1131">
                  <c:v>65.009162281648585</c:v>
                </c:pt>
                <c:pt idx="1132">
                  <c:v>65.000139854532478</c:v>
                </c:pt>
                <c:pt idx="1133">
                  <c:v>64.991126323218481</c:v>
                </c:pt>
                <c:pt idx="1134">
                  <c:v>64.982121672767192</c:v>
                </c:pt>
                <c:pt idx="1135">
                  <c:v>64.973125888275376</c:v>
                </c:pt>
                <c:pt idx="1136">
                  <c:v>64.964138954875708</c:v>
                </c:pt>
                <c:pt idx="1137">
                  <c:v>64.955160857736786</c:v>
                </c:pt>
                <c:pt idx="1138">
                  <c:v>64.946191582062937</c:v>
                </c:pt>
                <c:pt idx="1139">
                  <c:v>64.937231113094171</c:v>
                </c:pt>
                <c:pt idx="1140">
                  <c:v>64.92827943610601</c:v>
                </c:pt>
                <c:pt idx="1141">
                  <c:v>64.919336536409418</c:v>
                </c:pt>
                <c:pt idx="1142">
                  <c:v>64.91040239935063</c:v>
                </c:pt>
                <c:pt idx="1143">
                  <c:v>64.901477010311112</c:v>
                </c:pt>
                <c:pt idx="1144">
                  <c:v>64.892560354707427</c:v>
                </c:pt>
                <c:pt idx="1145">
                  <c:v>64.883652417991073</c:v>
                </c:pt>
                <c:pt idx="1146">
                  <c:v>64.874753185648444</c:v>
                </c:pt>
                <c:pt idx="1147">
                  <c:v>64.8658626432007</c:v>
                </c:pt>
                <c:pt idx="1148">
                  <c:v>64.856980776203585</c:v>
                </c:pt>
                <c:pt idx="1149">
                  <c:v>64.84810757024745</c:v>
                </c:pt>
                <c:pt idx="1150">
                  <c:v>64.839243010957034</c:v>
                </c:pt>
                <c:pt idx="1151">
                  <c:v>64.830387083991397</c:v>
                </c:pt>
                <c:pt idx="1152">
                  <c:v>64.821539775043817</c:v>
                </c:pt>
                <c:pt idx="1153">
                  <c:v>64.812701069841694</c:v>
                </c:pt>
                <c:pt idx="1154">
                  <c:v>64.80387095414639</c:v>
                </c:pt>
                <c:pt idx="1155">
                  <c:v>64.795049413753176</c:v>
                </c:pt>
                <c:pt idx="1156">
                  <c:v>64.786236434491101</c:v>
                </c:pt>
                <c:pt idx="1157">
                  <c:v>64.777432002222881</c:v>
                </c:pt>
                <c:pt idx="1158">
                  <c:v>64.768636102844823</c:v>
                </c:pt>
                <c:pt idx="1159">
                  <c:v>64.759848722286705</c:v>
                </c:pt>
                <c:pt idx="1160">
                  <c:v>64.751069846511655</c:v>
                </c:pt>
                <c:pt idx="1161">
                  <c:v>64.742299461516012</c:v>
                </c:pt>
                <c:pt idx="1162">
                  <c:v>64.73353755332937</c:v>
                </c:pt>
                <c:pt idx="1163">
                  <c:v>64.724784108014319</c:v>
                </c:pt>
                <c:pt idx="1164">
                  <c:v>64.716039111666362</c:v>
                </c:pt>
                <c:pt idx="1165">
                  <c:v>64.707302550413914</c:v>
                </c:pt>
                <c:pt idx="1166">
                  <c:v>64.698574410418075</c:v>
                </c:pt>
                <c:pt idx="1167">
                  <c:v>64.689854677872646</c:v>
                </c:pt>
                <c:pt idx="1168">
                  <c:v>64.68114333900391</c:v>
                </c:pt>
                <c:pt idx="1169">
                  <c:v>64.672440380070626</c:v>
                </c:pt>
                <c:pt idx="1170">
                  <c:v>64.663745787363894</c:v>
                </c:pt>
                <c:pt idx="1171">
                  <c:v>64.655059547207003</c:v>
                </c:pt>
                <c:pt idx="1172">
                  <c:v>64.646381645955429</c:v>
                </c:pt>
                <c:pt idx="1173">
                  <c:v>64.637712069996681</c:v>
                </c:pt>
                <c:pt idx="1174">
                  <c:v>64.629050805750211</c:v>
                </c:pt>
                <c:pt idx="1175">
                  <c:v>64.620397839667262</c:v>
                </c:pt>
                <c:pt idx="1176">
                  <c:v>64.611753158230883</c:v>
                </c:pt>
                <c:pt idx="1177">
                  <c:v>64.603116747955738</c:v>
                </c:pt>
                <c:pt idx="1178">
                  <c:v>64.594488595388057</c:v>
                </c:pt>
                <c:pt idx="1179">
                  <c:v>64.585868687105489</c:v>
                </c:pt>
                <c:pt idx="1180">
                  <c:v>64.577257009717044</c:v>
                </c:pt>
                <c:pt idx="1181">
                  <c:v>64.568653549863001</c:v>
                </c:pt>
                <c:pt idx="1182">
                  <c:v>64.560058294214812</c:v>
                </c:pt>
                <c:pt idx="1183">
                  <c:v>64.55147122947497</c:v>
                </c:pt>
                <c:pt idx="1184">
                  <c:v>64.542892342376945</c:v>
                </c:pt>
                <c:pt idx="1185">
                  <c:v>64.534321619685088</c:v>
                </c:pt>
                <c:pt idx="1186">
                  <c:v>64.525759048194516</c:v>
                </c:pt>
                <c:pt idx="1187">
                  <c:v>64.517204614731028</c:v>
                </c:pt>
                <c:pt idx="1188">
                  <c:v>64.508658306151048</c:v>
                </c:pt>
                <c:pt idx="1189">
                  <c:v>64.500120109341481</c:v>
                </c:pt>
                <c:pt idx="1190">
                  <c:v>64.491590011219614</c:v>
                </c:pt>
                <c:pt idx="1191">
                  <c:v>64.483067998733077</c:v>
                </c:pt>
                <c:pt idx="1192">
                  <c:v>64.474554058859695</c:v>
                </c:pt>
                <c:pt idx="1193">
                  <c:v>64.466048178607451</c:v>
                </c:pt>
                <c:pt idx="1194">
                  <c:v>64.457550345014354</c:v>
                </c:pt>
                <c:pt idx="1195">
                  <c:v>64.449060545148342</c:v>
                </c:pt>
                <c:pt idx="1196">
                  <c:v>64.440578766107208</c:v>
                </c:pt>
                <c:pt idx="1197">
                  <c:v>64.432104995018534</c:v>
                </c:pt>
                <c:pt idx="1198">
                  <c:v>64.423639219039529</c:v>
                </c:pt>
                <c:pt idx="1199">
                  <c:v>64.415181425357048</c:v>
                </c:pt>
                <c:pt idx="1200">
                  <c:v>64.406731601187388</c:v>
                </c:pt>
                <c:pt idx="1201">
                  <c:v>64.398289733776267</c:v>
                </c:pt>
                <c:pt idx="1202">
                  <c:v>64.3898558103987</c:v>
                </c:pt>
                <c:pt idx="1203">
                  <c:v>64.381429818358967</c:v>
                </c:pt>
                <c:pt idx="1204">
                  <c:v>64.373011744990436</c:v>
                </c:pt>
                <c:pt idx="1205">
                  <c:v>64.364601577655577</c:v>
                </c:pt>
                <c:pt idx="1206">
                  <c:v>64.356199303745797</c:v>
                </c:pt>
                <c:pt idx="1207">
                  <c:v>64.347804910681333</c:v>
                </c:pt>
                <c:pt idx="1208">
                  <c:v>64.339418385911301</c:v>
                </c:pt>
                <c:pt idx="1209">
                  <c:v>64.331039716913438</c:v>
                </c:pt>
                <c:pt idx="1210">
                  <c:v>64.322668891194127</c:v>
                </c:pt>
                <c:pt idx="1211">
                  <c:v>64.314305896288317</c:v>
                </c:pt>
                <c:pt idx="1212">
                  <c:v>64.305950719759323</c:v>
                </c:pt>
                <c:pt idx="1213">
                  <c:v>64.297603349198852</c:v>
                </c:pt>
                <c:pt idx="1214">
                  <c:v>64.289263772226903</c:v>
                </c:pt>
                <c:pt idx="1215">
                  <c:v>64.280931976491644</c:v>
                </c:pt>
                <c:pt idx="1216">
                  <c:v>64.27260794966935</c:v>
                </c:pt>
                <c:pt idx="1217">
                  <c:v>64.264291679464321</c:v>
                </c:pt>
                <c:pt idx="1218">
                  <c:v>64.255983153608753</c:v>
                </c:pt>
                <c:pt idx="1219">
                  <c:v>64.247682359862765</c:v>
                </c:pt>
                <c:pt idx="1220">
                  <c:v>64.239389286014173</c:v>
                </c:pt>
                <c:pt idx="1221">
                  <c:v>64.231103919878521</c:v>
                </c:pt>
                <c:pt idx="1222">
                  <c:v>64.222826249298947</c:v>
                </c:pt>
                <c:pt idx="1223">
                  <c:v>64.214556262146104</c:v>
                </c:pt>
                <c:pt idx="1224">
                  <c:v>64.206293946318084</c:v>
                </c:pt>
                <c:pt idx="1225">
                  <c:v>64.198039289740336</c:v>
                </c:pt>
                <c:pt idx="1226">
                  <c:v>64.189792280365594</c:v>
                </c:pt>
                <c:pt idx="1227">
                  <c:v>64.181552906173778</c:v>
                </c:pt>
                <c:pt idx="1228">
                  <c:v>64.173321155171919</c:v>
                </c:pt>
                <c:pt idx="1229">
                  <c:v>64.165097015394096</c:v>
                </c:pt>
                <c:pt idx="1230">
                  <c:v>64.156880474901328</c:v>
                </c:pt>
                <c:pt idx="1231">
                  <c:v>64.148671521781495</c:v>
                </c:pt>
                <c:pt idx="1232">
                  <c:v>64.140470144149319</c:v>
                </c:pt>
                <c:pt idx="1233">
                  <c:v>64.132276330146183</c:v>
                </c:pt>
                <c:pt idx="1234">
                  <c:v>64.124090067940131</c:v>
                </c:pt>
                <c:pt idx="1235">
                  <c:v>64.115911345725749</c:v>
                </c:pt>
                <c:pt idx="1236">
                  <c:v>64.10774015172413</c:v>
                </c:pt>
                <c:pt idx="1237">
                  <c:v>64.099576474182754</c:v>
                </c:pt>
                <c:pt idx="1238">
                  <c:v>64.091420301375393</c:v>
                </c:pt>
                <c:pt idx="1239">
                  <c:v>64.083271621602108</c:v>
                </c:pt>
                <c:pt idx="1240">
                  <c:v>64.075130423189123</c:v>
                </c:pt>
                <c:pt idx="1241">
                  <c:v>64.066996694488722</c:v>
                </c:pt>
                <c:pt idx="1242">
                  <c:v>64.058870423879213</c:v>
                </c:pt>
                <c:pt idx="1243">
                  <c:v>64.05075159976488</c:v>
                </c:pt>
                <c:pt idx="1244">
                  <c:v>64.042640210575826</c:v>
                </c:pt>
                <c:pt idx="1245">
                  <c:v>64.034536244767935</c:v>
                </c:pt>
                <c:pt idx="1246">
                  <c:v>64.026439690822841</c:v>
                </c:pt>
                <c:pt idx="1247">
                  <c:v>64.018350537247784</c:v>
                </c:pt>
                <c:pt idx="1248">
                  <c:v>64.010268772575586</c:v>
                </c:pt>
                <c:pt idx="1249">
                  <c:v>64.002194385364504</c:v>
                </c:pt>
                <c:pt idx="1250">
                  <c:v>63.994127364198278</c:v>
                </c:pt>
                <c:pt idx="1251">
                  <c:v>63.986067697685925</c:v>
                </c:pt>
                <c:pt idx="1252">
                  <c:v>63.978015374461762</c:v>
                </c:pt>
                <c:pt idx="1253">
                  <c:v>63.969970383185277</c:v>
                </c:pt>
                <c:pt idx="1254">
                  <c:v>63.961932712541071</c:v>
                </c:pt>
                <c:pt idx="1255">
                  <c:v>63.953902351238789</c:v>
                </c:pt>
                <c:pt idx="1256">
                  <c:v>63.945879288013067</c:v>
                </c:pt>
                <c:pt idx="1257">
                  <c:v>63.937863511623405</c:v>
                </c:pt>
                <c:pt idx="1258">
                  <c:v>63.929855010854155</c:v>
                </c:pt>
                <c:pt idx="1259">
                  <c:v>63.92185377451441</c:v>
                </c:pt>
                <c:pt idx="1260">
                  <c:v>63.913859791437929</c:v>
                </c:pt>
                <c:pt idx="1261">
                  <c:v>63.905873050483109</c:v>
                </c:pt>
                <c:pt idx="1262">
                  <c:v>63.897893540532877</c:v>
                </c:pt>
                <c:pt idx="1263">
                  <c:v>63.889921250494616</c:v>
                </c:pt>
                <c:pt idx="1264">
                  <c:v>63.881956169300096</c:v>
                </c:pt>
                <c:pt idx="1265">
                  <c:v>63.873998285905451</c:v>
                </c:pt>
                <c:pt idx="1266">
                  <c:v>63.866047589291021</c:v>
                </c:pt>
                <c:pt idx="1267">
                  <c:v>63.858104068461373</c:v>
                </c:pt>
                <c:pt idx="1268">
                  <c:v>63.850167712445177</c:v>
                </c:pt>
                <c:pt idx="1269">
                  <c:v>63.842238510295132</c:v>
                </c:pt>
                <c:pt idx="1270">
                  <c:v>63.834316451087936</c:v>
                </c:pt>
                <c:pt idx="1271">
                  <c:v>63.826401523924183</c:v>
                </c:pt>
                <c:pt idx="1272">
                  <c:v>63.818493717928312</c:v>
                </c:pt>
                <c:pt idx="1273">
                  <c:v>63.810593022248526</c:v>
                </c:pt>
                <c:pt idx="1274">
                  <c:v>63.802699426056734</c:v>
                </c:pt>
                <c:pt idx="1275">
                  <c:v>63.794812918548473</c:v>
                </c:pt>
                <c:pt idx="1276">
                  <c:v>63.786933488942864</c:v>
                </c:pt>
                <c:pt idx="1277">
                  <c:v>63.77906112648251</c:v>
                </c:pt>
                <c:pt idx="1278">
                  <c:v>63.771195820433455</c:v>
                </c:pt>
                <c:pt idx="1279">
                  <c:v>63.763337560085091</c:v>
                </c:pt>
                <c:pt idx="1280">
                  <c:v>63.755486334750131</c:v>
                </c:pt>
                <c:pt idx="1281">
                  <c:v>63.747642133764501</c:v>
                </c:pt>
                <c:pt idx="1282">
                  <c:v>63.739804946487297</c:v>
                </c:pt>
                <c:pt idx="1283">
                  <c:v>63.731974762300723</c:v>
                </c:pt>
                <c:pt idx="1284">
                  <c:v>63.724151570610005</c:v>
                </c:pt>
                <c:pt idx="1285">
                  <c:v>63.716335360843331</c:v>
                </c:pt>
                <c:pt idx="1286">
                  <c:v>63.708526122451808</c:v>
                </c:pt>
                <c:pt idx="1287">
                  <c:v>63.700723844909369</c:v>
                </c:pt>
                <c:pt idx="1288">
                  <c:v>63.692928517712716</c:v>
                </c:pt>
                <c:pt idx="1289">
                  <c:v>63.685140130381257</c:v>
                </c:pt>
                <c:pt idx="1290">
                  <c:v>63.677358672457061</c:v>
                </c:pt>
                <c:pt idx="1291">
                  <c:v>63.669584133504742</c:v>
                </c:pt>
                <c:pt idx="1292">
                  <c:v>63.661816503111467</c:v>
                </c:pt>
                <c:pt idx="1293">
                  <c:v>63.654055770886814</c:v>
                </c:pt>
                <c:pt idx="1294">
                  <c:v>63.646301926462776</c:v>
                </c:pt>
                <c:pt idx="1295">
                  <c:v>63.638554959493661</c:v>
                </c:pt>
                <c:pt idx="1296">
                  <c:v>63.630814859656027</c:v>
                </c:pt>
                <c:pt idx="1297">
                  <c:v>63.623081616648648</c:v>
                </c:pt>
                <c:pt idx="1298">
                  <c:v>63.61535522019242</c:v>
                </c:pt>
                <c:pt idx="1299">
                  <c:v>63.607635660030311</c:v>
                </c:pt>
                <c:pt idx="1300">
                  <c:v>63.599922925927302</c:v>
                </c:pt>
                <c:pt idx="1301">
                  <c:v>63.592217007670321</c:v>
                </c:pt>
                <c:pt idx="1302">
                  <c:v>63.584517895068181</c:v>
                </c:pt>
                <c:pt idx="1303">
                  <c:v>63.576825577951524</c:v>
                </c:pt>
                <c:pt idx="1304">
                  <c:v>63.569140046172748</c:v>
                </c:pt>
                <c:pt idx="1305">
                  <c:v>63.561461289605958</c:v>
                </c:pt>
                <c:pt idx="1306">
                  <c:v>63.553789298146903</c:v>
                </c:pt>
                <c:pt idx="1307">
                  <c:v>63.546124061712895</c:v>
                </c:pt>
                <c:pt idx="1308">
                  <c:v>63.538465570242792</c:v>
                </c:pt>
                <c:pt idx="1309">
                  <c:v>63.530813813696895</c:v>
                </c:pt>
                <c:pt idx="1310">
                  <c:v>63.523168782056885</c:v>
                </c:pt>
                <c:pt idx="1311">
                  <c:v>63.515530465325831</c:v>
                </c:pt>
                <c:pt idx="1312">
                  <c:v>63.50789885352804</c:v>
                </c:pt>
                <c:pt idx="1313">
                  <c:v>63.500273936709057</c:v>
                </c:pt>
                <c:pt idx="1314">
                  <c:v>63.492655704935579</c:v>
                </c:pt>
                <c:pt idx="1315">
                  <c:v>63.485044148295415</c:v>
                </c:pt>
                <c:pt idx="1316">
                  <c:v>63.477439256897405</c:v>
                </c:pt>
                <c:pt idx="1317">
                  <c:v>63.469841020871392</c:v>
                </c:pt>
                <c:pt idx="1318">
                  <c:v>63.462249430368118</c:v>
                </c:pt>
                <c:pt idx="1319">
                  <c:v>63.45466447555922</c:v>
                </c:pt>
                <c:pt idx="1320">
                  <c:v>63.447086146637126</c:v>
                </c:pt>
                <c:pt idx="1321">
                  <c:v>63.43951443381502</c:v>
                </c:pt>
                <c:pt idx="1322">
                  <c:v>63.431949327326777</c:v>
                </c:pt>
                <c:pt idx="1323">
                  <c:v>63.424390817426918</c:v>
                </c:pt>
                <c:pt idx="1324">
                  <c:v>63.416838894390544</c:v>
                </c:pt>
                <c:pt idx="1325">
                  <c:v>63.409293548513254</c:v>
                </c:pt>
                <c:pt idx="1326">
                  <c:v>63.401754770111154</c:v>
                </c:pt>
                <c:pt idx="1327">
                  <c:v>63.394222549520713</c:v>
                </c:pt>
                <c:pt idx="1328">
                  <c:v>63.386696877098792</c:v>
                </c:pt>
                <c:pt idx="1329">
                  <c:v>63.379177743222513</c:v>
                </c:pt>
                <c:pt idx="1330">
                  <c:v>63.371665138289274</c:v>
                </c:pt>
                <c:pt idx="1331">
                  <c:v>63.364159052716623</c:v>
                </c:pt>
                <c:pt idx="1332">
                  <c:v>63.356659476942262</c:v>
                </c:pt>
                <c:pt idx="1333">
                  <c:v>63.349166401423943</c:v>
                </c:pt>
                <c:pt idx="1334">
                  <c:v>63.341679816639463</c:v>
                </c:pt>
                <c:pt idx="1335">
                  <c:v>63.334199713086555</c:v>
                </c:pt>
                <c:pt idx="1336">
                  <c:v>63.326726081282885</c:v>
                </c:pt>
                <c:pt idx="1337">
                  <c:v>63.319258911765935</c:v>
                </c:pt>
                <c:pt idx="1338">
                  <c:v>63.311798195093026</c:v>
                </c:pt>
                <c:pt idx="1339">
                  <c:v>63.304343921841195</c:v>
                </c:pt>
                <c:pt idx="1340">
                  <c:v>63.296896082607191</c:v>
                </c:pt>
                <c:pt idx="1341">
                  <c:v>63.289454668007366</c:v>
                </c:pt>
                <c:pt idx="1342">
                  <c:v>63.282019668677684</c:v>
                </c:pt>
                <c:pt idx="1343">
                  <c:v>63.274591075273634</c:v>
                </c:pt>
                <c:pt idx="1344">
                  <c:v>63.267168878470152</c:v>
                </c:pt>
                <c:pt idx="1345">
                  <c:v>63.259753068961629</c:v>
                </c:pt>
                <c:pt idx="1346">
                  <c:v>63.25234363746182</c:v>
                </c:pt>
                <c:pt idx="1347">
                  <c:v>63.244940574703783</c:v>
                </c:pt>
                <c:pt idx="1348">
                  <c:v>63.237543871439819</c:v>
                </c:pt>
                <c:pt idx="1349">
                  <c:v>63.23015351844149</c:v>
                </c:pt>
                <c:pt idx="1350">
                  <c:v>63.222769506499475</c:v>
                </c:pt>
                <c:pt idx="1351">
                  <c:v>63.215391826423577</c:v>
                </c:pt>
                <c:pt idx="1352">
                  <c:v>63.208020469042637</c:v>
                </c:pt>
                <c:pt idx="1353">
                  <c:v>63.200655425204531</c:v>
                </c:pt>
                <c:pt idx="1354">
                  <c:v>63.193296685776041</c:v>
                </c:pt>
                <c:pt idx="1355">
                  <c:v>63.185944241642872</c:v>
                </c:pt>
                <c:pt idx="1356">
                  <c:v>63.178598083709588</c:v>
                </c:pt>
                <c:pt idx="1357">
                  <c:v>63.171258202899516</c:v>
                </c:pt>
                <c:pt idx="1358">
                  <c:v>63.163924590154764</c:v>
                </c:pt>
                <c:pt idx="1359">
                  <c:v>63.156597236436106</c:v>
                </c:pt>
                <c:pt idx="1360">
                  <c:v>63.149276132722974</c:v>
                </c:pt>
                <c:pt idx="1361">
                  <c:v>63.141961270013397</c:v>
                </c:pt>
                <c:pt idx="1362">
                  <c:v>63.134652639323932</c:v>
                </c:pt>
                <c:pt idx="1363">
                  <c:v>63.12735023168964</c:v>
                </c:pt>
                <c:pt idx="1364">
                  <c:v>63.120054038164014</c:v>
                </c:pt>
                <c:pt idx="1365">
                  <c:v>63.112764049818971</c:v>
                </c:pt>
                <c:pt idx="1366">
                  <c:v>63.10548025774473</c:v>
                </c:pt>
                <c:pt idx="1367">
                  <c:v>63.098202653049832</c:v>
                </c:pt>
                <c:pt idx="1368">
                  <c:v>63.090931226861059</c:v>
                </c:pt>
                <c:pt idx="1369">
                  <c:v>63.083665970323366</c:v>
                </c:pt>
                <c:pt idx="1370">
                  <c:v>63.076406874599897</c:v>
                </c:pt>
                <c:pt idx="1371">
                  <c:v>63.069153930871856</c:v>
                </c:pt>
                <c:pt idx="1372">
                  <c:v>63.061907130338511</c:v>
                </c:pt>
                <c:pt idx="1373">
                  <c:v>63.054666464217135</c:v>
                </c:pt>
                <c:pt idx="1374">
                  <c:v>63.047431923742955</c:v>
                </c:pt>
                <c:pt idx="1375">
                  <c:v>63.040203500169085</c:v>
                </c:pt>
                <c:pt idx="1376">
                  <c:v>63.032981184766513</c:v>
                </c:pt>
                <c:pt idx="1377">
                  <c:v>63.025764968824035</c:v>
                </c:pt>
                <c:pt idx="1378">
                  <c:v>63.018554843648197</c:v>
                </c:pt>
                <c:pt idx="1379">
                  <c:v>63.011350800563271</c:v>
                </c:pt>
                <c:pt idx="1380">
                  <c:v>63.004152830911188</c:v>
                </c:pt>
                <c:pt idx="1381">
                  <c:v>62.996960926051493</c:v>
                </c:pt>
                <c:pt idx="1382">
                  <c:v>62.989775077361323</c:v>
                </c:pt>
                <c:pt idx="1383">
                  <c:v>62.982595276235315</c:v>
                </c:pt>
                <c:pt idx="1384">
                  <c:v>62.97542151408561</c:v>
                </c:pt>
                <c:pt idx="1385">
                  <c:v>62.968253782341748</c:v>
                </c:pt>
                <c:pt idx="1386">
                  <c:v>62.961092072450683</c:v>
                </c:pt>
                <c:pt idx="1387">
                  <c:v>62.953936375876708</c:v>
                </c:pt>
                <c:pt idx="1388">
                  <c:v>62.94678668410139</c:v>
                </c:pt>
                <c:pt idx="1389">
                  <c:v>62.939642988623561</c:v>
                </c:pt>
                <c:pt idx="1390">
                  <c:v>62.932505280959241</c:v>
                </c:pt>
                <c:pt idx="1391">
                  <c:v>62.925373552641609</c:v>
                </c:pt>
                <c:pt idx="1392">
                  <c:v>62.918247795220971</c:v>
                </c:pt>
                <c:pt idx="1393">
                  <c:v>62.911128000264675</c:v>
                </c:pt>
                <c:pt idx="1394">
                  <c:v>62.904014159357104</c:v>
                </c:pt>
                <c:pt idx="1395">
                  <c:v>62.896906264099592</c:v>
                </c:pt>
                <c:pt idx="1396">
                  <c:v>62.889804306110449</c:v>
                </c:pt>
                <c:pt idx="1397">
                  <c:v>62.882708277024825</c:v>
                </c:pt>
                <c:pt idx="1398">
                  <c:v>62.875618168494725</c:v>
                </c:pt>
                <c:pt idx="1399">
                  <c:v>62.868533972188963</c:v>
                </c:pt>
                <c:pt idx="1400">
                  <c:v>62.861455679793082</c:v>
                </c:pt>
                <c:pt idx="1401">
                  <c:v>62.854383283009355</c:v>
                </c:pt>
                <c:pt idx="1402">
                  <c:v>62.847316773556706</c:v>
                </c:pt>
                <c:pt idx="1403">
                  <c:v>62.84025614317067</c:v>
                </c:pt>
                <c:pt idx="1404">
                  <c:v>62.833201383603395</c:v>
                </c:pt>
                <c:pt idx="1405">
                  <c:v>62.826152486623506</c:v>
                </c:pt>
                <c:pt idx="1406">
                  <c:v>62.819109444016171</c:v>
                </c:pt>
                <c:pt idx="1407">
                  <c:v>62.812072247582961</c:v>
                </c:pt>
                <c:pt idx="1408">
                  <c:v>62.805040889141878</c:v>
                </c:pt>
                <c:pt idx="1409">
                  <c:v>62.798015360527266</c:v>
                </c:pt>
                <c:pt idx="1410">
                  <c:v>62.790995653589803</c:v>
                </c:pt>
                <c:pt idx="1411">
                  <c:v>62.783981760196419</c:v>
                </c:pt>
                <c:pt idx="1412">
                  <c:v>62.776973672230298</c:v>
                </c:pt>
                <c:pt idx="1413">
                  <c:v>62.769971381590778</c:v>
                </c:pt>
                <c:pt idx="1414">
                  <c:v>62.762974880193397</c:v>
                </c:pt>
                <c:pt idx="1415">
                  <c:v>62.755984159969749</c:v>
                </c:pt>
                <c:pt idx="1416">
                  <c:v>62.748999212867517</c:v>
                </c:pt>
                <c:pt idx="1417">
                  <c:v>62.742020030850391</c:v>
                </c:pt>
                <c:pt idx="1418">
                  <c:v>62.735046605898049</c:v>
                </c:pt>
                <c:pt idx="1419">
                  <c:v>62.728078930006099</c:v>
                </c:pt>
                <c:pt idx="1420">
                  <c:v>62.721116995186037</c:v>
                </c:pt>
                <c:pt idx="1421">
                  <c:v>62.714160793465233</c:v>
                </c:pt>
                <c:pt idx="1422">
                  <c:v>62.707210316886865</c:v>
                </c:pt>
                <c:pt idx="1423">
                  <c:v>62.700265557509859</c:v>
                </c:pt>
                <c:pt idx="1424">
                  <c:v>62.693326507408905</c:v>
                </c:pt>
                <c:pt idx="1425">
                  <c:v>62.686393158674356</c:v>
                </c:pt>
                <c:pt idx="1426">
                  <c:v>62.679465503412239</c:v>
                </c:pt>
                <c:pt idx="1427">
                  <c:v>62.672543533744168</c:v>
                </c:pt>
                <c:pt idx="1428">
                  <c:v>62.665627241807343</c:v>
                </c:pt>
                <c:pt idx="1429">
                  <c:v>62.658716619754458</c:v>
                </c:pt>
                <c:pt idx="1430">
                  <c:v>62.65181165975374</c:v>
                </c:pt>
                <c:pt idx="1431">
                  <c:v>62.644912353988843</c:v>
                </c:pt>
                <c:pt idx="1432">
                  <c:v>62.638018694658825</c:v>
                </c:pt>
                <c:pt idx="1433">
                  <c:v>62.631130673978106</c:v>
                </c:pt>
                <c:pt idx="1434">
                  <c:v>62.624248284176453</c:v>
                </c:pt>
                <c:pt idx="1435">
                  <c:v>62.61737151749891</c:v>
                </c:pt>
                <c:pt idx="1436">
                  <c:v>62.610500366205763</c:v>
                </c:pt>
                <c:pt idx="1437">
                  <c:v>62.603634822572538</c:v>
                </c:pt>
                <c:pt idx="1438">
                  <c:v>62.596774878889882</c:v>
                </c:pt>
                <c:pt idx="1439">
                  <c:v>62.589920527463633</c:v>
                </c:pt>
                <c:pt idx="1440">
                  <c:v>62.583071760614672</c:v>
                </c:pt>
                <c:pt idx="1441">
                  <c:v>62.576228570678943</c:v>
                </c:pt>
                <c:pt idx="1442">
                  <c:v>62.569390950007445</c:v>
                </c:pt>
                <c:pt idx="1443">
                  <c:v>62.562558890966109</c:v>
                </c:pt>
                <c:pt idx="1444">
                  <c:v>62.555732385935819</c:v>
                </c:pt>
                <c:pt idx="1445">
                  <c:v>62.548911427312355</c:v>
                </c:pt>
                <c:pt idx="1446">
                  <c:v>62.542096007506373</c:v>
                </c:pt>
                <c:pt idx="1447">
                  <c:v>62.53528611894334</c:v>
                </c:pt>
                <c:pt idx="1448">
                  <c:v>62.528481754063513</c:v>
                </c:pt>
                <c:pt idx="1449">
                  <c:v>62.521682905321903</c:v>
                </c:pt>
                <c:pt idx="1450">
                  <c:v>62.514889565188213</c:v>
                </c:pt>
                <c:pt idx="1451">
                  <c:v>62.50810172614684</c:v>
                </c:pt>
                <c:pt idx="1452">
                  <c:v>62.501319380696799</c:v>
                </c:pt>
                <c:pt idx="1453">
                  <c:v>62.494542521351725</c:v>
                </c:pt>
                <c:pt idx="1454">
                  <c:v>62.487771140639786</c:v>
                </c:pt>
                <c:pt idx="1455">
                  <c:v>62.481005231103694</c:v>
                </c:pt>
                <c:pt idx="1456">
                  <c:v>62.474244785300648</c:v>
                </c:pt>
                <c:pt idx="1457">
                  <c:v>62.46748979580228</c:v>
                </c:pt>
                <c:pt idx="1458">
                  <c:v>62.460740255194658</c:v>
                </c:pt>
                <c:pt idx="1459">
                  <c:v>62.453996156078205</c:v>
                </c:pt>
                <c:pt idx="1460">
                  <c:v>62.447257491067695</c:v>
                </c:pt>
                <c:pt idx="1461">
                  <c:v>62.440524252792201</c:v>
                </c:pt>
                <c:pt idx="1462">
                  <c:v>62.433796433895075</c:v>
                </c:pt>
                <c:pt idx="1463">
                  <c:v>62.427074027033889</c:v>
                </c:pt>
                <c:pt idx="1464">
                  <c:v>62.420357024880403</c:v>
                </c:pt>
                <c:pt idx="1465">
                  <c:v>62.413645420120559</c:v>
                </c:pt>
                <c:pt idx="1466">
                  <c:v>62.4069392054544</c:v>
                </c:pt>
                <c:pt idx="1467">
                  <c:v>62.400238373596075</c:v>
                </c:pt>
                <c:pt idx="1468">
                  <c:v>62.39354291727377</c:v>
                </c:pt>
                <c:pt idx="1469">
                  <c:v>62.386852829229689</c:v>
                </c:pt>
                <c:pt idx="1470">
                  <c:v>62.380168102220026</c:v>
                </c:pt>
                <c:pt idx="1471">
                  <c:v>62.373488729014923</c:v>
                </c:pt>
                <c:pt idx="1472">
                  <c:v>62.366814702398415</c:v>
                </c:pt>
                <c:pt idx="1473">
                  <c:v>62.360146015168425</c:v>
                </c:pt>
                <c:pt idx="1474">
                  <c:v>62.35348266013672</c:v>
                </c:pt>
                <c:pt idx="1475">
                  <c:v>62.346824630128864</c:v>
                </c:pt>
                <c:pt idx="1476">
                  <c:v>62.3401719179842</c:v>
                </c:pt>
                <c:pt idx="1477">
                  <c:v>62.333524516555805</c:v>
                </c:pt>
                <c:pt idx="1478">
                  <c:v>62.326882418710447</c:v>
                </c:pt>
                <c:pt idx="1479">
                  <c:v>62.320245617328588</c:v>
                </c:pt>
                <c:pt idx="1480">
                  <c:v>62.313614105304296</c:v>
                </c:pt>
                <c:pt idx="1481">
                  <c:v>62.306987875545246</c:v>
                </c:pt>
                <c:pt idx="1482">
                  <c:v>62.300366920972685</c:v>
                </c:pt>
                <c:pt idx="1483">
                  <c:v>62.293751234521395</c:v>
                </c:pt>
                <c:pt idx="1484">
                  <c:v>62.287140809139636</c:v>
                </c:pt>
                <c:pt idx="1485">
                  <c:v>62.28053563778915</c:v>
                </c:pt>
                <c:pt idx="1486">
                  <c:v>62.273935713445105</c:v>
                </c:pt>
                <c:pt idx="1487">
                  <c:v>62.267341029096045</c:v>
                </c:pt>
                <c:pt idx="1488">
                  <c:v>62.260751577743918</c:v>
                </c:pt>
                <c:pt idx="1489">
                  <c:v>62.254167352403954</c:v>
                </c:pt>
                <c:pt idx="1490">
                  <c:v>62.24758834610472</c:v>
                </c:pt>
                <c:pt idx="1491">
                  <c:v>62.241014551888014</c:v>
                </c:pt>
                <c:pt idx="1492">
                  <c:v>62.234445962808898</c:v>
                </c:pt>
                <c:pt idx="1493">
                  <c:v>62.227882571935602</c:v>
                </c:pt>
                <c:pt idx="1494">
                  <c:v>62.221324372349521</c:v>
                </c:pt>
                <c:pt idx="1495">
                  <c:v>62.214771357145203</c:v>
                </c:pt>
                <c:pt idx="1496">
                  <c:v>62.208223519430284</c:v>
                </c:pt>
                <c:pt idx="1497">
                  <c:v>62.201680852325445</c:v>
                </c:pt>
                <c:pt idx="1498">
                  <c:v>62.195143348964457</c:v>
                </c:pt>
                <c:pt idx="1499">
                  <c:v>62.188611002494021</c:v>
                </c:pt>
                <c:pt idx="1500">
                  <c:v>62.182083806073869</c:v>
                </c:pt>
                <c:pt idx="1501">
                  <c:v>62.175561752876625</c:v>
                </c:pt>
                <c:pt idx="1502">
                  <c:v>62.169044836087856</c:v>
                </c:pt>
                <c:pt idx="1503">
                  <c:v>62.162533048905971</c:v>
                </c:pt>
                <c:pt idx="1504">
                  <c:v>62.156026384542244</c:v>
                </c:pt>
                <c:pt idx="1505">
                  <c:v>62.149524836220742</c:v>
                </c:pt>
                <c:pt idx="1506">
                  <c:v>62.143028397178313</c:v>
                </c:pt>
                <c:pt idx="1507">
                  <c:v>62.136537060664566</c:v>
                </c:pt>
                <c:pt idx="1508">
                  <c:v>62.130050819941808</c:v>
                </c:pt>
                <c:pt idx="1509">
                  <c:v>62.123569668285036</c:v>
                </c:pt>
                <c:pt idx="1510">
                  <c:v>62.11709359898191</c:v>
                </c:pt>
                <c:pt idx="1511">
                  <c:v>62.110622605332686</c:v>
                </c:pt>
                <c:pt idx="1512">
                  <c:v>62.104156680650227</c:v>
                </c:pt>
                <c:pt idx="1513">
                  <c:v>62.097695818259972</c:v>
                </c:pt>
                <c:pt idx="1514">
                  <c:v>62.091240011499856</c:v>
                </c:pt>
                <c:pt idx="1515">
                  <c:v>62.084789253720324</c:v>
                </c:pt>
                <c:pt idx="1516">
                  <c:v>62.078343538284301</c:v>
                </c:pt>
                <c:pt idx="1517">
                  <c:v>62.071902858567128</c:v>
                </c:pt>
                <c:pt idx="1518">
                  <c:v>62.065467207956573</c:v>
                </c:pt>
                <c:pt idx="1519">
                  <c:v>62.059036579852759</c:v>
                </c:pt>
                <c:pt idx="1520">
                  <c:v>62.052610967668166</c:v>
                </c:pt>
                <c:pt idx="1521">
                  <c:v>62.046190364827581</c:v>
                </c:pt>
                <c:pt idx="1522">
                  <c:v>62.039774764768097</c:v>
                </c:pt>
                <c:pt idx="1523">
                  <c:v>62.033364160939037</c:v>
                </c:pt>
                <c:pt idx="1524">
                  <c:v>62.026958546801957</c:v>
                </c:pt>
                <c:pt idx="1525">
                  <c:v>62.020557915830615</c:v>
                </c:pt>
                <c:pt idx="1526">
                  <c:v>62.014162261510918</c:v>
                </c:pt>
                <c:pt idx="1527">
                  <c:v>62.007771577340939</c:v>
                </c:pt>
                <c:pt idx="1528">
                  <c:v>62.001385856830815</c:v>
                </c:pt>
                <c:pt idx="1529">
                  <c:v>61.995005093502797</c:v>
                </c:pt>
                <c:pt idx="1530">
                  <c:v>61.988629280891175</c:v>
                </c:pt>
                <c:pt idx="1531">
                  <c:v>61.982258412542222</c:v>
                </c:pt>
                <c:pt idx="1532">
                  <c:v>61.975892482014252</c:v>
                </c:pt>
                <c:pt idx="1533">
                  <c:v>61.969531482877514</c:v>
                </c:pt>
                <c:pt idx="1534">
                  <c:v>61.963175408714179</c:v>
                </c:pt>
                <c:pt idx="1535">
                  <c:v>61.95682425311832</c:v>
                </c:pt>
                <c:pt idx="1536">
                  <c:v>61.950478009695914</c:v>
                </c:pt>
                <c:pt idx="1537">
                  <c:v>61.944136672064737</c:v>
                </c:pt>
                <c:pt idx="1538">
                  <c:v>61.937800233854425</c:v>
                </c:pt>
                <c:pt idx="1539">
                  <c:v>61.931468688706346</c:v>
                </c:pt>
                <c:pt idx="1540">
                  <c:v>61.925142030273676</c:v>
                </c:pt>
                <c:pt idx="1541">
                  <c:v>61.918820252221316</c:v>
                </c:pt>
                <c:pt idx="1542">
                  <c:v>61.912503348225819</c:v>
                </c:pt>
                <c:pt idx="1543">
                  <c:v>61.906191311975476</c:v>
                </c:pt>
                <c:pt idx="1544">
                  <c:v>61.899884137170176</c:v>
                </c:pt>
                <c:pt idx="1545">
                  <c:v>61.893581817521444</c:v>
                </c:pt>
                <c:pt idx="1546">
                  <c:v>61.887284346752395</c:v>
                </c:pt>
                <c:pt idx="1547">
                  <c:v>61.880991718597699</c:v>
                </c:pt>
                <c:pt idx="1548">
                  <c:v>61.874703926803555</c:v>
                </c:pt>
                <c:pt idx="1549">
                  <c:v>61.868420965127676</c:v>
                </c:pt>
                <c:pt idx="1550">
                  <c:v>61.862142827339248</c:v>
                </c:pt>
                <c:pt idx="1551">
                  <c:v>61.855869507218912</c:v>
                </c:pt>
                <c:pt idx="1552">
                  <c:v>61.849600998558714</c:v>
                </c:pt>
                <c:pt idx="1553">
                  <c:v>61.843337295162115</c:v>
                </c:pt>
                <c:pt idx="1554">
                  <c:v>61.837078390843935</c:v>
                </c:pt>
                <c:pt idx="1555">
                  <c:v>61.830824279430345</c:v>
                </c:pt>
                <c:pt idx="1556">
                  <c:v>61.824574954758795</c:v>
                </c:pt>
                <c:pt idx="1557">
                  <c:v>61.818330410678065</c:v>
                </c:pt>
                <c:pt idx="1558">
                  <c:v>61.812090641048158</c:v>
                </c:pt>
                <c:pt idx="1559">
                  <c:v>61.805855639740336</c:v>
                </c:pt>
                <c:pt idx="1560">
                  <c:v>61.799625400637055</c:v>
                </c:pt>
                <c:pt idx="1561">
                  <c:v>61.79339991763193</c:v>
                </c:pt>
                <c:pt idx="1562">
                  <c:v>61.787179184629764</c:v>
                </c:pt>
                <c:pt idx="1563">
                  <c:v>61.78096319554647</c:v>
                </c:pt>
                <c:pt idx="1564">
                  <c:v>61.774751944309038</c:v>
                </c:pt>
                <c:pt idx="1565">
                  <c:v>61.768545424855553</c:v>
                </c:pt>
                <c:pt idx="1566">
                  <c:v>61.762343631135145</c:v>
                </c:pt>
                <c:pt idx="1567">
                  <c:v>61.756146557107961</c:v>
                </c:pt>
                <c:pt idx="1568">
                  <c:v>61.749954196745129</c:v>
                </c:pt>
                <c:pt idx="1569">
                  <c:v>61.743766544028759</c:v>
                </c:pt>
                <c:pt idx="1570">
                  <c:v>61.737583592951893</c:v>
                </c:pt>
                <c:pt idx="1571">
                  <c:v>61.731405337518488</c:v>
                </c:pt>
                <c:pt idx="1572">
                  <c:v>61.725231771743388</c:v>
                </c:pt>
                <c:pt idx="1573">
                  <c:v>61.719062889652314</c:v>
                </c:pt>
                <c:pt idx="1574">
                  <c:v>61.712898685281807</c:v>
                </c:pt>
                <c:pt idx="1575">
                  <c:v>61.706739152679226</c:v>
                </c:pt>
                <c:pt idx="1576">
                  <c:v>61.700584285902721</c:v>
                </c:pt>
                <c:pt idx="1577">
                  <c:v>61.694434079021171</c:v>
                </c:pt>
                <c:pt idx="1578">
                  <c:v>61.688288526114249</c:v>
                </c:pt>
                <c:pt idx="1579">
                  <c:v>61.682147621272286</c:v>
                </c:pt>
                <c:pt idx="1580">
                  <c:v>61.67601135859632</c:v>
                </c:pt>
                <c:pt idx="1581">
                  <c:v>61.669879732198034</c:v>
                </c:pt>
                <c:pt idx="1582">
                  <c:v>61.663752736199761</c:v>
                </c:pt>
                <c:pt idx="1583">
                  <c:v>61.65763036473443</c:v>
                </c:pt>
                <c:pt idx="1584">
                  <c:v>61.651512611945549</c:v>
                </c:pt>
                <c:pt idx="1585">
                  <c:v>61.645399471987204</c:v>
                </c:pt>
                <c:pt idx="1586">
                  <c:v>61.639290939023994</c:v>
                </c:pt>
                <c:pt idx="1587">
                  <c:v>61.633187007231051</c:v>
                </c:pt>
                <c:pt idx="1588">
                  <c:v>61.627087670793955</c:v>
                </c:pt>
                <c:pt idx="1589">
                  <c:v>61.62099292390878</c:v>
                </c:pt>
                <c:pt idx="1590">
                  <c:v>61.614902760782016</c:v>
                </c:pt>
                <c:pt idx="1591">
                  <c:v>61.60881717563057</c:v>
                </c:pt>
                <c:pt idx="1592">
                  <c:v>61.602736162681722</c:v>
                </c:pt>
                <c:pt idx="1593">
                  <c:v>61.596659716173136</c:v>
                </c:pt>
                <c:pt idx="1594">
                  <c:v>61.590587830352803</c:v>
                </c:pt>
                <c:pt idx="1595">
                  <c:v>61.584520499479012</c:v>
                </c:pt>
                <c:pt idx="1596">
                  <c:v>61.578457717820356</c:v>
                </c:pt>
                <c:pt idx="1597">
                  <c:v>61.572399479655694</c:v>
                </c:pt>
                <c:pt idx="1598">
                  <c:v>61.566345779274123</c:v>
                </c:pt>
                <c:pt idx="1599">
                  <c:v>61.560296610974945</c:v>
                </c:pt>
                <c:pt idx="1600">
                  <c:v>61.554251969067671</c:v>
                </c:pt>
                <c:pt idx="1601">
                  <c:v>61.548211847871983</c:v>
                </c:pt>
                <c:pt idx="1602">
                  <c:v>61.542176241717677</c:v>
                </c:pt>
                <c:pt idx="1603">
                  <c:v>61.536145144944697</c:v>
                </c:pt>
                <c:pt idx="1604">
                  <c:v>61.530118551903101</c:v>
                </c:pt>
                <c:pt idx="1605">
                  <c:v>61.524096456952982</c:v>
                </c:pt>
                <c:pt idx="1606">
                  <c:v>61.518078854464498</c:v>
                </c:pt>
                <c:pt idx="1607">
                  <c:v>61.512065738817853</c:v>
                </c:pt>
                <c:pt idx="1608">
                  <c:v>61.506057104403233</c:v>
                </c:pt>
                <c:pt idx="1609">
                  <c:v>61.500052945620808</c:v>
                </c:pt>
                <c:pt idx="1610">
                  <c:v>61.494053256880711</c:v>
                </c:pt>
                <c:pt idx="1611">
                  <c:v>61.488058032603014</c:v>
                </c:pt>
                <c:pt idx="1612">
                  <c:v>61.482067267217687</c:v>
                </c:pt>
                <c:pt idx="1613">
                  <c:v>61.476080955164605</c:v>
                </c:pt>
                <c:pt idx="1614">
                  <c:v>61.470099090893484</c:v>
                </c:pt>
                <c:pt idx="1615">
                  <c:v>61.464121668863903</c:v>
                </c:pt>
                <c:pt idx="1616">
                  <c:v>61.458148683545261</c:v>
                </c:pt>
                <c:pt idx="1617">
                  <c:v>61.452180129416739</c:v>
                </c:pt>
                <c:pt idx="1618">
                  <c:v>61.446216000967304</c:v>
                </c:pt>
                <c:pt idx="1619">
                  <c:v>61.440256292695672</c:v>
                </c:pt>
                <c:pt idx="1620">
                  <c:v>61.434300999110292</c:v>
                </c:pt>
                <c:pt idx="1621">
                  <c:v>61.428350114729305</c:v>
                </c:pt>
                <c:pt idx="1622">
                  <c:v>61.422403634080545</c:v>
                </c:pt>
                <c:pt idx="1623">
                  <c:v>61.416461551701516</c:v>
                </c:pt>
                <c:pt idx="1624">
                  <c:v>61.410523862139357</c:v>
                </c:pt>
                <c:pt idx="1625">
                  <c:v>61.404590559950819</c:v>
                </c:pt>
                <c:pt idx="1626">
                  <c:v>61.39866163970224</c:v>
                </c:pt>
                <c:pt idx="1627">
                  <c:v>61.392737095969551</c:v>
                </c:pt>
                <c:pt idx="1628">
                  <c:v>61.386816923338223</c:v>
                </c:pt>
                <c:pt idx="1629">
                  <c:v>61.380901116403265</c:v>
                </c:pt>
                <c:pt idx="1630">
                  <c:v>61.374989669769171</c:v>
                </c:pt>
                <c:pt idx="1631">
                  <c:v>61.369082578049955</c:v>
                </c:pt>
                <c:pt idx="1632">
                  <c:v>61.363179835869055</c:v>
                </c:pt>
                <c:pt idx="1633">
                  <c:v>61.35728143785937</c:v>
                </c:pt>
                <c:pt idx="1634">
                  <c:v>61.351387378663226</c:v>
                </c:pt>
                <c:pt idx="1635">
                  <c:v>61.345497652932345</c:v>
                </c:pt>
                <c:pt idx="1636">
                  <c:v>61.339612255327822</c:v>
                </c:pt>
                <c:pt idx="1637">
                  <c:v>61.333731180520104</c:v>
                </c:pt>
                <c:pt idx="1638">
                  <c:v>61.32785442318896</c:v>
                </c:pt>
                <c:pt idx="1639">
                  <c:v>61.321981978023501</c:v>
                </c:pt>
                <c:pt idx="1640">
                  <c:v>61.316113839722121</c:v>
                </c:pt>
                <c:pt idx="1641">
                  <c:v>61.310250002992461</c:v>
                </c:pt>
                <c:pt idx="1642">
                  <c:v>61.304390462551439</c:v>
                </c:pt>
                <c:pt idx="1643">
                  <c:v>61.298535213125191</c:v>
                </c:pt>
                <c:pt idx="1644">
                  <c:v>61.29268424944906</c:v>
                </c:pt>
                <c:pt idx="1645">
                  <c:v>61.286837566267558</c:v>
                </c:pt>
                <c:pt idx="1646">
                  <c:v>61.280995158334385</c:v>
                </c:pt>
                <c:pt idx="1647">
                  <c:v>61.275157020412387</c:v>
                </c:pt>
                <c:pt idx="1648">
                  <c:v>61.269323147273518</c:v>
                </c:pt>
                <c:pt idx="1649">
                  <c:v>61.263493533698828</c:v>
                </c:pt>
                <c:pt idx="1650">
                  <c:v>61.257668174478468</c:v>
                </c:pt>
                <c:pt idx="1651">
                  <c:v>61.251847064411649</c:v>
                </c:pt>
                <c:pt idx="1652">
                  <c:v>61.246030198306606</c:v>
                </c:pt>
                <c:pt idx="1653">
                  <c:v>61.240217570980619</c:v>
                </c:pt>
                <c:pt idx="1654">
                  <c:v>61.234409177259927</c:v>
                </c:pt>
                <c:pt idx="1655">
                  <c:v>61.228605011979802</c:v>
                </c:pt>
                <c:pt idx="1656">
                  <c:v>61.22280506998441</c:v>
                </c:pt>
                <c:pt idx="1657">
                  <c:v>61.217009346126929</c:v>
                </c:pt>
                <c:pt idx="1658">
                  <c:v>61.211217835269395</c:v>
                </c:pt>
                <c:pt idx="1659">
                  <c:v>61.205430532282769</c:v>
                </c:pt>
                <c:pt idx="1660">
                  <c:v>61.199647432046888</c:v>
                </c:pt>
                <c:pt idx="1661">
                  <c:v>61.193868529450434</c:v>
                </c:pt>
                <c:pt idx="1662">
                  <c:v>61.18809381939095</c:v>
                </c:pt>
                <c:pt idx="1663">
                  <c:v>61.182323296774776</c:v>
                </c:pt>
                <c:pt idx="1664">
                  <c:v>61.176556956517061</c:v>
                </c:pt>
                <c:pt idx="1665">
                  <c:v>61.170794793541731</c:v>
                </c:pt>
                <c:pt idx="1666">
                  <c:v>61.165036802781451</c:v>
                </c:pt>
                <c:pt idx="1667">
                  <c:v>61.159282979177668</c:v>
                </c:pt>
                <c:pt idx="1668">
                  <c:v>61.153533317680498</c:v>
                </c:pt>
                <c:pt idx="1669">
                  <c:v>61.147787813248783</c:v>
                </c:pt>
                <c:pt idx="1670">
                  <c:v>61.142046460850054</c:v>
                </c:pt>
                <c:pt idx="1671">
                  <c:v>61.136309255460475</c:v>
                </c:pt>
                <c:pt idx="1672">
                  <c:v>61.130576192064872</c:v>
                </c:pt>
                <c:pt idx="1673">
                  <c:v>61.124847265656676</c:v>
                </c:pt>
                <c:pt idx="1674">
                  <c:v>61.119122471237951</c:v>
                </c:pt>
                <c:pt idx="1675">
                  <c:v>61.113401803819286</c:v>
                </c:pt>
                <c:pt idx="1676">
                  <c:v>61.107685258419906</c:v>
                </c:pt>
                <c:pt idx="1677">
                  <c:v>61.10197283006751</c:v>
                </c:pt>
                <c:pt idx="1678">
                  <c:v>61.096264513798381</c:v>
                </c:pt>
                <c:pt idx="1679">
                  <c:v>61.090560304657266</c:v>
                </c:pt>
                <c:pt idx="1680">
                  <c:v>61.084860197697417</c:v>
                </c:pt>
                <c:pt idx="1681">
                  <c:v>61.07916418798056</c:v>
                </c:pt>
                <c:pt idx="1682">
                  <c:v>61.073472270576858</c:v>
                </c:pt>
                <c:pt idx="1683">
                  <c:v>61.0677844405649</c:v>
                </c:pt>
                <c:pt idx="1684">
                  <c:v>61.062100693031702</c:v>
                </c:pt>
                <c:pt idx="1685">
                  <c:v>61.056421023072659</c:v>
                </c:pt>
                <c:pt idx="1686">
                  <c:v>61.050745425791554</c:v>
                </c:pt>
                <c:pt idx="1687">
                  <c:v>61.045073896300515</c:v>
                </c:pt>
                <c:pt idx="1688">
                  <c:v>61.039406429719996</c:v>
                </c:pt>
                <c:pt idx="1689">
                  <c:v>61.033743021178793</c:v>
                </c:pt>
                <c:pt idx="1690">
                  <c:v>61.028083665813988</c:v>
                </c:pt>
                <c:pt idx="1691">
                  <c:v>61.022428358770945</c:v>
                </c:pt>
                <c:pt idx="1692">
                  <c:v>61.016777095203281</c:v>
                </c:pt>
                <c:pt idx="1693">
                  <c:v>61.011129870272882</c:v>
                </c:pt>
                <c:pt idx="1694">
                  <c:v>61.005486679149847</c:v>
                </c:pt>
                <c:pt idx="1695">
                  <c:v>60.999847517012462</c:v>
                </c:pt>
                <c:pt idx="1696">
                  <c:v>60.994212379047234</c:v>
                </c:pt>
                <c:pt idx="1697">
                  <c:v>60.988581260448825</c:v>
                </c:pt>
                <c:pt idx="1698">
                  <c:v>60.982954156420057</c:v>
                </c:pt>
                <c:pt idx="1699">
                  <c:v>60.977331062171885</c:v>
                </c:pt>
                <c:pt idx="1700">
                  <c:v>60.97171197292338</c:v>
                </c:pt>
                <c:pt idx="1701">
                  <c:v>60.966096883901699</c:v>
                </c:pt>
                <c:pt idx="1702">
                  <c:v>60.960485790342112</c:v>
                </c:pt>
                <c:pt idx="1703">
                  <c:v>60.95487868748792</c:v>
                </c:pt>
                <c:pt idx="1704">
                  <c:v>60.949275570590487</c:v>
                </c:pt>
                <c:pt idx="1705">
                  <c:v>60.943676434909207</c:v>
                </c:pt>
                <c:pt idx="1706">
                  <c:v>60.938081275711468</c:v>
                </c:pt>
                <c:pt idx="1707">
                  <c:v>60.932490088272672</c:v>
                </c:pt>
                <c:pt idx="1708">
                  <c:v>60.92690286787618</c:v>
                </c:pt>
                <c:pt idx="1709">
                  <c:v>60.92131960981331</c:v>
                </c:pt>
                <c:pt idx="1710">
                  <c:v>60.915740309383324</c:v>
                </c:pt>
                <c:pt idx="1711">
                  <c:v>60.9101649618934</c:v>
                </c:pt>
                <c:pt idx="1712">
                  <c:v>60.904593562658647</c:v>
                </c:pt>
                <c:pt idx="1713">
                  <c:v>60.89902610700203</c:v>
                </c:pt>
                <c:pt idx="1714">
                  <c:v>60.893462590254401</c:v>
                </c:pt>
                <c:pt idx="1715">
                  <c:v>60.887903007754446</c:v>
                </c:pt>
                <c:pt idx="1716">
                  <c:v>60.882347354848712</c:v>
                </c:pt>
                <c:pt idx="1717">
                  <c:v>60.87679562689155</c:v>
                </c:pt>
                <c:pt idx="1718">
                  <c:v>60.871247819245113</c:v>
                </c:pt>
                <c:pt idx="1719">
                  <c:v>60.865703927279341</c:v>
                </c:pt>
                <c:pt idx="1720">
                  <c:v>60.860163946371941</c:v>
                </c:pt>
                <c:pt idx="1721">
                  <c:v>60.854627871908363</c:v>
                </c:pt>
                <c:pt idx="1722">
                  <c:v>60.849095699281797</c:v>
                </c:pt>
                <c:pt idx="1723">
                  <c:v>60.843567423893155</c:v>
                </c:pt>
                <c:pt idx="1724">
                  <c:v>60.838043041151032</c:v>
                </c:pt>
                <c:pt idx="1725">
                  <c:v>60.832522546471736</c:v>
                </c:pt>
                <c:pt idx="1726">
                  <c:v>60.827005935279189</c:v>
                </c:pt>
                <c:pt idx="1727">
                  <c:v>60.821493203005012</c:v>
                </c:pt>
                <c:pt idx="1728">
                  <c:v>60.815984345088445</c:v>
                </c:pt>
                <c:pt idx="1729">
                  <c:v>60.810479356976309</c:v>
                </c:pt>
                <c:pt idx="1730">
                  <c:v>60.804978234123084</c:v>
                </c:pt>
                <c:pt idx="1731">
                  <c:v>60.799480971990789</c:v>
                </c:pt>
                <c:pt idx="1732">
                  <c:v>60.793987566049005</c:v>
                </c:pt>
                <c:pt idx="1733">
                  <c:v>60.788498011774912</c:v>
                </c:pt>
                <c:pt idx="1734">
                  <c:v>60.78301230465317</c:v>
                </c:pt>
                <c:pt idx="1735">
                  <c:v>60.777530440175973</c:v>
                </c:pt>
                <c:pt idx="1736">
                  <c:v>60.772052413843021</c:v>
                </c:pt>
                <c:pt idx="1737">
                  <c:v>60.766578221161502</c:v>
                </c:pt>
                <c:pt idx="1738">
                  <c:v>60.761107857646067</c:v>
                </c:pt>
                <c:pt idx="1739">
                  <c:v>60.755641318818803</c:v>
                </c:pt>
                <c:pt idx="1740">
                  <c:v>60.750178600209253</c:v>
                </c:pt>
                <c:pt idx="1741">
                  <c:v>60.744719697354384</c:v>
                </c:pt>
                <c:pt idx="1742">
                  <c:v>60.739264605798539</c:v>
                </c:pt>
                <c:pt idx="1743">
                  <c:v>60.733813321093464</c:v>
                </c:pt>
                <c:pt idx="1744">
                  <c:v>60.72836583879829</c:v>
                </c:pt>
                <c:pt idx="1745">
                  <c:v>60.722922154479491</c:v>
                </c:pt>
                <c:pt idx="1746">
                  <c:v>60.71748226371087</c:v>
                </c:pt>
                <c:pt idx="1747">
                  <c:v>60.71204616207357</c:v>
                </c:pt>
                <c:pt idx="1748">
                  <c:v>60.706613845156028</c:v>
                </c:pt>
                <c:pt idx="1749">
                  <c:v>60.701185308553988</c:v>
                </c:pt>
                <c:pt idx="1750">
                  <c:v>60.695760547870464</c:v>
                </c:pt>
                <c:pt idx="1751">
                  <c:v>60.690339558715728</c:v>
                </c:pt>
                <c:pt idx="1752">
                  <c:v>60.684922336707288</c:v>
                </c:pt>
                <c:pt idx="1753">
                  <c:v>60.679508877469907</c:v>
                </c:pt>
                <c:pt idx="1754">
                  <c:v>60.674099176635544</c:v>
                </c:pt>
                <c:pt idx="1755">
                  <c:v>60.668693229843356</c:v>
                </c:pt>
                <c:pt idx="1756">
                  <c:v>60.663291032739693</c:v>
                </c:pt>
                <c:pt idx="1757">
                  <c:v>60.657892580978064</c:v>
                </c:pt>
                <c:pt idx="1758">
                  <c:v>60.652497870219122</c:v>
                </c:pt>
                <c:pt idx="1759">
                  <c:v>60.64710689613068</c:v>
                </c:pt>
                <c:pt idx="1760">
                  <c:v>60.64171965438765</c:v>
                </c:pt>
                <c:pt idx="1761">
                  <c:v>60.636336140672064</c:v>
                </c:pt>
                <c:pt idx="1762">
                  <c:v>60.630956350673031</c:v>
                </c:pt>
                <c:pt idx="1763">
                  <c:v>60.625580280086773</c:v>
                </c:pt>
                <c:pt idx="1764">
                  <c:v>60.620207924616508</c:v>
                </c:pt>
                <c:pt idx="1765">
                  <c:v>60.614839279972557</c:v>
                </c:pt>
                <c:pt idx="1766">
                  <c:v>60.609474341872243</c:v>
                </c:pt>
                <c:pt idx="1767">
                  <c:v>60.604113106039918</c:v>
                </c:pt>
                <c:pt idx="1768">
                  <c:v>60.598755568206926</c:v>
                </c:pt>
                <c:pt idx="1769">
                  <c:v>60.593401724111594</c:v>
                </c:pt>
                <c:pt idx="1770">
                  <c:v>60.588051569499235</c:v>
                </c:pt>
                <c:pt idx="1771">
                  <c:v>60.582705100122098</c:v>
                </c:pt>
                <c:pt idx="1772">
                  <c:v>60.577362311739371</c:v>
                </c:pt>
                <c:pt idx="1773">
                  <c:v>60.572023200117201</c:v>
                </c:pt>
                <c:pt idx="1774">
                  <c:v>60.566687761028611</c:v>
                </c:pt>
                <c:pt idx="1775">
                  <c:v>60.561355990253539</c:v>
                </c:pt>
                <c:pt idx="1776">
                  <c:v>60.556027883578786</c:v>
                </c:pt>
                <c:pt idx="1777">
                  <c:v>60.550703436798052</c:v>
                </c:pt>
                <c:pt idx="1778">
                  <c:v>60.545382645711854</c:v>
                </c:pt>
                <c:pt idx="1779">
                  <c:v>60.540065506127583</c:v>
                </c:pt>
                <c:pt idx="1780">
                  <c:v>60.534752013859411</c:v>
                </c:pt>
                <c:pt idx="1781">
                  <c:v>60.529442164728366</c:v>
                </c:pt>
                <c:pt idx="1782">
                  <c:v>60.524135954562226</c:v>
                </c:pt>
                <c:pt idx="1783">
                  <c:v>60.518833379195591</c:v>
                </c:pt>
                <c:pt idx="1784">
                  <c:v>60.51353443446979</c:v>
                </c:pt>
                <c:pt idx="1785">
                  <c:v>60.508239116232929</c:v>
                </c:pt>
                <c:pt idx="1786">
                  <c:v>60.502947420339837</c:v>
                </c:pt>
                <c:pt idx="1787">
                  <c:v>60.497659342652078</c:v>
                </c:pt>
                <c:pt idx="1788">
                  <c:v>60.492374879037904</c:v>
                </c:pt>
                <c:pt idx="1789">
                  <c:v>60.487094025372294</c:v>
                </c:pt>
                <c:pt idx="1790">
                  <c:v>60.481816777536871</c:v>
                </c:pt>
                <c:pt idx="1791">
                  <c:v>60.476543131419966</c:v>
                </c:pt>
                <c:pt idx="1792">
                  <c:v>60.471273082916511</c:v>
                </c:pt>
                <c:pt idx="1793">
                  <c:v>60.466006627928117</c:v>
                </c:pt>
                <c:pt idx="1794">
                  <c:v>60.460743762363002</c:v>
                </c:pt>
                <c:pt idx="1795">
                  <c:v>60.455484482136001</c:v>
                </c:pt>
                <c:pt idx="1796">
                  <c:v>60.450228783168541</c:v>
                </c:pt>
                <c:pt idx="1797">
                  <c:v>60.444976661388637</c:v>
                </c:pt>
                <c:pt idx="1798">
                  <c:v>60.439728112730855</c:v>
                </c:pt>
                <c:pt idx="1799">
                  <c:v>60.434483133136347</c:v>
                </c:pt>
                <c:pt idx="1800">
                  <c:v>60.429241718552767</c:v>
                </c:pt>
                <c:pt idx="1801">
                  <c:v>60.424003864934335</c:v>
                </c:pt>
                <c:pt idx="1802">
                  <c:v>60.418769568241757</c:v>
                </c:pt>
                <c:pt idx="1803">
                  <c:v>60.413538824442263</c:v>
                </c:pt>
                <c:pt idx="1804">
                  <c:v>60.408311629509527</c:v>
                </c:pt>
                <c:pt idx="1805">
                  <c:v>60.403087979423752</c:v>
                </c:pt>
                <c:pt idx="1806">
                  <c:v>60.397867870171545</c:v>
                </c:pt>
                <c:pt idx="1807">
                  <c:v>60.392651297746006</c:v>
                </c:pt>
                <c:pt idx="1808">
                  <c:v>60.387438258146645</c:v>
                </c:pt>
                <c:pt idx="1809">
                  <c:v>60.382228747379379</c:v>
                </c:pt>
                <c:pt idx="1810">
                  <c:v>60.377022761456544</c:v>
                </c:pt>
                <c:pt idx="1811">
                  <c:v>60.371820296396876</c:v>
                </c:pt>
                <c:pt idx="1812">
                  <c:v>60.366621348225479</c:v>
                </c:pt>
                <c:pt idx="1813">
                  <c:v>60.361425912973807</c:v>
                </c:pt>
                <c:pt idx="1814">
                  <c:v>60.356233986679698</c:v>
                </c:pt>
                <c:pt idx="1815">
                  <c:v>60.351045565387295</c:v>
                </c:pt>
                <c:pt idx="1816">
                  <c:v>60.345860645147106</c:v>
                </c:pt>
                <c:pt idx="1817">
                  <c:v>60.340679222015908</c:v>
                </c:pt>
                <c:pt idx="1818">
                  <c:v>60.335501292056811</c:v>
                </c:pt>
                <c:pt idx="1819">
                  <c:v>60.330326851339187</c:v>
                </c:pt>
                <c:pt idx="1820">
                  <c:v>60.3251558959387</c:v>
                </c:pt>
                <c:pt idx="1821">
                  <c:v>60.319988421937254</c:v>
                </c:pt>
                <c:pt idx="1822">
                  <c:v>60.314824425423012</c:v>
                </c:pt>
                <c:pt idx="1823">
                  <c:v>60.309663902490378</c:v>
                </c:pt>
                <c:pt idx="1824">
                  <c:v>60.304506849239957</c:v>
                </c:pt>
                <c:pt idx="1825">
                  <c:v>60.299353261778577</c:v>
                </c:pt>
                <c:pt idx="1826">
                  <c:v>60.294203136219259</c:v>
                </c:pt>
                <c:pt idx="1827">
                  <c:v>60.28905646868121</c:v>
                </c:pt>
                <c:pt idx="1828">
                  <c:v>60.283913255289775</c:v>
                </c:pt>
                <c:pt idx="1829">
                  <c:v>60.278773492176498</c:v>
                </c:pt>
                <c:pt idx="1830">
                  <c:v>60.273637175479045</c:v>
                </c:pt>
                <c:pt idx="1831">
                  <c:v>60.268504301341224</c:v>
                </c:pt>
                <c:pt idx="1832">
                  <c:v>60.263374865912951</c:v>
                </c:pt>
                <c:pt idx="1833">
                  <c:v>60.258248865350239</c:v>
                </c:pt>
                <c:pt idx="1834">
                  <c:v>60.253126295815221</c:v>
                </c:pt>
                <c:pt idx="1835">
                  <c:v>60.248007153476088</c:v>
                </c:pt>
                <c:pt idx="1836">
                  <c:v>60.242891434507108</c:v>
                </c:pt>
                <c:pt idx="1837">
                  <c:v>60.237779135088601</c:v>
                </c:pt>
                <c:pt idx="1838">
                  <c:v>60.232670251406944</c:v>
                </c:pt>
                <c:pt idx="1839">
                  <c:v>60.227564779654507</c:v>
                </c:pt>
                <c:pt idx="1840">
                  <c:v>60.222462716029732</c:v>
                </c:pt>
                <c:pt idx="1841">
                  <c:v>60.217364056737011</c:v>
                </c:pt>
                <c:pt idx="1842">
                  <c:v>60.212268797986773</c:v>
                </c:pt>
                <c:pt idx="1843">
                  <c:v>60.207176935995406</c:v>
                </c:pt>
                <c:pt idx="1844">
                  <c:v>60.202088466985273</c:v>
                </c:pt>
                <c:pt idx="1845">
                  <c:v>60.197003387184694</c:v>
                </c:pt>
                <c:pt idx="1846">
                  <c:v>60.191921692827925</c:v>
                </c:pt>
                <c:pt idx="1847">
                  <c:v>60.18684338015516</c:v>
                </c:pt>
                <c:pt idx="1848">
                  <c:v>60.181768445412516</c:v>
                </c:pt>
                <c:pt idx="1849">
                  <c:v>60.176696884852007</c:v>
                </c:pt>
                <c:pt idx="1850">
                  <c:v>60.171628694731567</c:v>
                </c:pt>
                <c:pt idx="1851">
                  <c:v>60.166563871314978</c:v>
                </c:pt>
                <c:pt idx="1852">
                  <c:v>60.161502410871918</c:v>
                </c:pt>
                <c:pt idx="1853">
                  <c:v>60.156444309677923</c:v>
                </c:pt>
                <c:pt idx="1854">
                  <c:v>60.151389564014352</c:v>
                </c:pt>
                <c:pt idx="1855">
                  <c:v>60.146338170168441</c:v>
                </c:pt>
                <c:pt idx="1856">
                  <c:v>60.141290124433212</c:v>
                </c:pt>
                <c:pt idx="1857">
                  <c:v>60.136245423107525</c:v>
                </c:pt>
                <c:pt idx="1858">
                  <c:v>60.131204062496003</c:v>
                </c:pt>
                <c:pt idx="1859">
                  <c:v>60.126166038909112</c:v>
                </c:pt>
                <c:pt idx="1860">
                  <c:v>60.121131348663049</c:v>
                </c:pt>
                <c:pt idx="1861">
                  <c:v>60.116099988079789</c:v>
                </c:pt>
                <c:pt idx="1862">
                  <c:v>60.111071953487055</c:v>
                </c:pt>
                <c:pt idx="1863">
                  <c:v>60.106047241218327</c:v>
                </c:pt>
                <c:pt idx="1864">
                  <c:v>60.101025847612796</c:v>
                </c:pt>
                <c:pt idx="1865">
                  <c:v>60.096007769015387</c:v>
                </c:pt>
                <c:pt idx="1866">
                  <c:v>60.090993001776695</c:v>
                </c:pt>
                <c:pt idx="1867">
                  <c:v>60.085981542253066</c:v>
                </c:pt>
                <c:pt idx="1868">
                  <c:v>60.080973386806477</c:v>
                </c:pt>
                <c:pt idx="1869">
                  <c:v>60.075968531804598</c:v>
                </c:pt>
                <c:pt idx="1870">
                  <c:v>60.070966973620777</c:v>
                </c:pt>
                <c:pt idx="1871">
                  <c:v>60.06596870863396</c:v>
                </c:pt>
                <c:pt idx="1872">
                  <c:v>60.060973733228771</c:v>
                </c:pt>
                <c:pt idx="1873">
                  <c:v>60.05598204379546</c:v>
                </c:pt>
                <c:pt idx="1874">
                  <c:v>60.050993636729864</c:v>
                </c:pt>
                <c:pt idx="1875">
                  <c:v>60.046008508433438</c:v>
                </c:pt>
                <c:pt idx="1876">
                  <c:v>60.041026655313225</c:v>
                </c:pt>
                <c:pt idx="1877">
                  <c:v>60.036048073781856</c:v>
                </c:pt>
                <c:pt idx="1878">
                  <c:v>60.031072760257523</c:v>
                </c:pt>
                <c:pt idx="1879">
                  <c:v>60.026100711163977</c:v>
                </c:pt>
                <c:pt idx="1880">
                  <c:v>60.021131922930493</c:v>
                </c:pt>
                <c:pt idx="1881">
                  <c:v>60.016166391991923</c:v>
                </c:pt>
                <c:pt idx="1882">
                  <c:v>60.011204114788605</c:v>
                </c:pt>
                <c:pt idx="1883">
                  <c:v>60.00624508776643</c:v>
                </c:pt>
                <c:pt idx="1884">
                  <c:v>60.00128930737673</c:v>
                </c:pt>
                <c:pt idx="1885">
                  <c:v>59.99633677007639</c:v>
                </c:pt>
                <c:pt idx="1886">
                  <c:v>59.991387472327737</c:v>
                </c:pt>
                <c:pt idx="1887">
                  <c:v>59.986441410598566</c:v>
                </c:pt>
                <c:pt idx="1888">
                  <c:v>59.981498581362146</c:v>
                </c:pt>
                <c:pt idx="1889">
                  <c:v>59.976558981097185</c:v>
                </c:pt>
                <c:pt idx="1890">
                  <c:v>59.971622606287831</c:v>
                </c:pt>
                <c:pt idx="1891">
                  <c:v>59.966689453423633</c:v>
                </c:pt>
                <c:pt idx="1892">
                  <c:v>59.961759518999585</c:v>
                </c:pt>
                <c:pt idx="1893">
                  <c:v>59.956832799516071</c:v>
                </c:pt>
                <c:pt idx="1894">
                  <c:v>59.951909291478842</c:v>
                </c:pt>
                <c:pt idx="1895">
                  <c:v>59.946988991399081</c:v>
                </c:pt>
                <c:pt idx="1896">
                  <c:v>59.942071895793291</c:v>
                </c:pt>
                <c:pt idx="1897">
                  <c:v>59.93715800118337</c:v>
                </c:pt>
                <c:pt idx="1898">
                  <c:v>59.932247304096535</c:v>
                </c:pt>
                <c:pt idx="1899">
                  <c:v>59.927339801065365</c:v>
                </c:pt>
                <c:pt idx="1900">
                  <c:v>59.922435488627748</c:v>
                </c:pt>
                <c:pt idx="1901">
                  <c:v>59.917534363326908</c:v>
                </c:pt>
                <c:pt idx="1902">
                  <c:v>59.912636421711355</c:v>
                </c:pt>
                <c:pt idx="1903">
                  <c:v>59.907741660334906</c:v>
                </c:pt>
                <c:pt idx="1904">
                  <c:v>59.902850075756653</c:v>
                </c:pt>
                <c:pt idx="1905">
                  <c:v>59.897961664540972</c:v>
                </c:pt>
                <c:pt idx="1906">
                  <c:v>59.893076423257504</c:v>
                </c:pt>
                <c:pt idx="1907">
                  <c:v>59.888194348481122</c:v>
                </c:pt>
                <c:pt idx="1908">
                  <c:v>59.883315436791968</c:v>
                </c:pt>
                <c:pt idx="1909">
                  <c:v>59.878439684775401</c:v>
                </c:pt>
                <c:pt idx="1910">
                  <c:v>59.873567089022011</c:v>
                </c:pt>
                <c:pt idx="1911">
                  <c:v>59.868697646127579</c:v>
                </c:pt>
                <c:pt idx="1912">
                  <c:v>59.863831352693111</c:v>
                </c:pt>
                <c:pt idx="1913">
                  <c:v>59.858968205324793</c:v>
                </c:pt>
                <c:pt idx="1914">
                  <c:v>59.854108200633995</c:v>
                </c:pt>
                <c:pt idx="1915">
                  <c:v>59.849251335237255</c:v>
                </c:pt>
                <c:pt idx="1916">
                  <c:v>59.844397605756257</c:v>
                </c:pt>
                <c:pt idx="1917">
                  <c:v>59.839547008817846</c:v>
                </c:pt>
                <c:pt idx="1918">
                  <c:v>59.834699541054022</c:v>
                </c:pt>
                <c:pt idx="1919">
                  <c:v>59.829855199101885</c:v>
                </c:pt>
                <c:pt idx="1920">
                  <c:v>59.825013979603668</c:v>
                </c:pt>
                <c:pt idx="1921">
                  <c:v>59.820175879206715</c:v>
                </c:pt>
                <c:pt idx="1922">
                  <c:v>59.815340894563477</c:v>
                </c:pt>
                <c:pt idx="1923">
                  <c:v>59.810509022331459</c:v>
                </c:pt>
                <c:pt idx="1924">
                  <c:v>59.805680259173279</c:v>
                </c:pt>
                <c:pt idx="1925">
                  <c:v>59.800854601756605</c:v>
                </c:pt>
                <c:pt idx="1926">
                  <c:v>59.796032046754178</c:v>
                </c:pt>
                <c:pt idx="1927">
                  <c:v>59.791212590843763</c:v>
                </c:pt>
                <c:pt idx="1928">
                  <c:v>59.786396230708199</c:v>
                </c:pt>
                <c:pt idx="1929">
                  <c:v>59.781582963035312</c:v>
                </c:pt>
                <c:pt idx="1930">
                  <c:v>59.776772784517995</c:v>
                </c:pt>
                <c:pt idx="1931">
                  <c:v>59.771965691854092</c:v>
                </c:pt>
                <c:pt idx="1932">
                  <c:v>59.767161681746487</c:v>
                </c:pt>
                <c:pt idx="1933">
                  <c:v>59.762360750903042</c:v>
                </c:pt>
                <c:pt idx="1934">
                  <c:v>59.757562896036596</c:v>
                </c:pt>
                <c:pt idx="1935">
                  <c:v>59.75276811386496</c:v>
                </c:pt>
                <c:pt idx="1936">
                  <c:v>59.747976401110897</c:v>
                </c:pt>
                <c:pt idx="1937">
                  <c:v>59.743187754502131</c:v>
                </c:pt>
                <c:pt idx="1938">
                  <c:v>59.738402170771316</c:v>
                </c:pt>
                <c:pt idx="1939">
                  <c:v>59.733619646656045</c:v>
                </c:pt>
                <c:pt idx="1940">
                  <c:v>59.728840178898814</c:v>
                </c:pt>
                <c:pt idx="1941">
                  <c:v>59.724063764247056</c:v>
                </c:pt>
                <c:pt idx="1942">
                  <c:v>59.719290399453079</c:v>
                </c:pt>
                <c:pt idx="1943">
                  <c:v>59.714520081274102</c:v>
                </c:pt>
                <c:pt idx="1944">
                  <c:v>59.709752806472224</c:v>
                </c:pt>
                <c:pt idx="1945">
                  <c:v>59.704988571814404</c:v>
                </c:pt>
                <c:pt idx="1946">
                  <c:v>59.700227374072462</c:v>
                </c:pt>
                <c:pt idx="1947">
                  <c:v>59.695469210023091</c:v>
                </c:pt>
                <c:pt idx="1948">
                  <c:v>59.690714076447819</c:v>
                </c:pt>
                <c:pt idx="1949">
                  <c:v>59.685961970132993</c:v>
                </c:pt>
                <c:pt idx="1950">
                  <c:v>59.681212887869812</c:v>
                </c:pt>
                <c:pt idx="1951">
                  <c:v>59.676466826454273</c:v>
                </c:pt>
                <c:pt idx="1952">
                  <c:v>59.671723782687181</c:v>
                </c:pt>
                <c:pt idx="1953">
                  <c:v>59.666983753374133</c:v>
                </c:pt>
                <c:pt idx="1954">
                  <c:v>59.662246735325525</c:v>
                </c:pt>
                <c:pt idx="1955">
                  <c:v>59.657512725356526</c:v>
                </c:pt>
                <c:pt idx="1956">
                  <c:v>59.652781720287074</c:v>
                </c:pt>
                <c:pt idx="1957">
                  <c:v>59.648053716941853</c:v>
                </c:pt>
                <c:pt idx="1958">
                  <c:v>59.643328712150328</c:v>
                </c:pt>
                <c:pt idx="1959">
                  <c:v>59.638606702746678</c:v>
                </c:pt>
                <c:pt idx="1960">
                  <c:v>59.63388768556981</c:v>
                </c:pt>
                <c:pt idx="1961">
                  <c:v>59.629171657463381</c:v>
                </c:pt>
                <c:pt idx="1962">
                  <c:v>59.624458615275735</c:v>
                </c:pt>
                <c:pt idx="1963">
                  <c:v>59.619748555859942</c:v>
                </c:pt>
                <c:pt idx="1964">
                  <c:v>59.615041476073735</c:v>
                </c:pt>
                <c:pt idx="1965">
                  <c:v>59.610337372779568</c:v>
                </c:pt>
                <c:pt idx="1966">
                  <c:v>59.605636242844561</c:v>
                </c:pt>
                <c:pt idx="1967">
                  <c:v>59.600938083140477</c:v>
                </c:pt>
                <c:pt idx="1968">
                  <c:v>59.596242890543778</c:v>
                </c:pt>
                <c:pt idx="1969">
                  <c:v>59.591550661935543</c:v>
                </c:pt>
                <c:pt idx="1970">
                  <c:v>59.586861394201506</c:v>
                </c:pt>
                <c:pt idx="1971">
                  <c:v>59.582175084232027</c:v>
                </c:pt>
                <c:pt idx="1972">
                  <c:v>59.577491728922091</c:v>
                </c:pt>
                <c:pt idx="1973">
                  <c:v>59.572811325171308</c:v>
                </c:pt>
                <c:pt idx="1974">
                  <c:v>59.568133869883873</c:v>
                </c:pt>
                <c:pt idx="1975">
                  <c:v>59.563459359968583</c:v>
                </c:pt>
                <c:pt idx="1976">
                  <c:v>59.558787792338833</c:v>
                </c:pt>
                <c:pt idx="1977">
                  <c:v>59.554119163912574</c:v>
                </c:pt>
                <c:pt idx="1978">
                  <c:v>59.549453471612352</c:v>
                </c:pt>
                <c:pt idx="1979">
                  <c:v>59.544790712365263</c:v>
                </c:pt>
                <c:pt idx="1980">
                  <c:v>59.540130883102947</c:v>
                </c:pt>
                <c:pt idx="1981">
                  <c:v>59.53547398076158</c:v>
                </c:pt>
                <c:pt idx="1982">
                  <c:v>59.530820002281907</c:v>
                </c:pt>
                <c:pt idx="1983">
                  <c:v>59.526168944609161</c:v>
                </c:pt>
                <c:pt idx="1984">
                  <c:v>59.521520804693104</c:v>
                </c:pt>
                <c:pt idx="1985">
                  <c:v>59.51687557948803</c:v>
                </c:pt>
                <c:pt idx="1986">
                  <c:v>59.51223326595268</c:v>
                </c:pt>
                <c:pt idx="1987">
                  <c:v>59.507593861050331</c:v>
                </c:pt>
                <c:pt idx="1988">
                  <c:v>59.502957361748734</c:v>
                </c:pt>
                <c:pt idx="1989">
                  <c:v>59.498323765020089</c:v>
                </c:pt>
                <c:pt idx="1990">
                  <c:v>59.4936930678411</c:v>
                </c:pt>
                <c:pt idx="1991">
                  <c:v>59.489065267192892</c:v>
                </c:pt>
                <c:pt idx="1992">
                  <c:v>59.484440360061043</c:v>
                </c:pt>
                <c:pt idx="1993">
                  <c:v>59.479818343435596</c:v>
                </c:pt>
                <c:pt idx="1994">
                  <c:v>59.475199214310997</c:v>
                </c:pt>
                <c:pt idx="1995">
                  <c:v>59.470582969686127</c:v>
                </c:pt>
                <c:pt idx="1996">
                  <c:v>59.465969606564272</c:v>
                </c:pt>
                <c:pt idx="1997">
                  <c:v>59.461359121953137</c:v>
                </c:pt>
                <c:pt idx="1998">
                  <c:v>59.456751512864805</c:v>
                </c:pt>
                <c:pt idx="1999">
                  <c:v>59.452146776315764</c:v>
                </c:pt>
                <c:pt idx="2000">
                  <c:v>59.447544909326872</c:v>
                </c:pt>
                <c:pt idx="2001">
                  <c:v>59.442945908923377</c:v>
                </c:pt>
                <c:pt idx="2002">
                  <c:v>59.438349772134863</c:v>
                </c:pt>
                <c:pt idx="2003">
                  <c:v>59.433756495995283</c:v>
                </c:pt>
                <c:pt idx="2004">
                  <c:v>59.429166077542931</c:v>
                </c:pt>
                <c:pt idx="2005">
                  <c:v>59.42457851382045</c:v>
                </c:pt>
                <c:pt idx="2006">
                  <c:v>59.41999380187481</c:v>
                </c:pt>
                <c:pt idx="2007">
                  <c:v>59.415411938757288</c:v>
                </c:pt>
                <c:pt idx="2008">
                  <c:v>59.410832921523493</c:v>
                </c:pt>
                <c:pt idx="2009">
                  <c:v>59.406256747233336</c:v>
                </c:pt>
                <c:pt idx="2010">
                  <c:v>59.401683412951016</c:v>
                </c:pt>
                <c:pt idx="2011">
                  <c:v>59.397112915745026</c:v>
                </c:pt>
                <c:pt idx="2012">
                  <c:v>59.392545252688159</c:v>
                </c:pt>
                <c:pt idx="2013">
                  <c:v>59.387980420857431</c:v>
                </c:pt>
                <c:pt idx="2014">
                  <c:v>59.383418417334177</c:v>
                </c:pt>
                <c:pt idx="2015">
                  <c:v>59.378859239203955</c:v>
                </c:pt>
                <c:pt idx="2016">
                  <c:v>59.374302883556595</c:v>
                </c:pt>
                <c:pt idx="2017">
                  <c:v>59.369749347486135</c:v>
                </c:pt>
                <c:pt idx="2018">
                  <c:v>59.365198628090887</c:v>
                </c:pt>
                <c:pt idx="2019">
                  <c:v>59.360650722473338</c:v>
                </c:pt>
                <c:pt idx="2020">
                  <c:v>59.356105627740249</c:v>
                </c:pt>
                <c:pt idx="2021">
                  <c:v>59.351563341002532</c:v>
                </c:pt>
                <c:pt idx="2022">
                  <c:v>59.347023859375334</c:v>
                </c:pt>
                <c:pt idx="2023">
                  <c:v>59.342487179978001</c:v>
                </c:pt>
                <c:pt idx="2024">
                  <c:v>59.337953299934036</c:v>
                </c:pt>
                <c:pt idx="2025">
                  <c:v>59.333422216371133</c:v>
                </c:pt>
                <c:pt idx="2026">
                  <c:v>59.328893926421152</c:v>
                </c:pt>
                <c:pt idx="2027">
                  <c:v>59.324368427220122</c:v>
                </c:pt>
                <c:pt idx="2028">
                  <c:v>59.319845715908208</c:v>
                </c:pt>
                <c:pt idx="2029">
                  <c:v>59.315325789629739</c:v>
                </c:pt>
                <c:pt idx="2030">
                  <c:v>59.310808645533172</c:v>
                </c:pt>
                <c:pt idx="2031">
                  <c:v>59.306294280771084</c:v>
                </c:pt>
                <c:pt idx="2032">
                  <c:v>59.301782692500197</c:v>
                </c:pt>
                <c:pt idx="2033">
                  <c:v>59.297273877881338</c:v>
                </c:pt>
                <c:pt idx="2034">
                  <c:v>59.292767834079413</c:v>
                </c:pt>
                <c:pt idx="2035">
                  <c:v>59.288264558263471</c:v>
                </c:pt>
                <c:pt idx="2036">
                  <c:v>59.283764047606624</c:v>
                </c:pt>
                <c:pt idx="2037">
                  <c:v>59.279266299286078</c:v>
                </c:pt>
                <c:pt idx="2038">
                  <c:v>59.274771310483096</c:v>
                </c:pt>
                <c:pt idx="2039">
                  <c:v>59.270279078383041</c:v>
                </c:pt>
                <c:pt idx="2040">
                  <c:v>59.265789600175303</c:v>
                </c:pt>
                <c:pt idx="2041">
                  <c:v>59.261302873053353</c:v>
                </c:pt>
                <c:pt idx="2042">
                  <c:v>59.256818894214689</c:v>
                </c:pt>
                <c:pt idx="2043">
                  <c:v>59.252337660860846</c:v>
                </c:pt>
                <c:pt idx="2044">
                  <c:v>59.247859170197394</c:v>
                </c:pt>
                <c:pt idx="2045">
                  <c:v>59.243383419433933</c:v>
                </c:pt>
                <c:pt idx="2046">
                  <c:v>59.238910405784061</c:v>
                </c:pt>
                <c:pt idx="2047">
                  <c:v>59.234440126465401</c:v>
                </c:pt>
                <c:pt idx="2048">
                  <c:v>59.229972578699559</c:v>
                </c:pt>
                <c:pt idx="2049">
                  <c:v>59.225507759712144</c:v>
                </c:pt>
                <c:pt idx="2050">
                  <c:v>59.221045666732756</c:v>
                </c:pt>
                <c:pt idx="2051">
                  <c:v>59.21658629699494</c:v>
                </c:pt>
                <c:pt idx="2052">
                  <c:v>59.212129647736262</c:v>
                </c:pt>
                <c:pt idx="2053">
                  <c:v>59.207675716198196</c:v>
                </c:pt>
                <c:pt idx="2054">
                  <c:v>59.203224499626224</c:v>
                </c:pt>
                <c:pt idx="2055">
                  <c:v>59.198775995269713</c:v>
                </c:pt>
                <c:pt idx="2056">
                  <c:v>59.194330200382048</c:v>
                </c:pt>
                <c:pt idx="2057">
                  <c:v>59.189887112220482</c:v>
                </c:pt>
                <c:pt idx="2058">
                  <c:v>59.185446728046216</c:v>
                </c:pt>
                <c:pt idx="2059">
                  <c:v>59.181009045124377</c:v>
                </c:pt>
                <c:pt idx="2060">
                  <c:v>59.176574060724001</c:v>
                </c:pt>
                <c:pt idx="2061">
                  <c:v>59.172141772118017</c:v>
                </c:pt>
                <c:pt idx="2062">
                  <c:v>59.167712176583258</c:v>
                </c:pt>
                <c:pt idx="2063">
                  <c:v>59.163285271400447</c:v>
                </c:pt>
                <c:pt idx="2064">
                  <c:v>59.158861053854189</c:v>
                </c:pt>
                <c:pt idx="2065">
                  <c:v>59.154439521232959</c:v>
                </c:pt>
                <c:pt idx="2066">
                  <c:v>59.150020670829093</c:v>
                </c:pt>
                <c:pt idx="2067">
                  <c:v>59.145604499938827</c:v>
                </c:pt>
                <c:pt idx="2068">
                  <c:v>59.141191005862197</c:v>
                </c:pt>
                <c:pt idx="2069">
                  <c:v>59.136780185903113</c:v>
                </c:pt>
                <c:pt idx="2070">
                  <c:v>59.132372037369322</c:v>
                </c:pt>
                <c:pt idx="2071">
                  <c:v>59.127966557572407</c:v>
                </c:pt>
                <c:pt idx="2072">
                  <c:v>59.123563743827759</c:v>
                </c:pt>
                <c:pt idx="2073">
                  <c:v>59.119163593454616</c:v>
                </c:pt>
                <c:pt idx="2074">
                  <c:v>59.114766103775992</c:v>
                </c:pt>
                <c:pt idx="2075">
                  <c:v>59.110371272118726</c:v>
                </c:pt>
                <c:pt idx="2076">
                  <c:v>59.105979095813446</c:v>
                </c:pt>
                <c:pt idx="2077">
                  <c:v>59.101589572194577</c:v>
                </c:pt>
                <c:pt idx="2078">
                  <c:v>59.097202698600334</c:v>
                </c:pt>
                <c:pt idx="2079">
                  <c:v>59.09281847237267</c:v>
                </c:pt>
                <c:pt idx="2080">
                  <c:v>59.088436890857359</c:v>
                </c:pt>
                <c:pt idx="2081">
                  <c:v>59.084057951403892</c:v>
                </c:pt>
                <c:pt idx="2082">
                  <c:v>59.079681651365547</c:v>
                </c:pt>
                <c:pt idx="2083">
                  <c:v>59.075307988099333</c:v>
                </c:pt>
                <c:pt idx="2084">
                  <c:v>59.070936958965994</c:v>
                </c:pt>
                <c:pt idx="2085">
                  <c:v>59.066568561330023</c:v>
                </c:pt>
                <c:pt idx="2086">
                  <c:v>59.062202792559646</c:v>
                </c:pt>
                <c:pt idx="2087">
                  <c:v>59.057839650026786</c:v>
                </c:pt>
                <c:pt idx="2088">
                  <c:v>59.053479131107096</c:v>
                </c:pt>
                <c:pt idx="2089">
                  <c:v>59.049121233179932</c:v>
                </c:pt>
                <c:pt idx="2090">
                  <c:v>59.044765953628342</c:v>
                </c:pt>
                <c:pt idx="2091">
                  <c:v>59.040413289839087</c:v>
                </c:pt>
                <c:pt idx="2092">
                  <c:v>59.036063239202591</c:v>
                </c:pt>
                <c:pt idx="2093">
                  <c:v>59.03171579911298</c:v>
                </c:pt>
                <c:pt idx="2094">
                  <c:v>59.027370966968036</c:v>
                </c:pt>
                <c:pt idx="2095">
                  <c:v>59.02302874016921</c:v>
                </c:pt>
                <c:pt idx="2096">
                  <c:v>59.018689116121621</c:v>
                </c:pt>
                <c:pt idx="2097">
                  <c:v>59.014352092234027</c:v>
                </c:pt>
                <c:pt idx="2098">
                  <c:v>59.010017665918852</c:v>
                </c:pt>
                <c:pt idx="2099">
                  <c:v>59.005685834592136</c:v>
                </c:pt>
                <c:pt idx="2100">
                  <c:v>59.00135659567357</c:v>
                </c:pt>
                <c:pt idx="2101">
                  <c:v>58.997029946586458</c:v>
                </c:pt>
                <c:pt idx="2102">
                  <c:v>58.99270588475774</c:v>
                </c:pt>
                <c:pt idx="2103">
                  <c:v>58.98838440761795</c:v>
                </c:pt>
                <c:pt idx="2104">
                  <c:v>58.984065512601234</c:v>
                </c:pt>
                <c:pt idx="2105">
                  <c:v>58.979749197145345</c:v>
                </c:pt>
                <c:pt idx="2106">
                  <c:v>58.975435458691635</c:v>
                </c:pt>
                <c:pt idx="2107">
                  <c:v>58.971124294685012</c:v>
                </c:pt>
                <c:pt idx="2108">
                  <c:v>58.966815702573989</c:v>
                </c:pt>
                <c:pt idx="2109">
                  <c:v>58.962509679810658</c:v>
                </c:pt>
                <c:pt idx="2110">
                  <c:v>58.958206223850667</c:v>
                </c:pt>
                <c:pt idx="2111">
                  <c:v>58.953905332153212</c:v>
                </c:pt>
                <c:pt idx="2112">
                  <c:v>58.949607002181061</c:v>
                </c:pt>
                <c:pt idx="2113">
                  <c:v>58.945311231400531</c:v>
                </c:pt>
                <c:pt idx="2114">
                  <c:v>58.941018017281472</c:v>
                </c:pt>
                <c:pt idx="2115">
                  <c:v>58.936727357297258</c:v>
                </c:pt>
                <c:pt idx="2116">
                  <c:v>58.932439248924815</c:v>
                </c:pt>
                <c:pt idx="2117">
                  <c:v>58.928153689644589</c:v>
                </c:pt>
                <c:pt idx="2118">
                  <c:v>58.92387067694051</c:v>
                </c:pt>
                <c:pt idx="2119">
                  <c:v>58.91959020830005</c:v>
                </c:pt>
                <c:pt idx="2120">
                  <c:v>58.915312281214177</c:v>
                </c:pt>
                <c:pt idx="2121">
                  <c:v>58.911036893177339</c:v>
                </c:pt>
                <c:pt idx="2122">
                  <c:v>58.906764041687502</c:v>
                </c:pt>
                <c:pt idx="2123">
                  <c:v>58.902493724246085</c:v>
                </c:pt>
                <c:pt idx="2124">
                  <c:v>58.89822593835801</c:v>
                </c:pt>
                <c:pt idx="2125">
                  <c:v>58.893960681531645</c:v>
                </c:pt>
                <c:pt idx="2126">
                  <c:v>58.889697951278855</c:v>
                </c:pt>
                <c:pt idx="2127">
                  <c:v>58.885437745114935</c:v>
                </c:pt>
                <c:pt idx="2128">
                  <c:v>58.881180060558634</c:v>
                </c:pt>
                <c:pt idx="2129">
                  <c:v>58.876924895132177</c:v>
                </c:pt>
                <c:pt idx="2130">
                  <c:v>58.872672246361198</c:v>
                </c:pt>
                <c:pt idx="2131">
                  <c:v>58.86842211177477</c:v>
                </c:pt>
                <c:pt idx="2132">
                  <c:v>58.864174488905405</c:v>
                </c:pt>
                <c:pt idx="2133">
                  <c:v>58.859929375289028</c:v>
                </c:pt>
                <c:pt idx="2134">
                  <c:v>58.855686768464977</c:v>
                </c:pt>
                <c:pt idx="2135">
                  <c:v>58.851446665976006</c:v>
                </c:pt>
                <c:pt idx="2136">
                  <c:v>58.847209065368268</c:v>
                </c:pt>
                <c:pt idx="2137">
                  <c:v>58.842973964191316</c:v>
                </c:pt>
                <c:pt idx="2138">
                  <c:v>58.838741359998082</c:v>
                </c:pt>
                <c:pt idx="2139">
                  <c:v>58.834511250344896</c:v>
                </c:pt>
                <c:pt idx="2140">
                  <c:v>58.830283632791463</c:v>
                </c:pt>
                <c:pt idx="2141">
                  <c:v>58.826058504900857</c:v>
                </c:pt>
                <c:pt idx="2142">
                  <c:v>58.821835864239524</c:v>
                </c:pt>
                <c:pt idx="2143">
                  <c:v>58.817615708377247</c:v>
                </c:pt>
                <c:pt idx="2144">
                  <c:v>58.813398034887214</c:v>
                </c:pt>
                <c:pt idx="2145">
                  <c:v>58.809182841345915</c:v>
                </c:pt>
                <c:pt idx="2146">
                  <c:v>58.804970125333192</c:v>
                </c:pt>
                <c:pt idx="2147">
                  <c:v>58.800759884432232</c:v>
                </c:pt>
                <c:pt idx="2148">
                  <c:v>58.796552116229549</c:v>
                </c:pt>
                <c:pt idx="2149">
                  <c:v>58.792346818314982</c:v>
                </c:pt>
                <c:pt idx="2150">
                  <c:v>58.788143988281689</c:v>
                </c:pt>
                <c:pt idx="2151">
                  <c:v>58.783943623726131</c:v>
                </c:pt>
                <c:pt idx="2152">
                  <c:v>58.779745722248087</c:v>
                </c:pt>
                <c:pt idx="2153">
                  <c:v>58.775550281450627</c:v>
                </c:pt>
                <c:pt idx="2154">
                  <c:v>58.771357298940138</c:v>
                </c:pt>
                <c:pt idx="2155">
                  <c:v>58.767166772326256</c:v>
                </c:pt>
                <c:pt idx="2156">
                  <c:v>58.762978699221939</c:v>
                </c:pt>
                <c:pt idx="2157">
                  <c:v>58.758793077243404</c:v>
                </c:pt>
                <c:pt idx="2158">
                  <c:v>58.754609904010131</c:v>
                </c:pt>
                <c:pt idx="2159">
                  <c:v>58.750429177144888</c:v>
                </c:pt>
                <c:pt idx="2160">
                  <c:v>58.746250894273679</c:v>
                </c:pt>
                <c:pt idx="2161">
                  <c:v>58.742075053025772</c:v>
                </c:pt>
                <c:pt idx="2162">
                  <c:v>58.737901651033688</c:v>
                </c:pt>
                <c:pt idx="2163">
                  <c:v>58.733730685933196</c:v>
                </c:pt>
                <c:pt idx="2164">
                  <c:v>58.729562155363269</c:v>
                </c:pt>
                <c:pt idx="2165">
                  <c:v>58.725396056966147</c:v>
                </c:pt>
                <c:pt idx="2166">
                  <c:v>58.721232388387286</c:v>
                </c:pt>
                <c:pt idx="2167">
                  <c:v>58.717071147275334</c:v>
                </c:pt>
                <c:pt idx="2168">
                  <c:v>58.71291233128219</c:v>
                </c:pt>
                <c:pt idx="2169">
                  <c:v>58.708755938062943</c:v>
                </c:pt>
                <c:pt idx="2170">
                  <c:v>58.704601965275877</c:v>
                </c:pt>
                <c:pt idx="2171">
                  <c:v>58.700450410582498</c:v>
                </c:pt>
                <c:pt idx="2172">
                  <c:v>58.696301271647471</c:v>
                </c:pt>
                <c:pt idx="2173">
                  <c:v>58.69215454613866</c:v>
                </c:pt>
                <c:pt idx="2174">
                  <c:v>58.688010231727112</c:v>
                </c:pt>
                <c:pt idx="2175">
                  <c:v>58.683868326087058</c:v>
                </c:pt>
                <c:pt idx="2176">
                  <c:v>58.679728826895861</c:v>
                </c:pt>
                <c:pt idx="2177">
                  <c:v>58.675591731834082</c:v>
                </c:pt>
                <c:pt idx="2178">
                  <c:v>58.671457038585423</c:v>
                </c:pt>
                <c:pt idx="2179">
                  <c:v>58.667324744836741</c:v>
                </c:pt>
                <c:pt idx="2180">
                  <c:v>58.663194848278046</c:v>
                </c:pt>
                <c:pt idx="2181">
                  <c:v>58.659067346602463</c:v>
                </c:pt>
                <c:pt idx="2182">
                  <c:v>58.65494223750629</c:v>
                </c:pt>
                <c:pt idx="2183">
                  <c:v>58.65081951868892</c:v>
                </c:pt>
                <c:pt idx="2184">
                  <c:v>58.646699187852889</c:v>
                </c:pt>
                <c:pt idx="2185">
                  <c:v>58.642581242703834</c:v>
                </c:pt>
                <c:pt idx="2186">
                  <c:v>58.638465680950524</c:v>
                </c:pt>
                <c:pt idx="2187">
                  <c:v>58.634352500304828</c:v>
                </c:pt>
                <c:pt idx="2188">
                  <c:v>58.630241698481719</c:v>
                </c:pt>
                <c:pt idx="2189">
                  <c:v>58.626133273199251</c:v>
                </c:pt>
                <c:pt idx="2190">
                  <c:v>58.622027222178588</c:v>
                </c:pt>
                <c:pt idx="2191">
                  <c:v>58.617923543143966</c:v>
                </c:pt>
                <c:pt idx="2192">
                  <c:v>58.613822233822702</c:v>
                </c:pt>
                <c:pt idx="2193">
                  <c:v>58.609723291945208</c:v>
                </c:pt>
                <c:pt idx="2194">
                  <c:v>58.605626715244938</c:v>
                </c:pt>
                <c:pt idx="2195">
                  <c:v>58.601532501458422</c:v>
                </c:pt>
                <c:pt idx="2196">
                  <c:v>58.597440648325247</c:v>
                </c:pt>
                <c:pt idx="2197">
                  <c:v>58.593351153588046</c:v>
                </c:pt>
                <c:pt idx="2198">
                  <c:v>58.589264014992516</c:v>
                </c:pt>
                <c:pt idx="2199">
                  <c:v>58.58517923028738</c:v>
                </c:pt>
                <c:pt idx="2200">
                  <c:v>58.581096797224404</c:v>
                </c:pt>
                <c:pt idx="2201">
                  <c:v>58.5770167135584</c:v>
                </c:pt>
                <c:pt idx="2202">
                  <c:v>58.572938977047166</c:v>
                </c:pt>
                <c:pt idx="2203">
                  <c:v>58.568863585451567</c:v>
                </c:pt>
                <c:pt idx="2204">
                  <c:v>58.564790536535448</c:v>
                </c:pt>
                <c:pt idx="2205">
                  <c:v>58.560719828065693</c:v>
                </c:pt>
                <c:pt idx="2206">
                  <c:v>58.556651457812173</c:v>
                </c:pt>
                <c:pt idx="2207">
                  <c:v>58.552585423547761</c:v>
                </c:pt>
                <c:pt idx="2208">
                  <c:v>58.548521723048331</c:v>
                </c:pt>
                <c:pt idx="2209">
                  <c:v>58.544460354092742</c:v>
                </c:pt>
                <c:pt idx="2210">
                  <c:v>58.540401314462834</c:v>
                </c:pt>
                <c:pt idx="2211">
                  <c:v>58.536344601943441</c:v>
                </c:pt>
                <c:pt idx="2212">
                  <c:v>58.532290214322337</c:v>
                </c:pt>
                <c:pt idx="2213">
                  <c:v>58.528238149390312</c:v>
                </c:pt>
                <c:pt idx="2214">
                  <c:v>58.524188404941086</c:v>
                </c:pt>
                <c:pt idx="2215">
                  <c:v>58.520140978771323</c:v>
                </c:pt>
                <c:pt idx="2216">
                  <c:v>58.516095868680701</c:v>
                </c:pt>
                <c:pt idx="2217">
                  <c:v>58.512053072471772</c:v>
                </c:pt>
                <c:pt idx="2218">
                  <c:v>58.508012587950105</c:v>
                </c:pt>
                <c:pt idx="2219">
                  <c:v>58.50397441292413</c:v>
                </c:pt>
                <c:pt idx="2220">
                  <c:v>58.499938545205268</c:v>
                </c:pt>
                <c:pt idx="2221">
                  <c:v>58.49590498260784</c:v>
                </c:pt>
                <c:pt idx="2222">
                  <c:v>58.491873722949109</c:v>
                </c:pt>
                <c:pt idx="2223">
                  <c:v>58.487844764049221</c:v>
                </c:pt>
                <c:pt idx="2224">
                  <c:v>58.483818103731281</c:v>
                </c:pt>
                <c:pt idx="2225">
                  <c:v>58.479793739821254</c:v>
                </c:pt>
                <c:pt idx="2226">
                  <c:v>58.475771670148042</c:v>
                </c:pt>
                <c:pt idx="2227">
                  <c:v>58.471751892543431</c:v>
                </c:pt>
                <c:pt idx="2228">
                  <c:v>58.467734404842091</c:v>
                </c:pt>
                <c:pt idx="2229">
                  <c:v>58.463719204881599</c:v>
                </c:pt>
                <c:pt idx="2230">
                  <c:v>58.459706290502396</c:v>
                </c:pt>
                <c:pt idx="2231">
                  <c:v>58.455695659547807</c:v>
                </c:pt>
                <c:pt idx="2232">
                  <c:v>58.451687309864035</c:v>
                </c:pt>
                <c:pt idx="2233">
                  <c:v>58.447681239300124</c:v>
                </c:pt>
                <c:pt idx="2234">
                  <c:v>58.443677445708033</c:v>
                </c:pt>
                <c:pt idx="2235">
                  <c:v>58.43967592694252</c:v>
                </c:pt>
                <c:pt idx="2236">
                  <c:v>58.435676680861228</c:v>
                </c:pt>
                <c:pt idx="2237">
                  <c:v>58.43167970532464</c:v>
                </c:pt>
                <c:pt idx="2238">
                  <c:v>58.427684998196085</c:v>
                </c:pt>
                <c:pt idx="2239">
                  <c:v>58.423692557341731</c:v>
                </c:pt>
                <c:pt idx="2240">
                  <c:v>58.419702380630561</c:v>
                </c:pt>
                <c:pt idx="2241">
                  <c:v>58.4157144659344</c:v>
                </c:pt>
                <c:pt idx="2242">
                  <c:v>58.411728811127908</c:v>
                </c:pt>
                <c:pt idx="2243">
                  <c:v>58.407745414088538</c:v>
                </c:pt>
                <c:pt idx="2244">
                  <c:v>58.403764272696577</c:v>
                </c:pt>
                <c:pt idx="2245">
                  <c:v>58.399785384835091</c:v>
                </c:pt>
                <c:pt idx="2246">
                  <c:v>58.395808748389996</c:v>
                </c:pt>
                <c:pt idx="2247">
                  <c:v>58.39183436124997</c:v>
                </c:pt>
                <c:pt idx="2248">
                  <c:v>58.387862221306484</c:v>
                </c:pt>
                <c:pt idx="2249">
                  <c:v>58.383892326453825</c:v>
                </c:pt>
                <c:pt idx="2250">
                  <c:v>58.379924674589049</c:v>
                </c:pt>
                <c:pt idx="2251">
                  <c:v>58.375959263611982</c:v>
                </c:pt>
                <c:pt idx="2252">
                  <c:v>58.371996091425238</c:v>
                </c:pt>
                <c:pt idx="2253">
                  <c:v>58.368035155934194</c:v>
                </c:pt>
                <c:pt idx="2254">
                  <c:v>58.364076455047005</c:v>
                </c:pt>
                <c:pt idx="2255">
                  <c:v>58.360119986674562</c:v>
                </c:pt>
                <c:pt idx="2256">
                  <c:v>58.35616574873054</c:v>
                </c:pt>
                <c:pt idx="2257">
                  <c:v>58.352213739131344</c:v>
                </c:pt>
                <c:pt idx="2258">
                  <c:v>58.348263955796135</c:v>
                </c:pt>
                <c:pt idx="2259">
                  <c:v>58.344316396646818</c:v>
                </c:pt>
                <c:pt idx="2260">
                  <c:v>58.340371059608024</c:v>
                </c:pt>
                <c:pt idx="2261">
                  <c:v>58.336427942607123</c:v>
                </c:pt>
                <c:pt idx="2262">
                  <c:v>58.332487043574218</c:v>
                </c:pt>
                <c:pt idx="2263">
                  <c:v>58.32854836044212</c:v>
                </c:pt>
                <c:pt idx="2264">
                  <c:v>58.324611891146375</c:v>
                </c:pt>
                <c:pt idx="2265">
                  <c:v>58.320677633625245</c:v>
                </c:pt>
                <c:pt idx="2266">
                  <c:v>58.316745585819667</c:v>
                </c:pt>
                <c:pt idx="2267">
                  <c:v>58.312815745673319</c:v>
                </c:pt>
                <c:pt idx="2268">
                  <c:v>58.308888111132575</c:v>
                </c:pt>
                <c:pt idx="2269">
                  <c:v>58.304962680146488</c:v>
                </c:pt>
                <c:pt idx="2270">
                  <c:v>58.301039450666799</c:v>
                </c:pt>
                <c:pt idx="2271">
                  <c:v>58.297118420647962</c:v>
                </c:pt>
                <c:pt idx="2272">
                  <c:v>58.293199588047088</c:v>
                </c:pt>
                <c:pt idx="2273">
                  <c:v>58.289282950823974</c:v>
                </c:pt>
                <c:pt idx="2274">
                  <c:v>58.285368506941076</c:v>
                </c:pt>
                <c:pt idx="2275">
                  <c:v>58.281456254363547</c:v>
                </c:pt>
                <c:pt idx="2276">
                  <c:v>58.27754619105918</c:v>
                </c:pt>
                <c:pt idx="2277">
                  <c:v>58.273638314998429</c:v>
                </c:pt>
                <c:pt idx="2278">
                  <c:v>58.269732624154408</c:v>
                </c:pt>
                <c:pt idx="2279">
                  <c:v>58.265829116502886</c:v>
                </c:pt>
                <c:pt idx="2280">
                  <c:v>58.261927790022256</c:v>
                </c:pt>
                <c:pt idx="2281">
                  <c:v>58.25802864269356</c:v>
                </c:pt>
                <c:pt idx="2282">
                  <c:v>58.254131672500506</c:v>
                </c:pt>
                <c:pt idx="2283">
                  <c:v>58.250236877429394</c:v>
                </c:pt>
                <c:pt idx="2284">
                  <c:v>58.246344255469161</c:v>
                </c:pt>
                <c:pt idx="2285">
                  <c:v>58.24245380461138</c:v>
                </c:pt>
                <c:pt idx="2286">
                  <c:v>58.238565522850237</c:v>
                </c:pt>
                <c:pt idx="2287">
                  <c:v>58.234679408182522</c:v>
                </c:pt>
                <c:pt idx="2288">
                  <c:v>58.230795458607645</c:v>
                </c:pt>
                <c:pt idx="2289">
                  <c:v>58.226913672127615</c:v>
                </c:pt>
                <c:pt idx="2290">
                  <c:v>58.223034046747067</c:v>
                </c:pt>
                <c:pt idx="2291">
                  <c:v>58.219156580473175</c:v>
                </c:pt>
                <c:pt idx="2292">
                  <c:v>58.215281271315767</c:v>
                </c:pt>
                <c:pt idx="2293">
                  <c:v>58.21140811728722</c:v>
                </c:pt>
                <c:pt idx="2294">
                  <c:v>58.207537116402506</c:v>
                </c:pt>
                <c:pt idx="2295">
                  <c:v>58.203668266679188</c:v>
                </c:pt>
                <c:pt idx="2296">
                  <c:v>58.199801566137374</c:v>
                </c:pt>
                <c:pt idx="2297">
                  <c:v>58.19593701279976</c:v>
                </c:pt>
                <c:pt idx="2298">
                  <c:v>58.192074604691619</c:v>
                </c:pt>
                <c:pt idx="2299">
                  <c:v>58.188214339840776</c:v>
                </c:pt>
                <c:pt idx="2300">
                  <c:v>58.1843562162776</c:v>
                </c:pt>
                <c:pt idx="2301">
                  <c:v>58.18050023203503</c:v>
                </c:pt>
                <c:pt idx="2302">
                  <c:v>58.176646385148544</c:v>
                </c:pt>
                <c:pt idx="2303">
                  <c:v>58.172794673656171</c:v>
                </c:pt>
                <c:pt idx="2304">
                  <c:v>58.168945095598474</c:v>
                </c:pt>
                <c:pt idx="2305">
                  <c:v>58.165097649018556</c:v>
                </c:pt>
                <c:pt idx="2306">
                  <c:v>58.161252331962054</c:v>
                </c:pt>
                <c:pt idx="2307">
                  <c:v>58.157409142477114</c:v>
                </c:pt>
                <c:pt idx="2308">
                  <c:v>58.153568078614434</c:v>
                </c:pt>
                <c:pt idx="2309">
                  <c:v>58.149729138427205</c:v>
                </c:pt>
                <c:pt idx="2310">
                  <c:v>58.145892319971153</c:v>
                </c:pt>
                <c:pt idx="2311">
                  <c:v>58.142057621304502</c:v>
                </c:pt>
                <c:pt idx="2312">
                  <c:v>58.138225040487988</c:v>
                </c:pt>
                <c:pt idx="2313">
                  <c:v>58.134394575584835</c:v>
                </c:pt>
                <c:pt idx="2314">
                  <c:v>58.130566224660789</c:v>
                </c:pt>
                <c:pt idx="2315">
                  <c:v>58.126739985784063</c:v>
                </c:pt>
                <c:pt idx="2316">
                  <c:v>58.12291585702539</c:v>
                </c:pt>
                <c:pt idx="2317">
                  <c:v>58.119093836457957</c:v>
                </c:pt>
                <c:pt idx="2318">
                  <c:v>58.115273922157442</c:v>
                </c:pt>
                <c:pt idx="2319">
                  <c:v>58.111456112202021</c:v>
                </c:pt>
                <c:pt idx="2320">
                  <c:v>58.10764040467231</c:v>
                </c:pt>
                <c:pt idx="2321">
                  <c:v>58.103826797651415</c:v>
                </c:pt>
                <c:pt idx="2322">
                  <c:v>58.100015289224899</c:v>
                </c:pt>
                <c:pt idx="2323">
                  <c:v>58.096205877480784</c:v>
                </c:pt>
                <c:pt idx="2324">
                  <c:v>58.092398560509558</c:v>
                </c:pt>
                <c:pt idx="2325">
                  <c:v>58.088593336404159</c:v>
                </c:pt>
                <c:pt idx="2326">
                  <c:v>58.084790203259949</c:v>
                </c:pt>
                <c:pt idx="2327">
                  <c:v>58.080989159174777</c:v>
                </c:pt>
                <c:pt idx="2328">
                  <c:v>58.077190202248893</c:v>
                </c:pt>
                <c:pt idx="2329">
                  <c:v>58.073393330585006</c:v>
                </c:pt>
                <c:pt idx="2330">
                  <c:v>58.069598542288254</c:v>
                </c:pt>
                <c:pt idx="2331">
                  <c:v>58.065805835466179</c:v>
                </c:pt>
                <c:pt idx="2332">
                  <c:v>58.062015208228793</c:v>
                </c:pt>
                <c:pt idx="2333">
                  <c:v>58.058226658688476</c:v>
                </c:pt>
                <c:pt idx="2334">
                  <c:v>58.054440184960058</c:v>
                </c:pt>
                <c:pt idx="2335">
                  <c:v>58.050655785160778</c:v>
                </c:pt>
                <c:pt idx="2336">
                  <c:v>58.046873457410264</c:v>
                </c:pt>
                <c:pt idx="2337">
                  <c:v>58.043093199830572</c:v>
                </c:pt>
                <c:pt idx="2338">
                  <c:v>58.039315010546133</c:v>
                </c:pt>
                <c:pt idx="2339">
                  <c:v>58.035538887683799</c:v>
                </c:pt>
                <c:pt idx="2340">
                  <c:v>58.03176482937279</c:v>
                </c:pt>
                <c:pt idx="2341">
                  <c:v>58.027992833744733</c:v>
                </c:pt>
                <c:pt idx="2342">
                  <c:v>58.024222898933623</c:v>
                </c:pt>
                <c:pt idx="2343">
                  <c:v>58.020455023075847</c:v>
                </c:pt>
                <c:pt idx="2344">
                  <c:v>58.016689204310161</c:v>
                </c:pt>
                <c:pt idx="2345">
                  <c:v>58.012925440777693</c:v>
                </c:pt>
                <c:pt idx="2346">
                  <c:v>58.00916373062195</c:v>
                </c:pt>
                <c:pt idx="2347">
                  <c:v>58.005404071988792</c:v>
                </c:pt>
                <c:pt idx="2348">
                  <c:v>58.001646463026432</c:v>
                </c:pt>
                <c:pt idx="2349">
                  <c:v>57.997890901885469</c:v>
                </c:pt>
                <c:pt idx="2350">
                  <c:v>57.994137386718819</c:v>
                </c:pt>
                <c:pt idx="2351">
                  <c:v>57.990385915681763</c:v>
                </c:pt>
                <c:pt idx="2352">
                  <c:v>57.986636486931936</c:v>
                </c:pt>
                <c:pt idx="2353">
                  <c:v>57.9828890986293</c:v>
                </c:pt>
                <c:pt idx="2354">
                  <c:v>57.97914374893616</c:v>
                </c:pt>
                <c:pt idx="2355">
                  <c:v>57.975400436017132</c:v>
                </c:pt>
                <c:pt idx="2356">
                  <c:v>57.971659158039216</c:v>
                </c:pt>
                <c:pt idx="2357">
                  <c:v>57.967919913171684</c:v>
                </c:pt>
                <c:pt idx="2358">
                  <c:v>57.964182699586146</c:v>
                </c:pt>
                <c:pt idx="2359">
                  <c:v>57.960447515456536</c:v>
                </c:pt>
                <c:pt idx="2360">
                  <c:v>57.956714358959111</c:v>
                </c:pt>
                <c:pt idx="2361">
                  <c:v>57.952983228272402</c:v>
                </c:pt>
                <c:pt idx="2362">
                  <c:v>57.94925412157729</c:v>
                </c:pt>
                <c:pt idx="2363">
                  <c:v>57.945527037056941</c:v>
                </c:pt>
                <c:pt idx="2364">
                  <c:v>57.941801972896798</c:v>
                </c:pt>
                <c:pt idx="2365">
                  <c:v>57.938078927284629</c:v>
                </c:pt>
                <c:pt idx="2366">
                  <c:v>57.934357898410497</c:v>
                </c:pt>
                <c:pt idx="2367">
                  <c:v>57.93063888446671</c:v>
                </c:pt>
                <c:pt idx="2368">
                  <c:v>57.926921883647921</c:v>
                </c:pt>
                <c:pt idx="2369">
                  <c:v>57.923206894151008</c:v>
                </c:pt>
                <c:pt idx="2370">
                  <c:v>57.919493914175156</c:v>
                </c:pt>
                <c:pt idx="2371">
                  <c:v>57.915782941921812</c:v>
                </c:pt>
                <c:pt idx="2372">
                  <c:v>57.912073975594694</c:v>
                </c:pt>
                <c:pt idx="2373">
                  <c:v>57.90836701339979</c:v>
                </c:pt>
                <c:pt idx="2374">
                  <c:v>57.904662053545337</c:v>
                </c:pt>
                <c:pt idx="2375">
                  <c:v>57.900959094241841</c:v>
                </c:pt>
                <c:pt idx="2376">
                  <c:v>57.897258133702067</c:v>
                </c:pt>
                <c:pt idx="2377">
                  <c:v>57.893559170141017</c:v>
                </c:pt>
                <c:pt idx="2378">
                  <c:v>57.889862201775941</c:v>
                </c:pt>
                <c:pt idx="2379">
                  <c:v>57.886167226826338</c:v>
                </c:pt>
                <c:pt idx="2380">
                  <c:v>57.88247424351394</c:v>
                </c:pt>
                <c:pt idx="2381">
                  <c:v>57.878783250062725</c:v>
                </c:pt>
                <c:pt idx="2382">
                  <c:v>57.875094244698907</c:v>
                </c:pt>
                <c:pt idx="2383">
                  <c:v>57.871407225650891</c:v>
                </c:pt>
                <c:pt idx="2384">
                  <c:v>57.867722191149355</c:v>
                </c:pt>
                <c:pt idx="2385">
                  <c:v>57.864039139427184</c:v>
                </c:pt>
                <c:pt idx="2386">
                  <c:v>57.860358068719449</c:v>
                </c:pt>
                <c:pt idx="2387">
                  <c:v>57.856678977263478</c:v>
                </c:pt>
                <c:pt idx="2388">
                  <c:v>57.853001863298793</c:v>
                </c:pt>
                <c:pt idx="2389">
                  <c:v>57.849326725067108</c:v>
                </c:pt>
                <c:pt idx="2390">
                  <c:v>57.845653560812366</c:v>
                </c:pt>
                <c:pt idx="2391">
                  <c:v>57.841982368780691</c:v>
                </c:pt>
                <c:pt idx="2392">
                  <c:v>57.838313147220404</c:v>
                </c:pt>
                <c:pt idx="2393">
                  <c:v>57.834645894382028</c:v>
                </c:pt>
                <c:pt idx="2394">
                  <c:v>57.830980608518267</c:v>
                </c:pt>
                <c:pt idx="2395">
                  <c:v>57.827317287884021</c:v>
                </c:pt>
                <c:pt idx="2396">
                  <c:v>57.823655930736365</c:v>
                </c:pt>
                <c:pt idx="2397">
                  <c:v>57.819996535334532</c:v>
                </c:pt>
                <c:pt idx="2398">
                  <c:v>57.816339099939974</c:v>
                </c:pt>
                <c:pt idx="2399">
                  <c:v>57.81268362281628</c:v>
                </c:pt>
                <c:pt idx="2400">
                  <c:v>57.809030102229201</c:v>
                </c:pt>
                <c:pt idx="2401">
                  <c:v>57.805378536446689</c:v>
                </c:pt>
                <c:pt idx="2402">
                  <c:v>57.801728923738828</c:v>
                </c:pt>
                <c:pt idx="2403">
                  <c:v>57.798081262377863</c:v>
                </c:pt>
                <c:pt idx="2404">
                  <c:v>57.794435550638198</c:v>
                </c:pt>
                <c:pt idx="2405">
                  <c:v>57.790791786796383</c:v>
                </c:pt>
                <c:pt idx="2406">
                  <c:v>57.787149969131114</c:v>
                </c:pt>
                <c:pt idx="2407">
                  <c:v>57.783510095923234</c:v>
                </c:pt>
                <c:pt idx="2408">
                  <c:v>57.779872165455728</c:v>
                </c:pt>
                <c:pt idx="2409">
                  <c:v>57.776236176013718</c:v>
                </c:pt>
                <c:pt idx="2410">
                  <c:v>57.772602125884447</c:v>
                </c:pt>
                <c:pt idx="2411">
                  <c:v>57.768970013357283</c:v>
                </c:pt>
                <c:pt idx="2412">
                  <c:v>57.765339836723754</c:v>
                </c:pt>
                <c:pt idx="2413">
                  <c:v>57.761711594277486</c:v>
                </c:pt>
                <c:pt idx="2414">
                  <c:v>57.758085284314213</c:v>
                </c:pt>
                <c:pt idx="2415">
                  <c:v>57.754460905131808</c:v>
                </c:pt>
                <c:pt idx="2416">
                  <c:v>57.750838455030248</c:v>
                </c:pt>
                <c:pt idx="2417">
                  <c:v>57.747217932311614</c:v>
                </c:pt>
                <c:pt idx="2418">
                  <c:v>57.743599335280095</c:v>
                </c:pt>
                <c:pt idx="2419">
                  <c:v>57.739982662241985</c:v>
                </c:pt>
                <c:pt idx="2420">
                  <c:v>57.736367911505688</c:v>
                </c:pt>
                <c:pt idx="2421">
                  <c:v>57.732755081381669</c:v>
                </c:pt>
                <c:pt idx="2422">
                  <c:v>57.729144170182508</c:v>
                </c:pt>
                <c:pt idx="2423">
                  <c:v>57.725535176222898</c:v>
                </c:pt>
                <c:pt idx="2424">
                  <c:v>57.721928097819564</c:v>
                </c:pt>
                <c:pt idx="2425">
                  <c:v>57.718322933291354</c:v>
                </c:pt>
                <c:pt idx="2426">
                  <c:v>57.714719680959178</c:v>
                </c:pt>
                <c:pt idx="2427">
                  <c:v>57.711118339146026</c:v>
                </c:pt>
                <c:pt idx="2428">
                  <c:v>57.707518906176958</c:v>
                </c:pt>
                <c:pt idx="2429">
                  <c:v>57.7039213803791</c:v>
                </c:pt>
                <c:pt idx="2430">
                  <c:v>57.700325760081654</c:v>
                </c:pt>
                <c:pt idx="2431">
                  <c:v>57.696732043615874</c:v>
                </c:pt>
                <c:pt idx="2432">
                  <c:v>57.693140229315063</c:v>
                </c:pt>
                <c:pt idx="2433">
                  <c:v>57.689550315514602</c:v>
                </c:pt>
                <c:pt idx="2434">
                  <c:v>57.685962300551921</c:v>
                </c:pt>
                <c:pt idx="2435">
                  <c:v>57.682376182766482</c:v>
                </c:pt>
                <c:pt idx="2436">
                  <c:v>57.678791960499808</c:v>
                </c:pt>
                <c:pt idx="2437">
                  <c:v>57.675209632095452</c:v>
                </c:pt>
                <c:pt idx="2438">
                  <c:v>57.671629195899015</c:v>
                </c:pt>
                <c:pt idx="2439">
                  <c:v>57.668050650258131</c:v>
                </c:pt>
                <c:pt idx="2440">
                  <c:v>57.664473993522464</c:v>
                </c:pt>
                <c:pt idx="2441">
                  <c:v>57.660899224043732</c:v>
                </c:pt>
                <c:pt idx="2442">
                  <c:v>57.657326340175622</c:v>
                </c:pt>
                <c:pt idx="2443">
                  <c:v>57.653755340273904</c:v>
                </c:pt>
                <c:pt idx="2444">
                  <c:v>57.650186222696341</c:v>
                </c:pt>
                <c:pt idx="2445">
                  <c:v>57.646618985802711</c:v>
                </c:pt>
                <c:pt idx="2446">
                  <c:v>57.643053627954799</c:v>
                </c:pt>
                <c:pt idx="2447">
                  <c:v>57.639490147516426</c:v>
                </c:pt>
                <c:pt idx="2448">
                  <c:v>57.635928542853385</c:v>
                </c:pt>
                <c:pt idx="2449">
                  <c:v>57.63236881233351</c:v>
                </c:pt>
                <c:pt idx="2450">
                  <c:v>57.628810954326603</c:v>
                </c:pt>
                <c:pt idx="2451">
                  <c:v>57.625254967204476</c:v>
                </c:pt>
                <c:pt idx="2452">
                  <c:v>57.621700849340954</c:v>
                </c:pt>
                <c:pt idx="2453">
                  <c:v>57.618148599111812</c:v>
                </c:pt>
                <c:pt idx="2454">
                  <c:v>57.614598214894841</c:v>
                </c:pt>
                <c:pt idx="2455">
                  <c:v>57.611049695069823</c:v>
                </c:pt>
                <c:pt idx="2456">
                  <c:v>57.607503038018493</c:v>
                </c:pt>
                <c:pt idx="2457">
                  <c:v>57.603958242124598</c:v>
                </c:pt>
                <c:pt idx="2458">
                  <c:v>57.600415305773822</c:v>
                </c:pt>
                <c:pt idx="2459">
                  <c:v>57.596874227353858</c:v>
                </c:pt>
                <c:pt idx="2460">
                  <c:v>57.593335005254339</c:v>
                </c:pt>
                <c:pt idx="2461">
                  <c:v>57.589797637866894</c:v>
                </c:pt>
                <c:pt idx="2462">
                  <c:v>57.586262123585087</c:v>
                </c:pt>
                <c:pt idx="2463">
                  <c:v>57.582728460804439</c:v>
                </c:pt>
                <c:pt idx="2464">
                  <c:v>57.579196647922458</c:v>
                </c:pt>
                <c:pt idx="2465">
                  <c:v>57.575666683338589</c:v>
                </c:pt>
                <c:pt idx="2466">
                  <c:v>57.57213856545421</c:v>
                </c:pt>
                <c:pt idx="2467">
                  <c:v>57.568612292672675</c:v>
                </c:pt>
                <c:pt idx="2468">
                  <c:v>57.565087863399256</c:v>
                </c:pt>
                <c:pt idx="2469">
                  <c:v>57.5615652760412</c:v>
                </c:pt>
                <c:pt idx="2470">
                  <c:v>57.558044529007653</c:v>
                </c:pt>
                <c:pt idx="2471">
                  <c:v>57.554525620709725</c:v>
                </c:pt>
                <c:pt idx="2472">
                  <c:v>57.551008549560436</c:v>
                </c:pt>
                <c:pt idx="2473">
                  <c:v>57.547493313974755</c:v>
                </c:pt>
                <c:pt idx="2474">
                  <c:v>57.543979912369558</c:v>
                </c:pt>
                <c:pt idx="2475">
                  <c:v>57.540468343163674</c:v>
                </c:pt>
                <c:pt idx="2476">
                  <c:v>57.536958604777809</c:v>
                </c:pt>
                <c:pt idx="2477">
                  <c:v>57.53345069563462</c:v>
                </c:pt>
                <c:pt idx="2478">
                  <c:v>57.529944614158651</c:v>
                </c:pt>
                <c:pt idx="2479">
                  <c:v>57.526440358776391</c:v>
                </c:pt>
                <c:pt idx="2480">
                  <c:v>57.52293792791621</c:v>
                </c:pt>
                <c:pt idx="2481">
                  <c:v>57.519437320008386</c:v>
                </c:pt>
                <c:pt idx="2482">
                  <c:v>57.515938533485098</c:v>
                </c:pt>
                <c:pt idx="2483">
                  <c:v>57.512441566780439</c:v>
                </c:pt>
                <c:pt idx="2484">
                  <c:v>57.508946418330382</c:v>
                </c:pt>
                <c:pt idx="2485">
                  <c:v>57.505453086572793</c:v>
                </c:pt>
                <c:pt idx="2486">
                  <c:v>57.50196156994744</c:v>
                </c:pt>
                <c:pt idx="2487">
                  <c:v>57.498471866895969</c:v>
                </c:pt>
                <c:pt idx="2488">
                  <c:v>57.494983975861899</c:v>
                </c:pt>
                <c:pt idx="2489">
                  <c:v>57.491497895290657</c:v>
                </c:pt>
                <c:pt idx="2490">
                  <c:v>57.488013623629527</c:v>
                </c:pt>
                <c:pt idx="2491">
                  <c:v>57.48453115932768</c:v>
                </c:pt>
                <c:pt idx="2492">
                  <c:v>57.48105050083614</c:v>
                </c:pt>
                <c:pt idx="2493">
                  <c:v>57.477571646607828</c:v>
                </c:pt>
                <c:pt idx="2494">
                  <c:v>57.474094595097498</c:v>
                </c:pt>
                <c:pt idx="2495">
                  <c:v>57.470619344761801</c:v>
                </c:pt>
                <c:pt idx="2496">
                  <c:v>57.467145894059222</c:v>
                </c:pt>
                <c:pt idx="2497">
                  <c:v>57.463674241450128</c:v>
                </c:pt>
                <c:pt idx="2498">
                  <c:v>57.460204385396715</c:v>
                </c:pt>
                <c:pt idx="2499">
                  <c:v>57.45673632436305</c:v>
                </c:pt>
                <c:pt idx="2500">
                  <c:v>57.453270056815043</c:v>
                </c:pt>
                <c:pt idx="2501">
                  <c:v>57.449805581220438</c:v>
                </c:pt>
                <c:pt idx="2502">
                  <c:v>57.44634289604884</c:v>
                </c:pt>
                <c:pt idx="2503">
                  <c:v>57.442881999771686</c:v>
                </c:pt>
                <c:pt idx="2504">
                  <c:v>57.439422890862254</c:v>
                </c:pt>
                <c:pt idx="2505">
                  <c:v>57.435965567795648</c:v>
                </c:pt>
                <c:pt idx="2506">
                  <c:v>57.432510029048814</c:v>
                </c:pt>
                <c:pt idx="2507">
                  <c:v>57.429056273100521</c:v>
                </c:pt>
                <c:pt idx="2508">
                  <c:v>57.425604298431352</c:v>
                </c:pt>
                <c:pt idx="2509">
                  <c:v>57.422154103523745</c:v>
                </c:pt>
                <c:pt idx="2510">
                  <c:v>57.418705686861927</c:v>
                </c:pt>
                <c:pt idx="2511">
                  <c:v>57.415259046931958</c:v>
                </c:pt>
                <c:pt idx="2512">
                  <c:v>57.411814182221704</c:v>
                </c:pt>
                <c:pt idx="2513">
                  <c:v>57.408371091220857</c:v>
                </c:pt>
                <c:pt idx="2514">
                  <c:v>57.404929772420907</c:v>
                </c:pt>
                <c:pt idx="2515">
                  <c:v>57.40149022431514</c:v>
                </c:pt>
                <c:pt idx="2516">
                  <c:v>57.398052445398669</c:v>
                </c:pt>
                <c:pt idx="2517">
                  <c:v>57.394616434168384</c:v>
                </c:pt>
                <c:pt idx="2518">
                  <c:v>57.391182189122993</c:v>
                </c:pt>
                <c:pt idx="2519">
                  <c:v>57.387749708762989</c:v>
                </c:pt>
                <c:pt idx="2520">
                  <c:v>57.384318991590661</c:v>
                </c:pt>
                <c:pt idx="2521">
                  <c:v>57.380890036110067</c:v>
                </c:pt>
                <c:pt idx="2522">
                  <c:v>57.377462840827093</c:v>
                </c:pt>
                <c:pt idx="2523">
                  <c:v>57.374037404249371</c:v>
                </c:pt>
                <c:pt idx="2524">
                  <c:v>57.370613724886333</c:v>
                </c:pt>
                <c:pt idx="2525">
                  <c:v>57.367191801249177</c:v>
                </c:pt>
                <c:pt idx="2526">
                  <c:v>57.363771631850902</c:v>
                </c:pt>
                <c:pt idx="2527">
                  <c:v>57.360353215206231</c:v>
                </c:pt>
                <c:pt idx="2528">
                  <c:v>57.356936549831715</c:v>
                </c:pt>
                <c:pt idx="2529">
                  <c:v>57.353521634245638</c:v>
                </c:pt>
                <c:pt idx="2530">
                  <c:v>57.350108466968045</c:v>
                </c:pt>
                <c:pt idx="2531">
                  <c:v>57.346697046520767</c:v>
                </c:pt>
                <c:pt idx="2532">
                  <c:v>57.343287371427373</c:v>
                </c:pt>
                <c:pt idx="2533">
                  <c:v>57.339879440213203</c:v>
                </c:pt>
                <c:pt idx="2534">
                  <c:v>57.33647325140533</c:v>
                </c:pt>
                <c:pt idx="2535">
                  <c:v>57.333068803532612</c:v>
                </c:pt>
                <c:pt idx="2536">
                  <c:v>57.329666095125617</c:v>
                </c:pt>
                <c:pt idx="2537">
                  <c:v>57.326265124716684</c:v>
                </c:pt>
                <c:pt idx="2538">
                  <c:v>57.3228658908399</c:v>
                </c:pt>
                <c:pt idx="2539">
                  <c:v>57.319468392031062</c:v>
                </c:pt>
                <c:pt idx="2540">
                  <c:v>57.316072626827733</c:v>
                </c:pt>
                <c:pt idx="2541">
                  <c:v>57.312678593769185</c:v>
                </c:pt>
                <c:pt idx="2542">
                  <c:v>57.309286291396461</c:v>
                </c:pt>
                <c:pt idx="2543">
                  <c:v>57.305895718252309</c:v>
                </c:pt>
                <c:pt idx="2544">
                  <c:v>57.302506872881182</c:v>
                </c:pt>
                <c:pt idx="2545">
                  <c:v>57.299119753829302</c:v>
                </c:pt>
                <c:pt idx="2546">
                  <c:v>57.295734359644584</c:v>
                </c:pt>
                <c:pt idx="2547">
                  <c:v>57.292350688876674</c:v>
                </c:pt>
                <c:pt idx="2548">
                  <c:v>57.288968740076932</c:v>
                </c:pt>
                <c:pt idx="2549">
                  <c:v>57.285588511798416</c:v>
                </c:pt>
                <c:pt idx="2550">
                  <c:v>57.28221000259591</c:v>
                </c:pt>
                <c:pt idx="2551">
                  <c:v>57.278833211025926</c:v>
                </c:pt>
                <c:pt idx="2552">
                  <c:v>57.275458135646652</c:v>
                </c:pt>
                <c:pt idx="2553">
                  <c:v>57.27208477501798</c:v>
                </c:pt>
                <c:pt idx="2554">
                  <c:v>57.268713127701503</c:v>
                </c:pt>
                <c:pt idx="2555">
                  <c:v>57.265343192260538</c:v>
                </c:pt>
                <c:pt idx="2556">
                  <c:v>57.26197496726008</c:v>
                </c:pt>
                <c:pt idx="2557">
                  <c:v>57.258608451266802</c:v>
                </c:pt>
                <c:pt idx="2558">
                  <c:v>57.255243642849102</c:v>
                </c:pt>
                <c:pt idx="2559">
                  <c:v>57.251880540577019</c:v>
                </c:pt>
                <c:pt idx="2560">
                  <c:v>57.248519143022328</c:v>
                </c:pt>
                <c:pt idx="2561">
                  <c:v>57.24515944875845</c:v>
                </c:pt>
                <c:pt idx="2562">
                  <c:v>57.241801456360498</c:v>
                </c:pt>
                <c:pt idx="2563">
                  <c:v>57.238445164405256</c:v>
                </c:pt>
                <c:pt idx="2564">
                  <c:v>57.235090571471211</c:v>
                </c:pt>
                <c:pt idx="2565">
                  <c:v>57.231737676138472</c:v>
                </c:pt>
                <c:pt idx="2566">
                  <c:v>57.228386476988874</c:v>
                </c:pt>
                <c:pt idx="2567">
                  <c:v>57.225036972605871</c:v>
                </c:pt>
                <c:pt idx="2568">
                  <c:v>57.221689161574609</c:v>
                </c:pt>
                <c:pt idx="2569">
                  <c:v>57.218343042481891</c:v>
                </c:pt>
                <c:pt idx="2570">
                  <c:v>57.214998613916173</c:v>
                </c:pt>
                <c:pt idx="2571">
                  <c:v>57.211655874467581</c:v>
                </c:pt>
                <c:pt idx="2572">
                  <c:v>57.208314822727885</c:v>
                </c:pt>
                <c:pt idx="2573">
                  <c:v>57.204975457290494</c:v>
                </c:pt>
                <c:pt idx="2574">
                  <c:v>57.201637776750509</c:v>
                </c:pt>
                <c:pt idx="2575">
                  <c:v>57.198301779704629</c:v>
                </c:pt>
                <c:pt idx="2576">
                  <c:v>57.194967464751215</c:v>
                </c:pt>
                <c:pt idx="2577">
                  <c:v>57.191634830490301</c:v>
                </c:pt>
                <c:pt idx="2578">
                  <c:v>57.188303875523516</c:v>
                </c:pt>
                <c:pt idx="2579">
                  <c:v>57.184974598454147</c:v>
                </c:pt>
                <c:pt idx="2580">
                  <c:v>57.181646997887114</c:v>
                </c:pt>
                <c:pt idx="2581">
                  <c:v>57.178321072428965</c:v>
                </c:pt>
                <c:pt idx="2582">
                  <c:v>57.174996820687873</c:v>
                </c:pt>
                <c:pt idx="2583">
                  <c:v>57.171674241273671</c:v>
                </c:pt>
                <c:pt idx="2584">
                  <c:v>57.168353332797757</c:v>
                </c:pt>
                <c:pt idx="2585">
                  <c:v>57.165034093873203</c:v>
                </c:pt>
                <c:pt idx="2586">
                  <c:v>57.161716523114684</c:v>
                </c:pt>
                <c:pt idx="2587">
                  <c:v>57.158400619138497</c:v>
                </c:pt>
                <c:pt idx="2588">
                  <c:v>57.15508638056253</c:v>
                </c:pt>
                <c:pt idx="2589">
                  <c:v>57.151773806006311</c:v>
                </c:pt>
                <c:pt idx="2590">
                  <c:v>57.148462894090969</c:v>
                </c:pt>
                <c:pt idx="2591">
                  <c:v>57.145153643439244</c:v>
                </c:pt>
                <c:pt idx="2592">
                  <c:v>57.141846052675469</c:v>
                </c:pt>
                <c:pt idx="2593">
                  <c:v>57.138540120425588</c:v>
                </c:pt>
                <c:pt idx="2594">
                  <c:v>57.135235845317155</c:v>
                </c:pt>
                <c:pt idx="2595">
                  <c:v>57.131933225979296</c:v>
                </c:pt>
                <c:pt idx="2596">
                  <c:v>57.12863226104276</c:v>
                </c:pt>
                <c:pt idx="2597">
                  <c:v>57.125332949139874</c:v>
                </c:pt>
                <c:pt idx="2598">
                  <c:v>57.122035288904556</c:v>
                </c:pt>
                <c:pt idx="2599">
                  <c:v>57.118739278972321</c:v>
                </c:pt>
                <c:pt idx="2600">
                  <c:v>57.115444917980263</c:v>
                </c:pt>
                <c:pt idx="2601">
                  <c:v>57.112152204567053</c:v>
                </c:pt>
                <c:pt idx="2602">
                  <c:v>57.108861137372962</c:v>
                </c:pt>
                <c:pt idx="2603">
                  <c:v>57.105571715039822</c:v>
                </c:pt>
                <c:pt idx="2604">
                  <c:v>57.102283936211045</c:v>
                </c:pt>
                <c:pt idx="2605">
                  <c:v>57.098997799531617</c:v>
                </c:pt>
                <c:pt idx="2606">
                  <c:v>57.095713303648111</c:v>
                </c:pt>
                <c:pt idx="2607">
                  <c:v>57.092430447208635</c:v>
                </c:pt>
                <c:pt idx="2608">
                  <c:v>57.089149228862915</c:v>
                </c:pt>
                <c:pt idx="2609">
                  <c:v>57.085869647262186</c:v>
                </c:pt>
                <c:pt idx="2610">
                  <c:v>57.082591701059279</c:v>
                </c:pt>
                <c:pt idx="2611">
                  <c:v>57.079315388908583</c:v>
                </c:pt>
                <c:pt idx="2612">
                  <c:v>57.076040709466021</c:v>
                </c:pt>
                <c:pt idx="2613">
                  <c:v>57.072767661389108</c:v>
                </c:pt>
                <c:pt idx="2614">
                  <c:v>57.069496243336886</c:v>
                </c:pt>
                <c:pt idx="2615">
                  <c:v>57.066226453969946</c:v>
                </c:pt>
                <c:pt idx="2616">
                  <c:v>57.06295829195043</c:v>
                </c:pt>
                <c:pt idx="2617">
                  <c:v>57.059691755942048</c:v>
                </c:pt>
                <c:pt idx="2618">
                  <c:v>57.056426844610037</c:v>
                </c:pt>
                <c:pt idx="2619">
                  <c:v>57.053163556621151</c:v>
                </c:pt>
                <c:pt idx="2620">
                  <c:v>57.049901890643724</c:v>
                </c:pt>
                <c:pt idx="2621">
                  <c:v>57.046641845347608</c:v>
                </c:pt>
                <c:pt idx="2622">
                  <c:v>57.043383419404194</c:v>
                </c:pt>
                <c:pt idx="2623">
                  <c:v>57.040126611486379</c:v>
                </c:pt>
                <c:pt idx="2624">
                  <c:v>57.036871420268632</c:v>
                </c:pt>
                <c:pt idx="2625">
                  <c:v>57.033617844426928</c:v>
                </c:pt>
                <c:pt idx="2626">
                  <c:v>57.030365882638755</c:v>
                </c:pt>
                <c:pt idx="2627">
                  <c:v>57.027115533583149</c:v>
                </c:pt>
                <c:pt idx="2628">
                  <c:v>57.023866795940663</c:v>
                </c:pt>
                <c:pt idx="2629">
                  <c:v>57.020619668393344</c:v>
                </c:pt>
                <c:pt idx="2630">
                  <c:v>57.017374149624771</c:v>
                </c:pt>
                <c:pt idx="2631">
                  <c:v>57.01413023832005</c:v>
                </c:pt>
                <c:pt idx="2632">
                  <c:v>57.010887933165776</c:v>
                </c:pt>
                <c:pt idx="2633">
                  <c:v>57.007647232850069</c:v>
                </c:pt>
                <c:pt idx="2634">
                  <c:v>57.004408136062544</c:v>
                </c:pt>
                <c:pt idx="2635">
                  <c:v>57.001170641494333</c:v>
                </c:pt>
                <c:pt idx="2636">
                  <c:v>56.997934747838059</c:v>
                </c:pt>
                <c:pt idx="2637">
                  <c:v>56.99470045378785</c:v>
                </c:pt>
                <c:pt idx="2638">
                  <c:v>56.991467758039349</c:v>
                </c:pt>
                <c:pt idx="2639">
                  <c:v>56.988236659289655</c:v>
                </c:pt>
                <c:pt idx="2640">
                  <c:v>56.985007156237408</c:v>
                </c:pt>
                <c:pt idx="2641">
                  <c:v>56.981779247582701</c:v>
                </c:pt>
                <c:pt idx="2642">
                  <c:v>56.978552932027128</c:v>
                </c:pt>
                <c:pt idx="2643">
                  <c:v>56.97532820827378</c:v>
                </c:pt>
                <c:pt idx="2644">
                  <c:v>56.972105075027237</c:v>
                </c:pt>
                <c:pt idx="2645">
                  <c:v>56.968883530993537</c:v>
                </c:pt>
                <c:pt idx="2646">
                  <c:v>56.965663574880217</c:v>
                </c:pt>
                <c:pt idx="2647">
                  <c:v>56.962445205396293</c:v>
                </c:pt>
                <c:pt idx="2648">
                  <c:v>56.959228421252234</c:v>
                </c:pt>
                <c:pt idx="2649">
                  <c:v>56.956013221160013</c:v>
                </c:pt>
                <c:pt idx="2650">
                  <c:v>56.952799603833064</c:v>
                </c:pt>
                <c:pt idx="2651">
                  <c:v>56.949587567986285</c:v>
                </c:pt>
                <c:pt idx="2652">
                  <c:v>56.946377112336044</c:v>
                </c:pt>
                <c:pt idx="2653">
                  <c:v>56.943168235600183</c:v>
                </c:pt>
                <c:pt idx="2654">
                  <c:v>56.93996093649799</c:v>
                </c:pt>
                <c:pt idx="2655">
                  <c:v>56.936755213750224</c:v>
                </c:pt>
                <c:pt idx="2656">
                  <c:v>56.933551066079104</c:v>
                </c:pt>
                <c:pt idx="2657">
                  <c:v>56.930348492208303</c:v>
                </c:pt>
                <c:pt idx="2658">
                  <c:v>56.92714749086295</c:v>
                </c:pt>
                <c:pt idx="2659">
                  <c:v>56.923948060769625</c:v>
                </c:pt>
                <c:pt idx="2660">
                  <c:v>56.92075020065635</c:v>
                </c:pt>
                <c:pt idx="2661">
                  <c:v>56.917553909252618</c:v>
                </c:pt>
                <c:pt idx="2662">
                  <c:v>56.914359185289342</c:v>
                </c:pt>
                <c:pt idx="2663">
                  <c:v>56.911166027498886</c:v>
                </c:pt>
                <c:pt idx="2664">
                  <c:v>56.907974434615063</c:v>
                </c:pt>
                <c:pt idx="2665">
                  <c:v>56.904784405373121</c:v>
                </c:pt>
                <c:pt idx="2666">
                  <c:v>56.90159593850975</c:v>
                </c:pt>
                <c:pt idx="2667">
                  <c:v>56.898409032763062</c:v>
                </c:pt>
                <c:pt idx="2668">
                  <c:v>56.895223686872626</c:v>
                </c:pt>
                <c:pt idx="2669">
                  <c:v>56.892039899579409</c:v>
                </c:pt>
                <c:pt idx="2670">
                  <c:v>56.888857669625843</c:v>
                </c:pt>
                <c:pt idx="2671">
                  <c:v>56.885676995755752</c:v>
                </c:pt>
                <c:pt idx="2672">
                  <c:v>56.88249787671441</c:v>
                </c:pt>
                <c:pt idx="2673">
                  <c:v>56.879320311248499</c:v>
                </c:pt>
                <c:pt idx="2674">
                  <c:v>56.876144298106134</c:v>
                </c:pt>
                <c:pt idx="2675">
                  <c:v>56.87296983603683</c:v>
                </c:pt>
                <c:pt idx="2676">
                  <c:v>56.869796923791547</c:v>
                </c:pt>
                <c:pt idx="2677">
                  <c:v>56.866625560122628</c:v>
                </c:pt>
                <c:pt idx="2678">
                  <c:v>56.863455743783845</c:v>
                </c:pt>
                <c:pt idx="2679">
                  <c:v>56.860287473530384</c:v>
                </c:pt>
                <c:pt idx="2680">
                  <c:v>56.857120748118824</c:v>
                </c:pt>
                <c:pt idx="2681">
                  <c:v>56.853955566307171</c:v>
                </c:pt>
                <c:pt idx="2682">
                  <c:v>56.850791926854811</c:v>
                </c:pt>
                <c:pt idx="2683">
                  <c:v>56.847629828522543</c:v>
                </c:pt>
                <c:pt idx="2684">
                  <c:v>56.844469270072572</c:v>
                </c:pt>
                <c:pt idx="2685">
                  <c:v>56.841310250268485</c:v>
                </c:pt>
                <c:pt idx="2686">
                  <c:v>56.8381527678753</c:v>
                </c:pt>
                <c:pt idx="2687">
                  <c:v>56.834996821659367</c:v>
                </c:pt>
                <c:pt idx="2688">
                  <c:v>56.831842410388489</c:v>
                </c:pt>
                <c:pt idx="2689">
                  <c:v>56.828689532831824</c:v>
                </c:pt>
                <c:pt idx="2690">
                  <c:v>56.825538187759939</c:v>
                </c:pt>
                <c:pt idx="2691">
                  <c:v>56.822388373944754</c:v>
                </c:pt>
                <c:pt idx="2692">
                  <c:v>56.81924009015961</c:v>
                </c:pt>
                <c:pt idx="2693">
                  <c:v>56.816093335179204</c:v>
                </c:pt>
                <c:pt idx="2694">
                  <c:v>56.812948107779626</c:v>
                </c:pt>
                <c:pt idx="2695">
                  <c:v>56.80980440673833</c:v>
                </c:pt>
                <c:pt idx="2696">
                  <c:v>56.806662230834171</c:v>
                </c:pt>
                <c:pt idx="2697">
                  <c:v>56.803521578847345</c:v>
                </c:pt>
                <c:pt idx="2698">
                  <c:v>56.800382449559443</c:v>
                </c:pt>
                <c:pt idx="2699">
                  <c:v>56.797244841753411</c:v>
                </c:pt>
                <c:pt idx="2700">
                  <c:v>56.794108754213575</c:v>
                </c:pt>
                <c:pt idx="2701">
                  <c:v>56.790974185725617</c:v>
                </c:pt>
                <c:pt idx="2702">
                  <c:v>56.78784113507659</c:v>
                </c:pt>
                <c:pt idx="2703">
                  <c:v>56.7847096010549</c:v>
                </c:pt>
                <c:pt idx="2704">
                  <c:v>56.78157958245032</c:v>
                </c:pt>
                <c:pt idx="2705">
                  <c:v>56.778451078053969</c:v>
                </c:pt>
                <c:pt idx="2706">
                  <c:v>56.775324086658344</c:v>
                </c:pt>
                <c:pt idx="2707">
                  <c:v>56.772198607057277</c:v>
                </c:pt>
                <c:pt idx="2708">
                  <c:v>56.769074638045957</c:v>
                </c:pt>
                <c:pt idx="2709">
                  <c:v>56.76595217842091</c:v>
                </c:pt>
                <c:pt idx="2710">
                  <c:v>56.76283122698004</c:v>
                </c:pt>
                <c:pt idx="2711">
                  <c:v>56.759711782522579</c:v>
                </c:pt>
                <c:pt idx="2712">
                  <c:v>56.756593843849082</c:v>
                </c:pt>
                <c:pt idx="2713">
                  <c:v>56.753477409761494</c:v>
                </c:pt>
                <c:pt idx="2714">
                  <c:v>56.750362479063043</c:v>
                </c:pt>
                <c:pt idx="2715">
                  <c:v>56.747249050558345</c:v>
                </c:pt>
                <c:pt idx="2716">
                  <c:v>56.744137123053321</c:v>
                </c:pt>
                <c:pt idx="2717">
                  <c:v>56.741026695355252</c:v>
                </c:pt>
                <c:pt idx="2718">
                  <c:v>56.737917766272716</c:v>
                </c:pt>
                <c:pt idx="2719">
                  <c:v>56.734810334615666</c:v>
                </c:pt>
                <c:pt idx="2720">
                  <c:v>56.73170439919533</c:v>
                </c:pt>
                <c:pt idx="2721">
                  <c:v>56.728599958824311</c:v>
                </c:pt>
                <c:pt idx="2722">
                  <c:v>56.725497012316502</c:v>
                </c:pt>
                <c:pt idx="2723">
                  <c:v>56.722395558487143</c:v>
                </c:pt>
                <c:pt idx="2724">
                  <c:v>56.719295596152783</c:v>
                </c:pt>
                <c:pt idx="2725">
                  <c:v>56.716197124131291</c:v>
                </c:pt>
                <c:pt idx="2726">
                  <c:v>56.713100141241867</c:v>
                </c:pt>
                <c:pt idx="2727">
                  <c:v>56.710004646304981</c:v>
                </c:pt>
                <c:pt idx="2728">
                  <c:v>56.706910638142482</c:v>
                </c:pt>
                <c:pt idx="2729">
                  <c:v>56.703818115577477</c:v>
                </c:pt>
                <c:pt idx="2730">
                  <c:v>56.700727077434394</c:v>
                </c:pt>
                <c:pt idx="2731">
                  <c:v>56.697637522538997</c:v>
                </c:pt>
                <c:pt idx="2732">
                  <c:v>56.694549449718323</c:v>
                </c:pt>
                <c:pt idx="2733">
                  <c:v>56.691462857800715</c:v>
                </c:pt>
                <c:pt idx="2734">
                  <c:v>56.688377745615838</c:v>
                </c:pt>
                <c:pt idx="2735">
                  <c:v>56.685294111994644</c:v>
                </c:pt>
                <c:pt idx="2736">
                  <c:v>56.682211955769382</c:v>
                </c:pt>
                <c:pt idx="2737">
                  <c:v>56.679131275773607</c:v>
                </c:pt>
                <c:pt idx="2738">
                  <c:v>56.676052070842154</c:v>
                </c:pt>
                <c:pt idx="2739">
                  <c:v>56.672974339811155</c:v>
                </c:pt>
                <c:pt idx="2740">
                  <c:v>56.669898081518035</c:v>
                </c:pt>
                <c:pt idx="2741">
                  <c:v>56.666823294801517</c:v>
                </c:pt>
                <c:pt idx="2742">
                  <c:v>56.663749978501606</c:v>
                </c:pt>
                <c:pt idx="2743">
                  <c:v>56.660678131459569</c:v>
                </c:pt>
                <c:pt idx="2744">
                  <c:v>56.657607752517983</c:v>
                </c:pt>
                <c:pt idx="2745">
                  <c:v>56.654538840520701</c:v>
                </c:pt>
                <c:pt idx="2746">
                  <c:v>56.65147139431285</c:v>
                </c:pt>
                <c:pt idx="2747">
                  <c:v>56.648405412740843</c:v>
                </c:pt>
                <c:pt idx="2748">
                  <c:v>56.645340894652364</c:v>
                </c:pt>
                <c:pt idx="2749">
                  <c:v>56.642277838896362</c:v>
                </c:pt>
                <c:pt idx="2750">
                  <c:v>56.639216244323073</c:v>
                </c:pt>
                <c:pt idx="2751">
                  <c:v>56.636156109783997</c:v>
                </c:pt>
                <c:pt idx="2752">
                  <c:v>56.633097434131898</c:v>
                </c:pt>
                <c:pt idx="2753">
                  <c:v>56.63004021622082</c:v>
                </c:pt>
                <c:pt idx="2754">
                  <c:v>56.626984454906058</c:v>
                </c:pt>
                <c:pt idx="2755">
                  <c:v>56.62393014904417</c:v>
                </c:pt>
                <c:pt idx="2756">
                  <c:v>56.620877297492996</c:v>
                </c:pt>
                <c:pt idx="2757">
                  <c:v>56.617825899111608</c:v>
                </c:pt>
                <c:pt idx="2758">
                  <c:v>56.614775952760354</c:v>
                </c:pt>
                <c:pt idx="2759">
                  <c:v>56.611727457300837</c:v>
                </c:pt>
                <c:pt idx="2760">
                  <c:v>56.608680411595898</c:v>
                </c:pt>
                <c:pt idx="2761">
                  <c:v>56.605634814509649</c:v>
                </c:pt>
                <c:pt idx="2762">
                  <c:v>56.602590664907446</c:v>
                </c:pt>
                <c:pt idx="2763">
                  <c:v>56.599547961655887</c:v>
                </c:pt>
                <c:pt idx="2764">
                  <c:v>56.596506703622822</c:v>
                </c:pt>
                <c:pt idx="2765">
                  <c:v>56.593466889677359</c:v>
                </c:pt>
                <c:pt idx="2766">
                  <c:v>56.590428518689833</c:v>
                </c:pt>
                <c:pt idx="2767">
                  <c:v>56.587391589531833</c:v>
                </c:pt>
                <c:pt idx="2768">
                  <c:v>56.58435610107616</c:v>
                </c:pt>
                <c:pt idx="2769">
                  <c:v>56.581322052196889</c:v>
                </c:pt>
                <c:pt idx="2770">
                  <c:v>56.578289441769314</c:v>
                </c:pt>
                <c:pt idx="2771">
                  <c:v>56.575258268669977</c:v>
                </c:pt>
                <c:pt idx="2772">
                  <c:v>56.572228531776616</c:v>
                </c:pt>
                <c:pt idx="2773">
                  <c:v>56.569200229968253</c:v>
                </c:pt>
                <c:pt idx="2774">
                  <c:v>56.566173362125092</c:v>
                </c:pt>
                <c:pt idx="2775">
                  <c:v>56.56314792712859</c:v>
                </c:pt>
                <c:pt idx="2776">
                  <c:v>56.56012392386144</c:v>
                </c:pt>
                <c:pt idx="2777">
                  <c:v>56.557101351207528</c:v>
                </c:pt>
                <c:pt idx="2778">
                  <c:v>56.554080208051978</c:v>
                </c:pt>
                <c:pt idx="2779">
                  <c:v>56.551060493281149</c:v>
                </c:pt>
                <c:pt idx="2780">
                  <c:v>56.548042205782593</c:v>
                </c:pt>
                <c:pt idx="2781">
                  <c:v>56.545025344445094</c:v>
                </c:pt>
                <c:pt idx="2782">
                  <c:v>56.542009908158647</c:v>
                </c:pt>
                <c:pt idx="2783">
                  <c:v>56.53899589581448</c:v>
                </c:pt>
                <c:pt idx="2784">
                  <c:v>56.535983306304992</c:v>
                </c:pt>
                <c:pt idx="2785">
                  <c:v>56.532972138523832</c:v>
                </c:pt>
                <c:pt idx="2786">
                  <c:v>56.529962391365835</c:v>
                </c:pt>
                <c:pt idx="2787">
                  <c:v>56.526954063727054</c:v>
                </c:pt>
                <c:pt idx="2788">
                  <c:v>56.523947154504732</c:v>
                </c:pt>
                <c:pt idx="2789">
                  <c:v>56.520941662597352</c:v>
                </c:pt>
                <c:pt idx="2790">
                  <c:v>56.517937586904551</c:v>
                </c:pt>
                <c:pt idx="2791">
                  <c:v>56.514934926327193</c:v>
                </c:pt>
                <c:pt idx="2792">
                  <c:v>56.511933679767345</c:v>
                </c:pt>
                <c:pt idx="2793">
                  <c:v>56.508933846128251</c:v>
                </c:pt>
                <c:pt idx="2794">
                  <c:v>56.505935424314373</c:v>
                </c:pt>
                <c:pt idx="2795">
                  <c:v>56.502938413231341</c:v>
                </c:pt>
                <c:pt idx="2796">
                  <c:v>56.499942811786006</c:v>
                </c:pt>
                <c:pt idx="2797">
                  <c:v>56.496948618886385</c:v>
                </c:pt>
                <c:pt idx="2798">
                  <c:v>56.493955833441682</c:v>
                </c:pt>
                <c:pt idx="2799">
                  <c:v>56.490964454362313</c:v>
                </c:pt>
                <c:pt idx="2800">
                  <c:v>56.487974480559856</c:v>
                </c:pt>
                <c:pt idx="2801">
                  <c:v>56.484985910947081</c:v>
                </c:pt>
                <c:pt idx="2802">
                  <c:v>56.481998744437938</c:v>
                </c:pt>
                <c:pt idx="2803">
                  <c:v>56.479012979947562</c:v>
                </c:pt>
                <c:pt idx="2804">
                  <c:v>56.476028616392249</c:v>
                </c:pt>
                <c:pt idx="2805">
                  <c:v>56.4730456526895</c:v>
                </c:pt>
                <c:pt idx="2806">
                  <c:v>56.470064087757969</c:v>
                </c:pt>
                <c:pt idx="2807">
                  <c:v>56.467083920517481</c:v>
                </c:pt>
                <c:pt idx="2808">
                  <c:v>56.46410514988905</c:v>
                </c:pt>
                <c:pt idx="2809">
                  <c:v>56.461127774794861</c:v>
                </c:pt>
                <c:pt idx="2810">
                  <c:v>56.45815179415824</c:v>
                </c:pt>
                <c:pt idx="2811">
                  <c:v>56.455177206903706</c:v>
                </c:pt>
                <c:pt idx="2812">
                  <c:v>56.452204011956937</c:v>
                </c:pt>
                <c:pt idx="2813">
                  <c:v>56.449232208244773</c:v>
                </c:pt>
                <c:pt idx="2814">
                  <c:v>56.446261794695218</c:v>
                </c:pt>
                <c:pt idx="2815">
                  <c:v>56.443292770237427</c:v>
                </c:pt>
                <c:pt idx="2816">
                  <c:v>56.440325133801714</c:v>
                </c:pt>
                <c:pt idx="2817">
                  <c:v>56.437358884319579</c:v>
                </c:pt>
                <c:pt idx="2818">
                  <c:v>56.434394020723637</c:v>
                </c:pt>
                <c:pt idx="2819">
                  <c:v>56.431430541947677</c:v>
                </c:pt>
                <c:pt idx="2820">
                  <c:v>56.428468446926651</c:v>
                </c:pt>
                <c:pt idx="2821">
                  <c:v>56.425507734596628</c:v>
                </c:pt>
                <c:pt idx="2822">
                  <c:v>56.422548403894858</c:v>
                </c:pt>
                <c:pt idx="2823">
                  <c:v>56.419590453759731</c:v>
                </c:pt>
                <c:pt idx="2824">
                  <c:v>56.416633883130771</c:v>
                </c:pt>
                <c:pt idx="2825">
                  <c:v>56.413678690948664</c:v>
                </c:pt>
                <c:pt idx="2826">
                  <c:v>56.410724876155221</c:v>
                </c:pt>
                <c:pt idx="2827">
                  <c:v>56.407772437693396</c:v>
                </c:pt>
                <c:pt idx="2828">
                  <c:v>56.404821374507293</c:v>
                </c:pt>
                <c:pt idx="2829">
                  <c:v>56.401871685542147</c:v>
                </c:pt>
                <c:pt idx="2830">
                  <c:v>56.398923369744338</c:v>
                </c:pt>
                <c:pt idx="2831">
                  <c:v>56.395976426061374</c:v>
                </c:pt>
                <c:pt idx="2832">
                  <c:v>56.393030853441878</c:v>
                </c:pt>
                <c:pt idx="2833">
                  <c:v>56.390086650835649</c:v>
                </c:pt>
                <c:pt idx="2834">
                  <c:v>56.387143817193561</c:v>
                </c:pt>
                <c:pt idx="2835">
                  <c:v>56.384202351467657</c:v>
                </c:pt>
                <c:pt idx="2836">
                  <c:v>56.381262252611108</c:v>
                </c:pt>
                <c:pt idx="2837">
                  <c:v>56.378323519578167</c:v>
                </c:pt>
                <c:pt idx="2838">
                  <c:v>56.375386151324264</c:v>
                </c:pt>
                <c:pt idx="2839">
                  <c:v>56.37245014680591</c:v>
                </c:pt>
                <c:pt idx="2840">
                  <c:v>56.369515504980761</c:v>
                </c:pt>
                <c:pt idx="2841">
                  <c:v>56.366582224807587</c:v>
                </c:pt>
                <c:pt idx="2842">
                  <c:v>56.363650305246267</c:v>
                </c:pt>
                <c:pt idx="2843">
                  <c:v>56.360719745257811</c:v>
                </c:pt>
                <c:pt idx="2844">
                  <c:v>56.357790543804313</c:v>
                </c:pt>
                <c:pt idx="2845">
                  <c:v>56.354862699849022</c:v>
                </c:pt>
                <c:pt idx="2846">
                  <c:v>56.351936212356264</c:v>
                </c:pt>
                <c:pt idx="2847">
                  <c:v>56.349011080291497</c:v>
                </c:pt>
                <c:pt idx="2848">
                  <c:v>56.346087302621264</c:v>
                </c:pt>
                <c:pt idx="2849">
                  <c:v>56.343164878313239</c:v>
                </c:pt>
                <c:pt idx="2850">
                  <c:v>56.34024380633619</c:v>
                </c:pt>
                <c:pt idx="2851">
                  <c:v>56.337324085659986</c:v>
                </c:pt>
                <c:pt idx="2852">
                  <c:v>56.334405715255585</c:v>
                </c:pt>
                <c:pt idx="2853">
                  <c:v>56.331488694095093</c:v>
                </c:pt>
                <c:pt idx="2854">
                  <c:v>56.328573021151655</c:v>
                </c:pt>
                <c:pt idx="2855">
                  <c:v>56.325658695399547</c:v>
                </c:pt>
                <c:pt idx="2856">
                  <c:v>56.322745715814143</c:v>
                </c:pt>
                <c:pt idx="2857">
                  <c:v>56.319834081371901</c:v>
                </c:pt>
                <c:pt idx="2858">
                  <c:v>56.316923791050371</c:v>
                </c:pt>
                <c:pt idx="2859">
                  <c:v>56.314014843828197</c:v>
                </c:pt>
                <c:pt idx="2860">
                  <c:v>56.311107238685118</c:v>
                </c:pt>
                <c:pt idx="2861">
                  <c:v>56.308200974601959</c:v>
                </c:pt>
                <c:pt idx="2862">
                  <c:v>56.305296050560621</c:v>
                </c:pt>
                <c:pt idx="2863">
                  <c:v>56.302392465544109</c:v>
                </c:pt>
                <c:pt idx="2864">
                  <c:v>56.299490218536484</c:v>
                </c:pt>
                <c:pt idx="2865">
                  <c:v>56.296589308522933</c:v>
                </c:pt>
                <c:pt idx="2866">
                  <c:v>56.293689734489675</c:v>
                </c:pt>
                <c:pt idx="2867">
                  <c:v>56.290791495424045</c:v>
                </c:pt>
                <c:pt idx="2868">
                  <c:v>56.287894590314444</c:v>
                </c:pt>
                <c:pt idx="2869">
                  <c:v>56.28499901815033</c:v>
                </c:pt>
                <c:pt idx="2870">
                  <c:v>56.282104777922285</c:v>
                </c:pt>
                <c:pt idx="2871">
                  <c:v>56.279211868621907</c:v>
                </c:pt>
                <c:pt idx="2872">
                  <c:v>56.276320289241887</c:v>
                </c:pt>
                <c:pt idx="2873">
                  <c:v>56.273430038776013</c:v>
                </c:pt>
                <c:pt idx="2874">
                  <c:v>56.270541116219114</c:v>
                </c:pt>
                <c:pt idx="2875">
                  <c:v>56.267653520567087</c:v>
                </c:pt>
                <c:pt idx="2876">
                  <c:v>56.264767250816917</c:v>
                </c:pt>
                <c:pt idx="2877">
                  <c:v>56.261882305966608</c:v>
                </c:pt>
                <c:pt idx="2878">
                  <c:v>56.258998685015285</c:v>
                </c:pt>
                <c:pt idx="2879">
                  <c:v>56.2561163869631</c:v>
                </c:pt>
                <c:pt idx="2880">
                  <c:v>56.253235410811264</c:v>
                </c:pt>
                <c:pt idx="2881">
                  <c:v>56.250355755562055</c:v>
                </c:pt>
                <c:pt idx="2882">
                  <c:v>56.247477420218821</c:v>
                </c:pt>
                <c:pt idx="2883">
                  <c:v>56.244600403785938</c:v>
                </c:pt>
                <c:pt idx="2884">
                  <c:v>56.241724705268858</c:v>
                </c:pt>
                <c:pt idx="2885">
                  <c:v>56.238850323674086</c:v>
                </c:pt>
                <c:pt idx="2886">
                  <c:v>56.235977258009157</c:v>
                </c:pt>
                <c:pt idx="2887">
                  <c:v>56.23310550728268</c:v>
                </c:pt>
                <c:pt idx="2888">
                  <c:v>56.230235070504314</c:v>
                </c:pt>
                <c:pt idx="2889">
                  <c:v>56.227365946684735</c:v>
                </c:pt>
                <c:pt idx="2890">
                  <c:v>56.224498134835692</c:v>
                </c:pt>
                <c:pt idx="2891">
                  <c:v>56.221631633969977</c:v>
                </c:pt>
                <c:pt idx="2892">
                  <c:v>56.218766443101408</c:v>
                </c:pt>
                <c:pt idx="2893">
                  <c:v>56.215902561244867</c:v>
                </c:pt>
                <c:pt idx="2894">
                  <c:v>56.213039987416266</c:v>
                </c:pt>
                <c:pt idx="2895">
                  <c:v>56.210178720632541</c:v>
                </c:pt>
                <c:pt idx="2896">
                  <c:v>56.207318759911686</c:v>
                </c:pt>
                <c:pt idx="2897">
                  <c:v>56.204460104272719</c:v>
                </c:pt>
                <c:pt idx="2898">
                  <c:v>56.20160275273571</c:v>
                </c:pt>
                <c:pt idx="2899">
                  <c:v>56.198746704321735</c:v>
                </c:pt>
                <c:pt idx="2900">
                  <c:v>56.195891958052925</c:v>
                </c:pt>
                <c:pt idx="2901">
                  <c:v>56.193038512952427</c:v>
                </c:pt>
                <c:pt idx="2902">
                  <c:v>56.190186368044415</c:v>
                </c:pt>
                <c:pt idx="2903">
                  <c:v>56.187335522354111</c:v>
                </c:pt>
                <c:pt idx="2904">
                  <c:v>56.184485974907744</c:v>
                </c:pt>
                <c:pt idx="2905">
                  <c:v>56.18163772473256</c:v>
                </c:pt>
                <c:pt idx="2906">
                  <c:v>56.178790770856857</c:v>
                </c:pt>
                <c:pt idx="2907">
                  <c:v>56.17594511230994</c:v>
                </c:pt>
                <c:pt idx="2908">
                  <c:v>56.17310074812211</c:v>
                </c:pt>
                <c:pt idx="2909">
                  <c:v>56.170257677324742</c:v>
                </c:pt>
                <c:pt idx="2910">
                  <c:v>56.167415898950168</c:v>
                </c:pt>
                <c:pt idx="2911">
                  <c:v>56.16457541203178</c:v>
                </c:pt>
                <c:pt idx="2912">
                  <c:v>56.161736215603959</c:v>
                </c:pt>
                <c:pt idx="2913">
                  <c:v>56.158898308702135</c:v>
                </c:pt>
                <c:pt idx="2914">
                  <c:v>56.156061690362698</c:v>
                </c:pt>
                <c:pt idx="2915">
                  <c:v>56.153226359623091</c:v>
                </c:pt>
                <c:pt idx="2916">
                  <c:v>56.150392315521742</c:v>
                </c:pt>
                <c:pt idx="2917">
                  <c:v>56.147559557098113</c:v>
                </c:pt>
                <c:pt idx="2918">
                  <c:v>56.144728083392629</c:v>
                </c:pt>
                <c:pt idx="2919">
                  <c:v>56.141897893446775</c:v>
                </c:pt>
                <c:pt idx="2920">
                  <c:v>56.139068986303002</c:v>
                </c:pt>
                <c:pt idx="2921">
                  <c:v>56.136241361004771</c:v>
                </c:pt>
                <c:pt idx="2922">
                  <c:v>56.133415016596544</c:v>
                </c:pt>
                <c:pt idx="2923">
                  <c:v>56.130589952123799</c:v>
                </c:pt>
                <c:pt idx="2924">
                  <c:v>56.127766166632995</c:v>
                </c:pt>
                <c:pt idx="2925">
                  <c:v>56.124943659171585</c:v>
                </c:pt>
                <c:pt idx="2926">
                  <c:v>56.122122428788025</c:v>
                </c:pt>
                <c:pt idx="2927">
                  <c:v>56.119302474531779</c:v>
                </c:pt>
                <c:pt idx="2928">
                  <c:v>56.116483795453291</c:v>
                </c:pt>
                <c:pt idx="2929">
                  <c:v>56.113666390603981</c:v>
                </c:pt>
                <c:pt idx="2930">
                  <c:v>56.110850259036283</c:v>
                </c:pt>
                <c:pt idx="2931">
                  <c:v>56.108035399803619</c:v>
                </c:pt>
                <c:pt idx="2932">
                  <c:v>56.105221811960391</c:v>
                </c:pt>
                <c:pt idx="2933">
                  <c:v>56.102409494561975</c:v>
                </c:pt>
                <c:pt idx="2934">
                  <c:v>56.099598446664757</c:v>
                </c:pt>
                <c:pt idx="2935">
                  <c:v>56.096788667326095</c:v>
                </c:pt>
                <c:pt idx="2936">
                  <c:v>56.093980155604328</c:v>
                </c:pt>
                <c:pt idx="2937">
                  <c:v>56.091172910558782</c:v>
                </c:pt>
                <c:pt idx="2938">
                  <c:v>56.088366931249752</c:v>
                </c:pt>
                <c:pt idx="2939">
                  <c:v>56.085562216738523</c:v>
                </c:pt>
                <c:pt idx="2940">
                  <c:v>56.082758766087345</c:v>
                </c:pt>
                <c:pt idx="2941">
                  <c:v>56.079956578359472</c:v>
                </c:pt>
                <c:pt idx="2942">
                  <c:v>56.077155652619084</c:v>
                </c:pt>
                <c:pt idx="2943">
                  <c:v>56.074355987931376</c:v>
                </c:pt>
                <c:pt idx="2944">
                  <c:v>56.071557583362505</c:v>
                </c:pt>
                <c:pt idx="2945">
                  <c:v>56.068760437979584</c:v>
                </c:pt>
                <c:pt idx="2946">
                  <c:v>56.065964550850715</c:v>
                </c:pt>
                <c:pt idx="2947">
                  <c:v>56.063169921044953</c:v>
                </c:pt>
                <c:pt idx="2948">
                  <c:v>56.06037654763233</c:v>
                </c:pt>
                <c:pt idx="2949">
                  <c:v>56.057584429683835</c:v>
                </c:pt>
                <c:pt idx="2950">
                  <c:v>56.054793566271421</c:v>
                </c:pt>
                <c:pt idx="2951">
                  <c:v>56.05200395646802</c:v>
                </c:pt>
                <c:pt idx="2952">
                  <c:v>56.049215599347512</c:v>
                </c:pt>
                <c:pt idx="2953">
                  <c:v>56.046428493984727</c:v>
                </c:pt>
                <c:pt idx="2954">
                  <c:v>56.043642639455463</c:v>
                </c:pt>
                <c:pt idx="2955">
                  <c:v>56.040858034836496</c:v>
                </c:pt>
                <c:pt idx="2956">
                  <c:v>56.038074679205529</c:v>
                </c:pt>
                <c:pt idx="2957">
                  <c:v>56.035292571641229</c:v>
                </c:pt>
                <c:pt idx="2958">
                  <c:v>56.032511711223229</c:v>
                </c:pt>
                <c:pt idx="2959">
                  <c:v>56.029732097032088</c:v>
                </c:pt>
                <c:pt idx="2960">
                  <c:v>56.026953728149358</c:v>
                </c:pt>
                <c:pt idx="2961">
                  <c:v>56.024176603657502</c:v>
                </c:pt>
                <c:pt idx="2962">
                  <c:v>56.021400722639939</c:v>
                </c:pt>
                <c:pt idx="2963">
                  <c:v>56.018626084181051</c:v>
                </c:pt>
                <c:pt idx="2964">
                  <c:v>56.015852687366163</c:v>
                </c:pt>
                <c:pt idx="2965">
                  <c:v>56.013080531281524</c:v>
                </c:pt>
                <c:pt idx="2966">
                  <c:v>56.01030961501435</c:v>
                </c:pt>
                <c:pt idx="2967">
                  <c:v>56.007539937652794</c:v>
                </c:pt>
                <c:pt idx="2968">
                  <c:v>56.004771498285947</c:v>
                </c:pt>
                <c:pt idx="2969">
                  <c:v>56.002004296003832</c:v>
                </c:pt>
                <c:pt idx="2970">
                  <c:v>55.999238329897437</c:v>
                </c:pt>
                <c:pt idx="2971">
                  <c:v>55.996473599058646</c:v>
                </c:pt>
                <c:pt idx="2972">
                  <c:v>55.993710102580316</c:v>
                </c:pt>
                <c:pt idx="2973">
                  <c:v>55.99094783955622</c:v>
                </c:pt>
                <c:pt idx="2974">
                  <c:v>55.988186809081085</c:v>
                </c:pt>
                <c:pt idx="2975">
                  <c:v>55.98542701025054</c:v>
                </c:pt>
                <c:pt idx="2976">
                  <c:v>55.982668442161156</c:v>
                </c:pt>
                <c:pt idx="2977">
                  <c:v>55.979911103910446</c:v>
                </c:pt>
                <c:pt idx="2978">
                  <c:v>55.977154994596845</c:v>
                </c:pt>
                <c:pt idx="2979">
                  <c:v>55.974400113319724</c:v>
                </c:pt>
                <c:pt idx="2980">
                  <c:v>55.971646459179354</c:v>
                </c:pt>
                <c:pt idx="2981">
                  <c:v>55.968894031276946</c:v>
                </c:pt>
                <c:pt idx="2982">
                  <c:v>55.966142828714652</c:v>
                </c:pt>
                <c:pt idx="2983">
                  <c:v>55.963392850595525</c:v>
                </c:pt>
                <c:pt idx="2984">
                  <c:v>55.960644096023536</c:v>
                </c:pt>
                <c:pt idx="2985">
                  <c:v>55.957896564103599</c:v>
                </c:pt>
                <c:pt idx="2986">
                  <c:v>55.955150253941525</c:v>
                </c:pt>
                <c:pt idx="2987">
                  <c:v>55.952405164644041</c:v>
                </c:pt>
                <c:pt idx="2988">
                  <c:v>55.949661295318819</c:v>
                </c:pt>
                <c:pt idx="2989">
                  <c:v>55.946918645074419</c:v>
                </c:pt>
                <c:pt idx="2990">
                  <c:v>55.944177213020325</c:v>
                </c:pt>
                <c:pt idx="2991">
                  <c:v>55.94143699826693</c:v>
                </c:pt>
                <c:pt idx="2992">
                  <c:v>55.93869799992553</c:v>
                </c:pt>
                <c:pt idx="2993">
                  <c:v>55.935960217108359</c:v>
                </c:pt>
                <c:pt idx="2994">
                  <c:v>55.933223648928539</c:v>
                </c:pt>
                <c:pt idx="2995">
                  <c:v>55.930488294500094</c:v>
                </c:pt>
                <c:pt idx="2996">
                  <c:v>55.927754152937972</c:v>
                </c:pt>
                <c:pt idx="2997">
                  <c:v>55.925021223358016</c:v>
                </c:pt>
                <c:pt idx="2998">
                  <c:v>55.922289504876979</c:v>
                </c:pt>
                <c:pt idx="2999">
                  <c:v>55.919558996612523</c:v>
                </c:pt>
                <c:pt idx="3000">
                  <c:v>55.916829697683184</c:v>
                </c:pt>
                <c:pt idx="3001">
                  <c:v>55.914101607208423</c:v>
                </c:pt>
                <c:pt idx="3002">
                  <c:v>55.911374724308615</c:v>
                </c:pt>
                <c:pt idx="3003">
                  <c:v>55.908649048104998</c:v>
                </c:pt>
                <c:pt idx="3004">
                  <c:v>55.905924577719723</c:v>
                </c:pt>
                <c:pt idx="3005">
                  <c:v>55.903201312275826</c:v>
                </c:pt>
                <c:pt idx="3006">
                  <c:v>55.900479250897284</c:v>
                </c:pt>
                <c:pt idx="3007">
                  <c:v>55.897758392708894</c:v>
                </c:pt>
                <c:pt idx="3008">
                  <c:v>55.895038736836412</c:v>
                </c:pt>
                <c:pt idx="3009">
                  <c:v>55.892320282406452</c:v>
                </c:pt>
                <c:pt idx="3010">
                  <c:v>55.889603028546503</c:v>
                </c:pt>
                <c:pt idx="3011">
                  <c:v>55.886886974384986</c:v>
                </c:pt>
                <c:pt idx="3012">
                  <c:v>55.884172119051179</c:v>
                </c:pt>
                <c:pt idx="3013">
                  <c:v>55.881458461675258</c:v>
                </c:pt>
                <c:pt idx="3014">
                  <c:v>55.878746001388294</c:v>
                </c:pt>
                <c:pt idx="3015">
                  <c:v>55.876034737322193</c:v>
                </c:pt>
                <c:pt idx="3016">
                  <c:v>55.873324668609811</c:v>
                </c:pt>
                <c:pt idx="3017">
                  <c:v>55.870615794384847</c:v>
                </c:pt>
                <c:pt idx="3018">
                  <c:v>55.867908113781887</c:v>
                </c:pt>
                <c:pt idx="3019">
                  <c:v>55.865201625936407</c:v>
                </c:pt>
                <c:pt idx="3020">
                  <c:v>55.862496329984737</c:v>
                </c:pt>
                <c:pt idx="3021">
                  <c:v>55.859792225064119</c:v>
                </c:pt>
                <c:pt idx="3022">
                  <c:v>55.857089310312638</c:v>
                </c:pt>
                <c:pt idx="3023">
                  <c:v>55.854387584869286</c:v>
                </c:pt>
                <c:pt idx="3024">
                  <c:v>55.851687047873895</c:v>
                </c:pt>
                <c:pt idx="3025">
                  <c:v>55.848987698467191</c:v>
                </c:pt>
                <c:pt idx="3026">
                  <c:v>55.846289535790774</c:v>
                </c:pt>
                <c:pt idx="3027">
                  <c:v>55.843592558987098</c:v>
                </c:pt>
                <c:pt idx="3028">
                  <c:v>55.840896767199503</c:v>
                </c:pt>
                <c:pt idx="3029">
                  <c:v>55.838202159572191</c:v>
                </c:pt>
                <c:pt idx="3030">
                  <c:v>55.835508735250215</c:v>
                </c:pt>
                <c:pt idx="3031">
                  <c:v>55.832816493379532</c:v>
                </c:pt>
                <c:pt idx="3032">
                  <c:v>55.830125433106915</c:v>
                </c:pt>
                <c:pt idx="3033">
                  <c:v>55.827435553580045</c:v>
                </c:pt>
                <c:pt idx="3034">
                  <c:v>55.824746853947438</c:v>
                </c:pt>
                <c:pt idx="3035">
                  <c:v>55.822059333358489</c:v>
                </c:pt>
                <c:pt idx="3036">
                  <c:v>55.819372990963423</c:v>
                </c:pt>
                <c:pt idx="3037">
                  <c:v>55.81668782591337</c:v>
                </c:pt>
                <c:pt idx="3038">
                  <c:v>55.814003837360289</c:v>
                </c:pt>
                <c:pt idx="3039">
                  <c:v>55.811321024456973</c:v>
                </c:pt>
                <c:pt idx="3040">
                  <c:v>55.808639386357136</c:v>
                </c:pt>
                <c:pt idx="3041">
                  <c:v>55.805958922215282</c:v>
                </c:pt>
                <c:pt idx="3042">
                  <c:v>55.803279631186804</c:v>
                </c:pt>
                <c:pt idx="3043">
                  <c:v>55.800601512427932</c:v>
                </c:pt>
                <c:pt idx="3044">
                  <c:v>55.797924565095762</c:v>
                </c:pt>
                <c:pt idx="3045">
                  <c:v>55.795248788348225</c:v>
                </c:pt>
                <c:pt idx="3046">
                  <c:v>55.792574181344115</c:v>
                </c:pt>
                <c:pt idx="3047">
                  <c:v>55.789900743243066</c:v>
                </c:pt>
                <c:pt idx="3048">
                  <c:v>55.787228473205559</c:v>
                </c:pt>
                <c:pt idx="3049">
                  <c:v>55.784557370392903</c:v>
                </c:pt>
                <c:pt idx="3050">
                  <c:v>55.781887433967292</c:v>
                </c:pt>
                <c:pt idx="3051">
                  <c:v>55.779218663091733</c:v>
                </c:pt>
                <c:pt idx="3052">
                  <c:v>55.776551056930082</c:v>
                </c:pt>
                <c:pt idx="3053">
                  <c:v>55.773884614647052</c:v>
                </c:pt>
                <c:pt idx="3054">
                  <c:v>55.771219335408162</c:v>
                </c:pt>
                <c:pt idx="3055">
                  <c:v>55.768555218379802</c:v>
                </c:pt>
                <c:pt idx="3056">
                  <c:v>55.765892262729182</c:v>
                </c:pt>
                <c:pt idx="3057">
                  <c:v>55.763230467624368</c:v>
                </c:pt>
                <c:pt idx="3058">
                  <c:v>55.760569832234232</c:v>
                </c:pt>
                <c:pt idx="3059">
                  <c:v>55.757910355728512</c:v>
                </c:pt>
                <c:pt idx="3060">
                  <c:v>55.755252037277764</c:v>
                </c:pt>
                <c:pt idx="3061">
                  <c:v>55.752594876053372</c:v>
                </c:pt>
                <c:pt idx="3062">
                  <c:v>55.74993887122757</c:v>
                </c:pt>
                <c:pt idx="3063">
                  <c:v>55.747284021973392</c:v>
                </c:pt>
                <c:pt idx="3064">
                  <c:v>55.744630327464741</c:v>
                </c:pt>
                <c:pt idx="3065">
                  <c:v>55.741977786876312</c:v>
                </c:pt>
                <c:pt idx="3066">
                  <c:v>55.73932639938365</c:v>
                </c:pt>
                <c:pt idx="3067">
                  <c:v>55.736676164163114</c:v>
                </c:pt>
                <c:pt idx="3068">
                  <c:v>55.734027080391897</c:v>
                </c:pt>
                <c:pt idx="3069">
                  <c:v>55.731379147248013</c:v>
                </c:pt>
                <c:pt idx="3070">
                  <c:v>55.728732363910296</c:v>
                </c:pt>
                <c:pt idx="3071">
                  <c:v>55.726086729558396</c:v>
                </c:pt>
                <c:pt idx="3072">
                  <c:v>55.723442243372808</c:v>
                </c:pt>
                <c:pt idx="3073">
                  <c:v>55.720798904534817</c:v>
                </c:pt>
                <c:pt idx="3074">
                  <c:v>55.718156712226552</c:v>
                </c:pt>
                <c:pt idx="3075">
                  <c:v>55.715515665630932</c:v>
                </c:pt>
                <c:pt idx="3076">
                  <c:v>55.712875763931727</c:v>
                </c:pt>
                <c:pt idx="3077">
                  <c:v>55.710237006313477</c:v>
                </c:pt>
                <c:pt idx="3078">
                  <c:v>55.707599391961594</c:v>
                </c:pt>
                <c:pt idx="3079">
                  <c:v>55.704962920062258</c:v>
                </c:pt>
                <c:pt idx="3080">
                  <c:v>55.702327589802479</c:v>
                </c:pt>
                <c:pt idx="3081">
                  <c:v>55.699693400370066</c:v>
                </c:pt>
                <c:pt idx="3082">
                  <c:v>55.697060350953663</c:v>
                </c:pt>
                <c:pt idx="3083">
                  <c:v>55.694428440742705</c:v>
                </c:pt>
                <c:pt idx="3084">
                  <c:v>55.691797668927428</c:v>
                </c:pt>
                <c:pt idx="3085">
                  <c:v>55.689168034698895</c:v>
                </c:pt>
                <c:pt idx="3086">
                  <c:v>55.686539537248962</c:v>
                </c:pt>
                <c:pt idx="3087">
                  <c:v>55.68391217577031</c:v>
                </c:pt>
                <c:pt idx="3088">
                  <c:v>55.681285949456374</c:v>
                </c:pt>
                <c:pt idx="3089">
                  <c:v>55.678660857501463</c:v>
                </c:pt>
                <c:pt idx="3090">
                  <c:v>55.676036899100623</c:v>
                </c:pt>
                <c:pt idx="3091">
                  <c:v>55.673414073449749</c:v>
                </c:pt>
                <c:pt idx="3092">
                  <c:v>55.670792379745492</c:v>
                </c:pt>
                <c:pt idx="3093">
                  <c:v>55.668171817185353</c:v>
                </c:pt>
                <c:pt idx="3094">
                  <c:v>55.66555238496759</c:v>
                </c:pt>
                <c:pt idx="3095">
                  <c:v>55.662934082291272</c:v>
                </c:pt>
                <c:pt idx="3096">
                  <c:v>55.660316908356258</c:v>
                </c:pt>
                <c:pt idx="3097">
                  <c:v>55.657700862363221</c:v>
                </c:pt>
                <c:pt idx="3098">
                  <c:v>55.655085943513598</c:v>
                </c:pt>
                <c:pt idx="3099">
                  <c:v>55.652472151009647</c:v>
                </c:pt>
                <c:pt idx="3100">
                  <c:v>55.64985948405441</c:v>
                </c:pt>
                <c:pt idx="3101">
                  <c:v>55.647247941851703</c:v>
                </c:pt>
                <c:pt idx="3102">
                  <c:v>55.644637523606136</c:v>
                </c:pt>
                <c:pt idx="3103">
                  <c:v>55.642028228523131</c:v>
                </c:pt>
                <c:pt idx="3104">
                  <c:v>55.639420055808877</c:v>
                </c:pt>
                <c:pt idx="3105">
                  <c:v>55.636813004670366</c:v>
                </c:pt>
                <c:pt idx="3106">
                  <c:v>55.634207074315349</c:v>
                </c:pt>
                <c:pt idx="3107">
                  <c:v>55.631602263952374</c:v>
                </c:pt>
                <c:pt idx="3108">
                  <c:v>55.628998572790799</c:v>
                </c:pt>
                <c:pt idx="3109">
                  <c:v>55.626396000040721</c:v>
                </c:pt>
                <c:pt idx="3110">
                  <c:v>55.623794544913046</c:v>
                </c:pt>
                <c:pt idx="3111">
                  <c:v>55.621194206619457</c:v>
                </c:pt>
                <c:pt idx="3112">
                  <c:v>55.618594984372415</c:v>
                </c:pt>
                <c:pt idx="3113">
                  <c:v>55.615996877385143</c:v>
                </c:pt>
                <c:pt idx="3114">
                  <c:v>55.613399884871683</c:v>
                </c:pt>
                <c:pt idx="3115">
                  <c:v>55.610804006046799</c:v>
                </c:pt>
                <c:pt idx="3116">
                  <c:v>55.608209240126072</c:v>
                </c:pt>
                <c:pt idx="3117">
                  <c:v>55.605615586325854</c:v>
                </c:pt>
                <c:pt idx="3118">
                  <c:v>55.603023043863253</c:v>
                </c:pt>
                <c:pt idx="3119">
                  <c:v>55.600431611956161</c:v>
                </c:pt>
                <c:pt idx="3120">
                  <c:v>55.597841289823236</c:v>
                </c:pt>
                <c:pt idx="3121">
                  <c:v>55.595252076683913</c:v>
                </c:pt>
                <c:pt idx="3122">
                  <c:v>55.592663971758384</c:v>
                </c:pt>
                <c:pt idx="3123">
                  <c:v>55.590076974267632</c:v>
                </c:pt>
                <c:pt idx="3124">
                  <c:v>55.587491083433392</c:v>
                </c:pt>
                <c:pt idx="3125">
                  <c:v>55.584906298478181</c:v>
                </c:pt>
                <c:pt idx="3126">
                  <c:v>55.582322618625241</c:v>
                </c:pt>
                <c:pt idx="3127">
                  <c:v>55.579740043098639</c:v>
                </c:pt>
                <c:pt idx="3128">
                  <c:v>55.577158571123149</c:v>
                </c:pt>
                <c:pt idx="3129">
                  <c:v>55.574578201924353</c:v>
                </c:pt>
                <c:pt idx="3130">
                  <c:v>55.571998934728569</c:v>
                </c:pt>
                <c:pt idx="3131">
                  <c:v>55.569420768762882</c:v>
                </c:pt>
                <c:pt idx="3132">
                  <c:v>55.566843703255131</c:v>
                </c:pt>
                <c:pt idx="3133">
                  <c:v>55.56426773743393</c:v>
                </c:pt>
                <c:pt idx="3134">
                  <c:v>55.561692870528638</c:v>
                </c:pt>
                <c:pt idx="3135">
                  <c:v>55.559119101769376</c:v>
                </c:pt>
                <c:pt idx="3136">
                  <c:v>55.556546430387023</c:v>
                </c:pt>
                <c:pt idx="3137">
                  <c:v>55.553974855613205</c:v>
                </c:pt>
                <c:pt idx="3138">
                  <c:v>55.551404376680324</c:v>
                </c:pt>
                <c:pt idx="3139">
                  <c:v>55.548834992821504</c:v>
                </c:pt>
                <c:pt idx="3140">
                  <c:v>55.546266703270625</c:v>
                </c:pt>
                <c:pt idx="3141">
                  <c:v>55.543699507262353</c:v>
                </c:pt>
                <c:pt idx="3142">
                  <c:v>55.541133404032074</c:v>
                </c:pt>
                <c:pt idx="3143">
                  <c:v>55.538568392815918</c:v>
                </c:pt>
                <c:pt idx="3144">
                  <c:v>55.536004472850799</c:v>
                </c:pt>
                <c:pt idx="3145">
                  <c:v>55.533441643374339</c:v>
                </c:pt>
                <c:pt idx="3146">
                  <c:v>55.530879903624928</c:v>
                </c:pt>
                <c:pt idx="3147">
                  <c:v>55.52831925284169</c:v>
                </c:pt>
                <c:pt idx="3148">
                  <c:v>55.525759690264515</c:v>
                </c:pt>
                <c:pt idx="3149">
                  <c:v>55.523201215134016</c:v>
                </c:pt>
                <c:pt idx="3150">
                  <c:v>55.520643826691554</c:v>
                </c:pt>
                <c:pt idx="3151">
                  <c:v>55.518087524179236</c:v>
                </c:pt>
                <c:pt idx="3152">
                  <c:v>55.515532306839901</c:v>
                </c:pt>
                <c:pt idx="3153">
                  <c:v>55.512978173917155</c:v>
                </c:pt>
                <c:pt idx="3154">
                  <c:v>55.510425124655299</c:v>
                </c:pt>
                <c:pt idx="3155">
                  <c:v>55.507873158299397</c:v>
                </c:pt>
                <c:pt idx="3156">
                  <c:v>55.505322274095271</c:v>
                </c:pt>
                <c:pt idx="3157">
                  <c:v>55.50277247128944</c:v>
                </c:pt>
                <c:pt idx="3158">
                  <c:v>55.500223749129177</c:v>
                </c:pt>
                <c:pt idx="3159">
                  <c:v>55.4976761068625</c:v>
                </c:pt>
                <c:pt idx="3160">
                  <c:v>55.495129543738123</c:v>
                </c:pt>
                <c:pt idx="3161">
                  <c:v>55.492584059005551</c:v>
                </c:pt>
                <c:pt idx="3162">
                  <c:v>55.490039651914969</c:v>
                </c:pt>
                <c:pt idx="3163">
                  <c:v>55.487496321717316</c:v>
                </c:pt>
                <c:pt idx="3164">
                  <c:v>55.484954067664262</c:v>
                </c:pt>
                <c:pt idx="3165">
                  <c:v>55.482412889008188</c:v>
                </c:pt>
                <c:pt idx="3166">
                  <c:v>55.479872785002229</c:v>
                </c:pt>
                <c:pt idx="3167">
                  <c:v>55.477333754900229</c:v>
                </c:pt>
                <c:pt idx="3168">
                  <c:v>55.474795797956766</c:v>
                </c:pt>
                <c:pt idx="3169">
                  <c:v>55.472258913427133</c:v>
                </c:pt>
                <c:pt idx="3170">
                  <c:v>55.469723100567364</c:v>
                </c:pt>
                <c:pt idx="3171">
                  <c:v>55.467188358634203</c:v>
                </c:pt>
                <c:pt idx="3172">
                  <c:v>55.464654686885119</c:v>
                </c:pt>
                <c:pt idx="3173">
                  <c:v>55.462122084578311</c:v>
                </c:pt>
                <c:pt idx="3174">
                  <c:v>55.459590550972692</c:v>
                </c:pt>
                <c:pt idx="3175">
                  <c:v>55.457060085327882</c:v>
                </c:pt>
                <c:pt idx="3176">
                  <c:v>55.454530686904242</c:v>
                </c:pt>
                <c:pt idx="3177">
                  <c:v>55.452002354962843</c:v>
                </c:pt>
                <c:pt idx="3178">
                  <c:v>55.449475088765475</c:v>
                </c:pt>
                <c:pt idx="3179">
                  <c:v>55.446948887574642</c:v>
                </c:pt>
                <c:pt idx="3180">
                  <c:v>55.444423750653549</c:v>
                </c:pt>
                <c:pt idx="3181">
                  <c:v>55.441899677266143</c:v>
                </c:pt>
                <c:pt idx="3182">
                  <c:v>55.43937666667707</c:v>
                </c:pt>
                <c:pt idx="3183">
                  <c:v>55.436854718151679</c:v>
                </c:pt>
                <c:pt idx="3184">
                  <c:v>55.434333830956049</c:v>
                </c:pt>
                <c:pt idx="3185">
                  <c:v>55.431814004356973</c:v>
                </c:pt>
                <c:pt idx="3186">
                  <c:v>55.429295237621922</c:v>
                </c:pt>
                <c:pt idx="3187">
                  <c:v>55.426777530019109</c:v>
                </c:pt>
                <c:pt idx="3188">
                  <c:v>55.424260880817435</c:v>
                </c:pt>
                <c:pt idx="3189">
                  <c:v>55.421745289286527</c:v>
                </c:pt>
                <c:pt idx="3190">
                  <c:v>55.419230754696699</c:v>
                </c:pt>
                <c:pt idx="3191">
                  <c:v>55.416717276318984</c:v>
                </c:pt>
                <c:pt idx="3192">
                  <c:v>55.414204853425112</c:v>
                </c:pt>
                <c:pt idx="3193">
                  <c:v>55.411693485287522</c:v>
                </c:pt>
                <c:pt idx="3194">
                  <c:v>55.409183171179365</c:v>
                </c:pt>
                <c:pt idx="3195">
                  <c:v>55.406673910374458</c:v>
                </c:pt>
                <c:pt idx="3196">
                  <c:v>55.404165702147367</c:v>
                </c:pt>
                <c:pt idx="3197">
                  <c:v>55.401658545773323</c:v>
                </c:pt>
                <c:pt idx="3198">
                  <c:v>55.399152440528276</c:v>
                </c:pt>
                <c:pt idx="3199">
                  <c:v>55.396647385688865</c:v>
                </c:pt>
                <c:pt idx="3200">
                  <c:v>55.394143380532412</c:v>
                </c:pt>
                <c:pt idx="3201">
                  <c:v>55.391640424336984</c:v>
                </c:pt>
                <c:pt idx="3202">
                  <c:v>55.389138516381294</c:v>
                </c:pt>
                <c:pt idx="3203">
                  <c:v>55.386637655944767</c:v>
                </c:pt>
                <c:pt idx="3204">
                  <c:v>55.384137842307531</c:v>
                </c:pt>
                <c:pt idx="3205">
                  <c:v>55.381639074750396</c:v>
                </c:pt>
                <c:pt idx="3206">
                  <c:v>55.379141352554882</c:v>
                </c:pt>
                <c:pt idx="3207">
                  <c:v>55.376644675003156</c:v>
                </c:pt>
                <c:pt idx="3208">
                  <c:v>55.374149041378139</c:v>
                </c:pt>
                <c:pt idx="3209">
                  <c:v>55.371654450963391</c:v>
                </c:pt>
                <c:pt idx="3210">
                  <c:v>55.369160903043188</c:v>
                </c:pt>
                <c:pt idx="3211">
                  <c:v>55.366668396902483</c:v>
                </c:pt>
                <c:pt idx="3212">
                  <c:v>55.364176931826925</c:v>
                </c:pt>
                <c:pt idx="3213">
                  <c:v>55.361686507102839</c:v>
                </c:pt>
                <c:pt idx="3214">
                  <c:v>55.359197122017235</c:v>
                </c:pt>
                <c:pt idx="3215">
                  <c:v>55.356708775857825</c:v>
                </c:pt>
                <c:pt idx="3216">
                  <c:v>55.354221467912986</c:v>
                </c:pt>
                <c:pt idx="3217">
                  <c:v>55.35173519747179</c:v>
                </c:pt>
                <c:pt idx="3218">
                  <c:v>55.349249963823979</c:v>
                </c:pt>
                <c:pt idx="3219">
                  <c:v>55.346765766259985</c:v>
                </c:pt>
                <c:pt idx="3220">
                  <c:v>55.344282604070926</c:v>
                </c:pt>
                <c:pt idx="3221">
                  <c:v>55.341800476548585</c:v>
                </c:pt>
                <c:pt idx="3222">
                  <c:v>55.339319382985444</c:v>
                </c:pt>
                <c:pt idx="3223">
                  <c:v>55.336839322674642</c:v>
                </c:pt>
                <c:pt idx="3224">
                  <c:v>55.334360294909992</c:v>
                </c:pt>
                <c:pt idx="3225">
                  <c:v>55.331882298986017</c:v>
                </c:pt>
                <c:pt idx="3226">
                  <c:v>55.329405334197887</c:v>
                </c:pt>
                <c:pt idx="3227">
                  <c:v>55.326929399841447</c:v>
                </c:pt>
                <c:pt idx="3228">
                  <c:v>55.324454495213239</c:v>
                </c:pt>
                <c:pt idx="3229">
                  <c:v>55.321980619610436</c:v>
                </c:pt>
                <c:pt idx="3230">
                  <c:v>55.31950777233093</c:v>
                </c:pt>
                <c:pt idx="3231">
                  <c:v>55.317035952673244</c:v>
                </c:pt>
                <c:pt idx="3232">
                  <c:v>55.314565159936613</c:v>
                </c:pt>
                <c:pt idx="3233">
                  <c:v>55.312095393420897</c:v>
                </c:pt>
                <c:pt idx="3234">
                  <c:v>55.309626652426658</c:v>
                </c:pt>
                <c:pt idx="3235">
                  <c:v>55.307158936255114</c:v>
                </c:pt>
                <c:pt idx="3236">
                  <c:v>55.304692244208155</c:v>
                </c:pt>
                <c:pt idx="3237">
                  <c:v>55.302226575588321</c:v>
                </c:pt>
                <c:pt idx="3238">
                  <c:v>55.299761929698839</c:v>
                </c:pt>
                <c:pt idx="3239">
                  <c:v>55.297298305843583</c:v>
                </c:pt>
                <c:pt idx="3240">
                  <c:v>55.294835703327117</c:v>
                </c:pt>
                <c:pt idx="3241">
                  <c:v>55.292374121454642</c:v>
                </c:pt>
                <c:pt idx="3242">
                  <c:v>55.289913559532017</c:v>
                </c:pt>
                <c:pt idx="3243">
                  <c:v>55.287454016865794</c:v>
                </c:pt>
                <c:pt idx="3244">
                  <c:v>55.284995492763152</c:v>
                </c:pt>
                <c:pt idx="3245">
                  <c:v>55.282537986531956</c:v>
                </c:pt>
                <c:pt idx="3246">
                  <c:v>55.280081497480701</c:v>
                </c:pt>
                <c:pt idx="3247">
                  <c:v>55.27762602491859</c:v>
                </c:pt>
                <c:pt idx="3248">
                  <c:v>55.275171568155429</c:v>
                </c:pt>
                <c:pt idx="3249">
                  <c:v>55.272718126501694</c:v>
                </c:pt>
                <c:pt idx="3250">
                  <c:v>55.270265699268549</c:v>
                </c:pt>
                <c:pt idx="3251">
                  <c:v>55.267814285767784</c:v>
                </c:pt>
                <c:pt idx="3252">
                  <c:v>55.265363885311835</c:v>
                </c:pt>
                <c:pt idx="3253">
                  <c:v>55.262914497213821</c:v>
                </c:pt>
                <c:pt idx="3254">
                  <c:v>55.260466120787484</c:v>
                </c:pt>
                <c:pt idx="3255">
                  <c:v>55.258018755347244</c:v>
                </c:pt>
                <c:pt idx="3256">
                  <c:v>55.255572400208152</c:v>
                </c:pt>
                <c:pt idx="3257">
                  <c:v>55.253127054685912</c:v>
                </c:pt>
                <c:pt idx="3258">
                  <c:v>55.250682718096904</c:v>
                </c:pt>
                <c:pt idx="3259">
                  <c:v>55.248239389758112</c:v>
                </c:pt>
                <c:pt idx="3260">
                  <c:v>55.245797068987201</c:v>
                </c:pt>
                <c:pt idx="3261">
                  <c:v>55.243355755102463</c:v>
                </c:pt>
                <c:pt idx="3262">
                  <c:v>55.240915447422857</c:v>
                </c:pt>
                <c:pt idx="3263">
                  <c:v>55.238476145267967</c:v>
                </c:pt>
                <c:pt idx="3264">
                  <c:v>55.236037847958045</c:v>
                </c:pt>
                <c:pt idx="3265">
                  <c:v>55.233600554813961</c:v>
                </c:pt>
                <c:pt idx="3266">
                  <c:v>55.231164265157233</c:v>
                </c:pt>
                <c:pt idx="3267">
                  <c:v>55.228728978310038</c:v>
                </c:pt>
                <c:pt idx="3268">
                  <c:v>55.226294693595179</c:v>
                </c:pt>
                <c:pt idx="3269">
                  <c:v>55.22386141033612</c:v>
                </c:pt>
                <c:pt idx="3270">
                  <c:v>55.221429127856929</c:v>
                </c:pt>
                <c:pt idx="3271">
                  <c:v>55.218997845482349</c:v>
                </c:pt>
                <c:pt idx="3272">
                  <c:v>55.21656756253774</c:v>
                </c:pt>
                <c:pt idx="3273">
                  <c:v>55.214138278349104</c:v>
                </c:pt>
                <c:pt idx="3274">
                  <c:v>55.21170999224308</c:v>
                </c:pt>
                <c:pt idx="3275">
                  <c:v>55.209282703546954</c:v>
                </c:pt>
                <c:pt idx="3276">
                  <c:v>55.206856411588625</c:v>
                </c:pt>
                <c:pt idx="3277">
                  <c:v>55.204431115696643</c:v>
                </c:pt>
                <c:pt idx="3278">
                  <c:v>55.202006815200207</c:v>
                </c:pt>
                <c:pt idx="3279">
                  <c:v>55.199583509429111</c:v>
                </c:pt>
                <c:pt idx="3280">
                  <c:v>55.197161197713797</c:v>
                </c:pt>
                <c:pt idx="3281">
                  <c:v>55.194739879385345</c:v>
                </c:pt>
                <c:pt idx="3282">
                  <c:v>55.192319553775469</c:v>
                </c:pt>
                <c:pt idx="3283">
                  <c:v>55.189900220216501</c:v>
                </c:pt>
                <c:pt idx="3284">
                  <c:v>55.18748187804141</c:v>
                </c:pt>
                <c:pt idx="3285">
                  <c:v>55.185064526583787</c:v>
                </c:pt>
                <c:pt idx="3286">
                  <c:v>55.182648165177859</c:v>
                </c:pt>
                <c:pt idx="3287">
                  <c:v>55.18023279315846</c:v>
                </c:pt>
                <c:pt idx="3288">
                  <c:v>55.177818409861082</c:v>
                </c:pt>
                <c:pt idx="3289">
                  <c:v>55.175405014621816</c:v>
                </c:pt>
                <c:pt idx="3290">
                  <c:v>55.172992606777377</c:v>
                </c:pt>
                <c:pt idx="3291">
                  <c:v>55.170581185665135</c:v>
                </c:pt>
                <c:pt idx="3292">
                  <c:v>55.168170750623041</c:v>
                </c:pt>
                <c:pt idx="3293">
                  <c:v>55.165761300989701</c:v>
                </c:pt>
                <c:pt idx="3294">
                  <c:v>55.16335283610433</c:v>
                </c:pt>
                <c:pt idx="3295">
                  <c:v>55.160945355306751</c:v>
                </c:pt>
                <c:pt idx="3296">
                  <c:v>55.158538857937423</c:v>
                </c:pt>
                <c:pt idx="3297">
                  <c:v>55.15613334333743</c:v>
                </c:pt>
                <c:pt idx="3298">
                  <c:v>55.153728810848456</c:v>
                </c:pt>
                <c:pt idx="3299">
                  <c:v>55.151325259812822</c:v>
                </c:pt>
                <c:pt idx="3300">
                  <c:v>55.148922689573439</c:v>
                </c:pt>
                <c:pt idx="3301">
                  <c:v>55.146521099473858</c:v>
                </c:pt>
                <c:pt idx="3302">
                  <c:v>55.144120488858249</c:v>
                </c:pt>
                <c:pt idx="3303">
                  <c:v>55.14172085707137</c:v>
                </c:pt>
                <c:pt idx="3304">
                  <c:v>55.139322203458619</c:v>
                </c:pt>
                <c:pt idx="3305">
                  <c:v>55.136924527365991</c:v>
                </c:pt>
                <c:pt idx="3306">
                  <c:v>55.134527828140101</c:v>
                </c:pt>
                <c:pt idx="3307">
                  <c:v>55.132132105128171</c:v>
                </c:pt>
                <c:pt idx="3308">
                  <c:v>55.129737357678053</c:v>
                </c:pt>
                <c:pt idx="3309">
                  <c:v>55.127343585138185</c:v>
                </c:pt>
                <c:pt idx="3310">
                  <c:v>55.12495078685761</c:v>
                </c:pt>
                <c:pt idx="3311">
                  <c:v>55.122558962186005</c:v>
                </c:pt>
                <c:pt idx="3312">
                  <c:v>55.120168110473649</c:v>
                </c:pt>
                <c:pt idx="3313">
                  <c:v>55.117778231071412</c:v>
                </c:pt>
                <c:pt idx="3314">
                  <c:v>55.115389323330781</c:v>
                </c:pt>
                <c:pt idx="3315">
                  <c:v>55.113001386603855</c:v>
                </c:pt>
                <c:pt idx="3316">
                  <c:v>55.110614420243323</c:v>
                </c:pt>
                <c:pt idx="3317">
                  <c:v>55.108228423602498</c:v>
                </c:pt>
                <c:pt idx="3318">
                  <c:v>55.105843396035283</c:v>
                </c:pt>
                <c:pt idx="3319">
                  <c:v>55.103459336896179</c:v>
                </c:pt>
                <c:pt idx="3320">
                  <c:v>55.101076245540305</c:v>
                </c:pt>
                <c:pt idx="3321">
                  <c:v>55.098694121323369</c:v>
                </c:pt>
                <c:pt idx="3322">
                  <c:v>55.09631296360169</c:v>
                </c:pt>
                <c:pt idx="3323">
                  <c:v>55.093932771732185</c:v>
                </c:pt>
                <c:pt idx="3324">
                  <c:v>55.091553545072351</c:v>
                </c:pt>
                <c:pt idx="3325">
                  <c:v>55.089175282980307</c:v>
                </c:pt>
                <c:pt idx="3326">
                  <c:v>55.086797984814766</c:v>
                </c:pt>
                <c:pt idx="3327">
                  <c:v>55.084421649935031</c:v>
                </c:pt>
                <c:pt idx="3328">
                  <c:v>55.082046277701011</c:v>
                </c:pt>
                <c:pt idx="3329">
                  <c:v>55.079671867473188</c:v>
                </c:pt>
                <c:pt idx="3330">
                  <c:v>55.077298418612671</c:v>
                </c:pt>
                <c:pt idx="3331">
                  <c:v>55.074925930481143</c:v>
                </c:pt>
                <c:pt idx="3332">
                  <c:v>55.072554402440886</c:v>
                </c:pt>
                <c:pt idx="3333">
                  <c:v>55.070183833854777</c:v>
                </c:pt>
                <c:pt idx="3334">
                  <c:v>55.067814224086277</c:v>
                </c:pt>
                <c:pt idx="3335">
                  <c:v>55.065445572499449</c:v>
                </c:pt>
                <c:pt idx="3336">
                  <c:v>55.063077878458941</c:v>
                </c:pt>
                <c:pt idx="3337">
                  <c:v>55.060711141329975</c:v>
                </c:pt>
                <c:pt idx="3338">
                  <c:v>55.058345360478405</c:v>
                </c:pt>
                <c:pt idx="3339">
                  <c:v>55.055980535270635</c:v>
                </c:pt>
                <c:pt idx="3340">
                  <c:v>55.053616665073676</c:v>
                </c:pt>
                <c:pt idx="3341">
                  <c:v>55.051253749255103</c:v>
                </c:pt>
                <c:pt idx="3342">
                  <c:v>55.048891787183109</c:v>
                </c:pt>
                <c:pt idx="3343">
                  <c:v>55.046530778226455</c:v>
                </c:pt>
                <c:pt idx="3344">
                  <c:v>55.04417072175449</c:v>
                </c:pt>
                <c:pt idx="3345">
                  <c:v>55.041811617137142</c:v>
                </c:pt>
                <c:pt idx="3346">
                  <c:v>55.039453463744934</c:v>
                </c:pt>
                <c:pt idx="3347">
                  <c:v>55.037096260948964</c:v>
                </c:pt>
                <c:pt idx="3348">
                  <c:v>55.03474000812092</c:v>
                </c:pt>
                <c:pt idx="3349">
                  <c:v>55.032384704633053</c:v>
                </c:pt>
                <c:pt idx="3350">
                  <c:v>55.030030349858229</c:v>
                </c:pt>
                <c:pt idx="3351">
                  <c:v>55.027676943169851</c:v>
                </c:pt>
                <c:pt idx="3352">
                  <c:v>55.025324483941937</c:v>
                </c:pt>
                <c:pt idx="3353">
                  <c:v>55.022972971549066</c:v>
                </c:pt>
                <c:pt idx="3354">
                  <c:v>55.020622405366396</c:v>
                </c:pt>
                <c:pt idx="3355">
                  <c:v>55.018272784769671</c:v>
                </c:pt>
                <c:pt idx="3356">
                  <c:v>55.015924109135213</c:v>
                </c:pt>
                <c:pt idx="3357">
                  <c:v>55.013576377839904</c:v>
                </c:pt>
                <c:pt idx="3358">
                  <c:v>55.011229590261209</c:v>
                </c:pt>
                <c:pt idx="3359">
                  <c:v>55.008883745777176</c:v>
                </c:pt>
                <c:pt idx="3360">
                  <c:v>55.006538843766421</c:v>
                </c:pt>
                <c:pt idx="3361">
                  <c:v>55.004194883608136</c:v>
                </c:pt>
                <c:pt idx="3362">
                  <c:v>55.001851864682081</c:v>
                </c:pt>
                <c:pt idx="3363">
                  <c:v>54.999509786368584</c:v>
                </c:pt>
                <c:pt idx="3364">
                  <c:v>54.997168648048557</c:v>
                </c:pt>
                <c:pt idx="3365">
                  <c:v>54.994828449103466</c:v>
                </c:pt>
                <c:pt idx="3366">
                  <c:v>54.992489188915378</c:v>
                </c:pt>
                <c:pt idx="3367">
                  <c:v>54.990150866866877</c:v>
                </c:pt>
                <c:pt idx="3368">
                  <c:v>54.987813482341181</c:v>
                </c:pt>
                <c:pt idx="3369">
                  <c:v>54.985477034722024</c:v>
                </c:pt>
                <c:pt idx="3370">
                  <c:v>54.983141523393719</c:v>
                </c:pt>
                <c:pt idx="3371">
                  <c:v>54.980806947741165</c:v>
                </c:pt>
                <c:pt idx="3372">
                  <c:v>54.978473307149791</c:v>
                </c:pt>
                <c:pt idx="3373">
                  <c:v>54.976140601005632</c:v>
                </c:pt>
                <c:pt idx="3374">
                  <c:v>54.973808828695269</c:v>
                </c:pt>
                <c:pt idx="3375">
                  <c:v>54.971477989605845</c:v>
                </c:pt>
                <c:pt idx="3376">
                  <c:v>54.969148083125063</c:v>
                </c:pt>
                <c:pt idx="3377">
                  <c:v>54.966819108641197</c:v>
                </c:pt>
                <c:pt idx="3378">
                  <c:v>54.964491065543072</c:v>
                </c:pt>
                <c:pt idx="3379">
                  <c:v>54.962163953220092</c:v>
                </c:pt>
                <c:pt idx="3380">
                  <c:v>54.959837771062212</c:v>
                </c:pt>
                <c:pt idx="3381">
                  <c:v>54.957512518459936</c:v>
                </c:pt>
                <c:pt idx="3382">
                  <c:v>54.955188194804343</c:v>
                </c:pt>
                <c:pt idx="3383">
                  <c:v>54.95286479948706</c:v>
                </c:pt>
                <c:pt idx="3384">
                  <c:v>54.95054233190028</c:v>
                </c:pt>
                <c:pt idx="3385">
                  <c:v>54.948220791436754</c:v>
                </c:pt>
                <c:pt idx="3386">
                  <c:v>54.945900177489776</c:v>
                </c:pt>
                <c:pt idx="3387">
                  <c:v>54.943580489453204</c:v>
                </c:pt>
                <c:pt idx="3388">
                  <c:v>54.941261726721464</c:v>
                </c:pt>
                <c:pt idx="3389">
                  <c:v>54.938943888689522</c:v>
                </c:pt>
                <c:pt idx="3390">
                  <c:v>54.93662697475289</c:v>
                </c:pt>
                <c:pt idx="3391">
                  <c:v>54.934310984307665</c:v>
                </c:pt>
                <c:pt idx="3392">
                  <c:v>54.931995916750452</c:v>
                </c:pt>
                <c:pt idx="3393">
                  <c:v>54.929681771478435</c:v>
                </c:pt>
                <c:pt idx="3394">
                  <c:v>54.927368547889373</c:v>
                </c:pt>
                <c:pt idx="3395">
                  <c:v>54.925056245381512</c:v>
                </c:pt>
                <c:pt idx="3396">
                  <c:v>54.922744863353714</c:v>
                </c:pt>
                <c:pt idx="3397">
                  <c:v>54.920434401205341</c:v>
                </c:pt>
                <c:pt idx="3398">
                  <c:v>54.918124858336327</c:v>
                </c:pt>
                <c:pt idx="3399">
                  <c:v>54.915816234147165</c:v>
                </c:pt>
                <c:pt idx="3400">
                  <c:v>54.913508528038861</c:v>
                </c:pt>
                <c:pt idx="3401">
                  <c:v>54.911201739413002</c:v>
                </c:pt>
                <c:pt idx="3402">
                  <c:v>54.90889586767171</c:v>
                </c:pt>
                <c:pt idx="3403">
                  <c:v>54.906590912217638</c:v>
                </c:pt>
                <c:pt idx="3404">
                  <c:v>54.904286872453994</c:v>
                </c:pt>
                <c:pt idx="3405">
                  <c:v>54.901983747784548</c:v>
                </c:pt>
                <c:pt idx="3406">
                  <c:v>54.899681537613588</c:v>
                </c:pt>
                <c:pt idx="3407">
                  <c:v>54.89738024134595</c:v>
                </c:pt>
                <c:pt idx="3408">
                  <c:v>54.895079858387021</c:v>
                </c:pt>
                <c:pt idx="3409">
                  <c:v>54.892780388142725</c:v>
                </c:pt>
                <c:pt idx="3410">
                  <c:v>54.890481830019525</c:v>
                </c:pt>
                <c:pt idx="3411">
                  <c:v>54.888184183424428</c:v>
                </c:pt>
                <c:pt idx="3412">
                  <c:v>54.885887447764979</c:v>
                </c:pt>
                <c:pt idx="3413">
                  <c:v>54.883591622449259</c:v>
                </c:pt>
                <c:pt idx="3414">
                  <c:v>54.881296706885905</c:v>
                </c:pt>
                <c:pt idx="3415">
                  <c:v>54.879002700484058</c:v>
                </c:pt>
                <c:pt idx="3416">
                  <c:v>54.87670960265342</c:v>
                </c:pt>
                <c:pt idx="3417">
                  <c:v>54.874417412804242</c:v>
                </c:pt>
                <c:pt idx="3418">
                  <c:v>54.872126130347276</c:v>
                </c:pt>
                <c:pt idx="3419">
                  <c:v>54.869835754693831</c:v>
                </c:pt>
                <c:pt idx="3420">
                  <c:v>54.867546285255756</c:v>
                </c:pt>
                <c:pt idx="3421">
                  <c:v>54.86525772144541</c:v>
                </c:pt>
                <c:pt idx="3422">
                  <c:v>54.862970062675721</c:v>
                </c:pt>
                <c:pt idx="3423">
                  <c:v>54.860683308360116</c:v>
                </c:pt>
                <c:pt idx="3424">
                  <c:v>54.858397457912574</c:v>
                </c:pt>
                <c:pt idx="3425">
                  <c:v>54.856112510747593</c:v>
                </c:pt>
                <c:pt idx="3426">
                  <c:v>54.853828466280213</c:v>
                </c:pt>
                <c:pt idx="3427">
                  <c:v>54.851545323925997</c:v>
                </c:pt>
                <c:pt idx="3428">
                  <c:v>54.849263083101043</c:v>
                </c:pt>
                <c:pt idx="3429">
                  <c:v>54.846981743221981</c:v>
                </c:pt>
                <c:pt idx="3430">
                  <c:v>54.844701303705946</c:v>
                </c:pt>
                <c:pt idx="3431">
                  <c:v>54.842421763970627</c:v>
                </c:pt>
                <c:pt idx="3432">
                  <c:v>54.840143123434252</c:v>
                </c:pt>
                <c:pt idx="3433">
                  <c:v>54.837865381515527</c:v>
                </c:pt>
                <c:pt idx="3434">
                  <c:v>54.835588537633733</c:v>
                </c:pt>
                <c:pt idx="3435">
                  <c:v>54.833312591208646</c:v>
                </c:pt>
                <c:pt idx="3436">
                  <c:v>54.831037541660571</c:v>
                </c:pt>
                <c:pt idx="3437">
                  <c:v>54.828763388410358</c:v>
                </c:pt>
                <c:pt idx="3438">
                  <c:v>54.82649013087935</c:v>
                </c:pt>
                <c:pt idx="3439">
                  <c:v>54.82421776848944</c:v>
                </c:pt>
                <c:pt idx="3440">
                  <c:v>54.821946300663029</c:v>
                </c:pt>
                <c:pt idx="3441">
                  <c:v>54.819675726823043</c:v>
                </c:pt>
                <c:pt idx="3442">
                  <c:v>54.817406046392918</c:v>
                </c:pt>
                <c:pt idx="3443">
                  <c:v>54.815137258796646</c:v>
                </c:pt>
                <c:pt idx="3444">
                  <c:v>54.812869363458688</c:v>
                </c:pt>
                <c:pt idx="3445">
                  <c:v>54.810602359804051</c:v>
                </c:pt>
                <c:pt idx="3446">
                  <c:v>54.808336247258282</c:v>
                </c:pt>
                <c:pt idx="3447">
                  <c:v>54.806071025247405</c:v>
                </c:pt>
                <c:pt idx="3448">
                  <c:v>54.803806693197984</c:v>
                </c:pt>
                <c:pt idx="3449">
                  <c:v>54.801543250537115</c:v>
                </c:pt>
                <c:pt idx="3450">
                  <c:v>54.799280696692357</c:v>
                </c:pt>
                <c:pt idx="3451">
                  <c:v>54.797019031091843</c:v>
                </c:pt>
                <c:pt idx="3452">
                  <c:v>54.794758253164197</c:v>
                </c:pt>
                <c:pt idx="3453">
                  <c:v>54.792498362338549</c:v>
                </c:pt>
                <c:pt idx="3454">
                  <c:v>54.790239358044559</c:v>
                </c:pt>
                <c:pt idx="3455">
                  <c:v>54.78798123971238</c:v>
                </c:pt>
                <c:pt idx="3456">
                  <c:v>54.78572400677271</c:v>
                </c:pt>
                <c:pt idx="3457">
                  <c:v>54.783467658656726</c:v>
                </c:pt>
                <c:pt idx="3458">
                  <c:v>54.781212194796126</c:v>
                </c:pt>
                <c:pt idx="3459">
                  <c:v>54.778957614623145</c:v>
                </c:pt>
                <c:pt idx="3460">
                  <c:v>54.776703917570487</c:v>
                </c:pt>
                <c:pt idx="3461">
                  <c:v>54.774451103071385</c:v>
                </c:pt>
                <c:pt idx="3462">
                  <c:v>54.772199170559603</c:v>
                </c:pt>
                <c:pt idx="3463">
                  <c:v>54.769948119469362</c:v>
                </c:pt>
                <c:pt idx="3464">
                  <c:v>54.767697949235441</c:v>
                </c:pt>
                <c:pt idx="3465">
                  <c:v>54.765448659293092</c:v>
                </c:pt>
                <c:pt idx="3466">
                  <c:v>54.763200249078096</c:v>
                </c:pt>
                <c:pt idx="3467">
                  <c:v>54.760952718026743</c:v>
                </c:pt>
                <c:pt idx="3468">
                  <c:v>54.758706065575801</c:v>
                </c:pt>
                <c:pt idx="3469">
                  <c:v>54.756460291162561</c:v>
                </c:pt>
                <c:pt idx="3470">
                  <c:v>54.754215394224822</c:v>
                </c:pt>
                <c:pt idx="3471">
                  <c:v>54.751971374200892</c:v>
                </c:pt>
                <c:pt idx="3472">
                  <c:v>54.749728230529556</c:v>
                </c:pt>
                <c:pt idx="3473">
                  <c:v>54.74748596265011</c:v>
                </c:pt>
                <c:pt idx="3474">
                  <c:v>54.745244570002384</c:v>
                </c:pt>
                <c:pt idx="3475">
                  <c:v>54.743004052026677</c:v>
                </c:pt>
                <c:pt idx="3476">
                  <c:v>54.740764408163784</c:v>
                </c:pt>
                <c:pt idx="3477">
                  <c:v>54.738525637855034</c:v>
                </c:pt>
                <c:pt idx="3478">
                  <c:v>54.736287740542224</c:v>
                </c:pt>
                <c:pt idx="3479">
                  <c:v>54.734050715667657</c:v>
                </c:pt>
                <c:pt idx="3480">
                  <c:v>54.73181456267416</c:v>
                </c:pt>
                <c:pt idx="3481">
                  <c:v>54.729579281005016</c:v>
                </c:pt>
                <c:pt idx="3482">
                  <c:v>54.727344870104034</c:v>
                </c:pt>
                <c:pt idx="3483">
                  <c:v>54.725111329415512</c:v>
                </c:pt>
                <c:pt idx="3484">
                  <c:v>54.722878658384253</c:v>
                </c:pt>
                <c:pt idx="3485">
                  <c:v>54.720646856455531</c:v>
                </c:pt>
                <c:pt idx="3486">
                  <c:v>54.718415923075156</c:v>
                </c:pt>
                <c:pt idx="3487">
                  <c:v>54.716185857689389</c:v>
                </c:pt>
                <c:pt idx="3488">
                  <c:v>54.713956659745001</c:v>
                </c:pt>
                <c:pt idx="3489">
                  <c:v>54.71172832868929</c:v>
                </c:pt>
                <c:pt idx="3490">
                  <c:v>54.709500863969978</c:v>
                </c:pt>
                <c:pt idx="3491">
                  <c:v>54.707274265035345</c:v>
                </c:pt>
                <c:pt idx="3492">
                  <c:v>54.705048531334128</c:v>
                </c:pt>
                <c:pt idx="3493">
                  <c:v>54.702823662315566</c:v>
                </c:pt>
                <c:pt idx="3494">
                  <c:v>54.700599657429386</c:v>
                </c:pt>
                <c:pt idx="3495">
                  <c:v>54.698376516125805</c:v>
                </c:pt>
                <c:pt idx="3496">
                  <c:v>54.696154237855524</c:v>
                </c:pt>
                <c:pt idx="3497">
                  <c:v>54.69393282206974</c:v>
                </c:pt>
                <c:pt idx="3498">
                  <c:v>54.691712268220144</c:v>
                </c:pt>
                <c:pt idx="3499">
                  <c:v>54.689492575758905</c:v>
                </c:pt>
                <c:pt idx="3500">
                  <c:v>54.687273744138672</c:v>
                </c:pt>
                <c:pt idx="3501">
                  <c:v>54.685055772812611</c:v>
                </c:pt>
                <c:pt idx="3502">
                  <c:v>54.682838661234335</c:v>
                </c:pt>
                <c:pt idx="3503">
                  <c:v>54.680622408857971</c:v>
                </c:pt>
                <c:pt idx="3504">
                  <c:v>54.67840701513812</c:v>
                </c:pt>
                <c:pt idx="3505">
                  <c:v>54.676192479529881</c:v>
                </c:pt>
                <c:pt idx="3506">
                  <c:v>54.673978801488801</c:v>
                </c:pt>
                <c:pt idx="3507">
                  <c:v>54.671765980470944</c:v>
                </c:pt>
                <c:pt idx="3508">
                  <c:v>54.669554015932853</c:v>
                </c:pt>
                <c:pt idx="3509">
                  <c:v>54.667342907331545</c:v>
                </c:pt>
                <c:pt idx="3510">
                  <c:v>54.66513265412452</c:v>
                </c:pt>
                <c:pt idx="3511">
                  <c:v>54.662923255769762</c:v>
                </c:pt>
                <c:pt idx="3512">
                  <c:v>54.660714711725738</c:v>
                </c:pt>
                <c:pt idx="3513">
                  <c:v>54.658507021451385</c:v>
                </c:pt>
                <c:pt idx="3514">
                  <c:v>54.65630018440612</c:v>
                </c:pt>
                <c:pt idx="3515">
                  <c:v>54.654094200049848</c:v>
                </c:pt>
                <c:pt idx="3516">
                  <c:v>54.651889067842973</c:v>
                </c:pt>
                <c:pt idx="3517">
                  <c:v>54.649684787246308</c:v>
                </c:pt>
                <c:pt idx="3518">
                  <c:v>54.647481357721226</c:v>
                </c:pt>
                <c:pt idx="3519">
                  <c:v>54.645278778729519</c:v>
                </c:pt>
                <c:pt idx="3520">
                  <c:v>54.643077049733485</c:v>
                </c:pt>
                <c:pt idx="3521">
                  <c:v>54.640876170195881</c:v>
                </c:pt>
                <c:pt idx="3522">
                  <c:v>54.63867613957995</c:v>
                </c:pt>
                <c:pt idx="3523">
                  <c:v>54.636476957349409</c:v>
                </c:pt>
                <c:pt idx="3524">
                  <c:v>54.634278622968438</c:v>
                </c:pt>
                <c:pt idx="3525">
                  <c:v>54.6320811359017</c:v>
                </c:pt>
                <c:pt idx="3526">
                  <c:v>54.629884495614334</c:v>
                </c:pt>
                <c:pt idx="3527">
                  <c:v>54.627688701571948</c:v>
                </c:pt>
                <c:pt idx="3528">
                  <c:v>54.625493753240612</c:v>
                </c:pt>
                <c:pt idx="3529">
                  <c:v>54.623299650086878</c:v>
                </c:pt>
                <c:pt idx="3530">
                  <c:v>54.621106391577776</c:v>
                </c:pt>
                <c:pt idx="3531">
                  <c:v>54.618913977180775</c:v>
                </c:pt>
                <c:pt idx="3532">
                  <c:v>54.616722406363863</c:v>
                </c:pt>
                <c:pt idx="3533">
                  <c:v>54.614531678595455</c:v>
                </c:pt>
                <c:pt idx="3534">
                  <c:v>54.612341793344456</c:v>
                </c:pt>
                <c:pt idx="3535">
                  <c:v>54.610152750080225</c:v>
                </c:pt>
                <c:pt idx="3536">
                  <c:v>54.607964548272591</c:v>
                </c:pt>
                <c:pt idx="3537">
                  <c:v>54.60577718739188</c:v>
                </c:pt>
                <c:pt idx="3538">
                  <c:v>54.60359066690885</c:v>
                </c:pt>
                <c:pt idx="3539">
                  <c:v>54.601404986294725</c:v>
                </c:pt>
                <c:pt idx="3540">
                  <c:v>54.599220145021192</c:v>
                </c:pt>
                <c:pt idx="3541">
                  <c:v>54.597036142560455</c:v>
                </c:pt>
                <c:pt idx="3542">
                  <c:v>54.59485297838512</c:v>
                </c:pt>
                <c:pt idx="3543">
                  <c:v>54.592670651968284</c:v>
                </c:pt>
                <c:pt idx="3544">
                  <c:v>54.590489162783499</c:v>
                </c:pt>
                <c:pt idx="3545">
                  <c:v>54.588308510304785</c:v>
                </c:pt>
                <c:pt idx="3546">
                  <c:v>54.586128694006632</c:v>
                </c:pt>
                <c:pt idx="3547">
                  <c:v>54.583949713363964</c:v>
                </c:pt>
                <c:pt idx="3548">
                  <c:v>54.581771567852215</c:v>
                </c:pt>
                <c:pt idx="3549">
                  <c:v>54.579594256947232</c:v>
                </c:pt>
                <c:pt idx="3550">
                  <c:v>54.577417780125337</c:v>
                </c:pt>
                <c:pt idx="3551">
                  <c:v>54.575242136863324</c:v>
                </c:pt>
                <c:pt idx="3552">
                  <c:v>54.57306732663843</c:v>
                </c:pt>
                <c:pt idx="3553">
                  <c:v>54.570893348928372</c:v>
                </c:pt>
                <c:pt idx="3554">
                  <c:v>54.568720203211299</c:v>
                </c:pt>
                <c:pt idx="3555">
                  <c:v>54.566547888965843</c:v>
                </c:pt>
                <c:pt idx="3556">
                  <c:v>54.564376405671062</c:v>
                </c:pt>
                <c:pt idx="3557">
                  <c:v>54.562205752806513</c:v>
                </c:pt>
                <c:pt idx="3558">
                  <c:v>54.560035929852155</c:v>
                </c:pt>
                <c:pt idx="3559">
                  <c:v>54.557866936288455</c:v>
                </c:pt>
                <c:pt idx="3560">
                  <c:v>54.555698771596312</c:v>
                </c:pt>
                <c:pt idx="3561">
                  <c:v>54.553531435257071</c:v>
                </c:pt>
                <c:pt idx="3562">
                  <c:v>54.551364926752548</c:v>
                </c:pt>
                <c:pt idx="3563">
                  <c:v>54.549199245564999</c:v>
                </c:pt>
                <c:pt idx="3564">
                  <c:v>54.547034391177135</c:v>
                </c:pt>
                <c:pt idx="3565">
                  <c:v>54.544870363072135</c:v>
                </c:pt>
                <c:pt idx="3566">
                  <c:v>54.542707160733613</c:v>
                </c:pt>
                <c:pt idx="3567">
                  <c:v>54.540544783645629</c:v>
                </c:pt>
                <c:pt idx="3568">
                  <c:v>54.53838323129272</c:v>
                </c:pt>
                <c:pt idx="3569">
                  <c:v>54.53622250315987</c:v>
                </c:pt>
                <c:pt idx="3570">
                  <c:v>54.534062598732469</c:v>
                </c:pt>
                <c:pt idx="3571">
                  <c:v>54.53190351749641</c:v>
                </c:pt>
                <c:pt idx="3572">
                  <c:v>54.529745258938</c:v>
                </c:pt>
                <c:pt idx="3573">
                  <c:v>54.527587822544028</c:v>
                </c:pt>
                <c:pt idx="3574">
                  <c:v>54.525431207801695</c:v>
                </c:pt>
                <c:pt idx="3575">
                  <c:v>54.523275414198665</c:v>
                </c:pt>
                <c:pt idx="3576">
                  <c:v>54.521120441223054</c:v>
                </c:pt>
                <c:pt idx="3577">
                  <c:v>54.518966288363416</c:v>
                </c:pt>
                <c:pt idx="3578">
                  <c:v>54.516812955108769</c:v>
                </c:pt>
                <c:pt idx="3579">
                  <c:v>54.514660440948546</c:v>
                </c:pt>
                <c:pt idx="3580">
                  <c:v>54.512508745372642</c:v>
                </c:pt>
                <c:pt idx="3581">
                  <c:v>54.510357867871413</c:v>
                </c:pt>
                <c:pt idx="3582">
                  <c:v>54.508207807935612</c:v>
                </c:pt>
                <c:pt idx="3583">
                  <c:v>54.506058565056492</c:v>
                </c:pt>
                <c:pt idx="3584">
                  <c:v>54.503910138725701</c:v>
                </c:pt>
                <c:pt idx="3585">
                  <c:v>54.501762528435371</c:v>
                </c:pt>
                <c:pt idx="3586">
                  <c:v>54.499615733678041</c:v>
                </c:pt>
                <c:pt idx="3587">
                  <c:v>54.497469753946703</c:v>
                </c:pt>
                <c:pt idx="3588">
                  <c:v>54.495324588734796</c:v>
                </c:pt>
                <c:pt idx="3589">
                  <c:v>54.493180237536201</c:v>
                </c:pt>
                <c:pt idx="3590">
                  <c:v>54.491036699845239</c:v>
                </c:pt>
                <c:pt idx="3591">
                  <c:v>54.488893975156643</c:v>
                </c:pt>
                <c:pt idx="3592">
                  <c:v>54.486752062965628</c:v>
                </c:pt>
                <c:pt idx="3593">
                  <c:v>54.484610962767817</c:v>
                </c:pt>
                <c:pt idx="3594">
                  <c:v>54.482470674059286</c:v>
                </c:pt>
                <c:pt idx="3595">
                  <c:v>54.480331196336543</c:v>
                </c:pt>
                <c:pt idx="3596">
                  <c:v>54.478192529096511</c:v>
                </c:pt>
                <c:pt idx="3597">
                  <c:v>54.476054671836614</c:v>
                </c:pt>
                <c:pt idx="3598">
                  <c:v>54.473917624054636</c:v>
                </c:pt>
                <c:pt idx="3599">
                  <c:v>54.471781385248846</c:v>
                </c:pt>
                <c:pt idx="3600">
                  <c:v>54.469645954917929</c:v>
                </c:pt>
                <c:pt idx="3601">
                  <c:v>54.467511332560989</c:v>
                </c:pt>
                <c:pt idx="3602">
                  <c:v>54.465377517677609</c:v>
                </c:pt>
                <c:pt idx="3603">
                  <c:v>54.463244509767776</c:v>
                </c:pt>
                <c:pt idx="3604">
                  <c:v>54.461112308331906</c:v>
                </c:pt>
                <c:pt idx="3605">
                  <c:v>54.458980912870857</c:v>
                </c:pt>
                <c:pt idx="3606">
                  <c:v>54.456850322885913</c:v>
                </c:pt>
                <c:pt idx="3607">
                  <c:v>54.454720537878792</c:v>
                </c:pt>
                <c:pt idx="3608">
                  <c:v>54.45259155735166</c:v>
                </c:pt>
                <c:pt idx="3609">
                  <c:v>54.450463380807093</c:v>
                </c:pt>
                <c:pt idx="3610">
                  <c:v>54.448336007748097</c:v>
                </c:pt>
                <c:pt idx="3611">
                  <c:v>54.446209437678114</c:v>
                </c:pt>
                <c:pt idx="3612">
                  <c:v>54.444083670101016</c:v>
                </c:pt>
                <c:pt idx="3613">
                  <c:v>54.441958704521106</c:v>
                </c:pt>
                <c:pt idx="3614">
                  <c:v>54.439834540443115</c:v>
                </c:pt>
                <c:pt idx="3615">
                  <c:v>54.437711177372194</c:v>
                </c:pt>
                <c:pt idx="3616">
                  <c:v>54.435588614813916</c:v>
                </c:pt>
                <c:pt idx="3617">
                  <c:v>54.433466852274307</c:v>
                </c:pt>
                <c:pt idx="3618">
                  <c:v>54.431345889259795</c:v>
                </c:pt>
                <c:pt idx="3619">
                  <c:v>54.429225725277256</c:v>
                </c:pt>
                <c:pt idx="3620">
                  <c:v>54.427106359833964</c:v>
                </c:pt>
                <c:pt idx="3621">
                  <c:v>54.424987792437626</c:v>
                </c:pt>
                <c:pt idx="3622">
                  <c:v>54.422870022596399</c:v>
                </c:pt>
                <c:pt idx="3623">
                  <c:v>54.420753049818821</c:v>
                </c:pt>
                <c:pt idx="3624">
                  <c:v>54.418636873613892</c:v>
                </c:pt>
                <c:pt idx="3625">
                  <c:v>54.416521493491025</c:v>
                </c:pt>
                <c:pt idx="3626">
                  <c:v>54.414406908960039</c:v>
                </c:pt>
                <c:pt idx="3627">
                  <c:v>54.412293119531192</c:v>
                </c:pt>
                <c:pt idx="3628">
                  <c:v>54.410180124715147</c:v>
                </c:pt>
                <c:pt idx="3629">
                  <c:v>54.408067924023022</c:v>
                </c:pt>
                <c:pt idx="3630">
                  <c:v>54.405956516966306</c:v>
                </c:pt>
                <c:pt idx="3631">
                  <c:v>54.403845903056954</c:v>
                </c:pt>
                <c:pt idx="3632">
                  <c:v>54.401736081807329</c:v>
                </c:pt>
                <c:pt idx="3633">
                  <c:v>54.399627052730189</c:v>
                </c:pt>
                <c:pt idx="3634">
                  <c:v>54.397518815338735</c:v>
                </c:pt>
                <c:pt idx="3635">
                  <c:v>54.395411369146572</c:v>
                </c:pt>
                <c:pt idx="3636">
                  <c:v>54.393304713667746</c:v>
                </c:pt>
                <c:pt idx="3637">
                  <c:v>54.3911988484167</c:v>
                </c:pt>
                <c:pt idx="3638">
                  <c:v>54.389093772908296</c:v>
                </c:pt>
                <c:pt idx="3639">
                  <c:v>54.386989486657811</c:v>
                </c:pt>
                <c:pt idx="3640">
                  <c:v>54.384885989180958</c:v>
                </c:pt>
                <c:pt idx="3641">
                  <c:v>54.382783279993831</c:v>
                </c:pt>
                <c:pt idx="3642">
                  <c:v>54.380681358612975</c:v>
                </c:pt>
                <c:pt idx="3643">
                  <c:v>54.378580224555336</c:v>
                </c:pt>
                <c:pt idx="3644">
                  <c:v>54.376479877338255</c:v>
                </c:pt>
                <c:pt idx="3645">
                  <c:v>54.374380316479517</c:v>
                </c:pt>
                <c:pt idx="3646">
                  <c:v>54.372281541497294</c:v>
                </c:pt>
                <c:pt idx="3647">
                  <c:v>54.370183551910195</c:v>
                </c:pt>
                <c:pt idx="3648">
                  <c:v>54.368086347237231</c:v>
                </c:pt>
                <c:pt idx="3649">
                  <c:v>54.36598992699782</c:v>
                </c:pt>
                <c:pt idx="3650">
                  <c:v>54.363894290711791</c:v>
                </c:pt>
                <c:pt idx="3651">
                  <c:v>54.361799437899393</c:v>
                </c:pt>
                <c:pt idx="3652">
                  <c:v>54.359705368081286</c:v>
                </c:pt>
                <c:pt idx="3653">
                  <c:v>54.35761208077853</c:v>
                </c:pt>
                <c:pt idx="3654">
                  <c:v>54.355519575512602</c:v>
                </c:pt>
                <c:pt idx="3655">
                  <c:v>54.353427851805385</c:v>
                </c:pt>
                <c:pt idx="3656">
                  <c:v>54.351336909179167</c:v>
                </c:pt>
                <c:pt idx="3657">
                  <c:v>54.349246747156663</c:v>
                </c:pt>
                <c:pt idx="3658">
                  <c:v>54.347157365260969</c:v>
                </c:pt>
                <c:pt idx="3659">
                  <c:v>54.345068763015611</c:v>
                </c:pt>
                <c:pt idx="3660">
                  <c:v>54.342980939944511</c:v>
                </c:pt>
                <c:pt idx="3661">
                  <c:v>54.340893895571995</c:v>
                </c:pt>
                <c:pt idx="3662">
                  <c:v>54.338807629422796</c:v>
                </c:pt>
                <c:pt idx="3663">
                  <c:v>54.336722141022079</c:v>
                </c:pt>
                <c:pt idx="3664">
                  <c:v>54.334637429895359</c:v>
                </c:pt>
                <c:pt idx="3665">
                  <c:v>54.332553495568604</c:v>
                </c:pt>
                <c:pt idx="3666">
                  <c:v>54.33047033756818</c:v>
                </c:pt>
                <c:pt idx="3667">
                  <c:v>54.328387955420837</c:v>
                </c:pt>
                <c:pt idx="3668">
                  <c:v>54.326306348653731</c:v>
                </c:pt>
                <c:pt idx="3669">
                  <c:v>54.324225516794435</c:v>
                </c:pt>
                <c:pt idx="3670">
                  <c:v>54.322145459370937</c:v>
                </c:pt>
                <c:pt idx="3671">
                  <c:v>54.320066175911577</c:v>
                </c:pt>
                <c:pt idx="3672">
                  <c:v>54.317987665945147</c:v>
                </c:pt>
                <c:pt idx="3673">
                  <c:v>54.31590992900081</c:v>
                </c:pt>
                <c:pt idx="3674">
                  <c:v>54.31383296460816</c:v>
                </c:pt>
                <c:pt idx="3675">
                  <c:v>54.311756772297144</c:v>
                </c:pt>
                <c:pt idx="3676">
                  <c:v>54.309681351598165</c:v>
                </c:pt>
                <c:pt idx="3677">
                  <c:v>54.307606702041987</c:v>
                </c:pt>
                <c:pt idx="3678">
                  <c:v>54.305532823159773</c:v>
                </c:pt>
                <c:pt idx="3679">
                  <c:v>54.303459714483104</c:v>
                </c:pt>
                <c:pt idx="3680">
                  <c:v>54.301387375543953</c:v>
                </c:pt>
                <c:pt idx="3681">
                  <c:v>54.299315805874699</c:v>
                </c:pt>
                <c:pt idx="3682">
                  <c:v>54.297245005008087</c:v>
                </c:pt>
                <c:pt idx="3683">
                  <c:v>54.295174972477277</c:v>
                </c:pt>
                <c:pt idx="3684">
                  <c:v>54.293105707815847</c:v>
                </c:pt>
                <c:pt idx="3685">
                  <c:v>54.291037210557739</c:v>
                </c:pt>
                <c:pt idx="3686">
                  <c:v>54.288969480237306</c:v>
                </c:pt>
                <c:pt idx="3687">
                  <c:v>54.286902516389283</c:v>
                </c:pt>
                <c:pt idx="3688">
                  <c:v>54.284836318548827</c:v>
                </c:pt>
                <c:pt idx="3689">
                  <c:v>54.282770886251477</c:v>
                </c:pt>
                <c:pt idx="3690">
                  <c:v>54.280706219033128</c:v>
                </c:pt>
                <c:pt idx="3691">
                  <c:v>54.278642316430137</c:v>
                </c:pt>
                <c:pt idx="3692">
                  <c:v>54.276579177979194</c:v>
                </c:pt>
                <c:pt idx="3693">
                  <c:v>54.274516803217416</c:v>
                </c:pt>
                <c:pt idx="3694">
                  <c:v>54.272455191682305</c:v>
                </c:pt>
                <c:pt idx="3695">
                  <c:v>54.270394342911743</c:v>
                </c:pt>
                <c:pt idx="3696">
                  <c:v>54.268334256444021</c:v>
                </c:pt>
                <c:pt idx="3697">
                  <c:v>54.266274931817797</c:v>
                </c:pt>
                <c:pt idx="3698">
                  <c:v>54.26421636857215</c:v>
                </c:pt>
                <c:pt idx="3699">
                  <c:v>54.262158566246519</c:v>
                </c:pt>
                <c:pt idx="3700">
                  <c:v>54.260101524380765</c:v>
                </c:pt>
                <c:pt idx="3701">
                  <c:v>54.258045242515095</c:v>
                </c:pt>
                <c:pt idx="3702">
                  <c:v>54.255989720190151</c:v>
                </c:pt>
                <c:pt idx="3703">
                  <c:v>54.253934956946928</c:v>
                </c:pt>
                <c:pt idx="3704">
                  <c:v>54.251880952326829</c:v>
                </c:pt>
                <c:pt idx="3705">
                  <c:v>54.249827705871624</c:v>
                </c:pt>
                <c:pt idx="3706">
                  <c:v>54.247775217123504</c:v>
                </c:pt>
                <c:pt idx="3707">
                  <c:v>54.245723485625014</c:v>
                </c:pt>
                <c:pt idx="3708">
                  <c:v>54.24367251091909</c:v>
                </c:pt>
                <c:pt idx="3709">
                  <c:v>54.241622292549081</c:v>
                </c:pt>
                <c:pt idx="3710">
                  <c:v>54.239572830058691</c:v>
                </c:pt>
                <c:pt idx="3711">
                  <c:v>54.237524122992021</c:v>
                </c:pt>
                <c:pt idx="3712">
                  <c:v>54.235476170893541</c:v>
                </c:pt>
                <c:pt idx="3713">
                  <c:v>54.233428973308143</c:v>
                </c:pt>
                <c:pt idx="3714">
                  <c:v>54.231382529781058</c:v>
                </c:pt>
                <c:pt idx="3715">
                  <c:v>54.229336839857922</c:v>
                </c:pt>
                <c:pt idx="3716">
                  <c:v>54.227291903084769</c:v>
                </c:pt>
                <c:pt idx="3717">
                  <c:v>54.225247719007982</c:v>
                </c:pt>
                <c:pt idx="3718">
                  <c:v>54.223204287174354</c:v>
                </c:pt>
                <c:pt idx="3719">
                  <c:v>54.221161607131037</c:v>
                </c:pt>
                <c:pt idx="3720">
                  <c:v>54.219119678425585</c:v>
                </c:pt>
                <c:pt idx="3721">
                  <c:v>54.217078500605915</c:v>
                </c:pt>
                <c:pt idx="3722">
                  <c:v>54.215038073220349</c:v>
                </c:pt>
                <c:pt idx="3723">
                  <c:v>54.212998395817543</c:v>
                </c:pt>
                <c:pt idx="3724">
                  <c:v>54.21095946794658</c:v>
                </c:pt>
                <c:pt idx="3725">
                  <c:v>54.208921289156912</c:v>
                </c:pt>
                <c:pt idx="3726">
                  <c:v>54.206883858998346</c:v>
                </c:pt>
                <c:pt idx="3727">
                  <c:v>54.204847177021087</c:v>
                </c:pt>
                <c:pt idx="3728">
                  <c:v>54.202811242775716</c:v>
                </c:pt>
                <c:pt idx="3729">
                  <c:v>54.200776055813186</c:v>
                </c:pt>
                <c:pt idx="3730">
                  <c:v>54.198741615684831</c:v>
                </c:pt>
                <c:pt idx="3731">
                  <c:v>54.19670792194237</c:v>
                </c:pt>
                <c:pt idx="3732">
                  <c:v>54.194674974137875</c:v>
                </c:pt>
                <c:pt idx="3733">
                  <c:v>54.192642771823806</c:v>
                </c:pt>
                <c:pt idx="3734">
                  <c:v>54.190611314553017</c:v>
                </c:pt>
                <c:pt idx="3735">
                  <c:v>54.188580601878698</c:v>
                </c:pt>
                <c:pt idx="3736">
                  <c:v>54.186550633354457</c:v>
                </c:pt>
                <c:pt idx="3737">
                  <c:v>54.184521408534238</c:v>
                </c:pt>
                <c:pt idx="3738">
                  <c:v>54.182492926972387</c:v>
                </c:pt>
                <c:pt idx="3739">
                  <c:v>54.180465188223607</c:v>
                </c:pt>
                <c:pt idx="3740">
                  <c:v>54.178438191842979</c:v>
                </c:pt>
                <c:pt idx="3741">
                  <c:v>54.176411937385957</c:v>
                </c:pt>
                <c:pt idx="3742">
                  <c:v>54.174386424408361</c:v>
                </c:pt>
                <c:pt idx="3743">
                  <c:v>54.172361652466392</c:v>
                </c:pt>
                <c:pt idx="3744">
                  <c:v>54.17033762111663</c:v>
                </c:pt>
                <c:pt idx="3745">
                  <c:v>54.168314329915994</c:v>
                </c:pt>
                <c:pt idx="3746">
                  <c:v>54.166291778421815</c:v>
                </c:pt>
                <c:pt idx="3747">
                  <c:v>54.164269966191753</c:v>
                </c:pt>
                <c:pt idx="3748">
                  <c:v>54.162248892783879</c:v>
                </c:pt>
                <c:pt idx="3749">
                  <c:v>54.160228557756589</c:v>
                </c:pt>
                <c:pt idx="3750">
                  <c:v>54.158208960668695</c:v>
                </c:pt>
                <c:pt idx="3751">
                  <c:v>54.156190101079339</c:v>
                </c:pt>
                <c:pt idx="3752">
                  <c:v>54.154171978548057</c:v>
                </c:pt>
                <c:pt idx="3753">
                  <c:v>54.152154592634723</c:v>
                </c:pt>
                <c:pt idx="3754">
                  <c:v>54.150137942899619</c:v>
                </c:pt>
                <c:pt idx="3755">
                  <c:v>54.148122028903359</c:v>
                </c:pt>
                <c:pt idx="3756">
                  <c:v>54.146106850206934</c:v>
                </c:pt>
                <c:pt idx="3757">
                  <c:v>54.144092406371719</c:v>
                </c:pt>
                <c:pt idx="3758">
                  <c:v>54.142078696959423</c:v>
                </c:pt>
                <c:pt idx="3759">
                  <c:v>54.140065721532153</c:v>
                </c:pt>
                <c:pt idx="3760">
                  <c:v>54.138053479652356</c:v>
                </c:pt>
                <c:pt idx="3761">
                  <c:v>54.13604197088285</c:v>
                </c:pt>
                <c:pt idx="3762">
                  <c:v>54.134031194786829</c:v>
                </c:pt>
                <c:pt idx="3763">
                  <c:v>54.132021150927834</c:v>
                </c:pt>
                <c:pt idx="3764">
                  <c:v>54.130011838869791</c:v>
                </c:pt>
                <c:pt idx="3765">
                  <c:v>54.128003258176953</c:v>
                </c:pt>
                <c:pt idx="3766">
                  <c:v>54.125995408413978</c:v>
                </c:pt>
                <c:pt idx="3767">
                  <c:v>54.123988289145849</c:v>
                </c:pt>
                <c:pt idx="3768">
                  <c:v>54.12198189993795</c:v>
                </c:pt>
                <c:pt idx="3769">
                  <c:v>54.119976240355982</c:v>
                </c:pt>
                <c:pt idx="3770">
                  <c:v>54.117971309966045</c:v>
                </c:pt>
                <c:pt idx="3771">
                  <c:v>54.11596710833458</c:v>
                </c:pt>
                <c:pt idx="3772">
                  <c:v>54.113963635028391</c:v>
                </c:pt>
                <c:pt idx="3773">
                  <c:v>54.111960889614643</c:v>
                </c:pt>
                <c:pt idx="3774">
                  <c:v>54.109958871660879</c:v>
                </c:pt>
                <c:pt idx="3775">
                  <c:v>54.107957580734954</c:v>
                </c:pt>
                <c:pt idx="3776">
                  <c:v>54.105957016405128</c:v>
                </c:pt>
                <c:pt idx="3777">
                  <c:v>54.103957178240009</c:v>
                </c:pt>
                <c:pt idx="3778">
                  <c:v>54.101958065808539</c:v>
                </c:pt>
                <c:pt idx="3779">
                  <c:v>54.099959678680044</c:v>
                </c:pt>
                <c:pt idx="3780">
                  <c:v>54.097962016424212</c:v>
                </c:pt>
                <c:pt idx="3781">
                  <c:v>54.095965078611052</c:v>
                </c:pt>
                <c:pt idx="3782">
                  <c:v>54.093968864810961</c:v>
                </c:pt>
                <c:pt idx="3783">
                  <c:v>54.091973374594687</c:v>
                </c:pt>
                <c:pt idx="3784">
                  <c:v>54.089978607533325</c:v>
                </c:pt>
                <c:pt idx="3785">
                  <c:v>54.08798456319834</c:v>
                </c:pt>
                <c:pt idx="3786">
                  <c:v>54.08599124116153</c:v>
                </c:pt>
                <c:pt idx="3787">
                  <c:v>54.08399864099507</c:v>
                </c:pt>
                <c:pt idx="3788">
                  <c:v>54.082006762271462</c:v>
                </c:pt>
                <c:pt idx="3789">
                  <c:v>54.080015604563606</c:v>
                </c:pt>
                <c:pt idx="3790">
                  <c:v>54.0780251674447</c:v>
                </c:pt>
                <c:pt idx="3791">
                  <c:v>54.076035450488341</c:v>
                </c:pt>
                <c:pt idx="3792">
                  <c:v>54.074046453268465</c:v>
                </c:pt>
                <c:pt idx="3793">
                  <c:v>54.072058175359345</c:v>
                </c:pt>
                <c:pt idx="3794">
                  <c:v>54.07007061633562</c:v>
                </c:pt>
                <c:pt idx="3795">
                  <c:v>54.068083775772273</c:v>
                </c:pt>
                <c:pt idx="3796">
                  <c:v>54.066097653244647</c:v>
                </c:pt>
                <c:pt idx="3797">
                  <c:v>54.064112248328442</c:v>
                </c:pt>
                <c:pt idx="3798">
                  <c:v>54.062127560599691</c:v>
                </c:pt>
                <c:pt idx="3799">
                  <c:v>54.060143589634784</c:v>
                </c:pt>
                <c:pt idx="3800">
                  <c:v>54.058160335010456</c:v>
                </c:pt>
                <c:pt idx="3801">
                  <c:v>54.056177796303807</c:v>
                </c:pt>
                <c:pt idx="3802">
                  <c:v>54.05419597309227</c:v>
                </c:pt>
                <c:pt idx="3803">
                  <c:v>54.052214864953633</c:v>
                </c:pt>
                <c:pt idx="3804">
                  <c:v>54.050234471466027</c:v>
                </c:pt>
                <c:pt idx="3805">
                  <c:v>54.048254792207949</c:v>
                </c:pt>
                <c:pt idx="3806">
                  <c:v>54.046275826758219</c:v>
                </c:pt>
                <c:pt idx="3807">
                  <c:v>54.044297574696017</c:v>
                </c:pt>
                <c:pt idx="3808">
                  <c:v>54.042320035600866</c:v>
                </c:pt>
                <c:pt idx="3809">
                  <c:v>54.040343209052629</c:v>
                </c:pt>
                <c:pt idx="3810">
                  <c:v>54.038367094631546</c:v>
                </c:pt>
                <c:pt idx="3811">
                  <c:v>54.036391691918162</c:v>
                </c:pt>
                <c:pt idx="3812">
                  <c:v>54.034417000493391</c:v>
                </c:pt>
                <c:pt idx="3813">
                  <c:v>54.032443019938491</c:v>
                </c:pt>
                <c:pt idx="3814">
                  <c:v>54.030469749835035</c:v>
                </c:pt>
                <c:pt idx="3815">
                  <c:v>54.028497189764991</c:v>
                </c:pt>
                <c:pt idx="3816">
                  <c:v>54.026525339310638</c:v>
                </c:pt>
                <c:pt idx="3817">
                  <c:v>54.024554198054609</c:v>
                </c:pt>
                <c:pt idx="3818">
                  <c:v>54.022583765579853</c:v>
                </c:pt>
                <c:pt idx="3819">
                  <c:v>54.02061404146972</c:v>
                </c:pt>
                <c:pt idx="3820">
                  <c:v>54.018645025307841</c:v>
                </c:pt>
                <c:pt idx="3821">
                  <c:v>54.016676716678219</c:v>
                </c:pt>
                <c:pt idx="3822">
                  <c:v>54.014709115165203</c:v>
                </c:pt>
                <c:pt idx="3823">
                  <c:v>54.012742220353466</c:v>
                </c:pt>
                <c:pt idx="3824">
                  <c:v>54.010776031828037</c:v>
                </c:pt>
                <c:pt idx="3825">
                  <c:v>54.008810549174278</c:v>
                </c:pt>
                <c:pt idx="3826">
                  <c:v>54.006845771977893</c:v>
                </c:pt>
                <c:pt idx="3827">
                  <c:v>54.004881699824928</c:v>
                </c:pt>
                <c:pt idx="3828">
                  <c:v>54.002918332301761</c:v>
                </c:pt>
                <c:pt idx="3829">
                  <c:v>54.000955668995111</c:v>
                </c:pt>
                <c:pt idx="3830">
                  <c:v>53.998993709492048</c:v>
                </c:pt>
                <c:pt idx="3831">
                  <c:v>53.997032453379973</c:v>
                </c:pt>
                <c:pt idx="3832">
                  <c:v>53.995071900246607</c:v>
                </c:pt>
                <c:pt idx="3833">
                  <c:v>53.993112049680036</c:v>
                </c:pt>
                <c:pt idx="3834">
                  <c:v>53.991152901268677</c:v>
                </c:pt>
                <c:pt idx="3835">
                  <c:v>53.989194454601282</c:v>
                </c:pt>
                <c:pt idx="3836">
                  <c:v>53.987236709266909</c:v>
                </c:pt>
                <c:pt idx="3837">
                  <c:v>53.985279664855014</c:v>
                </c:pt>
                <c:pt idx="3838">
                  <c:v>53.983323320955336</c:v>
                </c:pt>
                <c:pt idx="3839">
                  <c:v>53.981367677157969</c:v>
                </c:pt>
                <c:pt idx="3840">
                  <c:v>53.979412733053358</c:v>
                </c:pt>
                <c:pt idx="3841">
                  <c:v>53.977458488232244</c:v>
                </c:pt>
                <c:pt idx="3842">
                  <c:v>53.975504942285745</c:v>
                </c:pt>
                <c:pt idx="3843">
                  <c:v>53.973552094805285</c:v>
                </c:pt>
                <c:pt idx="3844">
                  <c:v>53.971599945382614</c:v>
                </c:pt>
                <c:pt idx="3845">
                  <c:v>53.96964849360986</c:v>
                </c:pt>
                <c:pt idx="3846">
                  <c:v>53.967697739079441</c:v>
                </c:pt>
                <c:pt idx="3847">
                  <c:v>53.965747681384116</c:v>
                </c:pt>
                <c:pt idx="3848">
                  <c:v>53.963798320117</c:v>
                </c:pt>
                <c:pt idx="3849">
                  <c:v>53.961849654871507</c:v>
                </c:pt>
                <c:pt idx="3850">
                  <c:v>53.959901685241405</c:v>
                </c:pt>
                <c:pt idx="3851">
                  <c:v>53.95795441082079</c:v>
                </c:pt>
                <c:pt idx="3852">
                  <c:v>53.956007831204076</c:v>
                </c:pt>
                <c:pt idx="3853">
                  <c:v>53.95406194598602</c:v>
                </c:pt>
                <c:pt idx="3854">
                  <c:v>53.952116754761718</c:v>
                </c:pt>
                <c:pt idx="3855">
                  <c:v>53.950172257126567</c:v>
                </c:pt>
                <c:pt idx="3856">
                  <c:v>53.948228452676332</c:v>
                </c:pt>
                <c:pt idx="3857">
                  <c:v>53.946285341007076</c:v>
                </c:pt>
                <c:pt idx="3858">
                  <c:v>53.944342921715183</c:v>
                </c:pt>
                <c:pt idx="3859">
                  <c:v>53.942401194397419</c:v>
                </c:pt>
                <c:pt idx="3860">
                  <c:v>53.940460158650822</c:v>
                </c:pt>
                <c:pt idx="3861">
                  <c:v>53.938519814072784</c:v>
                </c:pt>
                <c:pt idx="3862">
                  <c:v>53.936580160261002</c:v>
                </c:pt>
                <c:pt idx="3863">
                  <c:v>53.934641196813544</c:v>
                </c:pt>
                <c:pt idx="3864">
                  <c:v>53.932702923328776</c:v>
                </c:pt>
                <c:pt idx="3865">
                  <c:v>53.930765339405383</c:v>
                </c:pt>
                <c:pt idx="3866">
                  <c:v>53.928828444642384</c:v>
                </c:pt>
                <c:pt idx="3867">
                  <c:v>53.926892238639127</c:v>
                </c:pt>
                <c:pt idx="3868">
                  <c:v>53.924956720995297</c:v>
                </c:pt>
                <c:pt idx="3869">
                  <c:v>53.923021891310881</c:v>
                </c:pt>
                <c:pt idx="3870">
                  <c:v>53.921087749186199</c:v>
                </c:pt>
                <c:pt idx="3871">
                  <c:v>53.919154294221897</c:v>
                </c:pt>
                <c:pt idx="3872">
                  <c:v>53.917221526018956</c:v>
                </c:pt>
                <c:pt idx="3873">
                  <c:v>53.915289444178676</c:v>
                </c:pt>
                <c:pt idx="3874">
                  <c:v>53.913358048302648</c:v>
                </c:pt>
                <c:pt idx="3875">
                  <c:v>53.911427337992841</c:v>
                </c:pt>
                <c:pt idx="3876">
                  <c:v>53.909497312851506</c:v>
                </c:pt>
                <c:pt idx="3877">
                  <c:v>53.907567972481232</c:v>
                </c:pt>
                <c:pt idx="3878">
                  <c:v>53.90563931648493</c:v>
                </c:pt>
                <c:pt idx="3879">
                  <c:v>53.903711344465819</c:v>
                </c:pt>
                <c:pt idx="3880">
                  <c:v>53.901784056027473</c:v>
                </c:pt>
                <c:pt idx="3881">
                  <c:v>53.899857450773744</c:v>
                </c:pt>
                <c:pt idx="3882">
                  <c:v>53.897931528308824</c:v>
                </c:pt>
                <c:pt idx="3883">
                  <c:v>53.896006288237245</c:v>
                </c:pt>
                <c:pt idx="3884">
                  <c:v>53.89408173016384</c:v>
                </c:pt>
                <c:pt idx="3885">
                  <c:v>53.892157853693746</c:v>
                </c:pt>
                <c:pt idx="3886">
                  <c:v>53.890234658432433</c:v>
                </c:pt>
                <c:pt idx="3887">
                  <c:v>53.888312143985722</c:v>
                </c:pt>
                <c:pt idx="3888">
                  <c:v>53.886390309959708</c:v>
                </c:pt>
                <c:pt idx="3889">
                  <c:v>53.884469155960808</c:v>
                </c:pt>
                <c:pt idx="3890">
                  <c:v>53.882548681595793</c:v>
                </c:pt>
                <c:pt idx="3891">
                  <c:v>53.880628886471705</c:v>
                </c:pt>
                <c:pt idx="3892">
                  <c:v>53.878709770195947</c:v>
                </c:pt>
                <c:pt idx="3893">
                  <c:v>53.876791332376207</c:v>
                </c:pt>
                <c:pt idx="3894">
                  <c:v>53.874873572620501</c:v>
                </c:pt>
                <c:pt idx="3895">
                  <c:v>53.87295649053717</c:v>
                </c:pt>
                <c:pt idx="3896">
                  <c:v>53.871040085734862</c:v>
                </c:pt>
                <c:pt idx="3897">
                  <c:v>53.869124357822528</c:v>
                </c:pt>
                <c:pt idx="3898">
                  <c:v>53.867209306409464</c:v>
                </c:pt>
                <c:pt idx="3899">
                  <c:v>53.865294931105254</c:v>
                </c:pt>
                <c:pt idx="3900">
                  <c:v>53.863381231519824</c:v>
                </c:pt>
                <c:pt idx="3901">
                  <c:v>53.861468207263378</c:v>
                </c:pt>
                <c:pt idx="3902">
                  <c:v>53.859555857946475</c:v>
                </c:pt>
                <c:pt idx="3903">
                  <c:v>53.857644183179943</c:v>
                </c:pt>
                <c:pt idx="3904">
                  <c:v>53.855733182574973</c:v>
                </c:pt>
                <c:pt idx="3905">
                  <c:v>53.853822855743033</c:v>
                </c:pt>
                <c:pt idx="3906">
                  <c:v>53.851913202295911</c:v>
                </c:pt>
                <c:pt idx="3907">
                  <c:v>53.850004221845722</c:v>
                </c:pt>
                <c:pt idx="3908">
                  <c:v>53.848095914004872</c:v>
                </c:pt>
                <c:pt idx="3909">
                  <c:v>53.846188278386094</c:v>
                </c:pt>
                <c:pt idx="3910">
                  <c:v>53.844281314602433</c:v>
                </c:pt>
                <c:pt idx="3911">
                  <c:v>53.842375022267234</c:v>
                </c:pt>
                <c:pt idx="3912">
                  <c:v>53.840469400994159</c:v>
                </c:pt>
                <c:pt idx="3913">
                  <c:v>53.838564450397186</c:v>
                </c:pt>
                <c:pt idx="3914">
                  <c:v>53.836660170090589</c:v>
                </c:pt>
                <c:pt idx="3915">
                  <c:v>53.834756559688962</c:v>
                </c:pt>
                <c:pt idx="3916">
                  <c:v>53.832853618807221</c:v>
                </c:pt>
                <c:pt idx="3917">
                  <c:v>53.830951347060562</c:v>
                </c:pt>
                <c:pt idx="3918">
                  <c:v>53.829049744064513</c:v>
                </c:pt>
                <c:pt idx="3919">
                  <c:v>53.827148809434902</c:v>
                </c:pt>
                <c:pt idx="3920">
                  <c:v>53.825248542787868</c:v>
                </c:pt>
                <c:pt idx="3921">
                  <c:v>53.823348943739859</c:v>
                </c:pt>
                <c:pt idx="3922">
                  <c:v>53.821450011907622</c:v>
                </c:pt>
                <c:pt idx="3923">
                  <c:v>53.819551746908218</c:v>
                </c:pt>
                <c:pt idx="3924">
                  <c:v>53.817654148359019</c:v>
                </c:pt>
                <c:pt idx="3925">
                  <c:v>53.815757215877696</c:v>
                </c:pt>
                <c:pt idx="3926">
                  <c:v>53.813860949082226</c:v>
                </c:pt>
                <c:pt idx="3927">
                  <c:v>53.811965347590906</c:v>
                </c:pt>
                <c:pt idx="3928">
                  <c:v>53.81007041102233</c:v>
                </c:pt>
                <c:pt idx="3929">
                  <c:v>53.808176138995393</c:v>
                </c:pt>
                <c:pt idx="3930">
                  <c:v>53.806282531129291</c:v>
                </c:pt>
                <c:pt idx="3931">
                  <c:v>53.804389587043524</c:v>
                </c:pt>
                <c:pt idx="3932">
                  <c:v>53.802497306357935</c:v>
                </c:pt>
                <c:pt idx="3933">
                  <c:v>53.80060568869262</c:v>
                </c:pt>
                <c:pt idx="3934">
                  <c:v>53.798714733667993</c:v>
                </c:pt>
                <c:pt idx="3935">
                  <c:v>53.796824440904793</c:v>
                </c:pt>
                <c:pt idx="3936">
                  <c:v>53.794934810024053</c:v>
                </c:pt>
                <c:pt idx="3937">
                  <c:v>53.793045840647089</c:v>
                </c:pt>
                <c:pt idx="3938">
                  <c:v>53.791157532395538</c:v>
                </c:pt>
                <c:pt idx="3939">
                  <c:v>53.789269884891333</c:v>
                </c:pt>
                <c:pt idx="3940">
                  <c:v>53.787382897756714</c:v>
                </c:pt>
                <c:pt idx="3941">
                  <c:v>53.785496570614235</c:v>
                </c:pt>
                <c:pt idx="3942">
                  <c:v>53.783610903086718</c:v>
                </c:pt>
                <c:pt idx="3943">
                  <c:v>53.781725894797312</c:v>
                </c:pt>
                <c:pt idx="3944">
                  <c:v>53.779841545369443</c:v>
                </c:pt>
                <c:pt idx="3945">
                  <c:v>53.77795785442688</c:v>
                </c:pt>
                <c:pt idx="3946">
                  <c:v>53.77607482159366</c:v>
                </c:pt>
                <c:pt idx="3947">
                  <c:v>53.774192446494105</c:v>
                </c:pt>
                <c:pt idx="3948">
                  <c:v>53.772310728752892</c:v>
                </c:pt>
                <c:pt idx="3949">
                  <c:v>53.770429667994932</c:v>
                </c:pt>
                <c:pt idx="3950">
                  <c:v>53.768549263845486</c:v>
                </c:pt>
                <c:pt idx="3951">
                  <c:v>53.766669515930076</c:v>
                </c:pt>
                <c:pt idx="3952">
                  <c:v>53.764790423874558</c:v>
                </c:pt>
                <c:pt idx="3953">
                  <c:v>53.76291198730506</c:v>
                </c:pt>
                <c:pt idx="3954">
                  <c:v>53.761034205848006</c:v>
                </c:pt>
                <c:pt idx="3955">
                  <c:v>53.759157079130141</c:v>
                </c:pt>
                <c:pt idx="3956">
                  <c:v>53.757280606778487</c:v>
                </c:pt>
                <c:pt idx="3957">
                  <c:v>53.755404788420357</c:v>
                </c:pt>
                <c:pt idx="3958">
                  <c:v>53.753529623683399</c:v>
                </c:pt>
                <c:pt idx="3959">
                  <c:v>53.7516551121955</c:v>
                </c:pt>
                <c:pt idx="3960">
                  <c:v>53.749781253584906</c:v>
                </c:pt>
                <c:pt idx="3961">
                  <c:v>53.747908047480095</c:v>
                </c:pt>
                <c:pt idx="3962">
                  <c:v>53.746035493509886</c:v>
                </c:pt>
                <c:pt idx="3963">
                  <c:v>53.744163591303383</c:v>
                </c:pt>
                <c:pt idx="3964">
                  <c:v>53.742292340489968</c:v>
                </c:pt>
                <c:pt idx="3965">
                  <c:v>53.740421740699325</c:v>
                </c:pt>
                <c:pt idx="3966">
                  <c:v>53.738551791561449</c:v>
                </c:pt>
                <c:pt idx="3967">
                  <c:v>53.736682492706613</c:v>
                </c:pt>
                <c:pt idx="3968">
                  <c:v>53.734813843765394</c:v>
                </c:pt>
                <c:pt idx="3969">
                  <c:v>53.732945844368622</c:v>
                </c:pt>
                <c:pt idx="3970">
                  <c:v>53.731078494147496</c:v>
                </c:pt>
                <c:pt idx="3971">
                  <c:v>53.729211792733437</c:v>
                </c:pt>
                <c:pt idx="3972">
                  <c:v>53.727345739758192</c:v>
                </c:pt>
                <c:pt idx="3973">
                  <c:v>53.725480334853792</c:v>
                </c:pt>
                <c:pt idx="3974">
                  <c:v>53.723615577652566</c:v>
                </c:pt>
                <c:pt idx="3975">
                  <c:v>53.721751467787115</c:v>
                </c:pt>
                <c:pt idx="3976">
                  <c:v>53.719888004890358</c:v>
                </c:pt>
                <c:pt idx="3977">
                  <c:v>53.718025188595497</c:v>
                </c:pt>
                <c:pt idx="3978">
                  <c:v>53.716163018535994</c:v>
                </c:pt>
                <c:pt idx="3979">
                  <c:v>53.714301494345655</c:v>
                </c:pt>
                <c:pt idx="3980">
                  <c:v>53.712440615658529</c:v>
                </c:pt>
                <c:pt idx="3981">
                  <c:v>53.710580382108986</c:v>
                </c:pt>
                <c:pt idx="3982">
                  <c:v>53.708720793331665</c:v>
                </c:pt>
                <c:pt idx="3983">
                  <c:v>53.706861848961502</c:v>
                </c:pt>
                <c:pt idx="3984">
                  <c:v>53.705003548633726</c:v>
                </c:pt>
                <c:pt idx="3985">
                  <c:v>53.703145891983844</c:v>
                </c:pt>
                <c:pt idx="3986">
                  <c:v>53.701288878647652</c:v>
                </c:pt>
                <c:pt idx="3987">
                  <c:v>53.699432508261246</c:v>
                </c:pt>
                <c:pt idx="3988">
                  <c:v>53.697576780461006</c:v>
                </c:pt>
                <c:pt idx="3989">
                  <c:v>53.695721694883581</c:v>
                </c:pt>
                <c:pt idx="3990">
                  <c:v>53.693867251165933</c:v>
                </c:pt>
                <c:pt idx="3991">
                  <c:v>53.692013448945289</c:v>
                </c:pt>
                <c:pt idx="3992">
                  <c:v>53.690160287859186</c:v>
                </c:pt>
                <c:pt idx="3993">
                  <c:v>53.688307767545425</c:v>
                </c:pt>
                <c:pt idx="3994">
                  <c:v>53.686455887642104</c:v>
                </c:pt>
                <c:pt idx="3995">
                  <c:v>53.684604647787602</c:v>
                </c:pt>
                <c:pt idx="3996">
                  <c:v>53.68275404762057</c:v>
                </c:pt>
                <c:pt idx="3997">
                  <c:v>53.680904086779989</c:v>
                </c:pt>
                <c:pt idx="3998">
                  <c:v>53.679054764905061</c:v>
                </c:pt>
                <c:pt idx="3999">
                  <c:v>53.677206081635333</c:v>
                </c:pt>
                <c:pt idx="4000">
                  <c:v>53.675358036610596</c:v>
                </c:pt>
                <c:pt idx="4001">
                  <c:v>53.673510629470933</c:v>
                </c:pt>
                <c:pt idx="4002">
                  <c:v>53.671663859856722</c:v>
                </c:pt>
                <c:pt idx="4003">
                  <c:v>53.669817727408613</c:v>
                </c:pt>
                <c:pt idx="4004">
                  <c:v>53.66797223176755</c:v>
                </c:pt>
                <c:pt idx="4005">
                  <c:v>53.666127372574749</c:v>
                </c:pt>
                <c:pt idx="4006">
                  <c:v>53.664283149471707</c:v>
                </c:pt>
                <c:pt idx="4007">
                  <c:v>53.662439562100211</c:v>
                </c:pt>
                <c:pt idx="4008">
                  <c:v>53.660596610102324</c:v>
                </c:pt>
                <c:pt idx="4009">
                  <c:v>53.658754293120396</c:v>
                </c:pt>
                <c:pt idx="4010">
                  <c:v>53.656912610797058</c:v>
                </c:pt>
                <c:pt idx="4011">
                  <c:v>53.655071562775206</c:v>
                </c:pt>
                <c:pt idx="4012">
                  <c:v>53.65323114869804</c:v>
                </c:pt>
                <c:pt idx="4013">
                  <c:v>53.651391368209048</c:v>
                </c:pt>
                <c:pt idx="4014">
                  <c:v>53.649552220951932</c:v>
                </c:pt>
                <c:pt idx="4015">
                  <c:v>53.647713706570777</c:v>
                </c:pt>
                <c:pt idx="4016">
                  <c:v>53.645875824709847</c:v>
                </c:pt>
                <c:pt idx="4017">
                  <c:v>53.644038575013759</c:v>
                </c:pt>
                <c:pt idx="4018">
                  <c:v>53.642201957127369</c:v>
                </c:pt>
                <c:pt idx="4019">
                  <c:v>53.640365970695818</c:v>
                </c:pt>
                <c:pt idx="4020">
                  <c:v>53.638530615364544</c:v>
                </c:pt>
                <c:pt idx="4021">
                  <c:v>53.63669589077923</c:v>
                </c:pt>
                <c:pt idx="4022">
                  <c:v>53.634861796585874</c:v>
                </c:pt>
                <c:pt idx="4023">
                  <c:v>53.633028332430733</c:v>
                </c:pt>
                <c:pt idx="4024">
                  <c:v>53.631195497960327</c:v>
                </c:pt>
                <c:pt idx="4025">
                  <c:v>53.629363292821481</c:v>
                </c:pt>
                <c:pt idx="4026">
                  <c:v>53.627531716661274</c:v>
                </c:pt>
                <c:pt idx="4027">
                  <c:v>53.625700769127079</c:v>
                </c:pt>
                <c:pt idx="4028">
                  <c:v>53.623870449866537</c:v>
                </c:pt>
                <c:pt idx="4029">
                  <c:v>53.622040758527554</c:v>
                </c:pt>
                <c:pt idx="4030">
                  <c:v>53.620211694758339</c:v>
                </c:pt>
                <c:pt idx="4031">
                  <c:v>53.618383258207345</c:v>
                </c:pt>
                <c:pt idx="4032">
                  <c:v>53.616555448523314</c:v>
                </c:pt>
                <c:pt idx="4033">
                  <c:v>53.614728265355268</c:v>
                </c:pt>
                <c:pt idx="4034">
                  <c:v>53.612901708352503</c:v>
                </c:pt>
                <c:pt idx="4035">
                  <c:v>53.611075777164586</c:v>
                </c:pt>
                <c:pt idx="4036">
                  <c:v>53.609250471441342</c:v>
                </c:pt>
                <c:pt idx="4037">
                  <c:v>53.607425790832906</c:v>
                </c:pt>
                <c:pt idx="4038">
                  <c:v>53.605601734989634</c:v>
                </c:pt>
                <c:pt idx="4039">
                  <c:v>53.603778303562216</c:v>
                </c:pt>
                <c:pt idx="4040">
                  <c:v>53.601955496201562</c:v>
                </c:pt>
                <c:pt idx="4041">
                  <c:v>53.600133312558896</c:v>
                </c:pt>
                <c:pt idx="4042">
                  <c:v>53.598311752285682</c:v>
                </c:pt>
                <c:pt idx="4043">
                  <c:v>53.596490815033675</c:v>
                </c:pt>
                <c:pt idx="4044">
                  <c:v>53.594670500454896</c:v>
                </c:pt>
                <c:pt idx="4045">
                  <c:v>53.592850808201632</c:v>
                </c:pt>
                <c:pt idx="4046">
                  <c:v>53.591031737926443</c:v>
                </c:pt>
                <c:pt idx="4047">
                  <c:v>53.589213289282185</c:v>
                </c:pt>
                <c:pt idx="4048">
                  <c:v>53.587395461921936</c:v>
                </c:pt>
                <c:pt idx="4049">
                  <c:v>53.58557825549908</c:v>
                </c:pt>
                <c:pt idx="4050">
                  <c:v>53.583761669667275</c:v>
                </c:pt>
                <c:pt idx="4051">
                  <c:v>53.581945704080418</c:v>
                </c:pt>
                <c:pt idx="4052">
                  <c:v>53.580130358392694</c:v>
                </c:pt>
                <c:pt idx="4053">
                  <c:v>53.578315632258573</c:v>
                </c:pt>
                <c:pt idx="4054">
                  <c:v>53.576501525332766</c:v>
                </c:pt>
                <c:pt idx="4055">
                  <c:v>53.574688037270263</c:v>
                </c:pt>
                <c:pt idx="4056">
                  <c:v>53.57287516772633</c:v>
                </c:pt>
                <c:pt idx="4057">
                  <c:v>53.571062916356489</c:v>
                </c:pt>
                <c:pt idx="4058">
                  <c:v>53.569251282816545</c:v>
                </c:pt>
                <c:pt idx="4059">
                  <c:v>53.567440266762546</c:v>
                </c:pt>
                <c:pt idx="4060">
                  <c:v>53.565629867850838</c:v>
                </c:pt>
                <c:pt idx="4061">
                  <c:v>53.563820085738016</c:v>
                </c:pt>
                <c:pt idx="4062">
                  <c:v>53.562010920080937</c:v>
                </c:pt>
                <c:pt idx="4063">
                  <c:v>53.560202370536729</c:v>
                </c:pt>
                <c:pt idx="4064">
                  <c:v>53.558394436762811</c:v>
                </c:pt>
                <c:pt idx="4065">
                  <c:v>53.556587118416822</c:v>
                </c:pt>
                <c:pt idx="4066">
                  <c:v>53.554780415156706</c:v>
                </c:pt>
                <c:pt idx="4067">
                  <c:v>53.552974326640658</c:v>
                </c:pt>
                <c:pt idx="4068">
                  <c:v>53.551168852527134</c:v>
                </c:pt>
                <c:pt idx="4069">
                  <c:v>53.549363992474852</c:v>
                </c:pt>
                <c:pt idx="4070">
                  <c:v>53.547559746142809</c:v>
                </c:pt>
                <c:pt idx="4071">
                  <c:v>53.545756113190258</c:v>
                </c:pt>
                <c:pt idx="4072">
                  <c:v>53.54395309327672</c:v>
                </c:pt>
                <c:pt idx="4073">
                  <c:v>53.54215068606198</c:v>
                </c:pt>
                <c:pt idx="4074">
                  <c:v>53.540348891206072</c:v>
                </c:pt>
                <c:pt idx="4075">
                  <c:v>53.538547708369315</c:v>
                </c:pt>
                <c:pt idx="4076">
                  <c:v>53.536747137212281</c:v>
                </c:pt>
                <c:pt idx="4077">
                  <c:v>53.534947177395786</c:v>
                </c:pt>
                <c:pt idx="4078">
                  <c:v>53.533147828580965</c:v>
                </c:pt>
                <c:pt idx="4079">
                  <c:v>53.531349090429146</c:v>
                </c:pt>
                <c:pt idx="4080">
                  <c:v>53.529550962601959</c:v>
                </c:pt>
                <c:pt idx="4081">
                  <c:v>53.527753444761295</c:v>
                </c:pt>
                <c:pt idx="4082">
                  <c:v>53.525956536569296</c:v>
                </c:pt>
                <c:pt idx="4083">
                  <c:v>53.524160237688371</c:v>
                </c:pt>
                <c:pt idx="4084">
                  <c:v>53.52236454778118</c:v>
                </c:pt>
                <c:pt idx="4085">
                  <c:v>53.520569466510658</c:v>
                </c:pt>
                <c:pt idx="4086">
                  <c:v>53.518774993539992</c:v>
                </c:pt>
                <c:pt idx="4087">
                  <c:v>53.516981128532628</c:v>
                </c:pt>
                <c:pt idx="4088">
                  <c:v>53.515187871152278</c:v>
                </c:pt>
                <c:pt idx="4089">
                  <c:v>53.513395221062915</c:v>
                </c:pt>
                <c:pt idx="4090">
                  <c:v>53.51160317792877</c:v>
                </c:pt>
                <c:pt idx="4091">
                  <c:v>53.509811741414318</c:v>
                </c:pt>
                <c:pt idx="4092">
                  <c:v>53.50802091118431</c:v>
                </c:pt>
                <c:pt idx="4093">
                  <c:v>53.506230686903756</c:v>
                </c:pt>
                <c:pt idx="4094">
                  <c:v>53.504441068237917</c:v>
                </c:pt>
                <c:pt idx="4095">
                  <c:v>53.502652054852312</c:v>
                </c:pt>
                <c:pt idx="4096">
                  <c:v>53.500863646412718</c:v>
                </c:pt>
                <c:pt idx="4097">
                  <c:v>53.499075842585185</c:v>
                </c:pt>
                <c:pt idx="4098">
                  <c:v>53.497288643036001</c:v>
                </c:pt>
                <c:pt idx="4099">
                  <c:v>53.495502047431721</c:v>
                </c:pt>
                <c:pt idx="4100">
                  <c:v>53.493716055439137</c:v>
                </c:pt>
                <c:pt idx="4101">
                  <c:v>53.491930666725338</c:v>
                </c:pt>
                <c:pt idx="4102">
                  <c:v>53.490145880957634</c:v>
                </c:pt>
                <c:pt idx="4103">
                  <c:v>53.488361697803604</c:v>
                </c:pt>
                <c:pt idx="4104">
                  <c:v>53.486578116931092</c:v>
                </c:pt>
                <c:pt idx="4105">
                  <c:v>53.484795138008167</c:v>
                </c:pt>
                <c:pt idx="4106">
                  <c:v>53.48301276070319</c:v>
                </c:pt>
                <c:pt idx="4107">
                  <c:v>53.481230984684757</c:v>
                </c:pt>
                <c:pt idx="4108">
                  <c:v>53.47944980962172</c:v>
                </c:pt>
                <c:pt idx="4109">
                  <c:v>53.477669235183185</c:v>
                </c:pt>
                <c:pt idx="4110">
                  <c:v>53.475889261038532</c:v>
                </c:pt>
                <c:pt idx="4111">
                  <c:v>53.474109886857363</c:v>
                </c:pt>
                <c:pt idx="4112">
                  <c:v>53.472331112309554</c:v>
                </c:pt>
                <c:pt idx="4113">
                  <c:v>53.470552937065236</c:v>
                </c:pt>
                <c:pt idx="4114">
                  <c:v>53.46877536079478</c:v>
                </c:pt>
                <c:pt idx="4115">
                  <c:v>53.466998383168836</c:v>
                </c:pt>
                <c:pt idx="4116">
                  <c:v>53.465222003858258</c:v>
                </c:pt>
                <c:pt idx="4117">
                  <c:v>53.463446222534202</c:v>
                </c:pt>
                <c:pt idx="4118">
                  <c:v>53.461671038868062</c:v>
                </c:pt>
                <c:pt idx="4119">
                  <c:v>53.459896452531474</c:v>
                </c:pt>
                <c:pt idx="4120">
                  <c:v>53.458122463196318</c:v>
                </c:pt>
                <c:pt idx="4121">
                  <c:v>53.45634907053477</c:v>
                </c:pt>
                <c:pt idx="4122">
                  <c:v>53.4545762742192</c:v>
                </c:pt>
                <c:pt idx="4123">
                  <c:v>53.452804073922259</c:v>
                </c:pt>
                <c:pt idx="4124">
                  <c:v>53.451032469316857</c:v>
                </c:pt>
                <c:pt idx="4125">
                  <c:v>53.449261460076137</c:v>
                </c:pt>
                <c:pt idx="4126">
                  <c:v>53.447491045873498</c:v>
                </c:pt>
                <c:pt idx="4127">
                  <c:v>53.445721226382595</c:v>
                </c:pt>
                <c:pt idx="4128">
                  <c:v>53.443952001277324</c:v>
                </c:pt>
                <c:pt idx="4129">
                  <c:v>53.442183370231831</c:v>
                </c:pt>
                <c:pt idx="4130">
                  <c:v>53.440415332920516</c:v>
                </c:pt>
                <c:pt idx="4131">
                  <c:v>53.438647889018029</c:v>
                </c:pt>
                <c:pt idx="4132">
                  <c:v>53.436881038199274</c:v>
                </c:pt>
                <c:pt idx="4133">
                  <c:v>53.435114780139372</c:v>
                </c:pt>
                <c:pt idx="4134">
                  <c:v>53.433349114513746</c:v>
                </c:pt>
                <c:pt idx="4135">
                  <c:v>53.431584040998025</c:v>
                </c:pt>
                <c:pt idx="4136">
                  <c:v>53.42981955926809</c:v>
                </c:pt>
                <c:pt idx="4137">
                  <c:v>53.428055669000095</c:v>
                </c:pt>
                <c:pt idx="4138">
                  <c:v>53.42629236987041</c:v>
                </c:pt>
                <c:pt idx="4139">
                  <c:v>53.424529661555681</c:v>
                </c:pt>
                <c:pt idx="4140">
                  <c:v>53.422767543732775</c:v>
                </c:pt>
                <c:pt idx="4141">
                  <c:v>53.42100601607882</c:v>
                </c:pt>
                <c:pt idx="4142">
                  <c:v>53.419245078271196</c:v>
                </c:pt>
                <c:pt idx="4143">
                  <c:v>53.417484729987514</c:v>
                </c:pt>
                <c:pt idx="4144">
                  <c:v>53.415724970905643</c:v>
                </c:pt>
                <c:pt idx="4145">
                  <c:v>53.413965800703686</c:v>
                </c:pt>
                <c:pt idx="4146">
                  <c:v>53.412207219059994</c:v>
                </c:pt>
                <c:pt idx="4147">
                  <c:v>53.410449225653196</c:v>
                </c:pt>
                <c:pt idx="4148">
                  <c:v>53.408691820162112</c:v>
                </c:pt>
                <c:pt idx="4149">
                  <c:v>53.406935002265833</c:v>
                </c:pt>
                <c:pt idx="4150">
                  <c:v>53.405178771643698</c:v>
                </c:pt>
                <c:pt idx="4151">
                  <c:v>53.403423127975294</c:v>
                </c:pt>
                <c:pt idx="4152">
                  <c:v>53.401668070940438</c:v>
                </c:pt>
                <c:pt idx="4153">
                  <c:v>53.3999136002192</c:v>
                </c:pt>
                <c:pt idx="4154">
                  <c:v>53.398159715491886</c:v>
                </c:pt>
                <c:pt idx="4155">
                  <c:v>53.396406416439049</c:v>
                </c:pt>
                <c:pt idx="4156">
                  <c:v>53.394653702741493</c:v>
                </c:pt>
                <c:pt idx="4157">
                  <c:v>53.392901574080256</c:v>
                </c:pt>
                <c:pt idx="4158">
                  <c:v>53.391150030136615</c:v>
                </c:pt>
                <c:pt idx="4159">
                  <c:v>53.389399070592106</c:v>
                </c:pt>
                <c:pt idx="4160">
                  <c:v>53.387648695128476</c:v>
                </c:pt>
                <c:pt idx="4161">
                  <c:v>53.385898903427758</c:v>
                </c:pt>
                <c:pt idx="4162">
                  <c:v>53.384149695172191</c:v>
                </c:pt>
                <c:pt idx="4163">
                  <c:v>53.38240107004426</c:v>
                </c:pt>
                <c:pt idx="4164">
                  <c:v>53.380653027726716</c:v>
                </c:pt>
                <c:pt idx="4165">
                  <c:v>53.378905567902521</c:v>
                </c:pt>
                <c:pt idx="4166">
                  <c:v>53.377158690254895</c:v>
                </c:pt>
                <c:pt idx="4167">
                  <c:v>53.375412394467283</c:v>
                </c:pt>
                <c:pt idx="4168">
                  <c:v>53.373666680223387</c:v>
                </c:pt>
                <c:pt idx="4169">
                  <c:v>53.371921547207158</c:v>
                </c:pt>
                <c:pt idx="4170">
                  <c:v>53.370176995102746</c:v>
                </c:pt>
                <c:pt idx="4171">
                  <c:v>53.368433023594577</c:v>
                </c:pt>
                <c:pt idx="4172">
                  <c:v>53.366689632367311</c:v>
                </c:pt>
                <c:pt idx="4173">
                  <c:v>53.364946821105832</c:v>
                </c:pt>
                <c:pt idx="4174">
                  <c:v>53.363204589495282</c:v>
                </c:pt>
                <c:pt idx="4175">
                  <c:v>53.361462937221027</c:v>
                </c:pt>
                <c:pt idx="4176">
                  <c:v>53.359721863968666</c:v>
                </c:pt>
                <c:pt idx="4177">
                  <c:v>53.35798136942406</c:v>
                </c:pt>
                <c:pt idx="4178">
                  <c:v>53.356241453273306</c:v>
                </c:pt>
                <c:pt idx="4179">
                  <c:v>53.354502115202685</c:v>
                </c:pt>
                <c:pt idx="4180">
                  <c:v>53.352763354898798</c:v>
                </c:pt>
                <c:pt idx="4181">
                  <c:v>53.351025172048423</c:v>
                </c:pt>
                <c:pt idx="4182">
                  <c:v>53.34928756633861</c:v>
                </c:pt>
                <c:pt idx="4183">
                  <c:v>53.347550537456605</c:v>
                </c:pt>
                <c:pt idx="4184">
                  <c:v>53.345814085089948</c:v>
                </c:pt>
                <c:pt idx="4185">
                  <c:v>53.344078208926355</c:v>
                </c:pt>
                <c:pt idx="4186">
                  <c:v>53.342342908653812</c:v>
                </c:pt>
                <c:pt idx="4187">
                  <c:v>53.340608183960555</c:v>
                </c:pt>
                <c:pt idx="4188">
                  <c:v>53.338874034535003</c:v>
                </c:pt>
                <c:pt idx="4189">
                  <c:v>53.337140460065875</c:v>
                </c:pt>
                <c:pt idx="4190">
                  <c:v>53.335407460242074</c:v>
                </c:pt>
                <c:pt idx="4191">
                  <c:v>53.333675034752758</c:v>
                </c:pt>
                <c:pt idx="4192">
                  <c:v>53.331943183287336</c:v>
                </c:pt>
                <c:pt idx="4193">
                  <c:v>53.330211905535407</c:v>
                </c:pt>
                <c:pt idx="4194">
                  <c:v>53.328481201186854</c:v>
                </c:pt>
                <c:pt idx="4195">
                  <c:v>53.32675106993176</c:v>
                </c:pt>
                <c:pt idx="4196">
                  <c:v>53.325021511460456</c:v>
                </c:pt>
                <c:pt idx="4197">
                  <c:v>53.323292525463508</c:v>
                </c:pt>
                <c:pt idx="4198">
                  <c:v>53.321564111631702</c:v>
                </c:pt>
                <c:pt idx="4199">
                  <c:v>53.319836269656079</c:v>
                </c:pt>
                <c:pt idx="4200">
                  <c:v>53.318108999227874</c:v>
                </c:pt>
                <c:pt idx="4201">
                  <c:v>53.316382300038619</c:v>
                </c:pt>
                <c:pt idx="4202">
                  <c:v>53.314656171780008</c:v>
                </c:pt>
                <c:pt idx="4203">
                  <c:v>53.312930614144015</c:v>
                </c:pt>
                <c:pt idx="4204">
                  <c:v>53.311205626822833</c:v>
                </c:pt>
                <c:pt idx="4205">
                  <c:v>53.309481209508881</c:v>
                </c:pt>
                <c:pt idx="4206">
                  <c:v>53.307757361894794</c:v>
                </c:pt>
                <c:pt idx="4207">
                  <c:v>53.306034083673481</c:v>
                </c:pt>
                <c:pt idx="4208">
                  <c:v>53.304311374538045</c:v>
                </c:pt>
                <c:pt idx="4209">
                  <c:v>53.302589234181845</c:v>
                </c:pt>
                <c:pt idx="4210">
                  <c:v>53.300867662298444</c:v>
                </c:pt>
                <c:pt idx="4211">
                  <c:v>53.299146658581655</c:v>
                </c:pt>
                <c:pt idx="4212">
                  <c:v>53.29742622272552</c:v>
                </c:pt>
                <c:pt idx="4213">
                  <c:v>53.295706354424304</c:v>
                </c:pt>
                <c:pt idx="4214">
                  <c:v>53.293987053372504</c:v>
                </c:pt>
                <c:pt idx="4215">
                  <c:v>53.292268319264849</c:v>
                </c:pt>
                <c:pt idx="4216">
                  <c:v>53.290550151796296</c:v>
                </c:pt>
                <c:pt idx="4217">
                  <c:v>53.288832550662022</c:v>
                </c:pt>
                <c:pt idx="4218">
                  <c:v>53.28711551555746</c:v>
                </c:pt>
                <c:pt idx="4219">
                  <c:v>53.28539904617822</c:v>
                </c:pt>
                <c:pt idx="4220">
                  <c:v>53.283683142220212</c:v>
                </c:pt>
                <c:pt idx="4221">
                  <c:v>53.281967803379516</c:v>
                </c:pt>
                <c:pt idx="4222">
                  <c:v>53.280253029352451</c:v>
                </c:pt>
                <c:pt idx="4223">
                  <c:v>53.278538819835589</c:v>
                </c:pt>
                <c:pt idx="4224">
                  <c:v>53.276825174525705</c:v>
                </c:pt>
                <c:pt idx="4225">
                  <c:v>53.275112093119816</c:v>
                </c:pt>
                <c:pt idx="4226">
                  <c:v>53.273399575315146</c:v>
                </c:pt>
                <c:pt idx="4227">
                  <c:v>53.271687620809175</c:v>
                </c:pt>
                <c:pt idx="4228">
                  <c:v>53.26997622929958</c:v>
                </c:pt>
                <c:pt idx="4229">
                  <c:v>53.268265400484275</c:v>
                </c:pt>
                <c:pt idx="4230">
                  <c:v>53.266555134061427</c:v>
                </c:pt>
                <c:pt idx="4231">
                  <c:v>53.26484542972937</c:v>
                </c:pt>
                <c:pt idx="4232">
                  <c:v>53.263136287186725</c:v>
                </c:pt>
                <c:pt idx="4233">
                  <c:v>53.261427706132309</c:v>
                </c:pt>
                <c:pt idx="4234">
                  <c:v>53.259719686265171</c:v>
                </c:pt>
                <c:pt idx="4235">
                  <c:v>53.258012227284574</c:v>
                </c:pt>
                <c:pt idx="4236">
                  <c:v>53.256305328890008</c:v>
                </c:pt>
                <c:pt idx="4237">
                  <c:v>53.254598990781211</c:v>
                </c:pt>
                <c:pt idx="4238">
                  <c:v>53.252893212658108</c:v>
                </c:pt>
                <c:pt idx="4239">
                  <c:v>53.251187994220885</c:v>
                </c:pt>
                <c:pt idx="4240">
                  <c:v>53.24948333516992</c:v>
                </c:pt>
                <c:pt idx="4241">
                  <c:v>53.247779235205847</c:v>
                </c:pt>
                <c:pt idx="4242">
                  <c:v>53.246075694029507</c:v>
                </c:pt>
                <c:pt idx="4243">
                  <c:v>53.244372711341946</c:v>
                </c:pt>
                <c:pt idx="4244">
                  <c:v>53.242670286844458</c:v>
                </c:pt>
                <c:pt idx="4245">
                  <c:v>53.240968420238566</c:v>
                </c:pt>
                <c:pt idx="4246">
                  <c:v>53.239267111225985</c:v>
                </c:pt>
                <c:pt idx="4247">
                  <c:v>53.237566359508683</c:v>
                </c:pt>
                <c:pt idx="4248">
                  <c:v>53.235866164788831</c:v>
                </c:pt>
                <c:pt idx="4249">
                  <c:v>53.234166526768838</c:v>
                </c:pt>
                <c:pt idx="4250">
                  <c:v>53.232467445151315</c:v>
                </c:pt>
                <c:pt idx="4251">
                  <c:v>53.230768919639111</c:v>
                </c:pt>
                <c:pt idx="4252">
                  <c:v>53.229070949935299</c:v>
                </c:pt>
                <c:pt idx="4253">
                  <c:v>53.227373535743141</c:v>
                </c:pt>
                <c:pt idx="4254">
                  <c:v>53.22567667676617</c:v>
                </c:pt>
                <c:pt idx="4255">
                  <c:v>53.223980372708098</c:v>
                </c:pt>
                <c:pt idx="4256">
                  <c:v>53.222284623272884</c:v>
                </c:pt>
                <c:pt idx="4257">
                  <c:v>53.220589428164693</c:v>
                </c:pt>
                <c:pt idx="4258">
                  <c:v>53.218894787087912</c:v>
                </c:pt>
                <c:pt idx="4259">
                  <c:v>53.217200699747153</c:v>
                </c:pt>
                <c:pt idx="4260">
                  <c:v>53.215507165847242</c:v>
                </c:pt>
                <c:pt idx="4261">
                  <c:v>53.213814185093234</c:v>
                </c:pt>
                <c:pt idx="4262">
                  <c:v>53.212121757190395</c:v>
                </c:pt>
                <c:pt idx="4263">
                  <c:v>53.210429881844206</c:v>
                </c:pt>
                <c:pt idx="4264">
                  <c:v>53.20873855876038</c:v>
                </c:pt>
                <c:pt idx="4265">
                  <c:v>53.207047787644839</c:v>
                </c:pt>
                <c:pt idx="4266">
                  <c:v>53.205357568203723</c:v>
                </c:pt>
                <c:pt idx="4267">
                  <c:v>53.203667900143401</c:v>
                </c:pt>
                <c:pt idx="4268">
                  <c:v>53.201978783170446</c:v>
                </c:pt>
                <c:pt idx="4269">
                  <c:v>53.200290216991668</c:v>
                </c:pt>
                <c:pt idx="4270">
                  <c:v>53.19860220131406</c:v>
                </c:pt>
                <c:pt idx="4271">
                  <c:v>53.196914735844878</c:v>
                </c:pt>
                <c:pt idx="4272">
                  <c:v>53.195227820291556</c:v>
                </c:pt>
                <c:pt idx="4273">
                  <c:v>53.193541454361764</c:v>
                </c:pt>
                <c:pt idx="4274">
                  <c:v>53.191855637763389</c:v>
                </c:pt>
                <c:pt idx="4275">
                  <c:v>53.190170370204534</c:v>
                </c:pt>
                <c:pt idx="4276">
                  <c:v>53.188485651393513</c:v>
                </c:pt>
                <c:pt idx="4277">
                  <c:v>53.186801481038856</c:v>
                </c:pt>
                <c:pt idx="4278">
                  <c:v>53.185117858849324</c:v>
                </c:pt>
                <c:pt idx="4279">
                  <c:v>53.183434784533858</c:v>
                </c:pt>
                <c:pt idx="4280">
                  <c:v>53.181752257801662</c:v>
                </c:pt>
                <c:pt idx="4281">
                  <c:v>53.18007027836213</c:v>
                </c:pt>
                <c:pt idx="4282">
                  <c:v>53.178388845924857</c:v>
                </c:pt>
                <c:pt idx="4283">
                  <c:v>53.176707960199678</c:v>
                </c:pt>
                <c:pt idx="4284">
                  <c:v>53.175027620896643</c:v>
                </c:pt>
                <c:pt idx="4285">
                  <c:v>53.173347827725998</c:v>
                </c:pt>
                <c:pt idx="4286">
                  <c:v>53.171668580398212</c:v>
                </c:pt>
                <c:pt idx="4287">
                  <c:v>53.169989878623973</c:v>
                </c:pt>
                <c:pt idx="4288">
                  <c:v>53.168311722114183</c:v>
                </c:pt>
                <c:pt idx="4289">
                  <c:v>53.166634110579949</c:v>
                </c:pt>
                <c:pt idx="4290">
                  <c:v>53.164957043732585</c:v>
                </c:pt>
                <c:pt idx="4291">
                  <c:v>53.163280521283646</c:v>
                </c:pt>
                <c:pt idx="4292">
                  <c:v>53.161604542944886</c:v>
                </c:pt>
                <c:pt idx="4293">
                  <c:v>53.159929108428258</c:v>
                </c:pt>
                <c:pt idx="4294">
                  <c:v>53.158254217445943</c:v>
                </c:pt>
                <c:pt idx="4295">
                  <c:v>53.156579869710342</c:v>
                </c:pt>
                <c:pt idx="4296">
                  <c:v>53.154906064934032</c:v>
                </c:pt>
                <c:pt idx="4297">
                  <c:v>53.153232802829862</c:v>
                </c:pt>
                <c:pt idx="4298">
                  <c:v>53.15156008311083</c:v>
                </c:pt>
                <c:pt idx="4299">
                  <c:v>53.149887905490182</c:v>
                </c:pt>
                <c:pt idx="4300">
                  <c:v>53.148216269681377</c:v>
                </c:pt>
                <c:pt idx="4301">
                  <c:v>53.146545175398074</c:v>
                </c:pt>
                <c:pt idx="4302">
                  <c:v>53.144874622354131</c:v>
                </c:pt>
                <c:pt idx="4303">
                  <c:v>53.143204610263659</c:v>
                </c:pt>
                <c:pt idx="4304">
                  <c:v>53.141535138840915</c:v>
                </c:pt>
                <c:pt idx="4305">
                  <c:v>53.139866207800424</c:v>
                </c:pt>
                <c:pt idx="4306">
                  <c:v>53.138197816856916</c:v>
                </c:pt>
                <c:pt idx="4307">
                  <c:v>53.136529965725288</c:v>
                </c:pt>
                <c:pt idx="4308">
                  <c:v>53.134862654120695</c:v>
                </c:pt>
                <c:pt idx="4309">
                  <c:v>53.133195881758475</c:v>
                </c:pt>
                <c:pt idx="4310">
                  <c:v>53.131529648354174</c:v>
                </c:pt>
                <c:pt idx="4311">
                  <c:v>53.12986395362357</c:v>
                </c:pt>
                <c:pt idx="4312">
                  <c:v>53.128198797282629</c:v>
                </c:pt>
                <c:pt idx="4313">
                  <c:v>53.126534179047525</c:v>
                </c:pt>
                <c:pt idx="4314">
                  <c:v>53.124870098634659</c:v>
                </c:pt>
                <c:pt idx="4315">
                  <c:v>53.123206555760632</c:v>
                </c:pt>
                <c:pt idx="4316">
                  <c:v>53.121543550142249</c:v>
                </c:pt>
                <c:pt idx="4317">
                  <c:v>53.119881081496516</c:v>
                </c:pt>
                <c:pt idx="4318">
                  <c:v>53.118219149540657</c:v>
                </c:pt>
                <c:pt idx="4319">
                  <c:v>53.116557753992119</c:v>
                </c:pt>
                <c:pt idx="4320">
                  <c:v>53.114896894568531</c:v>
                </c:pt>
                <c:pt idx="4321">
                  <c:v>53.113236570987738</c:v>
                </c:pt>
                <c:pt idx="4322">
                  <c:v>53.111576782967795</c:v>
                </c:pt>
                <c:pt idx="4323">
                  <c:v>53.109917530226959</c:v>
                </c:pt>
                <c:pt idx="4324">
                  <c:v>53.108258812483705</c:v>
                </c:pt>
                <c:pt idx="4325">
                  <c:v>53.1066006294567</c:v>
                </c:pt>
                <c:pt idx="4326">
                  <c:v>53.104942980864834</c:v>
                </c:pt>
                <c:pt idx="4327">
                  <c:v>53.103285866427171</c:v>
                </c:pt>
                <c:pt idx="4328">
                  <c:v>53.101629285863027</c:v>
                </c:pt>
                <c:pt idx="4329">
                  <c:v>53.099973238891891</c:v>
                </c:pt>
                <c:pt idx="4330">
                  <c:v>53.098317725233464</c:v>
                </c:pt>
                <c:pt idx="4331">
                  <c:v>53.09666274460767</c:v>
                </c:pt>
                <c:pt idx="4332">
                  <c:v>53.095008296734598</c:v>
                </c:pt>
                <c:pt idx="4333">
                  <c:v>53.093354381334578</c:v>
                </c:pt>
                <c:pt idx="4334">
                  <c:v>53.09170099812814</c:v>
                </c:pt>
                <c:pt idx="4335">
                  <c:v>53.090048146836011</c:v>
                </c:pt>
                <c:pt idx="4336">
                  <c:v>53.08839582717912</c:v>
                </c:pt>
                <c:pt idx="4337">
                  <c:v>53.086744038878614</c:v>
                </c:pt>
                <c:pt idx="4338">
                  <c:v>53.085092781655824</c:v>
                </c:pt>
                <c:pt idx="4339">
                  <c:v>53.083442055232304</c:v>
                </c:pt>
                <c:pt idx="4340">
                  <c:v>53.08179185932979</c:v>
                </c:pt>
                <c:pt idx="4341">
                  <c:v>53.080142193670248</c:v>
                </c:pt>
                <c:pt idx="4342">
                  <c:v>53.078493057975827</c:v>
                </c:pt>
                <c:pt idx="4343">
                  <c:v>53.076844451968896</c:v>
                </c:pt>
                <c:pt idx="4344">
                  <c:v>53.075196375372002</c:v>
                </c:pt>
                <c:pt idx="4345">
                  <c:v>53.073548827907921</c:v>
                </c:pt>
                <c:pt idx="4346">
                  <c:v>53.071901809299611</c:v>
                </c:pt>
                <c:pt idx="4347">
                  <c:v>53.070255319270252</c:v>
                </c:pt>
                <c:pt idx="4348">
                  <c:v>53.06860935754321</c:v>
                </c:pt>
                <c:pt idx="4349">
                  <c:v>53.06696392384206</c:v>
                </c:pt>
                <c:pt idx="4350">
                  <c:v>53.065319017890573</c:v>
                </c:pt>
                <c:pt idx="4351">
                  <c:v>53.063674639412731</c:v>
                </c:pt>
                <c:pt idx="4352">
                  <c:v>53.062030788132716</c:v>
                </c:pt>
                <c:pt idx="4353">
                  <c:v>53.060387463774902</c:v>
                </c:pt>
                <c:pt idx="4354">
                  <c:v>53.058744666063873</c:v>
                </c:pt>
                <c:pt idx="4355">
                  <c:v>53.05710239472441</c:v>
                </c:pt>
                <c:pt idx="4356">
                  <c:v>53.055460649481482</c:v>
                </c:pt>
                <c:pt idx="4357">
                  <c:v>53.053819430060301</c:v>
                </c:pt>
                <c:pt idx="4358">
                  <c:v>53.052178736186214</c:v>
                </c:pt>
                <c:pt idx="4359">
                  <c:v>53.05053856758483</c:v>
                </c:pt>
                <c:pt idx="4360">
                  <c:v>53.04889892398193</c:v>
                </c:pt>
                <c:pt idx="4361">
                  <c:v>53.047259805103486</c:v>
                </c:pt>
                <c:pt idx="4362">
                  <c:v>53.045621210675691</c:v>
                </c:pt>
                <c:pt idx="4363">
                  <c:v>53.043983140424913</c:v>
                </c:pt>
                <c:pt idx="4364">
                  <c:v>53.042345594077744</c:v>
                </c:pt>
                <c:pt idx="4365">
                  <c:v>53.040708571360952</c:v>
                </c:pt>
                <c:pt idx="4366">
                  <c:v>53.039072072001524</c:v>
                </c:pt>
                <c:pt idx="4367">
                  <c:v>53.03743609572664</c:v>
                </c:pt>
                <c:pt idx="4368">
                  <c:v>53.035800642263666</c:v>
                </c:pt>
                <c:pt idx="4369">
                  <c:v>53.034165711340187</c:v>
                </c:pt>
                <c:pt idx="4370">
                  <c:v>53.032531302683964</c:v>
                </c:pt>
                <c:pt idx="4371">
                  <c:v>53.030897416022967</c:v>
                </c:pt>
                <c:pt idx="4372">
                  <c:v>53.02926405108537</c:v>
                </c:pt>
                <c:pt idx="4373">
                  <c:v>53.027631207599534</c:v>
                </c:pt>
                <c:pt idx="4374">
                  <c:v>53.025998885294008</c:v>
                </c:pt>
                <c:pt idx="4375">
                  <c:v>53.02436708389758</c:v>
                </c:pt>
                <c:pt idx="4376">
                  <c:v>53.022735803139177</c:v>
                </c:pt>
                <c:pt idx="4377">
                  <c:v>53.021105042747955</c:v>
                </c:pt>
                <c:pt idx="4378">
                  <c:v>53.019474802453296</c:v>
                </c:pt>
                <c:pt idx="4379">
                  <c:v>53.017845081984696</c:v>
                </c:pt>
                <c:pt idx="4380">
                  <c:v>53.016215881071936</c:v>
                </c:pt>
                <c:pt idx="4381">
                  <c:v>53.014587199444932</c:v>
                </c:pt>
                <c:pt idx="4382">
                  <c:v>53.01295903683382</c:v>
                </c:pt>
                <c:pt idx="4383">
                  <c:v>53.011331392968941</c:v>
                </c:pt>
                <c:pt idx="4384">
                  <c:v>53.009704267580808</c:v>
                </c:pt>
                <c:pt idx="4385">
                  <c:v>53.00807766040014</c:v>
                </c:pt>
                <c:pt idx="4386">
                  <c:v>53.006451571157861</c:v>
                </c:pt>
                <c:pt idx="4387">
                  <c:v>53.004825999585066</c:v>
                </c:pt>
                <c:pt idx="4388">
                  <c:v>53.003200945413077</c:v>
                </c:pt>
                <c:pt idx="4389">
                  <c:v>53.001576408373381</c:v>
                </c:pt>
                <c:pt idx="4390">
                  <c:v>52.999952388197677</c:v>
                </c:pt>
                <c:pt idx="4391">
                  <c:v>52.998328884617855</c:v>
                </c:pt>
                <c:pt idx="4392">
                  <c:v>52.996705897365985</c:v>
                </c:pt>
                <c:pt idx="4393">
                  <c:v>52.995083426174347</c:v>
                </c:pt>
                <c:pt idx="4394">
                  <c:v>52.993461470775415</c:v>
                </c:pt>
                <c:pt idx="4395">
                  <c:v>52.991840030901855</c:v>
                </c:pt>
                <c:pt idx="4396">
                  <c:v>52.99021910628651</c:v>
                </c:pt>
                <c:pt idx="4397">
                  <c:v>52.988598696662436</c:v>
                </c:pt>
                <c:pt idx="4398">
                  <c:v>52.986978801762874</c:v>
                </c:pt>
                <c:pt idx="4399">
                  <c:v>52.985359421321256</c:v>
                </c:pt>
                <c:pt idx="4400">
                  <c:v>52.983740555071215</c:v>
                </c:pt>
                <c:pt idx="4401">
                  <c:v>52.982122202746559</c:v>
                </c:pt>
                <c:pt idx="4402">
                  <c:v>52.980504364081312</c:v>
                </c:pt>
                <c:pt idx="4403">
                  <c:v>52.978887038809674</c:v>
                </c:pt>
                <c:pt idx="4404">
                  <c:v>52.977270226666036</c:v>
                </c:pt>
                <c:pt idx="4405">
                  <c:v>52.975653927384982</c:v>
                </c:pt>
                <c:pt idx="4406">
                  <c:v>52.97403814070131</c:v>
                </c:pt>
                <c:pt idx="4407">
                  <c:v>52.972422866349973</c:v>
                </c:pt>
                <c:pt idx="4408">
                  <c:v>52.970808104066123</c:v>
                </c:pt>
                <c:pt idx="4409">
                  <c:v>52.969193853585132</c:v>
                </c:pt>
                <c:pt idx="4410">
                  <c:v>52.967580114642537</c:v>
                </c:pt>
                <c:pt idx="4411">
                  <c:v>52.965966886974059</c:v>
                </c:pt>
                <c:pt idx="4412">
                  <c:v>52.964354170315652</c:v>
                </c:pt>
                <c:pt idx="4413">
                  <c:v>52.962741964403392</c:v>
                </c:pt>
                <c:pt idx="4414">
                  <c:v>52.961130268973605</c:v>
                </c:pt>
                <c:pt idx="4415">
                  <c:v>52.959519083762785</c:v>
                </c:pt>
                <c:pt idx="4416">
                  <c:v>52.957908408507606</c:v>
                </c:pt>
                <c:pt idx="4417">
                  <c:v>52.956298242944953</c:v>
                </c:pt>
                <c:pt idx="4418">
                  <c:v>52.954688586811869</c:v>
                </c:pt>
                <c:pt idx="4419">
                  <c:v>52.953079439845631</c:v>
                </c:pt>
                <c:pt idx="4420">
                  <c:v>52.951470801783671</c:v>
                </c:pt>
                <c:pt idx="4421">
                  <c:v>52.949862672363601</c:v>
                </c:pt>
                <c:pt idx="4422">
                  <c:v>52.948255051323258</c:v>
                </c:pt>
                <c:pt idx="4423">
                  <c:v>52.946647938400652</c:v>
                </c:pt>
                <c:pt idx="4424">
                  <c:v>52.945041333333968</c:v>
                </c:pt>
                <c:pt idx="4425">
                  <c:v>52.943435235861593</c:v>
                </c:pt>
                <c:pt idx="4426">
                  <c:v>52.941829645722088</c:v>
                </c:pt>
                <c:pt idx="4427">
                  <c:v>52.94022456265423</c:v>
                </c:pt>
                <c:pt idx="4428">
                  <c:v>52.938619986396951</c:v>
                </c:pt>
                <c:pt idx="4429">
                  <c:v>52.93701591668939</c:v>
                </c:pt>
                <c:pt idx="4430">
                  <c:v>52.93541235327087</c:v>
                </c:pt>
                <c:pt idx="4431">
                  <c:v>52.933809295880899</c:v>
                </c:pt>
                <c:pt idx="4432">
                  <c:v>52.932206744259169</c:v>
                </c:pt>
                <c:pt idx="4433">
                  <c:v>52.930604698145565</c:v>
                </c:pt>
                <c:pt idx="4434">
                  <c:v>52.92900315728015</c:v>
                </c:pt>
                <c:pt idx="4435">
                  <c:v>52.927402121403198</c:v>
                </c:pt>
                <c:pt idx="4436">
                  <c:v>52.925801590255119</c:v>
                </c:pt>
                <c:pt idx="4437">
                  <c:v>52.924201563576574</c:v>
                </c:pt>
                <c:pt idx="4438">
                  <c:v>52.922602041108355</c:v>
                </c:pt>
                <c:pt idx="4439">
                  <c:v>52.921003022591464</c:v>
                </c:pt>
                <c:pt idx="4440">
                  <c:v>52.919404507767084</c:v>
                </c:pt>
                <c:pt idx="4441">
                  <c:v>52.917806496376592</c:v>
                </c:pt>
                <c:pt idx="4442">
                  <c:v>52.916208988161543</c:v>
                </c:pt>
                <c:pt idx="4443">
                  <c:v>52.914611982863661</c:v>
                </c:pt>
                <c:pt idx="4444">
                  <c:v>52.913015480224892</c:v>
                </c:pt>
                <c:pt idx="4445">
                  <c:v>52.911419479987345</c:v>
                </c:pt>
                <c:pt idx="4446">
                  <c:v>52.909823981893297</c:v>
                </c:pt>
                <c:pt idx="4447">
                  <c:v>52.908228985685241</c:v>
                </c:pt>
                <c:pt idx="4448">
                  <c:v>52.906634491105827</c:v>
                </c:pt>
                <c:pt idx="4449">
                  <c:v>52.905040497897922</c:v>
                </c:pt>
                <c:pt idx="4450">
                  <c:v>52.903447005804537</c:v>
                </c:pt>
                <c:pt idx="4451">
                  <c:v>52.901854014568897</c:v>
                </c:pt>
                <c:pt idx="4452">
                  <c:v>52.900261523934397</c:v>
                </c:pt>
                <c:pt idx="4453">
                  <c:v>52.898669533644615</c:v>
                </c:pt>
                <c:pt idx="4454">
                  <c:v>52.897078043443322</c:v>
                </c:pt>
                <c:pt idx="4455">
                  <c:v>52.895487053074461</c:v>
                </c:pt>
                <c:pt idx="4456">
                  <c:v>52.893896562282166</c:v>
                </c:pt>
                <c:pt idx="4457">
                  <c:v>52.892306570810746</c:v>
                </c:pt>
                <c:pt idx="4458">
                  <c:v>52.890717078404691</c:v>
                </c:pt>
                <c:pt idx="4459">
                  <c:v>52.889128084808689</c:v>
                </c:pt>
                <c:pt idx="4460">
                  <c:v>52.887539589767599</c:v>
                </c:pt>
                <c:pt idx="4461">
                  <c:v>52.885951593026455</c:v>
                </c:pt>
                <c:pt idx="4462">
                  <c:v>52.884364094330486</c:v>
                </c:pt>
                <c:pt idx="4463">
                  <c:v>52.882777093425105</c:v>
                </c:pt>
                <c:pt idx="4464">
                  <c:v>52.88119059005588</c:v>
                </c:pt>
                <c:pt idx="4465">
                  <c:v>52.8796045839686</c:v>
                </c:pt>
                <c:pt idx="4466">
                  <c:v>52.878019074909197</c:v>
                </c:pt>
                <c:pt idx="4467">
                  <c:v>52.876434062623808</c:v>
                </c:pt>
                <c:pt idx="4468">
                  <c:v>52.874849546858748</c:v>
                </c:pt>
                <c:pt idx="4469">
                  <c:v>52.873265527360509</c:v>
                </c:pt>
                <c:pt idx="4470">
                  <c:v>52.871682003875762</c:v>
                </c:pt>
                <c:pt idx="4471">
                  <c:v>52.870098976151354</c:v>
                </c:pt>
                <c:pt idx="4472">
                  <c:v>52.868516443934318</c:v>
                </c:pt>
                <c:pt idx="4473">
                  <c:v>52.866934406971872</c:v>
                </c:pt>
                <c:pt idx="4474">
                  <c:v>52.865352865011417</c:v>
                </c:pt>
                <c:pt idx="4475">
                  <c:v>52.863771817800512</c:v>
                </c:pt>
                <c:pt idx="4476">
                  <c:v>52.862191265086899</c:v>
                </c:pt>
                <c:pt idx="4477">
                  <c:v>52.860611206618536</c:v>
                </c:pt>
                <c:pt idx="4478">
                  <c:v>52.859031642143513</c:v>
                </c:pt>
                <c:pt idx="4479">
                  <c:v>52.857452571410143</c:v>
                </c:pt>
                <c:pt idx="4480">
                  <c:v>52.855873994166863</c:v>
                </c:pt>
                <c:pt idx="4481">
                  <c:v>52.85429591016235</c:v>
                </c:pt>
                <c:pt idx="4482">
                  <c:v>52.852718319145396</c:v>
                </c:pt>
                <c:pt idx="4483">
                  <c:v>52.851141220865038</c:v>
                </c:pt>
                <c:pt idx="4484">
                  <c:v>52.849564615070435</c:v>
                </c:pt>
                <c:pt idx="4485">
                  <c:v>52.847988501510969</c:v>
                </c:pt>
                <c:pt idx="4486">
                  <c:v>52.846412879936146</c:v>
                </c:pt>
                <c:pt idx="4487">
                  <c:v>52.844837750095721</c:v>
                </c:pt>
                <c:pt idx="4488">
                  <c:v>52.843263111739553</c:v>
                </c:pt>
                <c:pt idx="4489">
                  <c:v>52.841688964617731</c:v>
                </c:pt>
                <c:pt idx="4490">
                  <c:v>52.840115308480506</c:v>
                </c:pt>
                <c:pt idx="4491">
                  <c:v>52.838542143078286</c:v>
                </c:pt>
                <c:pt idx="4492">
                  <c:v>52.836969468161683</c:v>
                </c:pt>
                <c:pt idx="4493">
                  <c:v>52.835397283481477</c:v>
                </c:pt>
                <c:pt idx="4494">
                  <c:v>52.833825588788628</c:v>
                </c:pt>
                <c:pt idx="4495">
                  <c:v>52.832254383834254</c:v>
                </c:pt>
                <c:pt idx="4496">
                  <c:v>52.830683668369673</c:v>
                </c:pt>
                <c:pt idx="4497">
                  <c:v>52.829113442146365</c:v>
                </c:pt>
                <c:pt idx="4498">
                  <c:v>52.827543704915989</c:v>
                </c:pt>
                <c:pt idx="4499">
                  <c:v>52.825974456430387</c:v>
                </c:pt>
                <c:pt idx="4500">
                  <c:v>52.824405696441559</c:v>
                </c:pt>
                <c:pt idx="4501">
                  <c:v>52.82283742470171</c:v>
                </c:pt>
                <c:pt idx="4502">
                  <c:v>52.821269640963187</c:v>
                </c:pt>
                <c:pt idx="4503">
                  <c:v>52.819702344978531</c:v>
                </c:pt>
                <c:pt idx="4504">
                  <c:v>52.818135536500449</c:v>
                </c:pt>
                <c:pt idx="4505">
                  <c:v>52.816569215281838</c:v>
                </c:pt>
                <c:pt idx="4506">
                  <c:v>52.815003381075755</c:v>
                </c:pt>
                <c:pt idx="4507">
                  <c:v>52.813438033635435</c:v>
                </c:pt>
                <c:pt idx="4508">
                  <c:v>52.811873172714293</c:v>
                </c:pt>
                <c:pt idx="4509">
                  <c:v>52.810308798065911</c:v>
                </c:pt>
                <c:pt idx="4510">
                  <c:v>52.808744909444044</c:v>
                </c:pt>
                <c:pt idx="4511">
                  <c:v>52.807181506602625</c:v>
                </c:pt>
                <c:pt idx="4512">
                  <c:v>52.805618589295776</c:v>
                </c:pt>
                <c:pt idx="4513">
                  <c:v>52.804056157277749</c:v>
                </c:pt>
                <c:pt idx="4514">
                  <c:v>52.802494210303017</c:v>
                </c:pt>
                <c:pt idx="4515">
                  <c:v>52.800932748126215</c:v>
                </c:pt>
                <c:pt idx="4516">
                  <c:v>52.79937177050212</c:v>
                </c:pt>
                <c:pt idx="4517">
                  <c:v>52.797811277185716</c:v>
                </c:pt>
                <c:pt idx="4518">
                  <c:v>52.796251267932142</c:v>
                </c:pt>
                <c:pt idx="4519">
                  <c:v>52.794691742496724</c:v>
                </c:pt>
                <c:pt idx="4520">
                  <c:v>52.793132700634949</c:v>
                </c:pt>
                <c:pt idx="4521">
                  <c:v>52.791574142102476</c:v>
                </c:pt>
                <c:pt idx="4522">
                  <c:v>52.790016066655149</c:v>
                </c:pt>
                <c:pt idx="4523">
                  <c:v>52.788458474048966</c:v>
                </c:pt>
                <c:pt idx="4524">
                  <c:v>52.786901364040105</c:v>
                </c:pt>
                <c:pt idx="4525">
                  <c:v>52.785344736384936</c:v>
                </c:pt>
                <c:pt idx="4526">
                  <c:v>52.783788590839947</c:v>
                </c:pt>
                <c:pt idx="4527">
                  <c:v>52.782232927161857</c:v>
                </c:pt>
                <c:pt idx="4528">
                  <c:v>52.780677745107525</c:v>
                </c:pt>
                <c:pt idx="4529">
                  <c:v>52.779123044433973</c:v>
                </c:pt>
                <c:pt idx="4530">
                  <c:v>52.777568824898424</c:v>
                </c:pt>
                <c:pt idx="4531">
                  <c:v>52.776015086258255</c:v>
                </c:pt>
                <c:pt idx="4532">
                  <c:v>52.774461828271008</c:v>
                </c:pt>
                <c:pt idx="4533">
                  <c:v>52.772909050694395</c:v>
                </c:pt>
                <c:pt idx="4534">
                  <c:v>52.771356753286312</c:v>
                </c:pt>
                <c:pt idx="4535">
                  <c:v>52.769804935804821</c:v>
                </c:pt>
                <c:pt idx="4536">
                  <c:v>52.768253598008144</c:v>
                </c:pt>
                <c:pt idx="4537">
                  <c:v>52.766702739654676</c:v>
                </c:pt>
                <c:pt idx="4538">
                  <c:v>52.765152360503002</c:v>
                </c:pt>
                <c:pt idx="4539">
                  <c:v>52.76360246031183</c:v>
                </c:pt>
                <c:pt idx="4540">
                  <c:v>52.762053038840094</c:v>
                </c:pt>
                <c:pt idx="4541">
                  <c:v>52.760504095846862</c:v>
                </c:pt>
                <c:pt idx="4542">
                  <c:v>52.758955631091368</c:v>
                </c:pt>
                <c:pt idx="4543">
                  <c:v>52.75740764433305</c:v>
                </c:pt>
                <c:pt idx="4544">
                  <c:v>52.75586013533146</c:v>
                </c:pt>
                <c:pt idx="4545">
                  <c:v>52.754313103846378</c:v>
                </c:pt>
                <c:pt idx="4546">
                  <c:v>52.752766549637705</c:v>
                </c:pt>
                <c:pt idx="4547">
                  <c:v>52.75122047246554</c:v>
                </c:pt>
                <c:pt idx="4548">
                  <c:v>52.749674872090139</c:v>
                </c:pt>
                <c:pt idx="4549">
                  <c:v>52.748129748271907</c:v>
                </c:pt>
                <c:pt idx="4550">
                  <c:v>52.746585100771462</c:v>
                </c:pt>
                <c:pt idx="4551">
                  <c:v>52.74504092934955</c:v>
                </c:pt>
                <c:pt idx="4552">
                  <c:v>52.743497233767101</c:v>
                </c:pt>
                <c:pt idx="4553">
                  <c:v>52.741954013785204</c:v>
                </c:pt>
                <c:pt idx="4554">
                  <c:v>52.740411269165129</c:v>
                </c:pt>
                <c:pt idx="4555">
                  <c:v>52.738868999668313</c:v>
                </c:pt>
                <c:pt idx="4556">
                  <c:v>52.737327205056332</c:v>
                </c:pt>
                <c:pt idx="4557">
                  <c:v>52.735785885090955</c:v>
                </c:pt>
                <c:pt idx="4558">
                  <c:v>52.734245039534123</c:v>
                </c:pt>
                <c:pt idx="4559">
                  <c:v>52.732704668147917</c:v>
                </c:pt>
                <c:pt idx="4560">
                  <c:v>52.731164770694605</c:v>
                </c:pt>
                <c:pt idx="4561">
                  <c:v>52.729625346936622</c:v>
                </c:pt>
                <c:pt idx="4562">
                  <c:v>52.728086396636542</c:v>
                </c:pt>
                <c:pt idx="4563">
                  <c:v>52.726547919557149</c:v>
                </c:pt>
                <c:pt idx="4564">
                  <c:v>52.725009915461364</c:v>
                </c:pt>
                <c:pt idx="4565">
                  <c:v>52.723472384112263</c:v>
                </c:pt>
                <c:pt idx="4566">
                  <c:v>52.721935325273122</c:v>
                </c:pt>
                <c:pt idx="4567">
                  <c:v>52.720398738707345</c:v>
                </c:pt>
                <c:pt idx="4568">
                  <c:v>52.718862624178541</c:v>
                </c:pt>
                <c:pt idx="4569">
                  <c:v>52.717326981450434</c:v>
                </c:pt>
                <c:pt idx="4570">
                  <c:v>52.715791810286973</c:v>
                </c:pt>
                <c:pt idx="4571">
                  <c:v>52.714257110452216</c:v>
                </c:pt>
                <c:pt idx="4572">
                  <c:v>52.71272288171042</c:v>
                </c:pt>
                <c:pt idx="4573">
                  <c:v>52.711189123825989</c:v>
                </c:pt>
                <c:pt idx="4574">
                  <c:v>52.70965583656352</c:v>
                </c:pt>
                <c:pt idx="4575">
                  <c:v>52.708123019687726</c:v>
                </c:pt>
                <c:pt idx="4576">
                  <c:v>52.706590672963515</c:v>
                </c:pt>
                <c:pt idx="4577">
                  <c:v>52.70505879615596</c:v>
                </c:pt>
                <c:pt idx="4578">
                  <c:v>52.703527389030292</c:v>
                </c:pt>
                <c:pt idx="4579">
                  <c:v>52.701996451351903</c:v>
                </c:pt>
                <c:pt idx="4580">
                  <c:v>52.70046598288635</c:v>
                </c:pt>
                <c:pt idx="4581">
                  <c:v>52.698935983399359</c:v>
                </c:pt>
                <c:pt idx="4582">
                  <c:v>52.697406452656807</c:v>
                </c:pt>
                <c:pt idx="4583">
                  <c:v>52.695877390424741</c:v>
                </c:pt>
                <c:pt idx="4584">
                  <c:v>52.694348796469377</c:v>
                </c:pt>
                <c:pt idx="4585">
                  <c:v>52.692820670557083</c:v>
                </c:pt>
                <c:pt idx="4586">
                  <c:v>52.691293012454388</c:v>
                </c:pt>
                <c:pt idx="4587">
                  <c:v>52.689765821927999</c:v>
                </c:pt>
                <c:pt idx="4588">
                  <c:v>52.688239098744766</c:v>
                </c:pt>
                <c:pt idx="4589">
                  <c:v>52.686712842671717</c:v>
                </c:pt>
                <c:pt idx="4590">
                  <c:v>52.685187053476035</c:v>
                </c:pt>
                <c:pt idx="4591">
                  <c:v>52.683661730925067</c:v>
                </c:pt>
                <c:pt idx="4592">
                  <c:v>52.682136874786309</c:v>
                </c:pt>
                <c:pt idx="4593">
                  <c:v>52.680612484827442</c:v>
                </c:pt>
                <c:pt idx="4594">
                  <c:v>52.67908856081629</c:v>
                </c:pt>
                <c:pt idx="4595">
                  <c:v>52.677565102520845</c:v>
                </c:pt>
                <c:pt idx="4596">
                  <c:v>52.67604210970925</c:v>
                </c:pt>
                <c:pt idx="4597">
                  <c:v>52.674519582149827</c:v>
                </c:pt>
                <c:pt idx="4598">
                  <c:v>52.672997519611044</c:v>
                </c:pt>
                <c:pt idx="4599">
                  <c:v>52.671475921861543</c:v>
                </c:pt>
                <c:pt idx="4600">
                  <c:v>52.669954788670111</c:v>
                </c:pt>
                <c:pt idx="4601">
                  <c:v>52.668434119805696</c:v>
                </c:pt>
                <c:pt idx="4602">
                  <c:v>52.666913915037441</c:v>
                </c:pt>
                <c:pt idx="4603">
                  <c:v>52.66539417413459</c:v>
                </c:pt>
                <c:pt idx="4604">
                  <c:v>52.663874896866588</c:v>
                </c:pt>
                <c:pt idx="4605">
                  <c:v>52.662356083003033</c:v>
                </c:pt>
                <c:pt idx="4606">
                  <c:v>52.660837732313681</c:v>
                </c:pt>
                <c:pt idx="4607">
                  <c:v>52.659319844568437</c:v>
                </c:pt>
                <c:pt idx="4608">
                  <c:v>52.657802419537383</c:v>
                </c:pt>
                <c:pt idx="4609">
                  <c:v>52.656285456990751</c:v>
                </c:pt>
                <c:pt idx="4610">
                  <c:v>52.654768956698916</c:v>
                </c:pt>
                <c:pt idx="4611">
                  <c:v>52.65325291843245</c:v>
                </c:pt>
                <c:pt idx="4612">
                  <c:v>52.651737341962047</c:v>
                </c:pt>
                <c:pt idx="4613">
                  <c:v>52.650222227058592</c:v>
                </c:pt>
                <c:pt idx="4614">
                  <c:v>52.648707573493091</c:v>
                </c:pt>
                <c:pt idx="4615">
                  <c:v>52.647193381036729</c:v>
                </c:pt>
                <c:pt idx="4616">
                  <c:v>52.645679649460874</c:v>
                </c:pt>
                <c:pt idx="4617">
                  <c:v>52.644166378537001</c:v>
                </c:pt>
                <c:pt idx="4618">
                  <c:v>52.642653568036771</c:v>
                </c:pt>
                <c:pt idx="4619">
                  <c:v>52.641141217732013</c:v>
                </c:pt>
                <c:pt idx="4620">
                  <c:v>52.639629327394694</c:v>
                </c:pt>
                <c:pt idx="4621">
                  <c:v>52.638117896796949</c:v>
                </c:pt>
                <c:pt idx="4622">
                  <c:v>52.63660692571105</c:v>
                </c:pt>
                <c:pt idx="4623">
                  <c:v>52.635096413909473</c:v>
                </c:pt>
                <c:pt idx="4624">
                  <c:v>52.633586361164788</c:v>
                </c:pt>
                <c:pt idx="4625">
                  <c:v>52.632076767249785</c:v>
                </c:pt>
                <c:pt idx="4626">
                  <c:v>52.63056763193736</c:v>
                </c:pt>
                <c:pt idx="4627">
                  <c:v>52.629058955000595</c:v>
                </c:pt>
                <c:pt idx="4628">
                  <c:v>52.627550736212719</c:v>
                </c:pt>
                <c:pt idx="4629">
                  <c:v>52.626042975347126</c:v>
                </c:pt>
                <c:pt idx="4630">
                  <c:v>52.624535672177352</c:v>
                </c:pt>
                <c:pt idx="4631">
                  <c:v>52.623028826477082</c:v>
                </c:pt>
                <c:pt idx="4632">
                  <c:v>52.621522438020193</c:v>
                </c:pt>
                <c:pt idx="4633">
                  <c:v>52.620016506580683</c:v>
                </c:pt>
                <c:pt idx="4634">
                  <c:v>52.618511031932719</c:v>
                </c:pt>
                <c:pt idx="4635">
                  <c:v>52.617006013850634</c:v>
                </c:pt>
                <c:pt idx="4636">
                  <c:v>52.615501452108894</c:v>
                </c:pt>
                <c:pt idx="4637">
                  <c:v>52.61399734648213</c:v>
                </c:pt>
                <c:pt idx="4638">
                  <c:v>52.612493696745133</c:v>
                </c:pt>
                <c:pt idx="4639">
                  <c:v>52.610990502672855</c:v>
                </c:pt>
                <c:pt idx="4640">
                  <c:v>52.609487764040381</c:v>
                </c:pt>
                <c:pt idx="4641">
                  <c:v>52.607985480622965</c:v>
                </c:pt>
                <c:pt idx="4642">
                  <c:v>52.606483652196019</c:v>
                </c:pt>
                <c:pt idx="4643">
                  <c:v>52.604982278535104</c:v>
                </c:pt>
                <c:pt idx="4644">
                  <c:v>52.60348135941593</c:v>
                </c:pt>
                <c:pt idx="4645">
                  <c:v>52.601980894614364</c:v>
                </c:pt>
                <c:pt idx="4646">
                  <c:v>52.600480883906449</c:v>
                </c:pt>
                <c:pt idx="4647">
                  <c:v>52.598981327068337</c:v>
                </c:pt>
                <c:pt idx="4648">
                  <c:v>52.597482223876384</c:v>
                </c:pt>
                <c:pt idx="4649">
                  <c:v>52.595983574107052</c:v>
                </c:pt>
                <c:pt idx="4650">
                  <c:v>52.594485377537005</c:v>
                </c:pt>
                <c:pt idx="4651">
                  <c:v>52.592987633943011</c:v>
                </c:pt>
                <c:pt idx="4652">
                  <c:v>52.591490343102024</c:v>
                </c:pt>
                <c:pt idx="4653">
                  <c:v>52.589993504791138</c:v>
                </c:pt>
                <c:pt idx="4654">
                  <c:v>52.588497118787629</c:v>
                </c:pt>
                <c:pt idx="4655">
                  <c:v>52.587001184868868</c:v>
                </c:pt>
                <c:pt idx="4656">
                  <c:v>52.585505702812434</c:v>
                </c:pt>
                <c:pt idx="4657">
                  <c:v>52.584010672396026</c:v>
                </c:pt>
                <c:pt idx="4658">
                  <c:v>52.582516093397501</c:v>
                </c:pt>
                <c:pt idx="4659">
                  <c:v>52.581021965594886</c:v>
                </c:pt>
                <c:pt idx="4660">
                  <c:v>52.57952828876634</c:v>
                </c:pt>
                <c:pt idx="4661">
                  <c:v>52.578035062690176</c:v>
                </c:pt>
                <c:pt idx="4662">
                  <c:v>52.576542287144882</c:v>
                </c:pt>
                <c:pt idx="4663">
                  <c:v>52.575049961909066</c:v>
                </c:pt>
                <c:pt idx="4664">
                  <c:v>52.573558086761494</c:v>
                </c:pt>
                <c:pt idx="4665">
                  <c:v>52.572066661481117</c:v>
                </c:pt>
                <c:pt idx="4666">
                  <c:v>52.570575685846983</c:v>
                </c:pt>
                <c:pt idx="4667">
                  <c:v>52.569085159638334</c:v>
                </c:pt>
                <c:pt idx="4668">
                  <c:v>52.567595082634554</c:v>
                </c:pt>
                <c:pt idx="4669">
                  <c:v>52.566105454615162</c:v>
                </c:pt>
                <c:pt idx="4670">
                  <c:v>52.564616275359839</c:v>
                </c:pt>
                <c:pt idx="4671">
                  <c:v>52.56312754464841</c:v>
                </c:pt>
                <c:pt idx="4672">
                  <c:v>52.561639262260876</c:v>
                </c:pt>
                <c:pt idx="4673">
                  <c:v>52.56015142797736</c:v>
                </c:pt>
                <c:pt idx="4674">
                  <c:v>52.558664041578133</c:v>
                </c:pt>
                <c:pt idx="4675">
                  <c:v>52.557177102843646</c:v>
                </c:pt>
                <c:pt idx="4676">
                  <c:v>52.555690611554468</c:v>
                </c:pt>
                <c:pt idx="4677">
                  <c:v>52.554204567491347</c:v>
                </c:pt>
                <c:pt idx="4678">
                  <c:v>52.552718970435137</c:v>
                </c:pt>
                <c:pt idx="4679">
                  <c:v>52.551233820166892</c:v>
                </c:pt>
                <c:pt idx="4680">
                  <c:v>52.549749116467794</c:v>
                </c:pt>
                <c:pt idx="4681">
                  <c:v>52.548264859119165</c:v>
                </c:pt>
                <c:pt idx="4682">
                  <c:v>52.546781047902478</c:v>
                </c:pt>
                <c:pt idx="4683">
                  <c:v>52.54529768259939</c:v>
                </c:pt>
                <c:pt idx="4684">
                  <c:v>52.543814762991644</c:v>
                </c:pt>
                <c:pt idx="4685">
                  <c:v>52.542332288861196</c:v>
                </c:pt>
                <c:pt idx="4686">
                  <c:v>52.540850259990101</c:v>
                </c:pt>
                <c:pt idx="4687">
                  <c:v>52.539368676160592</c:v>
                </c:pt>
                <c:pt idx="4688">
                  <c:v>52.537887537155044</c:v>
                </c:pt>
                <c:pt idx="4689">
                  <c:v>52.536406842755966</c:v>
                </c:pt>
                <c:pt idx="4690">
                  <c:v>52.534926592746039</c:v>
                </c:pt>
                <c:pt idx="4691">
                  <c:v>52.53344678690808</c:v>
                </c:pt>
                <c:pt idx="4692">
                  <c:v>52.531967425025037</c:v>
                </c:pt>
                <c:pt idx="4693">
                  <c:v>52.530488506880054</c:v>
                </c:pt>
                <c:pt idx="4694">
                  <c:v>52.529010032256366</c:v>
                </c:pt>
                <c:pt idx="4695">
                  <c:v>52.527532000937384</c:v>
                </c:pt>
                <c:pt idx="4696">
                  <c:v>52.526054412706671</c:v>
                </c:pt>
                <c:pt idx="4697">
                  <c:v>52.524577267347929</c:v>
                </c:pt>
                <c:pt idx="4698">
                  <c:v>52.523100564645006</c:v>
                </c:pt>
                <c:pt idx="4699">
                  <c:v>52.521624304381895</c:v>
                </c:pt>
                <c:pt idx="4700">
                  <c:v>52.520148486342741</c:v>
                </c:pt>
                <c:pt idx="4701">
                  <c:v>52.518673110311838</c:v>
                </c:pt>
                <c:pt idx="4702">
                  <c:v>52.517198176073627</c:v>
                </c:pt>
                <c:pt idx="4703">
                  <c:v>52.515723683412688</c:v>
                </c:pt>
                <c:pt idx="4704">
                  <c:v>52.514249632113739</c:v>
                </c:pt>
                <c:pt idx="4705">
                  <c:v>52.512776021961677</c:v>
                </c:pt>
                <c:pt idx="4706">
                  <c:v>52.511302852741508</c:v>
                </c:pt>
                <c:pt idx="4707">
                  <c:v>52.509830124238412</c:v>
                </c:pt>
                <c:pt idx="4708">
                  <c:v>52.5083578362377</c:v>
                </c:pt>
                <c:pt idx="4709">
                  <c:v>52.506885988524814</c:v>
                </c:pt>
                <c:pt idx="4710">
                  <c:v>52.505414580885393</c:v>
                </c:pt>
                <c:pt idx="4711">
                  <c:v>52.503943613105164</c:v>
                </c:pt>
                <c:pt idx="4712">
                  <c:v>52.502473084970035</c:v>
                </c:pt>
                <c:pt idx="4713">
                  <c:v>52.501002996266038</c:v>
                </c:pt>
                <c:pt idx="4714">
                  <c:v>52.499533346779373</c:v>
                </c:pt>
                <c:pt idx="4715">
                  <c:v>52.498064136296357</c:v>
                </c:pt>
                <c:pt idx="4716">
                  <c:v>52.496595364603479</c:v>
                </c:pt>
                <c:pt idx="4717">
                  <c:v>52.495127031487357</c:v>
                </c:pt>
                <c:pt idx="4718">
                  <c:v>52.493659136734749</c:v>
                </c:pt>
                <c:pt idx="4719">
                  <c:v>52.492191680132571</c:v>
                </c:pt>
                <c:pt idx="4720">
                  <c:v>52.490724661467887</c:v>
                </c:pt>
                <c:pt idx="4721">
                  <c:v>52.489258080527875</c:v>
                </c:pt>
                <c:pt idx="4722">
                  <c:v>52.4877919370999</c:v>
                </c:pt>
                <c:pt idx="4723">
                  <c:v>52.486326230971443</c:v>
                </c:pt>
                <c:pt idx="4724">
                  <c:v>52.484860961930131</c:v>
                </c:pt>
                <c:pt idx="4725">
                  <c:v>52.483396129763733</c:v>
                </c:pt>
                <c:pt idx="4726">
                  <c:v>52.481931734260186</c:v>
                </c:pt>
                <c:pt idx="4727">
                  <c:v>52.480467775207529</c:v>
                </c:pt>
                <c:pt idx="4728">
                  <c:v>52.479004252393985</c:v>
                </c:pt>
                <c:pt idx="4729">
                  <c:v>52.477541165607896</c:v>
                </c:pt>
                <c:pt idx="4730">
                  <c:v>52.476078514637756</c:v>
                </c:pt>
                <c:pt idx="4731">
                  <c:v>52.474616299272185</c:v>
                </c:pt>
                <c:pt idx="4732">
                  <c:v>52.473154519299982</c:v>
                </c:pt>
                <c:pt idx="4733">
                  <c:v>52.471693174510058</c:v>
                </c:pt>
                <c:pt idx="4734">
                  <c:v>52.470232264691475</c:v>
                </c:pt>
                <c:pt idx="4735">
                  <c:v>52.468771789633436</c:v>
                </c:pt>
                <c:pt idx="4736">
                  <c:v>52.467311749125294</c:v>
                </c:pt>
                <c:pt idx="4737">
                  <c:v>52.465852142956528</c:v>
                </c:pt>
                <c:pt idx="4738">
                  <c:v>52.464392970916784</c:v>
                </c:pt>
                <c:pt idx="4739">
                  <c:v>52.462934232795831</c:v>
                </c:pt>
                <c:pt idx="4740">
                  <c:v>52.461475928383571</c:v>
                </c:pt>
                <c:pt idx="4741">
                  <c:v>52.460018057470087</c:v>
                </c:pt>
                <c:pt idx="4742">
                  <c:v>52.458560619845557</c:v>
                </c:pt>
                <c:pt idx="4743">
                  <c:v>52.457103615300326</c:v>
                </c:pt>
                <c:pt idx="4744">
                  <c:v>52.455647043624886</c:v>
                </c:pt>
                <c:pt idx="4745">
                  <c:v>52.454190904609852</c:v>
                </c:pt>
                <c:pt idx="4746">
                  <c:v>52.452735198045985</c:v>
                </c:pt>
                <c:pt idx="4747">
                  <c:v>52.451279923724194</c:v>
                </c:pt>
                <c:pt idx="4748">
                  <c:v>52.449825081435534</c:v>
                </c:pt>
                <c:pt idx="4749">
                  <c:v>52.448370670971173</c:v>
                </c:pt>
                <c:pt idx="4750">
                  <c:v>52.44691669212245</c:v>
                </c:pt>
                <c:pt idx="4751">
                  <c:v>52.445463144680836</c:v>
                </c:pt>
                <c:pt idx="4752">
                  <c:v>52.444010028437937</c:v>
                </c:pt>
                <c:pt idx="4753">
                  <c:v>52.442557343185499</c:v>
                </c:pt>
                <c:pt idx="4754">
                  <c:v>52.44110508871541</c:v>
                </c:pt>
                <c:pt idx="4755">
                  <c:v>52.439653264819704</c:v>
                </c:pt>
                <c:pt idx="4756">
                  <c:v>52.438201871290538</c:v>
                </c:pt>
                <c:pt idx="4757">
                  <c:v>52.436750907920249</c:v>
                </c:pt>
                <c:pt idx="4758">
                  <c:v>52.435300374501246</c:v>
                </c:pt>
                <c:pt idx="4759">
                  <c:v>52.433850270826142</c:v>
                </c:pt>
                <c:pt idx="4760">
                  <c:v>52.432400596687664</c:v>
                </c:pt>
                <c:pt idx="4761">
                  <c:v>52.430951351878669</c:v>
                </c:pt>
                <c:pt idx="4762">
                  <c:v>52.42950253619216</c:v>
                </c:pt>
                <c:pt idx="4763">
                  <c:v>52.4280541494213</c:v>
                </c:pt>
                <c:pt idx="4764">
                  <c:v>52.426606191359362</c:v>
                </c:pt>
                <c:pt idx="4765">
                  <c:v>52.425158661799763</c:v>
                </c:pt>
                <c:pt idx="4766">
                  <c:v>52.42371156053607</c:v>
                </c:pt>
                <c:pt idx="4767">
                  <c:v>52.422264887361983</c:v>
                </c:pt>
                <c:pt idx="4768">
                  <c:v>52.420818642071339</c:v>
                </c:pt>
                <c:pt idx="4769">
                  <c:v>52.419372824458115</c:v>
                </c:pt>
                <c:pt idx="4770">
                  <c:v>52.417927434316418</c:v>
                </c:pt>
                <c:pt idx="4771">
                  <c:v>52.416482471440517</c:v>
                </c:pt>
                <c:pt idx="4772">
                  <c:v>52.415037935624795</c:v>
                </c:pt>
                <c:pt idx="4773">
                  <c:v>52.413593826663778</c:v>
                </c:pt>
                <c:pt idx="4774">
                  <c:v>52.41215014435214</c:v>
                </c:pt>
                <c:pt idx="4775">
                  <c:v>52.410706888484675</c:v>
                </c:pt>
                <c:pt idx="4776">
                  <c:v>52.409264058856337</c:v>
                </c:pt>
                <c:pt idx="4777">
                  <c:v>52.407821655262183</c:v>
                </c:pt>
                <c:pt idx="4778">
                  <c:v>52.406379677497455</c:v>
                </c:pt>
                <c:pt idx="4779">
                  <c:v>52.404938125357496</c:v>
                </c:pt>
                <c:pt idx="4780">
                  <c:v>52.403496998637799</c:v>
                </c:pt>
                <c:pt idx="4781">
                  <c:v>52.402056297133981</c:v>
                </c:pt>
                <c:pt idx="4782">
                  <c:v>52.40061602064182</c:v>
                </c:pt>
                <c:pt idx="4783">
                  <c:v>52.399176168957212</c:v>
                </c:pt>
                <c:pt idx="4784">
                  <c:v>52.397736741876187</c:v>
                </c:pt>
                <c:pt idx="4785">
                  <c:v>52.396297739194935</c:v>
                </c:pt>
                <c:pt idx="4786">
                  <c:v>52.39485916070975</c:v>
                </c:pt>
                <c:pt idx="4787">
                  <c:v>52.393421006217089</c:v>
                </c:pt>
                <c:pt idx="4788">
                  <c:v>52.391983275513532</c:v>
                </c:pt>
                <c:pt idx="4789">
                  <c:v>52.390545968395791</c:v>
                </c:pt>
                <c:pt idx="4790">
                  <c:v>52.389109084660724</c:v>
                </c:pt>
                <c:pt idx="4791">
                  <c:v>52.387672624105328</c:v>
                </c:pt>
                <c:pt idx="4792">
                  <c:v>52.386236586526728</c:v>
                </c:pt>
                <c:pt idx="4793">
                  <c:v>52.384800971722186</c:v>
                </c:pt>
                <c:pt idx="4794">
                  <c:v>52.383365779489083</c:v>
                </c:pt>
                <c:pt idx="4795">
                  <c:v>52.381931009624971</c:v>
                </c:pt>
                <c:pt idx="4796">
                  <c:v>52.380496661927502</c:v>
                </c:pt>
                <c:pt idx="4797">
                  <c:v>52.379062736194484</c:v>
                </c:pt>
                <c:pt idx="4798">
                  <c:v>52.37762923222386</c:v>
                </c:pt>
                <c:pt idx="4799">
                  <c:v>52.376196149813687</c:v>
                </c:pt>
                <c:pt idx="4800">
                  <c:v>52.374763488762191</c:v>
                </c:pt>
                <c:pt idx="4801">
                  <c:v>52.3733312488677</c:v>
                </c:pt>
                <c:pt idx="4802">
                  <c:v>52.371899429928696</c:v>
                </c:pt>
                <c:pt idx="4803">
                  <c:v>52.370468031743776</c:v>
                </c:pt>
                <c:pt idx="4804">
                  <c:v>52.369037054111708</c:v>
                </c:pt>
                <c:pt idx="4805">
                  <c:v>52.367606496831357</c:v>
                </c:pt>
                <c:pt idx="4806">
                  <c:v>52.366176359701733</c:v>
                </c:pt>
                <c:pt idx="4807">
                  <c:v>52.364746642521972</c:v>
                </c:pt>
                <c:pt idx="4808">
                  <c:v>52.363317345091382</c:v>
                </c:pt>
                <c:pt idx="4809">
                  <c:v>52.361888467209354</c:v>
                </c:pt>
                <c:pt idx="4810">
                  <c:v>52.360460008675446</c:v>
                </c:pt>
                <c:pt idx="4811">
                  <c:v>52.35903196928934</c:v>
                </c:pt>
                <c:pt idx="4812">
                  <c:v>52.357604348850849</c:v>
                </c:pt>
                <c:pt idx="4813">
                  <c:v>52.356177147159904</c:v>
                </c:pt>
                <c:pt idx="4814">
                  <c:v>52.354750364016603</c:v>
                </c:pt>
                <c:pt idx="4815">
                  <c:v>52.353323999221161</c:v>
                </c:pt>
                <c:pt idx="4816">
                  <c:v>52.351898052573922</c:v>
                </c:pt>
                <c:pt idx="4817">
                  <c:v>52.350472523875347</c:v>
                </c:pt>
                <c:pt idx="4818">
                  <c:v>52.349047412926076</c:v>
                </c:pt>
                <c:pt idx="4819">
                  <c:v>52.347622719526832</c:v>
                </c:pt>
                <c:pt idx="4820">
                  <c:v>52.346198443478499</c:v>
                </c:pt>
                <c:pt idx="4821">
                  <c:v>52.344774584582083</c:v>
                </c:pt>
                <c:pt idx="4822">
                  <c:v>52.343351142638731</c:v>
                </c:pt>
                <c:pt idx="4823">
                  <c:v>52.341928117449719</c:v>
                </c:pt>
                <c:pt idx="4824">
                  <c:v>52.340505508816435</c:v>
                </c:pt>
                <c:pt idx="4825">
                  <c:v>52.339083316540425</c:v>
                </c:pt>
                <c:pt idx="4826">
                  <c:v>52.337661540423362</c:v>
                </c:pt>
                <c:pt idx="4827">
                  <c:v>52.336240180267055</c:v>
                </c:pt>
                <c:pt idx="4828">
                  <c:v>52.334819235873411</c:v>
                </c:pt>
                <c:pt idx="4829">
                  <c:v>52.333398707044509</c:v>
                </c:pt>
                <c:pt idx="4830">
                  <c:v>52.331978593582541</c:v>
                </c:pt>
                <c:pt idx="4831">
                  <c:v>52.330558895289833</c:v>
                </c:pt>
                <c:pt idx="4832">
                  <c:v>52.329139611968841</c:v>
                </c:pt>
                <c:pt idx="4833">
                  <c:v>52.327720743422155</c:v>
                </c:pt>
                <c:pt idx="4834">
                  <c:v>52.326302289452492</c:v>
                </c:pt>
                <c:pt idx="4835">
                  <c:v>52.324884249862691</c:v>
                </c:pt>
                <c:pt idx="4836">
                  <c:v>52.323466624455754</c:v>
                </c:pt>
                <c:pt idx="4837">
                  <c:v>52.322049413034776</c:v>
                </c:pt>
                <c:pt idx="4838">
                  <c:v>52.320632615403007</c:v>
                </c:pt>
                <c:pt idx="4839">
                  <c:v>52.319216231363804</c:v>
                </c:pt>
                <c:pt idx="4840">
                  <c:v>52.317800260720666</c:v>
                </c:pt>
                <c:pt idx="4841">
                  <c:v>52.316384703277244</c:v>
                </c:pt>
                <c:pt idx="4842">
                  <c:v>52.314969558837291</c:v>
                </c:pt>
                <c:pt idx="4843">
                  <c:v>52.31355482720469</c:v>
                </c:pt>
                <c:pt idx="4844">
                  <c:v>52.312140508183468</c:v>
                </c:pt>
                <c:pt idx="4845">
                  <c:v>52.310726601577791</c:v>
                </c:pt>
                <c:pt idx="4846">
                  <c:v>52.309313107191905</c:v>
                </c:pt>
                <c:pt idx="4847">
                  <c:v>52.307900024830246</c:v>
                </c:pt>
                <c:pt idx="4848">
                  <c:v>52.306487354297332</c:v>
                </c:pt>
                <c:pt idx="4849">
                  <c:v>52.305075095397854</c:v>
                </c:pt>
                <c:pt idx="4850">
                  <c:v>52.303663247936591</c:v>
                </c:pt>
                <c:pt idx="4851">
                  <c:v>52.302251811718492</c:v>
                </c:pt>
                <c:pt idx="4852">
                  <c:v>52.300840786548569</c:v>
                </c:pt>
                <c:pt idx="4853">
                  <c:v>52.299430172232057</c:v>
                </c:pt>
                <c:pt idx="4854">
                  <c:v>52.298019968574231</c:v>
                </c:pt>
                <c:pt idx="4855">
                  <c:v>52.296610175380536</c:v>
                </c:pt>
                <c:pt idx="4856">
                  <c:v>52.295200792456555</c:v>
                </c:pt>
                <c:pt idx="4857">
                  <c:v>52.293791819607982</c:v>
                </c:pt>
                <c:pt idx="4858">
                  <c:v>52.292383256640626</c:v>
                </c:pt>
                <c:pt idx="4859">
                  <c:v>52.290975103360459</c:v>
                </c:pt>
                <c:pt idx="4860">
                  <c:v>52.28956735957356</c:v>
                </c:pt>
                <c:pt idx="4861">
                  <c:v>52.288160025086128</c:v>
                </c:pt>
                <c:pt idx="4862">
                  <c:v>52.286753099704512</c:v>
                </c:pt>
                <c:pt idx="4863">
                  <c:v>52.285346583235167</c:v>
                </c:pt>
                <c:pt idx="4864">
                  <c:v>52.283940475484691</c:v>
                </c:pt>
                <c:pt idx="4865">
                  <c:v>52.282534776259808</c:v>
                </c:pt>
                <c:pt idx="4866">
                  <c:v>52.281129485367359</c:v>
                </c:pt>
                <c:pt idx="4867">
                  <c:v>52.279724602614316</c:v>
                </c:pt>
                <c:pt idx="4868">
                  <c:v>52.278320127807774</c:v>
                </c:pt>
                <c:pt idx="4869">
                  <c:v>52.276916060754978</c:v>
                </c:pt>
                <c:pt idx="4870">
                  <c:v>52.275512401263278</c:v>
                </c:pt>
                <c:pt idx="4871">
                  <c:v>52.274109149140159</c:v>
                </c:pt>
                <c:pt idx="4872">
                  <c:v>52.272706304193214</c:v>
                </c:pt>
                <c:pt idx="4873">
                  <c:v>52.271303866230191</c:v>
                </c:pt>
                <c:pt idx="4874">
                  <c:v>52.269901835058953</c:v>
                </c:pt>
                <c:pt idx="4875">
                  <c:v>52.268500210487481</c:v>
                </c:pt>
                <c:pt idx="4876">
                  <c:v>52.267098992323902</c:v>
                </c:pt>
                <c:pt idx="4877">
                  <c:v>52.26569818037644</c:v>
                </c:pt>
                <c:pt idx="4878">
                  <c:v>52.264297774453475</c:v>
                </c:pt>
                <c:pt idx="4879">
                  <c:v>52.262897774363488</c:v>
                </c:pt>
                <c:pt idx="4880">
                  <c:v>52.261498179915101</c:v>
                </c:pt>
                <c:pt idx="4881">
                  <c:v>52.260098990917072</c:v>
                </c:pt>
                <c:pt idx="4882">
                  <c:v>52.258700207178258</c:v>
                </c:pt>
                <c:pt idx="4883">
                  <c:v>52.25730182850765</c:v>
                </c:pt>
                <c:pt idx="4884">
                  <c:v>52.255903854714369</c:v>
                </c:pt>
                <c:pt idx="4885">
                  <c:v>52.254506285607675</c:v>
                </c:pt>
                <c:pt idx="4886">
                  <c:v>52.253109120996925</c:v>
                </c:pt>
                <c:pt idx="4887">
                  <c:v>52.25171236069162</c:v>
                </c:pt>
                <c:pt idx="4888">
                  <c:v>52.250316004501379</c:v>
                </c:pt>
                <c:pt idx="4889">
                  <c:v>52.24892005223596</c:v>
                </c:pt>
                <c:pt idx="4890">
                  <c:v>52.247524503705208</c:v>
                </c:pt>
                <c:pt idx="4891">
                  <c:v>52.246129358719145</c:v>
                </c:pt>
                <c:pt idx="4892">
                  <c:v>52.244734617087879</c:v>
                </c:pt>
                <c:pt idx="4893">
                  <c:v>52.243340278621659</c:v>
                </c:pt>
                <c:pt idx="4894">
                  <c:v>52.241946343130849</c:v>
                </c:pt>
                <c:pt idx="4895">
                  <c:v>52.240552810425939</c:v>
                </c:pt>
                <c:pt idx="4896">
                  <c:v>52.239159680317549</c:v>
                </c:pt>
                <c:pt idx="4897">
                  <c:v>52.237766952616425</c:v>
                </c:pt>
                <c:pt idx="4898">
                  <c:v>52.236374627133436</c:v>
                </c:pt>
                <c:pt idx="4899">
                  <c:v>52.234982703679563</c:v>
                </c:pt>
                <c:pt idx="4900">
                  <c:v>52.233591182065915</c:v>
                </c:pt>
                <c:pt idx="4901">
                  <c:v>52.232200062103736</c:v>
                </c:pt>
                <c:pt idx="4902">
                  <c:v>52.230809343604385</c:v>
                </c:pt>
                <c:pt idx="4903">
                  <c:v>52.22941902637934</c:v>
                </c:pt>
                <c:pt idx="4904">
                  <c:v>52.228029110240222</c:v>
                </c:pt>
                <c:pt idx="4905">
                  <c:v>52.22663959499873</c:v>
                </c:pt>
                <c:pt idx="4906">
                  <c:v>52.225250480466755</c:v>
                </c:pt>
                <c:pt idx="4907">
                  <c:v>52.223861766456245</c:v>
                </c:pt>
                <c:pt idx="4908">
                  <c:v>52.222473452779305</c:v>
                </c:pt>
                <c:pt idx="4909">
                  <c:v>52.221085539248165</c:v>
                </c:pt>
                <c:pt idx="4910">
                  <c:v>52.219698025675164</c:v>
                </c:pt>
                <c:pt idx="4911">
                  <c:v>52.218310911872763</c:v>
                </c:pt>
                <c:pt idx="4912">
                  <c:v>52.216924197653569</c:v>
                </c:pt>
                <c:pt idx="4913">
                  <c:v>52.215537882830269</c:v>
                </c:pt>
                <c:pt idx="4914">
                  <c:v>52.214151967215713</c:v>
                </c:pt>
                <c:pt idx="4915">
                  <c:v>52.212766450622865</c:v>
                </c:pt>
                <c:pt idx="4916">
                  <c:v>52.211381332864775</c:v>
                </c:pt>
                <c:pt idx="4917">
                  <c:v>52.209996613754662</c:v>
                </c:pt>
                <c:pt idx="4918">
                  <c:v>52.208612293105851</c:v>
                </c:pt>
                <c:pt idx="4919">
                  <c:v>52.207228370731784</c:v>
                </c:pt>
                <c:pt idx="4920">
                  <c:v>52.20584484644602</c:v>
                </c:pt>
                <c:pt idx="4921">
                  <c:v>52.204461720062241</c:v>
                </c:pt>
                <c:pt idx="4922">
                  <c:v>52.203078991394271</c:v>
                </c:pt>
                <c:pt idx="4923">
                  <c:v>52.20169666025604</c:v>
                </c:pt>
                <c:pt idx="4924">
                  <c:v>52.200314726461585</c:v>
                </c:pt>
                <c:pt idx="4925">
                  <c:v>52.198933189825077</c:v>
                </c:pt>
                <c:pt idx="4926">
                  <c:v>52.19755205016083</c:v>
                </c:pt>
                <c:pt idx="4927">
                  <c:v>52.196171307283237</c:v>
                </c:pt>
                <c:pt idx="4928">
                  <c:v>52.194790961006838</c:v>
                </c:pt>
                <c:pt idx="4929">
                  <c:v>52.193411011146289</c:v>
                </c:pt>
                <c:pt idx="4930">
                  <c:v>52.192031457516379</c:v>
                </c:pt>
                <c:pt idx="4931">
                  <c:v>52.190652299931983</c:v>
                </c:pt>
                <c:pt idx="4932">
                  <c:v>52.189273538208141</c:v>
                </c:pt>
                <c:pt idx="4933">
                  <c:v>52.187895172159976</c:v>
                </c:pt>
                <c:pt idx="4934">
                  <c:v>52.186517201602747</c:v>
                </c:pt>
                <c:pt idx="4935">
                  <c:v>52.185139626351841</c:v>
                </c:pt>
                <c:pt idx="4936">
                  <c:v>52.183762446222744</c:v>
                </c:pt>
                <c:pt idx="4937">
                  <c:v>52.182385661031084</c:v>
                </c:pt>
                <c:pt idx="4938">
                  <c:v>52.181009270592597</c:v>
                </c:pt>
                <c:pt idx="4939">
                  <c:v>52.179633274723138</c:v>
                </c:pt>
                <c:pt idx="4940">
                  <c:v>52.178257673238676</c:v>
                </c:pt>
                <c:pt idx="4941">
                  <c:v>52.176882465955323</c:v>
                </c:pt>
                <c:pt idx="4942">
                  <c:v>52.175507652689305</c:v>
                </c:pt>
                <c:pt idx="4943">
                  <c:v>52.174133233256924</c:v>
                </c:pt>
                <c:pt idx="4944">
                  <c:v>52.172759207474648</c:v>
                </c:pt>
                <c:pt idx="4945">
                  <c:v>52.171385575159064</c:v>
                </c:pt>
                <c:pt idx="4946">
                  <c:v>52.170012336126867</c:v>
                </c:pt>
                <c:pt idx="4947">
                  <c:v>52.168639490194842</c:v>
                </c:pt>
                <c:pt idx="4948">
                  <c:v>52.16726703717994</c:v>
                </c:pt>
                <c:pt idx="4949">
                  <c:v>52.16589497689921</c:v>
                </c:pt>
                <c:pt idx="4950">
                  <c:v>52.164523309169816</c:v>
                </c:pt>
                <c:pt idx="4951">
                  <c:v>52.163152033809055</c:v>
                </c:pt>
                <c:pt idx="4952">
                  <c:v>52.161781150634312</c:v>
                </c:pt>
                <c:pt idx="4953">
                  <c:v>52.160410659463125</c:v>
                </c:pt>
                <c:pt idx="4954">
                  <c:v>52.159040560113134</c:v>
                </c:pt>
                <c:pt idx="4955">
                  <c:v>52.157670852402092</c:v>
                </c:pt>
                <c:pt idx="4956">
                  <c:v>52.156301536147886</c:v>
                </c:pt>
                <c:pt idx="4957">
                  <c:v>52.154932611168505</c:v>
                </c:pt>
                <c:pt idx="4958">
                  <c:v>52.153564077282077</c:v>
                </c:pt>
                <c:pt idx="4959">
                  <c:v>52.152195934306818</c:v>
                </c:pt>
                <c:pt idx="4960">
                  <c:v>52.150828182061076</c:v>
                </c:pt>
                <c:pt idx="4961">
                  <c:v>52.149460820363331</c:v>
                </c:pt>
                <c:pt idx="4962">
                  <c:v>52.148093849032158</c:v>
                </c:pt>
                <c:pt idx="4963">
                  <c:v>52.146727267886256</c:v>
                </c:pt>
                <c:pt idx="4964">
                  <c:v>52.145361076744443</c:v>
                </c:pt>
                <c:pt idx="4965">
                  <c:v>52.143995275425674</c:v>
                </c:pt>
                <c:pt idx="4966">
                  <c:v>52.142629863748986</c:v>
                </c:pt>
                <c:pt idx="4967">
                  <c:v>52.141264841533548</c:v>
                </c:pt>
                <c:pt idx="4968">
                  <c:v>52.139900208598654</c:v>
                </c:pt>
                <c:pt idx="4969">
                  <c:v>52.138535964763705</c:v>
                </c:pt>
                <c:pt idx="4970">
                  <c:v>52.137172109848215</c:v>
                </c:pt>
                <c:pt idx="4971">
                  <c:v>52.13580864367183</c:v>
                </c:pt>
                <c:pt idx="4972">
                  <c:v>52.134445566054296</c:v>
                </c:pt>
                <c:pt idx="4973">
                  <c:v>52.133082876815493</c:v>
                </c:pt>
                <c:pt idx="4974">
                  <c:v>52.131720575775404</c:v>
                </c:pt>
                <c:pt idx="4975">
                  <c:v>52.130358662754134</c:v>
                </c:pt>
                <c:pt idx="4976">
                  <c:v>52.128997137571879</c:v>
                </c:pt>
                <c:pt idx="4977">
                  <c:v>52.127636000049002</c:v>
                </c:pt>
                <c:pt idx="4978">
                  <c:v>52.126275250005939</c:v>
                </c:pt>
                <c:pt idx="4979">
                  <c:v>52.124914887263259</c:v>
                </c:pt>
                <c:pt idx="4980">
                  <c:v>52.123554911641648</c:v>
                </c:pt>
                <c:pt idx="4981">
                  <c:v>52.1221953229619</c:v>
                </c:pt>
                <c:pt idx="4982">
                  <c:v>52.120836121044931</c:v>
                </c:pt>
                <c:pt idx="4983">
                  <c:v>52.119477305711754</c:v>
                </c:pt>
                <c:pt idx="4984">
                  <c:v>52.118118876783541</c:v>
                </c:pt>
                <c:pt idx="4985">
                  <c:v>52.116760834081525</c:v>
                </c:pt>
                <c:pt idx="4986">
                  <c:v>52.115403177427098</c:v>
                </c:pt>
                <c:pt idx="4987">
                  <c:v>52.114045906641735</c:v>
                </c:pt>
                <c:pt idx="4988">
                  <c:v>52.112689021547055</c:v>
                </c:pt>
                <c:pt idx="4989">
                  <c:v>52.111332521964769</c:v>
                </c:pt>
                <c:pt idx="4990">
                  <c:v>52.109976407716708</c:v>
                </c:pt>
                <c:pt idx="4991">
                  <c:v>52.108620678624824</c:v>
                </c:pt>
                <c:pt idx="4992">
                  <c:v>52.10726533451119</c:v>
                </c:pt>
                <c:pt idx="4993">
                  <c:v>52.105910375197958</c:v>
                </c:pt>
                <c:pt idx="4994">
                  <c:v>52.104555800507455</c:v>
                </c:pt>
                <c:pt idx="4995">
                  <c:v>52.103201610262047</c:v>
                </c:pt>
                <c:pt idx="4996">
                  <c:v>52.101847804284283</c:v>
                </c:pt>
                <c:pt idx="4997">
                  <c:v>52.100494382396796</c:v>
                </c:pt>
                <c:pt idx="4998">
                  <c:v>52.099141344422335</c:v>
                </c:pt>
                <c:pt idx="4999">
                  <c:v>52.097788690183741</c:v>
                </c:pt>
                <c:pt idx="5000">
                  <c:v>52.096436419504016</c:v>
                </c:pt>
              </c:numCache>
            </c:numRef>
          </c:yVal>
          <c:smooth val="0"/>
          <c:extLst>
            <c:ext xmlns:c16="http://schemas.microsoft.com/office/drawing/2014/chart" uri="{C3380CC4-5D6E-409C-BE32-E72D297353CC}">
              <c16:uniqueId val="{00000001-9378-4117-BDE3-A2FDA6D13E2D}"/>
            </c:ext>
          </c:extLst>
        </c:ser>
        <c:dLbls>
          <c:showLegendKey val="0"/>
          <c:showVal val="0"/>
          <c:showCatName val="0"/>
          <c:showSerName val="0"/>
          <c:showPercent val="0"/>
          <c:showBubbleSize val="0"/>
        </c:dLbls>
        <c:axId val="388638192"/>
        <c:axId val="388635568"/>
      </c:scatterChart>
      <c:valAx>
        <c:axId val="388638192"/>
        <c:scaling>
          <c:logBase val="10"/>
          <c:orientation val="minMax"/>
        </c:scaling>
        <c:delete val="0"/>
        <c:axPos val="b"/>
        <c:numFmt formatCode="General" sourceLinked="1"/>
        <c:majorTickMark val="out"/>
        <c:minorTickMark val="out"/>
        <c:tickLblPos val="nextTo"/>
        <c:spPr>
          <a:noFill/>
          <a:ln w="9525" cap="flat" cmpd="sng" algn="ctr">
            <a:solidFill>
              <a:sysClr val="windowText" lastClr="000000"/>
            </a:solidFill>
            <a:round/>
          </a:ln>
          <a:effectLst/>
        </c:spPr>
        <c:txPr>
          <a:bodyPr rot="-60000000" vert="horz"/>
          <a:lstStyle/>
          <a:p>
            <a:pPr>
              <a:defRPr/>
            </a:pPr>
            <a:endParaRPr lang="en-US"/>
          </a:p>
        </c:txPr>
        <c:crossAx val="388635568"/>
        <c:crosses val="autoZero"/>
        <c:crossBetween val="midCat"/>
      </c:valAx>
      <c:valAx>
        <c:axId val="388635568"/>
        <c:scaling>
          <c:orientation val="minMax"/>
          <c:max val="12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388638192"/>
        <c:crossesAt val="1.0000000000000003E-4"/>
        <c:crossBetween val="midCat"/>
        <c:majorUnit val="25"/>
      </c:valAx>
      <c:spPr>
        <a:ln w="12700">
          <a:solidFill>
            <a:sysClr val="windowText" lastClr="000000"/>
          </a:solidFill>
        </a:ln>
      </c:spPr>
    </c:plotArea>
    <c:plotVisOnly val="1"/>
    <c:dispBlanksAs val="gap"/>
    <c:showDLblsOverMax val="0"/>
  </c:chart>
  <c:txPr>
    <a:bodyPr/>
    <a:lstStyle/>
    <a:p>
      <a:pPr>
        <a:defRPr sz="1000">
          <a:latin typeface="Arial" panose="020B0604020202020204" pitchFamily="34" charset="0"/>
          <a:cs typeface="Arial" panose="020B060402020202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784559047909679E-2"/>
          <c:y val="3.5807652665405011E-2"/>
          <c:w val="0.87578382354091833"/>
          <c:h val="0.87675929475476133"/>
        </c:manualLayout>
      </c:layout>
      <c:scatterChart>
        <c:scatterStyle val="lineMarker"/>
        <c:varyColors val="0"/>
        <c:ser>
          <c:idx val="3"/>
          <c:order val="0"/>
          <c:tx>
            <c:strRef>
              <c:f>'SUM for curves'!$AK$7</c:f>
              <c:strCache>
                <c:ptCount val="1"/>
                <c:pt idx="0">
                  <c:v>72h: IC50 = 2 µM</c:v>
                </c:pt>
              </c:strCache>
            </c:strRef>
          </c:tx>
          <c:spPr>
            <a:ln w="19050">
              <a:noFill/>
            </a:ln>
          </c:spPr>
          <c:marker>
            <c:symbol val="triangle"/>
            <c:size val="6"/>
            <c:spPr>
              <a:solidFill>
                <a:schemeClr val="tx1"/>
              </a:solidFill>
              <a:ln>
                <a:solidFill>
                  <a:schemeClr val="tx1"/>
                </a:solidFill>
              </a:ln>
            </c:spPr>
          </c:marker>
          <c:errBars>
            <c:errDir val="y"/>
            <c:errBarType val="both"/>
            <c:errValType val="cust"/>
            <c:noEndCap val="0"/>
            <c:plus>
              <c:numRef>
                <c:f>'SUM for curves'!$AS$8:$AS$14</c:f>
                <c:numCache>
                  <c:formatCode>General</c:formatCode>
                  <c:ptCount val="7"/>
                  <c:pt idx="0">
                    <c:v>1.0323965563256765</c:v>
                  </c:pt>
                  <c:pt idx="1">
                    <c:v>2.2568918153421831</c:v>
                  </c:pt>
                  <c:pt idx="2">
                    <c:v>0.58016263330486484</c:v>
                  </c:pt>
                  <c:pt idx="3">
                    <c:v>2.1924921410513076</c:v>
                  </c:pt>
                  <c:pt idx="4">
                    <c:v>3.7113448224081975</c:v>
                  </c:pt>
                  <c:pt idx="5">
                    <c:v>3.4176357381366516</c:v>
                  </c:pt>
                  <c:pt idx="6">
                    <c:v>0.44601991613009007</c:v>
                  </c:pt>
                </c:numCache>
              </c:numRef>
            </c:plus>
            <c:minus>
              <c:numRef>
                <c:f>'SUM for curves'!$AS$8:$AS$14</c:f>
                <c:numCache>
                  <c:formatCode>General</c:formatCode>
                  <c:ptCount val="7"/>
                  <c:pt idx="0">
                    <c:v>1.0323965563256765</c:v>
                  </c:pt>
                  <c:pt idx="1">
                    <c:v>2.2568918153421831</c:v>
                  </c:pt>
                  <c:pt idx="2">
                    <c:v>0.58016263330486484</c:v>
                  </c:pt>
                  <c:pt idx="3">
                    <c:v>2.1924921410513076</c:v>
                  </c:pt>
                  <c:pt idx="4">
                    <c:v>3.7113448224081975</c:v>
                  </c:pt>
                  <c:pt idx="5">
                    <c:v>3.4176357381366516</c:v>
                  </c:pt>
                  <c:pt idx="6">
                    <c:v>0.44601991613009007</c:v>
                  </c:pt>
                </c:numCache>
              </c:numRef>
            </c:minus>
            <c:spPr>
              <a:ln w="12700"/>
            </c:spPr>
          </c:errBars>
          <c:xVal>
            <c:numRef>
              <c:f>'SUM for curves'!$AJ$8:$AJ$14</c:f>
              <c:numCache>
                <c:formatCode>General</c:formatCode>
                <c:ptCount val="7"/>
                <c:pt idx="0">
                  <c:v>1E-4</c:v>
                </c:pt>
                <c:pt idx="1">
                  <c:v>1E-3</c:v>
                </c:pt>
                <c:pt idx="2">
                  <c:v>1</c:v>
                </c:pt>
                <c:pt idx="3">
                  <c:v>5</c:v>
                </c:pt>
                <c:pt idx="4">
                  <c:v>10</c:v>
                </c:pt>
                <c:pt idx="5">
                  <c:v>25</c:v>
                </c:pt>
                <c:pt idx="6">
                  <c:v>50</c:v>
                </c:pt>
              </c:numCache>
            </c:numRef>
          </c:xVal>
          <c:yVal>
            <c:numRef>
              <c:f>'SUM for curves'!$AK$8:$AK$14</c:f>
              <c:numCache>
                <c:formatCode>General</c:formatCode>
                <c:ptCount val="7"/>
                <c:pt idx="0">
                  <c:v>99.999999999999986</c:v>
                </c:pt>
                <c:pt idx="1">
                  <c:v>93.411935490547421</c:v>
                </c:pt>
                <c:pt idx="2">
                  <c:v>97.563714263143552</c:v>
                </c:pt>
                <c:pt idx="3">
                  <c:v>92.7165370821305</c:v>
                </c:pt>
                <c:pt idx="4">
                  <c:v>66.007182406312609</c:v>
                </c:pt>
                <c:pt idx="5">
                  <c:v>27.613755457172015</c:v>
                </c:pt>
                <c:pt idx="6">
                  <c:v>11.278290672819786</c:v>
                </c:pt>
              </c:numCache>
            </c:numRef>
          </c:yVal>
          <c:smooth val="0"/>
          <c:extLst>
            <c:ext xmlns:c16="http://schemas.microsoft.com/office/drawing/2014/chart" uri="{C3380CC4-5D6E-409C-BE32-E72D297353CC}">
              <c16:uniqueId val="{00000001-22BA-4BF0-84CB-E0EC8383F7D1}"/>
            </c:ext>
          </c:extLst>
        </c:ser>
        <c:ser>
          <c:idx val="4"/>
          <c:order val="1"/>
          <c:tx>
            <c:strRef>
              <c:f>'SUM for curves'!$AM$7</c:f>
              <c:strCache>
                <c:ptCount val="1"/>
              </c:strCache>
            </c:strRef>
          </c:tx>
          <c:spPr>
            <a:ln w="19050">
              <a:noFill/>
            </a:ln>
          </c:spPr>
          <c:marker>
            <c:symbol val="circle"/>
            <c:size val="6"/>
            <c:spPr>
              <a:solidFill>
                <a:sysClr val="window" lastClr="FFFFFF"/>
              </a:solidFill>
              <a:ln>
                <a:solidFill>
                  <a:sysClr val="windowText" lastClr="000000"/>
                </a:solidFill>
              </a:ln>
            </c:spPr>
          </c:marker>
          <c:errBars>
            <c:errDir val="y"/>
            <c:errBarType val="both"/>
            <c:errValType val="cust"/>
            <c:noEndCap val="0"/>
            <c:plus>
              <c:numRef>
                <c:f>'SUM for curves'!$AT$8:$AT$17</c:f>
                <c:numCache>
                  <c:formatCode>General</c:formatCode>
                  <c:ptCount val="10"/>
                  <c:pt idx="0">
                    <c:v>0</c:v>
                  </c:pt>
                  <c:pt idx="1">
                    <c:v>0</c:v>
                  </c:pt>
                  <c:pt idx="2">
                    <c:v>0</c:v>
                  </c:pt>
                  <c:pt idx="3">
                    <c:v>0</c:v>
                  </c:pt>
                  <c:pt idx="4">
                    <c:v>8.3521303258145423</c:v>
                  </c:pt>
                  <c:pt idx="5">
                    <c:v>8.3027614230580262</c:v>
                  </c:pt>
                  <c:pt idx="6">
                    <c:v>0</c:v>
                  </c:pt>
                  <c:pt idx="7">
                    <c:v>0</c:v>
                  </c:pt>
                  <c:pt idx="8">
                    <c:v>0</c:v>
                  </c:pt>
                  <c:pt idx="9">
                    <c:v>0</c:v>
                  </c:pt>
                </c:numCache>
              </c:numRef>
            </c:plus>
            <c:minus>
              <c:numRef>
                <c:f>'SUM for curves'!$AT$8:$AT$17</c:f>
                <c:numCache>
                  <c:formatCode>General</c:formatCode>
                  <c:ptCount val="10"/>
                  <c:pt idx="0">
                    <c:v>0</c:v>
                  </c:pt>
                  <c:pt idx="1">
                    <c:v>0</c:v>
                  </c:pt>
                  <c:pt idx="2">
                    <c:v>0</c:v>
                  </c:pt>
                  <c:pt idx="3">
                    <c:v>0</c:v>
                  </c:pt>
                  <c:pt idx="4">
                    <c:v>8.3521303258145423</c:v>
                  </c:pt>
                  <c:pt idx="5">
                    <c:v>8.3027614230580262</c:v>
                  </c:pt>
                  <c:pt idx="6">
                    <c:v>0</c:v>
                  </c:pt>
                  <c:pt idx="7">
                    <c:v>0</c:v>
                  </c:pt>
                  <c:pt idx="8">
                    <c:v>0</c:v>
                  </c:pt>
                  <c:pt idx="9">
                    <c:v>0</c:v>
                  </c:pt>
                </c:numCache>
              </c:numRef>
            </c:minus>
          </c:errBars>
          <c:xVal>
            <c:numRef>
              <c:f>'SUM for curves'!$AJ$8:$AJ$14</c:f>
              <c:numCache>
                <c:formatCode>General</c:formatCode>
                <c:ptCount val="7"/>
                <c:pt idx="0">
                  <c:v>1E-4</c:v>
                </c:pt>
                <c:pt idx="1">
                  <c:v>1E-3</c:v>
                </c:pt>
                <c:pt idx="2">
                  <c:v>1</c:v>
                </c:pt>
                <c:pt idx="3">
                  <c:v>5</c:v>
                </c:pt>
                <c:pt idx="4">
                  <c:v>10</c:v>
                </c:pt>
                <c:pt idx="5">
                  <c:v>25</c:v>
                </c:pt>
                <c:pt idx="6">
                  <c:v>50</c:v>
                </c:pt>
              </c:numCache>
            </c:numRef>
          </c:xVal>
          <c:yVal>
            <c:numRef>
              <c:f>'SUM for curves'!$AM$8:$AM$14</c:f>
              <c:numCache>
                <c:formatCode>General</c:formatCode>
                <c:ptCount val="7"/>
              </c:numCache>
            </c:numRef>
          </c:yVal>
          <c:smooth val="0"/>
          <c:extLst>
            <c:ext xmlns:c16="http://schemas.microsoft.com/office/drawing/2014/chart" uri="{C3380CC4-5D6E-409C-BE32-E72D297353CC}">
              <c16:uniqueId val="{00000002-22BA-4BF0-84CB-E0EC8383F7D1}"/>
            </c:ext>
          </c:extLst>
        </c:ser>
        <c:ser>
          <c:idx val="7"/>
          <c:order val="2"/>
          <c:spPr>
            <a:ln w="38100">
              <a:solidFill>
                <a:sysClr val="windowText" lastClr="000000"/>
              </a:solidFill>
              <a:prstDash val="sysDot"/>
            </a:ln>
          </c:spPr>
          <c:marker>
            <c:symbol val="none"/>
          </c:marker>
          <c:xVal>
            <c:numRef>
              <c:f>'SUM for curves'!$AY$8:$AY$524</c:f>
              <c:numCache>
                <c:formatCode>General</c:formatCode>
                <c:ptCount val="517"/>
                <c:pt idx="0">
                  <c:v>1E-4</c:v>
                </c:pt>
                <c:pt idx="1">
                  <c:v>1E-3</c:v>
                </c:pt>
                <c:pt idx="2">
                  <c:v>0.10100000000000001</c:v>
                </c:pt>
                <c:pt idx="3">
                  <c:v>0.20100000000000001</c:v>
                </c:pt>
                <c:pt idx="4">
                  <c:v>0.30100000000000005</c:v>
                </c:pt>
                <c:pt idx="5">
                  <c:v>0.40100000000000002</c:v>
                </c:pt>
                <c:pt idx="6">
                  <c:v>0.501</c:v>
                </c:pt>
                <c:pt idx="7">
                  <c:v>0.60099999999999998</c:v>
                </c:pt>
                <c:pt idx="8">
                  <c:v>0.70099999999999996</c:v>
                </c:pt>
                <c:pt idx="9">
                  <c:v>0.80099999999999993</c:v>
                </c:pt>
                <c:pt idx="10">
                  <c:v>0.90099999999999991</c:v>
                </c:pt>
                <c:pt idx="11">
                  <c:v>1.0009999999999999</c:v>
                </c:pt>
                <c:pt idx="12">
                  <c:v>1.101</c:v>
                </c:pt>
                <c:pt idx="13">
                  <c:v>1.2010000000000001</c:v>
                </c:pt>
                <c:pt idx="14">
                  <c:v>1.3010000000000002</c:v>
                </c:pt>
                <c:pt idx="15">
                  <c:v>1.4010000000000002</c:v>
                </c:pt>
                <c:pt idx="16">
                  <c:v>1.5010000000000003</c:v>
                </c:pt>
                <c:pt idx="17">
                  <c:v>1.6010000000000004</c:v>
                </c:pt>
                <c:pt idx="18">
                  <c:v>1.7010000000000005</c:v>
                </c:pt>
                <c:pt idx="19">
                  <c:v>1.8010000000000006</c:v>
                </c:pt>
                <c:pt idx="20">
                  <c:v>1.9010000000000007</c:v>
                </c:pt>
                <c:pt idx="21">
                  <c:v>2.0010000000000008</c:v>
                </c:pt>
                <c:pt idx="22">
                  <c:v>2.1010000000000009</c:v>
                </c:pt>
                <c:pt idx="23">
                  <c:v>2.201000000000001</c:v>
                </c:pt>
                <c:pt idx="24">
                  <c:v>2.301000000000001</c:v>
                </c:pt>
                <c:pt idx="25">
                  <c:v>2.4010000000000011</c:v>
                </c:pt>
                <c:pt idx="26">
                  <c:v>2.5010000000000012</c:v>
                </c:pt>
                <c:pt idx="27">
                  <c:v>2.6010000000000013</c:v>
                </c:pt>
                <c:pt idx="28">
                  <c:v>2.7010000000000014</c:v>
                </c:pt>
                <c:pt idx="29">
                  <c:v>2.8010000000000015</c:v>
                </c:pt>
                <c:pt idx="30">
                  <c:v>2.9010000000000016</c:v>
                </c:pt>
                <c:pt idx="31">
                  <c:v>3.0010000000000017</c:v>
                </c:pt>
                <c:pt idx="32">
                  <c:v>3.1010000000000018</c:v>
                </c:pt>
                <c:pt idx="33">
                  <c:v>3.2010000000000018</c:v>
                </c:pt>
                <c:pt idx="34">
                  <c:v>3.3010000000000019</c:v>
                </c:pt>
                <c:pt idx="35">
                  <c:v>3.401000000000002</c:v>
                </c:pt>
                <c:pt idx="36">
                  <c:v>3.5010000000000021</c:v>
                </c:pt>
                <c:pt idx="37">
                  <c:v>3.6010000000000022</c:v>
                </c:pt>
                <c:pt idx="38">
                  <c:v>3.7010000000000023</c:v>
                </c:pt>
                <c:pt idx="39">
                  <c:v>3.8010000000000024</c:v>
                </c:pt>
                <c:pt idx="40">
                  <c:v>3.9010000000000025</c:v>
                </c:pt>
                <c:pt idx="41">
                  <c:v>4.0010000000000021</c:v>
                </c:pt>
                <c:pt idx="42">
                  <c:v>4.1010000000000018</c:v>
                </c:pt>
                <c:pt idx="43">
                  <c:v>4.2010000000000014</c:v>
                </c:pt>
                <c:pt idx="44">
                  <c:v>4.301000000000001</c:v>
                </c:pt>
                <c:pt idx="45">
                  <c:v>4.4010000000000007</c:v>
                </c:pt>
                <c:pt idx="46">
                  <c:v>4.5010000000000003</c:v>
                </c:pt>
                <c:pt idx="47">
                  <c:v>4.601</c:v>
                </c:pt>
                <c:pt idx="48">
                  <c:v>4.7009999999999996</c:v>
                </c:pt>
                <c:pt idx="49">
                  <c:v>4.8009999999999993</c:v>
                </c:pt>
                <c:pt idx="50">
                  <c:v>4.9009999999999989</c:v>
                </c:pt>
                <c:pt idx="51">
                  <c:v>5.0009999999999986</c:v>
                </c:pt>
                <c:pt idx="52">
                  <c:v>5.1009999999999982</c:v>
                </c:pt>
                <c:pt idx="53">
                  <c:v>5.2009999999999978</c:v>
                </c:pt>
                <c:pt idx="54">
                  <c:v>5.3009999999999975</c:v>
                </c:pt>
                <c:pt idx="55">
                  <c:v>5.4009999999999971</c:v>
                </c:pt>
                <c:pt idx="56">
                  <c:v>5.5009999999999968</c:v>
                </c:pt>
                <c:pt idx="57">
                  <c:v>5.6009999999999964</c:v>
                </c:pt>
                <c:pt idx="58">
                  <c:v>5.7009999999999961</c:v>
                </c:pt>
                <c:pt idx="59">
                  <c:v>5.8009999999999957</c:v>
                </c:pt>
                <c:pt idx="60">
                  <c:v>5.9009999999999954</c:v>
                </c:pt>
                <c:pt idx="61">
                  <c:v>6.000999999999995</c:v>
                </c:pt>
                <c:pt idx="62">
                  <c:v>6.1009999999999946</c:v>
                </c:pt>
                <c:pt idx="63">
                  <c:v>6.2009999999999943</c:v>
                </c:pt>
                <c:pt idx="64">
                  <c:v>6.3009999999999939</c:v>
                </c:pt>
                <c:pt idx="65">
                  <c:v>6.4009999999999936</c:v>
                </c:pt>
                <c:pt idx="66">
                  <c:v>6.5009999999999932</c:v>
                </c:pt>
                <c:pt idx="67">
                  <c:v>6.6009999999999929</c:v>
                </c:pt>
                <c:pt idx="68">
                  <c:v>6.7009999999999925</c:v>
                </c:pt>
                <c:pt idx="69">
                  <c:v>6.8009999999999922</c:v>
                </c:pt>
                <c:pt idx="70">
                  <c:v>6.9009999999999918</c:v>
                </c:pt>
                <c:pt idx="71">
                  <c:v>7.0009999999999915</c:v>
                </c:pt>
                <c:pt idx="72">
                  <c:v>7.1009999999999911</c:v>
                </c:pt>
                <c:pt idx="73">
                  <c:v>7.2009999999999907</c:v>
                </c:pt>
                <c:pt idx="74">
                  <c:v>7.3009999999999904</c:v>
                </c:pt>
                <c:pt idx="75">
                  <c:v>7.40099999999999</c:v>
                </c:pt>
                <c:pt idx="76">
                  <c:v>7.5009999999999897</c:v>
                </c:pt>
                <c:pt idx="77">
                  <c:v>7.6009999999999893</c:v>
                </c:pt>
                <c:pt idx="78">
                  <c:v>7.700999999999989</c:v>
                </c:pt>
                <c:pt idx="79">
                  <c:v>7.8009999999999886</c:v>
                </c:pt>
                <c:pt idx="80">
                  <c:v>7.9009999999999883</c:v>
                </c:pt>
                <c:pt idx="81">
                  <c:v>8.0009999999999888</c:v>
                </c:pt>
                <c:pt idx="82">
                  <c:v>8.1009999999999884</c:v>
                </c:pt>
                <c:pt idx="83">
                  <c:v>8.2009999999999881</c:v>
                </c:pt>
                <c:pt idx="84">
                  <c:v>8.3009999999999877</c:v>
                </c:pt>
                <c:pt idx="85">
                  <c:v>8.4009999999999874</c:v>
                </c:pt>
                <c:pt idx="86">
                  <c:v>8.500999999999987</c:v>
                </c:pt>
                <c:pt idx="87">
                  <c:v>8.6009999999999867</c:v>
                </c:pt>
                <c:pt idx="88">
                  <c:v>8.7009999999999863</c:v>
                </c:pt>
                <c:pt idx="89">
                  <c:v>8.8009999999999859</c:v>
                </c:pt>
                <c:pt idx="90">
                  <c:v>8.9009999999999856</c:v>
                </c:pt>
                <c:pt idx="91">
                  <c:v>9.0009999999999852</c:v>
                </c:pt>
                <c:pt idx="92">
                  <c:v>9.1009999999999849</c:v>
                </c:pt>
                <c:pt idx="93">
                  <c:v>9.2009999999999845</c:v>
                </c:pt>
                <c:pt idx="94">
                  <c:v>9.3009999999999842</c:v>
                </c:pt>
                <c:pt idx="95">
                  <c:v>9.4009999999999838</c:v>
                </c:pt>
                <c:pt idx="96">
                  <c:v>9.5009999999999835</c:v>
                </c:pt>
                <c:pt idx="97">
                  <c:v>9.6009999999999831</c:v>
                </c:pt>
                <c:pt idx="98">
                  <c:v>9.7009999999999827</c:v>
                </c:pt>
                <c:pt idx="99">
                  <c:v>9.8009999999999824</c:v>
                </c:pt>
                <c:pt idx="100">
                  <c:v>9.900999999999982</c:v>
                </c:pt>
                <c:pt idx="101">
                  <c:v>10.000999999999982</c:v>
                </c:pt>
                <c:pt idx="102">
                  <c:v>10.100999999999981</c:v>
                </c:pt>
                <c:pt idx="103">
                  <c:v>10.200999999999981</c:v>
                </c:pt>
                <c:pt idx="104">
                  <c:v>10.300999999999981</c:v>
                </c:pt>
                <c:pt idx="105">
                  <c:v>10.40099999999998</c:v>
                </c:pt>
                <c:pt idx="106">
                  <c:v>10.50099999999998</c:v>
                </c:pt>
                <c:pt idx="107">
                  <c:v>10.60099999999998</c:v>
                </c:pt>
                <c:pt idx="108">
                  <c:v>10.700999999999979</c:v>
                </c:pt>
                <c:pt idx="109">
                  <c:v>10.800999999999979</c:v>
                </c:pt>
                <c:pt idx="110">
                  <c:v>10.900999999999978</c:v>
                </c:pt>
                <c:pt idx="111">
                  <c:v>11.000999999999978</c:v>
                </c:pt>
                <c:pt idx="112">
                  <c:v>11.100999999999978</c:v>
                </c:pt>
                <c:pt idx="113">
                  <c:v>11.200999999999977</c:v>
                </c:pt>
                <c:pt idx="114">
                  <c:v>11.300999999999977</c:v>
                </c:pt>
                <c:pt idx="115">
                  <c:v>11.400999999999977</c:v>
                </c:pt>
                <c:pt idx="116">
                  <c:v>11.500999999999976</c:v>
                </c:pt>
                <c:pt idx="117">
                  <c:v>11.600999999999976</c:v>
                </c:pt>
                <c:pt idx="118">
                  <c:v>11.700999999999976</c:v>
                </c:pt>
                <c:pt idx="119">
                  <c:v>11.800999999999975</c:v>
                </c:pt>
                <c:pt idx="120">
                  <c:v>11.900999999999975</c:v>
                </c:pt>
                <c:pt idx="121">
                  <c:v>12.000999999999975</c:v>
                </c:pt>
                <c:pt idx="122">
                  <c:v>12.100999999999974</c:v>
                </c:pt>
                <c:pt idx="123">
                  <c:v>12.200999999999974</c:v>
                </c:pt>
                <c:pt idx="124">
                  <c:v>12.300999999999974</c:v>
                </c:pt>
                <c:pt idx="125">
                  <c:v>12.400999999999973</c:v>
                </c:pt>
                <c:pt idx="126">
                  <c:v>12.500999999999973</c:v>
                </c:pt>
                <c:pt idx="127">
                  <c:v>12.600999999999972</c:v>
                </c:pt>
                <c:pt idx="128">
                  <c:v>12.700999999999972</c:v>
                </c:pt>
                <c:pt idx="129">
                  <c:v>12.800999999999972</c:v>
                </c:pt>
                <c:pt idx="130">
                  <c:v>12.900999999999971</c:v>
                </c:pt>
                <c:pt idx="131">
                  <c:v>13.000999999999971</c:v>
                </c:pt>
                <c:pt idx="132">
                  <c:v>13.100999999999971</c:v>
                </c:pt>
                <c:pt idx="133">
                  <c:v>13.20099999999997</c:v>
                </c:pt>
                <c:pt idx="134">
                  <c:v>13.30099999999997</c:v>
                </c:pt>
                <c:pt idx="135">
                  <c:v>13.40099999999997</c:v>
                </c:pt>
                <c:pt idx="136">
                  <c:v>13.500999999999969</c:v>
                </c:pt>
                <c:pt idx="137">
                  <c:v>13.600999999999969</c:v>
                </c:pt>
                <c:pt idx="138">
                  <c:v>13.700999999999969</c:v>
                </c:pt>
                <c:pt idx="139">
                  <c:v>13.800999999999968</c:v>
                </c:pt>
                <c:pt idx="140">
                  <c:v>13.900999999999968</c:v>
                </c:pt>
                <c:pt idx="141">
                  <c:v>14.000999999999967</c:v>
                </c:pt>
                <c:pt idx="142">
                  <c:v>14.100999999999967</c:v>
                </c:pt>
                <c:pt idx="143">
                  <c:v>14.200999999999967</c:v>
                </c:pt>
                <c:pt idx="144">
                  <c:v>14.300999999999966</c:v>
                </c:pt>
                <c:pt idx="145">
                  <c:v>14.400999999999966</c:v>
                </c:pt>
                <c:pt idx="146">
                  <c:v>14.500999999999966</c:v>
                </c:pt>
                <c:pt idx="147">
                  <c:v>14.600999999999965</c:v>
                </c:pt>
                <c:pt idx="148">
                  <c:v>14.700999999999965</c:v>
                </c:pt>
                <c:pt idx="149">
                  <c:v>14.800999999999965</c:v>
                </c:pt>
                <c:pt idx="150">
                  <c:v>14.900999999999964</c:v>
                </c:pt>
                <c:pt idx="151">
                  <c:v>15.000999999999964</c:v>
                </c:pt>
                <c:pt idx="152">
                  <c:v>15.100999999999964</c:v>
                </c:pt>
                <c:pt idx="153">
                  <c:v>15.200999999999963</c:v>
                </c:pt>
                <c:pt idx="154">
                  <c:v>15.300999999999963</c:v>
                </c:pt>
                <c:pt idx="155">
                  <c:v>15.400999999999962</c:v>
                </c:pt>
                <c:pt idx="156">
                  <c:v>15.500999999999962</c:v>
                </c:pt>
                <c:pt idx="157">
                  <c:v>15.600999999999962</c:v>
                </c:pt>
                <c:pt idx="158">
                  <c:v>15.700999999999961</c:v>
                </c:pt>
                <c:pt idx="159">
                  <c:v>15.800999999999961</c:v>
                </c:pt>
                <c:pt idx="160">
                  <c:v>15.900999999999961</c:v>
                </c:pt>
                <c:pt idx="161">
                  <c:v>16.000999999999962</c:v>
                </c:pt>
                <c:pt idx="162">
                  <c:v>16.100999999999964</c:v>
                </c:pt>
                <c:pt idx="163">
                  <c:v>16.200999999999965</c:v>
                </c:pt>
                <c:pt idx="164">
                  <c:v>16.300999999999966</c:v>
                </c:pt>
                <c:pt idx="165">
                  <c:v>16.400999999999968</c:v>
                </c:pt>
                <c:pt idx="166">
                  <c:v>16.500999999999969</c:v>
                </c:pt>
                <c:pt idx="167">
                  <c:v>16.600999999999971</c:v>
                </c:pt>
                <c:pt idx="168">
                  <c:v>16.700999999999972</c:v>
                </c:pt>
                <c:pt idx="169">
                  <c:v>16.800999999999974</c:v>
                </c:pt>
                <c:pt idx="170">
                  <c:v>16.900999999999975</c:v>
                </c:pt>
                <c:pt idx="171">
                  <c:v>17.000999999999976</c:v>
                </c:pt>
                <c:pt idx="172">
                  <c:v>17.100999999999978</c:v>
                </c:pt>
                <c:pt idx="173">
                  <c:v>17.200999999999979</c:v>
                </c:pt>
                <c:pt idx="174">
                  <c:v>17.300999999999981</c:v>
                </c:pt>
                <c:pt idx="175">
                  <c:v>17.400999999999982</c:v>
                </c:pt>
                <c:pt idx="176">
                  <c:v>17.500999999999983</c:v>
                </c:pt>
                <c:pt idx="177">
                  <c:v>17.600999999999985</c:v>
                </c:pt>
                <c:pt idx="178">
                  <c:v>17.700999999999986</c:v>
                </c:pt>
                <c:pt idx="179">
                  <c:v>17.800999999999988</c:v>
                </c:pt>
                <c:pt idx="180">
                  <c:v>17.900999999999989</c:v>
                </c:pt>
                <c:pt idx="181">
                  <c:v>18.000999999999991</c:v>
                </c:pt>
                <c:pt idx="182">
                  <c:v>18.100999999999992</c:v>
                </c:pt>
                <c:pt idx="183">
                  <c:v>18.200999999999993</c:v>
                </c:pt>
                <c:pt idx="184">
                  <c:v>18.300999999999995</c:v>
                </c:pt>
                <c:pt idx="185">
                  <c:v>18.400999999999996</c:v>
                </c:pt>
                <c:pt idx="186">
                  <c:v>18.500999999999998</c:v>
                </c:pt>
                <c:pt idx="187">
                  <c:v>18.600999999999999</c:v>
                </c:pt>
                <c:pt idx="188">
                  <c:v>18.701000000000001</c:v>
                </c:pt>
                <c:pt idx="189">
                  <c:v>18.801000000000002</c:v>
                </c:pt>
                <c:pt idx="190">
                  <c:v>18.901000000000003</c:v>
                </c:pt>
                <c:pt idx="191">
                  <c:v>19.001000000000005</c:v>
                </c:pt>
                <c:pt idx="192">
                  <c:v>19.101000000000006</c:v>
                </c:pt>
                <c:pt idx="193">
                  <c:v>19.201000000000008</c:v>
                </c:pt>
                <c:pt idx="194">
                  <c:v>19.301000000000009</c:v>
                </c:pt>
                <c:pt idx="195">
                  <c:v>19.40100000000001</c:v>
                </c:pt>
                <c:pt idx="196">
                  <c:v>19.501000000000012</c:v>
                </c:pt>
                <c:pt idx="197">
                  <c:v>19.601000000000013</c:v>
                </c:pt>
                <c:pt idx="198">
                  <c:v>19.701000000000015</c:v>
                </c:pt>
                <c:pt idx="199">
                  <c:v>19.801000000000016</c:v>
                </c:pt>
                <c:pt idx="200">
                  <c:v>19.901000000000018</c:v>
                </c:pt>
                <c:pt idx="201">
                  <c:v>20.001000000000019</c:v>
                </c:pt>
                <c:pt idx="202">
                  <c:v>20.10100000000002</c:v>
                </c:pt>
                <c:pt idx="203">
                  <c:v>20.201000000000022</c:v>
                </c:pt>
                <c:pt idx="204">
                  <c:v>20.301000000000023</c:v>
                </c:pt>
                <c:pt idx="205">
                  <c:v>20.401000000000025</c:v>
                </c:pt>
                <c:pt idx="206">
                  <c:v>20.501000000000026</c:v>
                </c:pt>
                <c:pt idx="207">
                  <c:v>20.601000000000028</c:v>
                </c:pt>
                <c:pt idx="208">
                  <c:v>20.701000000000029</c:v>
                </c:pt>
                <c:pt idx="209">
                  <c:v>20.80100000000003</c:v>
                </c:pt>
                <c:pt idx="210">
                  <c:v>20.901000000000032</c:v>
                </c:pt>
                <c:pt idx="211">
                  <c:v>21.001000000000033</c:v>
                </c:pt>
                <c:pt idx="212">
                  <c:v>21.101000000000035</c:v>
                </c:pt>
                <c:pt idx="213">
                  <c:v>21.201000000000036</c:v>
                </c:pt>
                <c:pt idx="214">
                  <c:v>21.301000000000037</c:v>
                </c:pt>
                <c:pt idx="215">
                  <c:v>21.401000000000039</c:v>
                </c:pt>
                <c:pt idx="216">
                  <c:v>21.50100000000004</c:v>
                </c:pt>
                <c:pt idx="217">
                  <c:v>21.601000000000042</c:v>
                </c:pt>
                <c:pt idx="218">
                  <c:v>21.701000000000043</c:v>
                </c:pt>
                <c:pt idx="219">
                  <c:v>21.801000000000045</c:v>
                </c:pt>
                <c:pt idx="220">
                  <c:v>21.901000000000046</c:v>
                </c:pt>
                <c:pt idx="221">
                  <c:v>22.001000000000047</c:v>
                </c:pt>
                <c:pt idx="222">
                  <c:v>22.101000000000049</c:v>
                </c:pt>
                <c:pt idx="223">
                  <c:v>22.20100000000005</c:v>
                </c:pt>
                <c:pt idx="224">
                  <c:v>22.301000000000052</c:v>
                </c:pt>
                <c:pt idx="225">
                  <c:v>22.401000000000053</c:v>
                </c:pt>
                <c:pt idx="226">
                  <c:v>22.501000000000055</c:v>
                </c:pt>
                <c:pt idx="227">
                  <c:v>22.601000000000056</c:v>
                </c:pt>
                <c:pt idx="228">
                  <c:v>22.701000000000057</c:v>
                </c:pt>
                <c:pt idx="229">
                  <c:v>22.801000000000059</c:v>
                </c:pt>
                <c:pt idx="230">
                  <c:v>22.90100000000006</c:v>
                </c:pt>
                <c:pt idx="231">
                  <c:v>23.001000000000062</c:v>
                </c:pt>
                <c:pt idx="232">
                  <c:v>23.101000000000063</c:v>
                </c:pt>
                <c:pt idx="233">
                  <c:v>23.201000000000064</c:v>
                </c:pt>
                <c:pt idx="234">
                  <c:v>23.301000000000066</c:v>
                </c:pt>
                <c:pt idx="235">
                  <c:v>23.401000000000067</c:v>
                </c:pt>
                <c:pt idx="236">
                  <c:v>23.501000000000069</c:v>
                </c:pt>
                <c:pt idx="237">
                  <c:v>23.60100000000007</c:v>
                </c:pt>
                <c:pt idx="238">
                  <c:v>23.701000000000072</c:v>
                </c:pt>
                <c:pt idx="239">
                  <c:v>23.801000000000073</c:v>
                </c:pt>
                <c:pt idx="240">
                  <c:v>23.901000000000074</c:v>
                </c:pt>
                <c:pt idx="241">
                  <c:v>24.001000000000076</c:v>
                </c:pt>
                <c:pt idx="242">
                  <c:v>24.101000000000077</c:v>
                </c:pt>
                <c:pt idx="243">
                  <c:v>24.201000000000079</c:v>
                </c:pt>
                <c:pt idx="244">
                  <c:v>24.30100000000008</c:v>
                </c:pt>
                <c:pt idx="245">
                  <c:v>24.401000000000082</c:v>
                </c:pt>
                <c:pt idx="246">
                  <c:v>24.501000000000083</c:v>
                </c:pt>
                <c:pt idx="247">
                  <c:v>24.601000000000084</c:v>
                </c:pt>
                <c:pt idx="248">
                  <c:v>24.701000000000086</c:v>
                </c:pt>
                <c:pt idx="249">
                  <c:v>24.801000000000087</c:v>
                </c:pt>
                <c:pt idx="250">
                  <c:v>24.901000000000089</c:v>
                </c:pt>
                <c:pt idx="251">
                  <c:v>25.00100000000009</c:v>
                </c:pt>
                <c:pt idx="252">
                  <c:v>25.101000000000091</c:v>
                </c:pt>
                <c:pt idx="253">
                  <c:v>25.201000000000093</c:v>
                </c:pt>
                <c:pt idx="254">
                  <c:v>25.301000000000094</c:v>
                </c:pt>
                <c:pt idx="255">
                  <c:v>25.401000000000096</c:v>
                </c:pt>
                <c:pt idx="256">
                  <c:v>25.501000000000097</c:v>
                </c:pt>
                <c:pt idx="257">
                  <c:v>25.601000000000099</c:v>
                </c:pt>
                <c:pt idx="258">
                  <c:v>25.7010000000001</c:v>
                </c:pt>
                <c:pt idx="259">
                  <c:v>25.801000000000101</c:v>
                </c:pt>
                <c:pt idx="260">
                  <c:v>25.901000000000103</c:v>
                </c:pt>
                <c:pt idx="261">
                  <c:v>26.001000000000104</c:v>
                </c:pt>
                <c:pt idx="262">
                  <c:v>26.101000000000106</c:v>
                </c:pt>
                <c:pt idx="263">
                  <c:v>26.201000000000107</c:v>
                </c:pt>
                <c:pt idx="264">
                  <c:v>26.301000000000109</c:v>
                </c:pt>
                <c:pt idx="265">
                  <c:v>26.40100000000011</c:v>
                </c:pt>
                <c:pt idx="266">
                  <c:v>26.501000000000111</c:v>
                </c:pt>
                <c:pt idx="267">
                  <c:v>26.601000000000113</c:v>
                </c:pt>
                <c:pt idx="268">
                  <c:v>26.701000000000114</c:v>
                </c:pt>
                <c:pt idx="269">
                  <c:v>26.801000000000116</c:v>
                </c:pt>
                <c:pt idx="270">
                  <c:v>26.901000000000117</c:v>
                </c:pt>
                <c:pt idx="271">
                  <c:v>27.001000000000118</c:v>
                </c:pt>
                <c:pt idx="272">
                  <c:v>27.10100000000012</c:v>
                </c:pt>
                <c:pt idx="273">
                  <c:v>27.201000000000121</c:v>
                </c:pt>
                <c:pt idx="274">
                  <c:v>27.301000000000123</c:v>
                </c:pt>
                <c:pt idx="275">
                  <c:v>27.401000000000124</c:v>
                </c:pt>
                <c:pt idx="276">
                  <c:v>27.501000000000126</c:v>
                </c:pt>
                <c:pt idx="277">
                  <c:v>27.601000000000127</c:v>
                </c:pt>
                <c:pt idx="278">
                  <c:v>27.701000000000128</c:v>
                </c:pt>
                <c:pt idx="279">
                  <c:v>27.80100000000013</c:v>
                </c:pt>
                <c:pt idx="280">
                  <c:v>27.901000000000131</c:v>
                </c:pt>
                <c:pt idx="281">
                  <c:v>28.001000000000133</c:v>
                </c:pt>
                <c:pt idx="282">
                  <c:v>28.101000000000134</c:v>
                </c:pt>
                <c:pt idx="283">
                  <c:v>28.201000000000136</c:v>
                </c:pt>
                <c:pt idx="284">
                  <c:v>28.301000000000137</c:v>
                </c:pt>
                <c:pt idx="285">
                  <c:v>28.401000000000138</c:v>
                </c:pt>
                <c:pt idx="286">
                  <c:v>28.50100000000014</c:v>
                </c:pt>
                <c:pt idx="287">
                  <c:v>28.601000000000141</c:v>
                </c:pt>
                <c:pt idx="288">
                  <c:v>28.701000000000143</c:v>
                </c:pt>
                <c:pt idx="289">
                  <c:v>28.801000000000144</c:v>
                </c:pt>
                <c:pt idx="290">
                  <c:v>28.901000000000145</c:v>
                </c:pt>
                <c:pt idx="291">
                  <c:v>29.001000000000147</c:v>
                </c:pt>
                <c:pt idx="292">
                  <c:v>29.101000000000148</c:v>
                </c:pt>
                <c:pt idx="293">
                  <c:v>29.20100000000015</c:v>
                </c:pt>
                <c:pt idx="294">
                  <c:v>29.301000000000151</c:v>
                </c:pt>
                <c:pt idx="295">
                  <c:v>29.401000000000153</c:v>
                </c:pt>
                <c:pt idx="296">
                  <c:v>29.501000000000154</c:v>
                </c:pt>
                <c:pt idx="297">
                  <c:v>29.601000000000155</c:v>
                </c:pt>
                <c:pt idx="298">
                  <c:v>29.701000000000157</c:v>
                </c:pt>
                <c:pt idx="299">
                  <c:v>29.801000000000158</c:v>
                </c:pt>
                <c:pt idx="300">
                  <c:v>29.90100000000016</c:v>
                </c:pt>
                <c:pt idx="301">
                  <c:v>30.001000000000161</c:v>
                </c:pt>
                <c:pt idx="302">
                  <c:v>30.101000000000163</c:v>
                </c:pt>
                <c:pt idx="303">
                  <c:v>30.201000000000164</c:v>
                </c:pt>
                <c:pt idx="304">
                  <c:v>30.301000000000165</c:v>
                </c:pt>
                <c:pt idx="305">
                  <c:v>30.401000000000167</c:v>
                </c:pt>
                <c:pt idx="306">
                  <c:v>30.501000000000168</c:v>
                </c:pt>
                <c:pt idx="307">
                  <c:v>30.60100000000017</c:v>
                </c:pt>
                <c:pt idx="308">
                  <c:v>30.701000000000171</c:v>
                </c:pt>
                <c:pt idx="309">
                  <c:v>30.801000000000172</c:v>
                </c:pt>
                <c:pt idx="310">
                  <c:v>30.901000000000174</c:v>
                </c:pt>
                <c:pt idx="311">
                  <c:v>31.001000000000175</c:v>
                </c:pt>
                <c:pt idx="312">
                  <c:v>31.101000000000177</c:v>
                </c:pt>
                <c:pt idx="313">
                  <c:v>31.201000000000178</c:v>
                </c:pt>
                <c:pt idx="314">
                  <c:v>31.30100000000018</c:v>
                </c:pt>
                <c:pt idx="315">
                  <c:v>31.401000000000181</c:v>
                </c:pt>
                <c:pt idx="316">
                  <c:v>31.501000000000182</c:v>
                </c:pt>
                <c:pt idx="317">
                  <c:v>31.601000000000184</c:v>
                </c:pt>
                <c:pt idx="318">
                  <c:v>31.701000000000185</c:v>
                </c:pt>
                <c:pt idx="319">
                  <c:v>31.801000000000187</c:v>
                </c:pt>
                <c:pt idx="320">
                  <c:v>31.901000000000188</c:v>
                </c:pt>
                <c:pt idx="321">
                  <c:v>32.00100000000019</c:v>
                </c:pt>
                <c:pt idx="322">
                  <c:v>32.101000000000191</c:v>
                </c:pt>
                <c:pt idx="323">
                  <c:v>32.201000000000192</c:v>
                </c:pt>
                <c:pt idx="324">
                  <c:v>32.301000000000194</c:v>
                </c:pt>
                <c:pt idx="325">
                  <c:v>32.401000000000195</c:v>
                </c:pt>
                <c:pt idx="326">
                  <c:v>32.501000000000197</c:v>
                </c:pt>
                <c:pt idx="327">
                  <c:v>32.601000000000198</c:v>
                </c:pt>
                <c:pt idx="328">
                  <c:v>32.701000000000199</c:v>
                </c:pt>
                <c:pt idx="329">
                  <c:v>32.801000000000201</c:v>
                </c:pt>
                <c:pt idx="330">
                  <c:v>32.901000000000202</c:v>
                </c:pt>
                <c:pt idx="331">
                  <c:v>33.001000000000204</c:v>
                </c:pt>
                <c:pt idx="332">
                  <c:v>33.101000000000205</c:v>
                </c:pt>
                <c:pt idx="333">
                  <c:v>33.201000000000207</c:v>
                </c:pt>
                <c:pt idx="334">
                  <c:v>33.301000000000208</c:v>
                </c:pt>
                <c:pt idx="335">
                  <c:v>33.401000000000209</c:v>
                </c:pt>
                <c:pt idx="336">
                  <c:v>33.501000000000211</c:v>
                </c:pt>
                <c:pt idx="337">
                  <c:v>33.601000000000212</c:v>
                </c:pt>
                <c:pt idx="338">
                  <c:v>33.701000000000214</c:v>
                </c:pt>
                <c:pt idx="339">
                  <c:v>33.801000000000215</c:v>
                </c:pt>
                <c:pt idx="340">
                  <c:v>33.901000000000217</c:v>
                </c:pt>
                <c:pt idx="341">
                  <c:v>34.001000000000218</c:v>
                </c:pt>
                <c:pt idx="342">
                  <c:v>34.101000000000219</c:v>
                </c:pt>
                <c:pt idx="343">
                  <c:v>34.201000000000221</c:v>
                </c:pt>
                <c:pt idx="344">
                  <c:v>34.301000000000222</c:v>
                </c:pt>
                <c:pt idx="345">
                  <c:v>34.401000000000224</c:v>
                </c:pt>
                <c:pt idx="346">
                  <c:v>34.501000000000225</c:v>
                </c:pt>
                <c:pt idx="347">
                  <c:v>34.601000000000226</c:v>
                </c:pt>
                <c:pt idx="348">
                  <c:v>34.701000000000228</c:v>
                </c:pt>
                <c:pt idx="349">
                  <c:v>34.801000000000229</c:v>
                </c:pt>
                <c:pt idx="350">
                  <c:v>34.901000000000231</c:v>
                </c:pt>
                <c:pt idx="351">
                  <c:v>35.001000000000232</c:v>
                </c:pt>
                <c:pt idx="352">
                  <c:v>35.101000000000234</c:v>
                </c:pt>
                <c:pt idx="353">
                  <c:v>35.201000000000235</c:v>
                </c:pt>
                <c:pt idx="354">
                  <c:v>35.301000000000236</c:v>
                </c:pt>
                <c:pt idx="355">
                  <c:v>35.401000000000238</c:v>
                </c:pt>
                <c:pt idx="356">
                  <c:v>35.501000000000239</c:v>
                </c:pt>
                <c:pt idx="357">
                  <c:v>35.601000000000241</c:v>
                </c:pt>
                <c:pt idx="358">
                  <c:v>35.701000000000242</c:v>
                </c:pt>
                <c:pt idx="359">
                  <c:v>35.801000000000244</c:v>
                </c:pt>
                <c:pt idx="360">
                  <c:v>35.901000000000245</c:v>
                </c:pt>
                <c:pt idx="361">
                  <c:v>36.001000000000246</c:v>
                </c:pt>
                <c:pt idx="362">
                  <c:v>36.101000000000248</c:v>
                </c:pt>
                <c:pt idx="363">
                  <c:v>36.201000000000249</c:v>
                </c:pt>
                <c:pt idx="364">
                  <c:v>36.301000000000251</c:v>
                </c:pt>
                <c:pt idx="365">
                  <c:v>36.401000000000252</c:v>
                </c:pt>
                <c:pt idx="366">
                  <c:v>36.501000000000253</c:v>
                </c:pt>
                <c:pt idx="367">
                  <c:v>36.601000000000255</c:v>
                </c:pt>
                <c:pt idx="368">
                  <c:v>36.701000000000256</c:v>
                </c:pt>
                <c:pt idx="369">
                  <c:v>36.801000000000258</c:v>
                </c:pt>
                <c:pt idx="370">
                  <c:v>36.901000000000259</c:v>
                </c:pt>
                <c:pt idx="371">
                  <c:v>37.001000000000261</c:v>
                </c:pt>
                <c:pt idx="372">
                  <c:v>37.101000000000262</c:v>
                </c:pt>
                <c:pt idx="373">
                  <c:v>37.201000000000263</c:v>
                </c:pt>
                <c:pt idx="374">
                  <c:v>37.301000000000265</c:v>
                </c:pt>
                <c:pt idx="375">
                  <c:v>37.401000000000266</c:v>
                </c:pt>
                <c:pt idx="376">
                  <c:v>37.501000000000268</c:v>
                </c:pt>
                <c:pt idx="377">
                  <c:v>37.601000000000269</c:v>
                </c:pt>
                <c:pt idx="378">
                  <c:v>37.701000000000271</c:v>
                </c:pt>
                <c:pt idx="379">
                  <c:v>37.801000000000272</c:v>
                </c:pt>
                <c:pt idx="380">
                  <c:v>37.901000000000273</c:v>
                </c:pt>
                <c:pt idx="381">
                  <c:v>38.001000000000275</c:v>
                </c:pt>
                <c:pt idx="382">
                  <c:v>38.101000000000276</c:v>
                </c:pt>
                <c:pt idx="383">
                  <c:v>38.201000000000278</c:v>
                </c:pt>
                <c:pt idx="384">
                  <c:v>38.301000000000279</c:v>
                </c:pt>
                <c:pt idx="385">
                  <c:v>38.40100000000028</c:v>
                </c:pt>
                <c:pt idx="386">
                  <c:v>38.501000000000282</c:v>
                </c:pt>
                <c:pt idx="387">
                  <c:v>38.601000000000283</c:v>
                </c:pt>
                <c:pt idx="388">
                  <c:v>38.701000000000285</c:v>
                </c:pt>
                <c:pt idx="389">
                  <c:v>38.801000000000286</c:v>
                </c:pt>
                <c:pt idx="390">
                  <c:v>38.901000000000288</c:v>
                </c:pt>
                <c:pt idx="391">
                  <c:v>39.001000000000289</c:v>
                </c:pt>
                <c:pt idx="392">
                  <c:v>39.10100000000029</c:v>
                </c:pt>
                <c:pt idx="393">
                  <c:v>39.201000000000292</c:v>
                </c:pt>
                <c:pt idx="394">
                  <c:v>39.301000000000293</c:v>
                </c:pt>
                <c:pt idx="395">
                  <c:v>39.401000000000295</c:v>
                </c:pt>
                <c:pt idx="396">
                  <c:v>39.501000000000296</c:v>
                </c:pt>
                <c:pt idx="397">
                  <c:v>39.601000000000298</c:v>
                </c:pt>
                <c:pt idx="398">
                  <c:v>39.701000000000299</c:v>
                </c:pt>
                <c:pt idx="399">
                  <c:v>39.8010000000003</c:v>
                </c:pt>
                <c:pt idx="400">
                  <c:v>39.901000000000302</c:v>
                </c:pt>
                <c:pt idx="401">
                  <c:v>40.001000000000303</c:v>
                </c:pt>
                <c:pt idx="402">
                  <c:v>40.101000000000305</c:v>
                </c:pt>
                <c:pt idx="403">
                  <c:v>40.201000000000306</c:v>
                </c:pt>
                <c:pt idx="404">
                  <c:v>40.301000000000307</c:v>
                </c:pt>
                <c:pt idx="405">
                  <c:v>40.401000000000309</c:v>
                </c:pt>
                <c:pt idx="406">
                  <c:v>40.50100000000031</c:v>
                </c:pt>
                <c:pt idx="407">
                  <c:v>40.601000000000312</c:v>
                </c:pt>
                <c:pt idx="408">
                  <c:v>40.701000000000313</c:v>
                </c:pt>
                <c:pt idx="409">
                  <c:v>40.801000000000315</c:v>
                </c:pt>
                <c:pt idx="410">
                  <c:v>40.901000000000316</c:v>
                </c:pt>
                <c:pt idx="411">
                  <c:v>41.001000000000317</c:v>
                </c:pt>
                <c:pt idx="412">
                  <c:v>41.101000000000319</c:v>
                </c:pt>
                <c:pt idx="413">
                  <c:v>41.20100000000032</c:v>
                </c:pt>
                <c:pt idx="414">
                  <c:v>41.301000000000322</c:v>
                </c:pt>
                <c:pt idx="415">
                  <c:v>41.401000000000323</c:v>
                </c:pt>
                <c:pt idx="416">
                  <c:v>41.501000000000325</c:v>
                </c:pt>
                <c:pt idx="417">
                  <c:v>41.601000000000326</c:v>
                </c:pt>
                <c:pt idx="418">
                  <c:v>41.701000000000327</c:v>
                </c:pt>
                <c:pt idx="419">
                  <c:v>41.801000000000329</c:v>
                </c:pt>
                <c:pt idx="420">
                  <c:v>41.90100000000033</c:v>
                </c:pt>
                <c:pt idx="421">
                  <c:v>42.001000000000332</c:v>
                </c:pt>
                <c:pt idx="422">
                  <c:v>42.101000000000333</c:v>
                </c:pt>
                <c:pt idx="423">
                  <c:v>42.201000000000334</c:v>
                </c:pt>
                <c:pt idx="424">
                  <c:v>42.301000000000336</c:v>
                </c:pt>
                <c:pt idx="425">
                  <c:v>42.401000000000337</c:v>
                </c:pt>
                <c:pt idx="426">
                  <c:v>42.501000000000339</c:v>
                </c:pt>
                <c:pt idx="427">
                  <c:v>42.60100000000034</c:v>
                </c:pt>
                <c:pt idx="428">
                  <c:v>42.701000000000342</c:v>
                </c:pt>
                <c:pt idx="429">
                  <c:v>42.801000000000343</c:v>
                </c:pt>
                <c:pt idx="430">
                  <c:v>42.901000000000344</c:v>
                </c:pt>
                <c:pt idx="431">
                  <c:v>43.001000000000346</c:v>
                </c:pt>
                <c:pt idx="432">
                  <c:v>43.101000000000347</c:v>
                </c:pt>
                <c:pt idx="433">
                  <c:v>43.201000000000349</c:v>
                </c:pt>
                <c:pt idx="434">
                  <c:v>43.30100000000035</c:v>
                </c:pt>
                <c:pt idx="435">
                  <c:v>43.401000000000352</c:v>
                </c:pt>
                <c:pt idx="436">
                  <c:v>43.501000000000353</c:v>
                </c:pt>
                <c:pt idx="437">
                  <c:v>43.601000000000354</c:v>
                </c:pt>
                <c:pt idx="438">
                  <c:v>43.701000000000356</c:v>
                </c:pt>
                <c:pt idx="439">
                  <c:v>43.801000000000357</c:v>
                </c:pt>
                <c:pt idx="440">
                  <c:v>43.901000000000359</c:v>
                </c:pt>
                <c:pt idx="441">
                  <c:v>44.00100000000036</c:v>
                </c:pt>
                <c:pt idx="442">
                  <c:v>44.101000000000361</c:v>
                </c:pt>
                <c:pt idx="443">
                  <c:v>44.201000000000363</c:v>
                </c:pt>
                <c:pt idx="444">
                  <c:v>44.301000000000364</c:v>
                </c:pt>
                <c:pt idx="445">
                  <c:v>44.401000000000366</c:v>
                </c:pt>
                <c:pt idx="446">
                  <c:v>44.501000000000367</c:v>
                </c:pt>
                <c:pt idx="447">
                  <c:v>44.601000000000369</c:v>
                </c:pt>
                <c:pt idx="448">
                  <c:v>44.70100000000037</c:v>
                </c:pt>
                <c:pt idx="449">
                  <c:v>44.801000000000371</c:v>
                </c:pt>
                <c:pt idx="450">
                  <c:v>44.901000000000373</c:v>
                </c:pt>
                <c:pt idx="451">
                  <c:v>45.001000000000374</c:v>
                </c:pt>
                <c:pt idx="452">
                  <c:v>45.101000000000376</c:v>
                </c:pt>
                <c:pt idx="453">
                  <c:v>45.201000000000377</c:v>
                </c:pt>
                <c:pt idx="454">
                  <c:v>45.301000000000379</c:v>
                </c:pt>
                <c:pt idx="455">
                  <c:v>45.40100000000038</c:v>
                </c:pt>
                <c:pt idx="456">
                  <c:v>45.501000000000381</c:v>
                </c:pt>
                <c:pt idx="457">
                  <c:v>45.601000000000383</c:v>
                </c:pt>
                <c:pt idx="458">
                  <c:v>45.701000000000384</c:v>
                </c:pt>
                <c:pt idx="459">
                  <c:v>45.801000000000386</c:v>
                </c:pt>
                <c:pt idx="460">
                  <c:v>45.901000000000387</c:v>
                </c:pt>
                <c:pt idx="461">
                  <c:v>46.001000000000388</c:v>
                </c:pt>
                <c:pt idx="462">
                  <c:v>46.10100000000039</c:v>
                </c:pt>
                <c:pt idx="463">
                  <c:v>46.201000000000391</c:v>
                </c:pt>
                <c:pt idx="464">
                  <c:v>46.301000000000393</c:v>
                </c:pt>
                <c:pt idx="465">
                  <c:v>46.401000000000394</c:v>
                </c:pt>
                <c:pt idx="466">
                  <c:v>46.501000000000396</c:v>
                </c:pt>
                <c:pt idx="467">
                  <c:v>46.601000000000397</c:v>
                </c:pt>
                <c:pt idx="468">
                  <c:v>46.701000000000398</c:v>
                </c:pt>
                <c:pt idx="469">
                  <c:v>46.8010000000004</c:v>
                </c:pt>
                <c:pt idx="470">
                  <c:v>46.901000000000401</c:v>
                </c:pt>
                <c:pt idx="471">
                  <c:v>47.001000000000403</c:v>
                </c:pt>
                <c:pt idx="472">
                  <c:v>47.101000000000404</c:v>
                </c:pt>
                <c:pt idx="473">
                  <c:v>47.201000000000406</c:v>
                </c:pt>
                <c:pt idx="474">
                  <c:v>47.301000000000407</c:v>
                </c:pt>
                <c:pt idx="475">
                  <c:v>47.401000000000408</c:v>
                </c:pt>
                <c:pt idx="476">
                  <c:v>47.50100000000041</c:v>
                </c:pt>
                <c:pt idx="477">
                  <c:v>47.601000000000411</c:v>
                </c:pt>
                <c:pt idx="478">
                  <c:v>47.701000000000413</c:v>
                </c:pt>
                <c:pt idx="479">
                  <c:v>47.801000000000414</c:v>
                </c:pt>
                <c:pt idx="480">
                  <c:v>47.901000000000415</c:v>
                </c:pt>
                <c:pt idx="481">
                  <c:v>48.001000000000417</c:v>
                </c:pt>
                <c:pt idx="482">
                  <c:v>48.101000000000418</c:v>
                </c:pt>
                <c:pt idx="483">
                  <c:v>48.20100000000042</c:v>
                </c:pt>
                <c:pt idx="484">
                  <c:v>48.301000000000421</c:v>
                </c:pt>
                <c:pt idx="485">
                  <c:v>48.401000000000423</c:v>
                </c:pt>
                <c:pt idx="486">
                  <c:v>48.501000000000424</c:v>
                </c:pt>
                <c:pt idx="487">
                  <c:v>48.601000000000425</c:v>
                </c:pt>
                <c:pt idx="488">
                  <c:v>48.701000000000427</c:v>
                </c:pt>
                <c:pt idx="489">
                  <c:v>48.801000000000428</c:v>
                </c:pt>
                <c:pt idx="490">
                  <c:v>48.90100000000043</c:v>
                </c:pt>
                <c:pt idx="491">
                  <c:v>49.001000000000431</c:v>
                </c:pt>
                <c:pt idx="492">
                  <c:v>49.101000000000433</c:v>
                </c:pt>
                <c:pt idx="493">
                  <c:v>49.201000000000434</c:v>
                </c:pt>
                <c:pt idx="494">
                  <c:v>49.301000000000435</c:v>
                </c:pt>
                <c:pt idx="495">
                  <c:v>49.401000000000437</c:v>
                </c:pt>
                <c:pt idx="496">
                  <c:v>49.501000000000438</c:v>
                </c:pt>
                <c:pt idx="497">
                  <c:v>49.60100000000044</c:v>
                </c:pt>
                <c:pt idx="498">
                  <c:v>49.701000000000441</c:v>
                </c:pt>
                <c:pt idx="499">
                  <c:v>49.801000000000442</c:v>
                </c:pt>
                <c:pt idx="500">
                  <c:v>49.901000000000444</c:v>
                </c:pt>
                <c:pt idx="501">
                  <c:v>50.001000000000445</c:v>
                </c:pt>
              </c:numCache>
            </c:numRef>
          </c:xVal>
          <c:yVal>
            <c:numRef>
              <c:f>'SUM for curves'!$BI$8:$BI$524</c:f>
              <c:numCache>
                <c:formatCode>General</c:formatCode>
                <c:ptCount val="517"/>
                <c:pt idx="0">
                  <c:v>100</c:v>
                </c:pt>
                <c:pt idx="1">
                  <c:v>99.999997292403023</c:v>
                </c:pt>
                <c:pt idx="2">
                  <c:v>99.989027266095135</c:v>
                </c:pt>
                <c:pt idx="3">
                  <c:v>99.96214070847148</c:v>
                </c:pt>
                <c:pt idx="4">
                  <c:v>99.921717693276918</c:v>
                </c:pt>
                <c:pt idx="5">
                  <c:v>99.868878449943793</c:v>
                </c:pt>
                <c:pt idx="6">
                  <c:v>99.804367284365497</c:v>
                </c:pt>
                <c:pt idx="7">
                  <c:v>99.728744574895117</c:v>
                </c:pt>
                <c:pt idx="8">
                  <c:v>99.642463060834871</c:v>
                </c:pt>
                <c:pt idx="9">
                  <c:v>99.545905791595317</c:v>
                </c:pt>
                <c:pt idx="10">
                  <c:v>99.439407628672029</c:v>
                </c:pt>
                <c:pt idx="11">
                  <c:v>99.323268529008445</c:v>
                </c:pt>
                <c:pt idx="12">
                  <c:v>99.197762274958592</c:v>
                </c:pt>
                <c:pt idx="13">
                  <c:v>99.063142484390937</c:v>
                </c:pt>
                <c:pt idx="14">
                  <c:v>98.919646899922128</c:v>
                </c:pt>
                <c:pt idx="15">
                  <c:v>98.767500538607209</c:v>
                </c:pt>
                <c:pt idx="16">
                  <c:v>98.606918058604535</c:v>
                </c:pt>
                <c:pt idx="17">
                  <c:v>98.438105571057619</c:v>
                </c:pt>
                <c:pt idx="18">
                  <c:v>98.261262048648646</c:v>
                </c:pt>
                <c:pt idx="19">
                  <c:v>98.076580434429104</c:v>
                </c:pt>
                <c:pt idx="20">
                  <c:v>97.884248523679744</c:v>
                </c:pt>
                <c:pt idx="21">
                  <c:v>97.684449671063533</c:v>
                </c:pt>
                <c:pt idx="22">
                  <c:v>97.477363361375353</c:v>
                </c:pt>
                <c:pt idx="23">
                  <c:v>97.263165672463813</c:v>
                </c:pt>
                <c:pt idx="24">
                  <c:v>97.042029651982489</c:v>
                </c:pt>
                <c:pt idx="25">
                  <c:v>96.814125624620686</c:v>
                </c:pt>
                <c:pt idx="26">
                  <c:v>96.579621442779555</c:v>
                </c:pt>
                <c:pt idx="27">
                  <c:v>96.338682690908811</c:v>
                </c:pt>
                <c:pt idx="28">
                  <c:v>96.091472851638869</c:v>
                </c:pt>
                <c:pt idx="29">
                  <c:v>95.838153440249329</c:v>
                </c:pt>
                <c:pt idx="30">
                  <c:v>95.578884112780258</c:v>
                </c:pt>
                <c:pt idx="31">
                  <c:v>95.313822752127365</c:v>
                </c:pt>
                <c:pt idx="32">
                  <c:v>95.043125535697868</c:v>
                </c:pt>
                <c:pt idx="33">
                  <c:v>94.766946987596228</c:v>
                </c:pt>
                <c:pt idx="34">
                  <c:v>94.485440017818647</c:v>
                </c:pt>
                <c:pt idx="35">
                  <c:v>94.198755950539208</c:v>
                </c:pt>
                <c:pt idx="36">
                  <c:v>93.907044543246059</c:v>
                </c:pt>
                <c:pt idx="37">
                  <c:v>93.610453998220336</c:v>
                </c:pt>
                <c:pt idx="38">
                  <c:v>93.309130967629272</c:v>
                </c:pt>
                <c:pt idx="39">
                  <c:v>93.003220553322009</c:v>
                </c:pt>
                <c:pt idx="40">
                  <c:v>92.692866302262161</c:v>
                </c:pt>
                <c:pt idx="41">
                  <c:v>92.378210198401632</c:v>
                </c:pt>
                <c:pt idx="42">
                  <c:v>92.059392651690189</c:v>
                </c:pt>
                <c:pt idx="43">
                  <c:v>91.736552484821701</c:v>
                </c:pt>
                <c:pt idx="44">
                  <c:v>91.40982691823757</c:v>
                </c:pt>
                <c:pt idx="45">
                  <c:v>91.079351553839246</c:v>
                </c:pt>
                <c:pt idx="46">
                  <c:v>90.74526035780174</c:v>
                </c:pt>
                <c:pt idx="47">
                  <c:v>90.407685642828824</c:v>
                </c:pt>
                <c:pt idx="48">
                  <c:v>90.066758050145339</c:v>
                </c:pt>
                <c:pt idx="49">
                  <c:v>89.722606531482668</c:v>
                </c:pt>
                <c:pt idx="50">
                  <c:v>89.375358331279301</c:v>
                </c:pt>
                <c:pt idx="51">
                  <c:v>89.025138969287795</c:v>
                </c:pt>
                <c:pt idx="52">
                  <c:v>88.672072223752664</c:v>
                </c:pt>
                <c:pt idx="53">
                  <c:v>88.316280115300316</c:v>
                </c:pt>
                <c:pt idx="54">
                  <c:v>87.957882891661143</c:v>
                </c:pt>
                <c:pt idx="55">
                  <c:v>87.59699901332479</c:v>
                </c:pt>
                <c:pt idx="56">
                  <c:v>87.233745140213898</c:v>
                </c:pt>
                <c:pt idx="57">
                  <c:v>86.868236119445967</c:v>
                </c:pt>
                <c:pt idx="58">
                  <c:v>86.50058497424034</c:v>
                </c:pt>
                <c:pt idx="59">
                  <c:v>86.130902894015492</c:v>
                </c:pt>
                <c:pt idx="60">
                  <c:v>85.759299225711089</c:v>
                </c:pt>
                <c:pt idx="61">
                  <c:v>85.38588146635982</c:v>
                </c:pt>
                <c:pt idx="62">
                  <c:v>85.010755256926259</c:v>
                </c:pt>
                <c:pt idx="63">
                  <c:v>84.634024377421369</c:v>
                </c:pt>
                <c:pt idx="64">
                  <c:v>84.255790743295847</c:v>
                </c:pt>
                <c:pt idx="65">
                  <c:v>83.876154403108387</c:v>
                </c:pt>
                <c:pt idx="66">
                  <c:v>83.495213537460572</c:v>
                </c:pt>
                <c:pt idx="67">
                  <c:v>83.113064459184642</c:v>
                </c:pt>
                <c:pt idx="68">
                  <c:v>82.729801614766714</c:v>
                </c:pt>
                <c:pt idx="69">
                  <c:v>82.345517586984229</c:v>
                </c:pt>
                <c:pt idx="70">
                  <c:v>81.960303098732851</c:v>
                </c:pt>
                <c:pt idx="71">
                  <c:v>81.574247018015853</c:v>
                </c:pt>
                <c:pt idx="72">
                  <c:v>81.187436364065832</c:v>
                </c:pt>
                <c:pt idx="73">
                  <c:v>80.799956314567112</c:v>
                </c:pt>
                <c:pt idx="74">
                  <c:v>80.411890213945128</c:v>
                </c:pt>
                <c:pt idx="75">
                  <c:v>80.023319582687293</c:v>
                </c:pt>
                <c:pt idx="76">
                  <c:v>79.634324127659397</c:v>
                </c:pt>
                <c:pt idx="77">
                  <c:v>79.244981753379406</c:v>
                </c:pt>
                <c:pt idx="78">
                  <c:v>78.855368574211028</c:v>
                </c:pt>
                <c:pt idx="79">
                  <c:v>78.465558927437698</c:v>
                </c:pt>
                <c:pt idx="80">
                  <c:v>78.07562538717788</c:v>
                </c:pt>
                <c:pt idx="81">
                  <c:v>77.685638779102121</c:v>
                </c:pt>
                <c:pt idx="82">
                  <c:v>77.295668195912128</c:v>
                </c:pt>
                <c:pt idx="83">
                  <c:v>76.905781013542338</c:v>
                </c:pt>
                <c:pt idx="84">
                  <c:v>76.516042908044454</c:v>
                </c:pt>
                <c:pt idx="85">
                  <c:v>76.126517873115716</c:v>
                </c:pt>
                <c:pt idx="86">
                  <c:v>75.737268238232147</c:v>
                </c:pt>
                <c:pt idx="87">
                  <c:v>75.34835468734849</c:v>
                </c:pt>
                <c:pt idx="88">
                  <c:v>74.959836278126687</c:v>
                </c:pt>
                <c:pt idx="89">
                  <c:v>74.5717704616562</c:v>
                </c:pt>
                <c:pt idx="90">
                  <c:v>74.184213102629116</c:v>
                </c:pt>
                <c:pt idx="91">
                  <c:v>73.797218499934729</c:v>
                </c:pt>
                <c:pt idx="92">
                  <c:v>73.410839407638178</c:v>
                </c:pt>
                <c:pt idx="93">
                  <c:v>73.025127056309401</c:v>
                </c:pt>
                <c:pt idx="94">
                  <c:v>72.640131174668738</c:v>
                </c:pt>
                <c:pt idx="95">
                  <c:v>72.255900011516943</c:v>
                </c:pt>
                <c:pt idx="96">
                  <c:v>71.872480357918235</c:v>
                </c:pt>
                <c:pt idx="97">
                  <c:v>71.489917569605751</c:v>
                </c:pt>
                <c:pt idx="98">
                  <c:v>71.108255589579713</c:v>
                </c:pt>
                <c:pt idx="99">
                  <c:v>70.727536970870133</c:v>
                </c:pt>
                <c:pt idx="100">
                  <c:v>70.347802899436019</c:v>
                </c:pt>
                <c:pt idx="101">
                  <c:v>69.969093217174745</c:v>
                </c:pt>
                <c:pt idx="102">
                  <c:v>69.591446445015976</c:v>
                </c:pt>
                <c:pt idx="103">
                  <c:v>69.214899806075422</c:v>
                </c:pt>
                <c:pt idx="104">
                  <c:v>68.839489248844885</c:v>
                </c:pt>
                <c:pt idx="105">
                  <c:v>68.465249470395904</c:v>
                </c:pt>
                <c:pt idx="106">
                  <c:v>68.092213939575529</c:v>
                </c:pt>
                <c:pt idx="107">
                  <c:v>67.720414920173141</c:v>
                </c:pt>
                <c:pt idx="108">
                  <c:v>67.349883494039091</c:v>
                </c:pt>
                <c:pt idx="109">
                  <c:v>66.980649584135861</c:v>
                </c:pt>
                <c:pt idx="110">
                  <c:v>66.612741977504228</c:v>
                </c:pt>
                <c:pt idx="111">
                  <c:v>66.246188348127362</c:v>
                </c:pt>
                <c:pt idx="112">
                  <c:v>65.881015279676632</c:v>
                </c:pt>
                <c:pt idx="113">
                  <c:v>65.517248288124136</c:v>
                </c:pt>
                <c:pt idx="114">
                  <c:v>65.154911844207575</c:v>
                </c:pt>
                <c:pt idx="115">
                  <c:v>64.794029395733645</c:v>
                </c:pt>
                <c:pt idx="116">
                  <c:v>64.434623389707724</c:v>
                </c:pt>
                <c:pt idx="117">
                  <c:v>64.076715294277591</c:v>
                </c:pt>
                <c:pt idx="118">
                  <c:v>63.720325620480033</c:v>
                </c:pt>
                <c:pt idx="119">
                  <c:v>63.365473943780124</c:v>
                </c:pt>
                <c:pt idx="120">
                  <c:v>63.0121789253933</c:v>
                </c:pt>
                <c:pt idx="121">
                  <c:v>62.660458333381342</c:v>
                </c:pt>
                <c:pt idx="122">
                  <c:v>62.310329063513905</c:v>
                </c:pt>
                <c:pt idx="123">
                  <c:v>61.961807159887961</c:v>
                </c:pt>
                <c:pt idx="124">
                  <c:v>61.614907835298084</c:v>
                </c:pt>
                <c:pt idx="125">
                  <c:v>61.269645491351291</c:v>
                </c:pt>
                <c:pt idx="126">
                  <c:v>60.926033738320307</c:v>
                </c:pt>
                <c:pt idx="127">
                  <c:v>60.584085414730403</c:v>
                </c:pt>
                <c:pt idx="128">
                  <c:v>60.243812606674737</c:v>
                </c:pt>
                <c:pt idx="129">
                  <c:v>59.905226666854055</c:v>
                </c:pt>
                <c:pt idx="130">
                  <c:v>59.568338233337172</c:v>
                </c:pt>
                <c:pt idx="131">
                  <c:v>59.233157248038857</c:v>
                </c:pt>
                <c:pt idx="132">
                  <c:v>58.899692974912512</c:v>
                </c:pt>
                <c:pt idx="133">
                  <c:v>58.567954017854952</c:v>
                </c:pt>
                <c:pt idx="134">
                  <c:v>58.23794833832185</c:v>
                </c:pt>
                <c:pt idx="135">
                  <c:v>57.909683272651847</c:v>
                </c:pt>
                <c:pt idx="136">
                  <c:v>57.583165549098567</c:v>
                </c:pt>
                <c:pt idx="137">
                  <c:v>57.258401304569361</c:v>
                </c:pt>
                <c:pt idx="138">
                  <c:v>56.935396101070708</c:v>
                </c:pt>
                <c:pt idx="139">
                  <c:v>56.614154941859809</c:v>
                </c:pt>
                <c:pt idx="140">
                  <c:v>56.294682287302777</c:v>
                </c:pt>
                <c:pt idx="141">
                  <c:v>55.976982070439753</c:v>
                </c:pt>
                <c:pt idx="142">
                  <c:v>55.661057712257794</c:v>
                </c:pt>
                <c:pt idx="143">
                  <c:v>55.34691213667238</c:v>
                </c:pt>
                <c:pt idx="144">
                  <c:v>55.034547785218983</c:v>
                </c:pt>
                <c:pt idx="145">
                  <c:v>54.723966631455852</c:v>
                </c:pt>
                <c:pt idx="146">
                  <c:v>54.415170195080172</c:v>
                </c:pt>
                <c:pt idx="147">
                  <c:v>54.108159555758874</c:v>
                </c:pt>
                <c:pt idx="148">
                  <c:v>53.802935366676735</c:v>
                </c:pt>
                <c:pt idx="149">
                  <c:v>53.499497867803548</c:v>
                </c:pt>
                <c:pt idx="150">
                  <c:v>53.197846898883142</c:v>
                </c:pt>
                <c:pt idx="151">
                  <c:v>52.897981912146498</c:v>
                </c:pt>
                <c:pt idx="152">
                  <c:v>52.599901984751867</c:v>
                </c:pt>
                <c:pt idx="153">
                  <c:v>52.30360583095456</c:v>
                </c:pt>
                <c:pt idx="154">
                  <c:v>52.009091814009501</c:v>
                </c:pt>
                <c:pt idx="155">
                  <c:v>51.716357957809421</c:v>
                </c:pt>
                <c:pt idx="156">
                  <c:v>51.425401958262</c:v>
                </c:pt>
                <c:pt idx="157">
                  <c:v>51.136221194409103</c:v>
                </c:pt>
                <c:pt idx="158">
                  <c:v>50.848812739291347</c:v>
                </c:pt>
                <c:pt idx="159">
                  <c:v>50.563173370561699</c:v>
                </c:pt>
                <c:pt idx="160">
                  <c:v>50.279299580851095</c:v>
                </c:pt>
                <c:pt idx="161">
                  <c:v>49.997187587890039</c:v>
                </c:pt>
                <c:pt idx="162">
                  <c:v>49.716833344389443</c:v>
                </c:pt>
                <c:pt idx="163">
                  <c:v>49.438232547684464</c:v>
                </c:pt>
                <c:pt idx="164">
                  <c:v>49.161380649144917</c:v>
                </c:pt>
                <c:pt idx="165">
                  <c:v>48.88627286335597</c:v>
                </c:pt>
                <c:pt idx="166">
                  <c:v>48.612904177072785</c:v>
                </c:pt>
                <c:pt idx="167">
                  <c:v>48.341269357952889</c:v>
                </c:pt>
                <c:pt idx="168">
                  <c:v>48.071362963069909</c:v>
                </c:pt>
                <c:pt idx="169">
                  <c:v>47.803179347212499</c:v>
                </c:pt>
                <c:pt idx="170">
                  <c:v>47.536712670972193</c:v>
                </c:pt>
                <c:pt idx="171">
                  <c:v>47.271956908623871</c:v>
                </c:pt>
                <c:pt idx="172">
                  <c:v>47.008905855802631</c:v>
                </c:pt>
                <c:pt idx="173">
                  <c:v>46.747553136980834</c:v>
                </c:pt>
                <c:pt idx="174">
                  <c:v>46.48789221274896</c:v>
                </c:pt>
                <c:pt idx="175">
                  <c:v>46.229916386904065</c:v>
                </c:pt>
                <c:pt idx="176">
                  <c:v>45.973618813349482</c:v>
                </c:pt>
                <c:pt idx="177">
                  <c:v>45.718992502809478</c:v>
                </c:pt>
                <c:pt idx="178">
                  <c:v>45.466030329362447</c:v>
                </c:pt>
                <c:pt idx="179">
                  <c:v>45.214725036796374</c:v>
                </c:pt>
                <c:pt idx="180">
                  <c:v>44.96506924479003</c:v>
                </c:pt>
                <c:pt idx="181">
                  <c:v>44.717055454923603</c:v>
                </c:pt>
                <c:pt idx="182">
                  <c:v>44.470676056522123</c:v>
                </c:pt>
                <c:pt idx="183">
                  <c:v>44.22592333233537</c:v>
                </c:pt>
                <c:pt idx="184">
                  <c:v>43.982789464057561</c:v>
                </c:pt>
                <c:pt idx="185">
                  <c:v>43.741266537690386</c:v>
                </c:pt>
                <c:pt idx="186">
                  <c:v>43.501346548752586</c:v>
                </c:pt>
                <c:pt idx="187">
                  <c:v>43.263021407339622</c:v>
                </c:pt>
                <c:pt idx="188">
                  <c:v>43.026282943036577</c:v>
                </c:pt>
                <c:pt idx="189">
                  <c:v>42.79112290968768</c:v>
                </c:pt>
                <c:pt idx="190">
                  <c:v>42.557532990025507</c:v>
                </c:pt>
                <c:pt idx="191">
                  <c:v>42.325504800163138</c:v>
                </c:pt>
                <c:pt idx="192">
                  <c:v>42.095029893952493</c:v>
                </c:pt>
                <c:pt idx="193">
                  <c:v>41.866099767211594</c:v>
                </c:pt>
                <c:pt idx="194">
                  <c:v>41.638705861824157</c:v>
                </c:pt>
                <c:pt idx="195">
                  <c:v>41.412839569714322</c:v>
                </c:pt>
                <c:pt idx="196">
                  <c:v>41.188492236699332</c:v>
                </c:pt>
                <c:pt idx="197">
                  <c:v>40.965655166223407</c:v>
                </c:pt>
                <c:pt idx="198">
                  <c:v>40.744319622975219</c:v>
                </c:pt>
                <c:pt idx="199">
                  <c:v>40.524476836392154</c:v>
                </c:pt>
                <c:pt idx="200">
                  <c:v>40.30611800405385</c:v>
                </c:pt>
                <c:pt idx="201">
                  <c:v>40.089234294967738</c:v>
                </c:pt>
                <c:pt idx="202">
                  <c:v>39.873816852749442</c:v>
                </c:pt>
                <c:pt idx="203">
                  <c:v>39.659856798700304</c:v>
                </c:pt>
                <c:pt idx="204">
                  <c:v>39.447345234784891</c:v>
                </c:pt>
                <c:pt idx="205">
                  <c:v>39.236273246510855</c:v>
                </c:pt>
                <c:pt idx="206">
                  <c:v>39.026631905713543</c:v>
                </c:pt>
                <c:pt idx="207">
                  <c:v>38.818412273247894</c:v>
                </c:pt>
                <c:pt idx="208">
                  <c:v>38.611605401589912</c:v>
                </c:pt>
                <c:pt idx="209">
                  <c:v>38.406202337350067</c:v>
                </c:pt>
                <c:pt idx="210">
                  <c:v>38.202194123700899</c:v>
                </c:pt>
                <c:pt idx="211">
                  <c:v>37.999571802720936</c:v>
                </c:pt>
                <c:pt idx="212">
                  <c:v>37.798326417657343</c:v>
                </c:pt>
                <c:pt idx="213">
                  <c:v>37.598449015109161</c:v>
                </c:pt>
                <c:pt idx="214">
                  <c:v>37.399930647133409</c:v>
                </c:pt>
                <c:pt idx="215">
                  <c:v>37.202762373276116</c:v>
                </c:pt>
                <c:pt idx="216">
                  <c:v>37.00693526253005</c:v>
                </c:pt>
                <c:pt idx="217">
                  <c:v>36.812440395221472</c:v>
                </c:pt>
                <c:pt idx="218">
                  <c:v>36.619268864827426</c:v>
                </c:pt>
                <c:pt idx="219">
                  <c:v>36.427411779725766</c:v>
                </c:pt>
                <c:pt idx="220">
                  <c:v>36.236860264879624</c:v>
                </c:pt>
                <c:pt idx="221">
                  <c:v>36.047605463458069</c:v>
                </c:pt>
                <c:pt idx="222">
                  <c:v>35.859638538394776</c:v>
                </c:pt>
                <c:pt idx="223">
                  <c:v>35.672950673886419</c:v>
                </c:pt>
                <c:pt idx="224">
                  <c:v>35.48753307683242</c:v>
                </c:pt>
                <c:pt idx="225">
                  <c:v>35.303376978217756</c:v>
                </c:pt>
                <c:pt idx="226">
                  <c:v>35.120473634440316</c:v>
                </c:pt>
                <c:pt idx="227">
                  <c:v>34.938814328584442</c:v>
                </c:pt>
                <c:pt idx="228">
                  <c:v>34.758390371642292</c:v>
                </c:pt>
                <c:pt idx="229">
                  <c:v>34.579193103684176</c:v>
                </c:pt>
                <c:pt idx="230">
                  <c:v>34.401213894979776</c:v>
                </c:pt>
                <c:pt idx="231">
                  <c:v>34.224444147071239</c:v>
                </c:pt>
                <c:pt idx="232">
                  <c:v>34.048875293799767</c:v>
                </c:pt>
                <c:pt idx="233">
                  <c:v>33.874498802287079</c:v>
                </c:pt>
                <c:pt idx="234">
                  <c:v>33.701306173872908</c:v>
                </c:pt>
                <c:pt idx="235">
                  <c:v>33.529288945009966</c:v>
                </c:pt>
                <c:pt idx="236">
                  <c:v>33.358438688117417</c:v>
                </c:pt>
                <c:pt idx="237">
                  <c:v>33.188747012394529</c:v>
                </c:pt>
                <c:pt idx="238">
                  <c:v>33.020205564595045</c:v>
                </c:pt>
                <c:pt idx="239">
                  <c:v>32.852806029764125</c:v>
                </c:pt>
                <c:pt idx="240">
                  <c:v>32.686540131938344</c:v>
                </c:pt>
                <c:pt idx="241">
                  <c:v>32.521399634810535</c:v>
                </c:pt>
                <c:pt idx="242">
                  <c:v>32.357376342359814</c:v>
                </c:pt>
                <c:pt idx="243">
                  <c:v>32.194462099448501</c:v>
                </c:pt>
                <c:pt idx="244">
                  <c:v>32.032648792386553</c:v>
                </c:pt>
                <c:pt idx="245">
                  <c:v>31.871928349464653</c:v>
                </c:pt>
                <c:pt idx="246">
                  <c:v>31.712292741456878</c:v>
                </c:pt>
                <c:pt idx="247">
                  <c:v>31.553733982094016</c:v>
                </c:pt>
                <c:pt idx="248">
                  <c:v>31.396244128508187</c:v>
                </c:pt>
                <c:pt idx="249">
                  <c:v>31.239815281650039</c:v>
                </c:pt>
                <c:pt idx="250">
                  <c:v>31.084439586679039</c:v>
                </c:pt>
                <c:pt idx="251">
                  <c:v>30.930109233327897</c:v>
                </c:pt>
                <c:pt idx="252">
                  <c:v>30.776816456242017</c:v>
                </c:pt>
                <c:pt idx="253">
                  <c:v>30.624553535294567</c:v>
                </c:pt>
                <c:pt idx="254">
                  <c:v>30.473312795878101</c:v>
                </c:pt>
                <c:pt idx="255">
                  <c:v>30.323086609173487</c:v>
                </c:pt>
                <c:pt idx="256">
                  <c:v>30.173867392396943</c:v>
                </c:pt>
                <c:pt idx="257">
                  <c:v>30.025647609025597</c:v>
                </c:pt>
                <c:pt idx="258">
                  <c:v>29.878419769002832</c:v>
                </c:pt>
                <c:pt idx="259">
                  <c:v>29.732176428923481</c:v>
                </c:pt>
                <c:pt idx="260">
                  <c:v>29.586910192200051</c:v>
                </c:pt>
                <c:pt idx="261">
                  <c:v>29.442613709210264</c:v>
                </c:pt>
                <c:pt idx="262">
                  <c:v>29.299279677426767</c:v>
                </c:pt>
                <c:pt idx="263">
                  <c:v>29.156900841529534</c:v>
                </c:pt>
                <c:pt idx="264">
                  <c:v>29.015469993501583</c:v>
                </c:pt>
                <c:pt idx="265">
                  <c:v>28.87497997270853</c:v>
                </c:pt>
                <c:pt idx="266">
                  <c:v>28.735423665962657</c:v>
                </c:pt>
                <c:pt idx="267">
                  <c:v>28.596794007571901</c:v>
                </c:pt>
                <c:pt idx="268">
                  <c:v>28.459083979374441</c:v>
                </c:pt>
                <c:pt idx="269">
                  <c:v>28.322286610759278</c:v>
                </c:pt>
                <c:pt idx="270">
                  <c:v>28.186394978673391</c:v>
                </c:pt>
                <c:pt idx="271">
                  <c:v>28.051402207615922</c:v>
                </c:pt>
                <c:pt idx="272">
                  <c:v>27.917301469619886</c:v>
                </c:pt>
                <c:pt idx="273">
                  <c:v>27.784085984221832</c:v>
                </c:pt>
                <c:pt idx="274">
                  <c:v>27.651749018419864</c:v>
                </c:pt>
                <c:pt idx="275">
                  <c:v>27.52028388662076</c:v>
                </c:pt>
                <c:pt idx="276">
                  <c:v>27.389683950576014</c:v>
                </c:pt>
                <c:pt idx="277">
                  <c:v>27.25994261930785</c:v>
                </c:pt>
                <c:pt idx="278">
                  <c:v>27.13105334902518</c:v>
                </c:pt>
                <c:pt idx="279">
                  <c:v>27.003009643030182</c:v>
                </c:pt>
                <c:pt idx="280">
                  <c:v>26.875805051615501</c:v>
                </c:pt>
                <c:pt idx="281">
                  <c:v>26.74943317195283</c:v>
                </c:pt>
                <c:pt idx="282">
                  <c:v>26.623887647973049</c:v>
                </c:pt>
                <c:pt idx="283">
                  <c:v>26.499162170238236</c:v>
                </c:pt>
                <c:pt idx="284">
                  <c:v>26.375250475805927</c:v>
                </c:pt>
                <c:pt idx="285">
                  <c:v>26.252146348085972</c:v>
                </c:pt>
                <c:pt idx="286">
                  <c:v>26.129843616690209</c:v>
                </c:pt>
                <c:pt idx="287">
                  <c:v>26.008336157275409</c:v>
                </c:pt>
                <c:pt idx="288">
                  <c:v>25.887617891379591</c:v>
                </c:pt>
                <c:pt idx="289">
                  <c:v>25.767682786252266</c:v>
                </c:pt>
                <c:pt idx="290">
                  <c:v>25.648524854678584</c:v>
                </c:pt>
                <c:pt idx="291">
                  <c:v>25.530138154797797</c:v>
                </c:pt>
                <c:pt idx="292">
                  <c:v>25.412516789916367</c:v>
                </c:pt>
                <c:pt idx="293">
                  <c:v>25.295654908315925</c:v>
                </c:pt>
                <c:pt idx="294">
                  <c:v>25.179546703056118</c:v>
                </c:pt>
                <c:pt idx="295">
                  <c:v>25.064186411773036</c:v>
                </c:pt>
                <c:pt idx="296">
                  <c:v>24.949568316472877</c:v>
                </c:pt>
                <c:pt idx="297">
                  <c:v>24.835686743321688</c:v>
                </c:pt>
                <c:pt idx="298">
                  <c:v>24.722536062430763</c:v>
                </c:pt>
                <c:pt idx="299">
                  <c:v>24.610110687638482</c:v>
                </c:pt>
                <c:pt idx="300">
                  <c:v>24.498405076288392</c:v>
                </c:pt>
                <c:pt idx="301">
                  <c:v>24.387413729003981</c:v>
                </c:pt>
                <c:pt idx="302">
                  <c:v>24.277131189460064</c:v>
                </c:pt>
                <c:pt idx="303">
                  <c:v>24.16755204415125</c:v>
                </c:pt>
                <c:pt idx="304">
                  <c:v>24.058670922157603</c:v>
                </c:pt>
                <c:pt idx="305">
                  <c:v>23.950482494907376</c:v>
                </c:pt>
                <c:pt idx="306">
                  <c:v>23.842981475937478</c:v>
                </c:pt>
                <c:pt idx="307">
                  <c:v>23.736162620651399</c:v>
                </c:pt>
                <c:pt idx="308">
                  <c:v>23.630020726075017</c:v>
                </c:pt>
                <c:pt idx="309">
                  <c:v>23.52455063061025</c:v>
                </c:pt>
                <c:pt idx="310">
                  <c:v>23.419747213786906</c:v>
                </c:pt>
                <c:pt idx="311">
                  <c:v>23.315605396012742</c:v>
                </c:pt>
                <c:pt idx="312">
                  <c:v>23.212120138321723</c:v>
                </c:pt>
                <c:pt idx="313">
                  <c:v>23.109286442121004</c:v>
                </c:pt>
                <c:pt idx="314">
                  <c:v>23.007099348936435</c:v>
                </c:pt>
                <c:pt idx="315">
                  <c:v>22.905553940156665</c:v>
                </c:pt>
                <c:pt idx="316">
                  <c:v>22.804645336776431</c:v>
                </c:pt>
                <c:pt idx="317">
                  <c:v>22.70436869913847</c:v>
                </c:pt>
                <c:pt idx="318">
                  <c:v>22.604719226674803</c:v>
                </c:pt>
                <c:pt idx="319">
                  <c:v>22.50569215764699</c:v>
                </c:pt>
                <c:pt idx="320">
                  <c:v>22.407282768885878</c:v>
                </c:pt>
                <c:pt idx="321">
                  <c:v>22.309486375530525</c:v>
                </c:pt>
                <c:pt idx="322">
                  <c:v>22.212298330766799</c:v>
                </c:pt>
                <c:pt idx="323">
                  <c:v>22.115714025565566</c:v>
                </c:pt>
                <c:pt idx="324">
                  <c:v>22.019728888420346</c:v>
                </c:pt>
                <c:pt idx="325">
                  <c:v>21.924338385084852</c:v>
                </c:pt>
                <c:pt idx="326">
                  <c:v>21.829538018310558</c:v>
                </c:pt>
                <c:pt idx="327">
                  <c:v>21.735323327583785</c:v>
                </c:pt>
                <c:pt idx="328">
                  <c:v>21.641689888863112</c:v>
                </c:pt>
                <c:pt idx="329">
                  <c:v>21.548633314316731</c:v>
                </c:pt>
                <c:pt idx="330">
                  <c:v>21.456149252059944</c:v>
                </c:pt>
                <c:pt idx="331">
                  <c:v>21.364233385892859</c:v>
                </c:pt>
                <c:pt idx="332">
                  <c:v>21.2728814350384</c:v>
                </c:pt>
                <c:pt idx="333">
                  <c:v>21.182089153880682</c:v>
                </c:pt>
                <c:pt idx="334">
                  <c:v>21.091852331703649</c:v>
                </c:pt>
                <c:pt idx="335">
                  <c:v>21.00216679243033</c:v>
                </c:pt>
                <c:pt idx="336">
                  <c:v>20.913028394362485</c:v>
                </c:pt>
                <c:pt idx="337">
                  <c:v>20.824433029920897</c:v>
                </c:pt>
                <c:pt idx="338">
                  <c:v>20.736376625386242</c:v>
                </c:pt>
                <c:pt idx="339">
                  <c:v>20.648855140640663</c:v>
                </c:pt>
                <c:pt idx="340">
                  <c:v>20.561864568909982</c:v>
                </c:pt>
                <c:pt idx="341">
                  <c:v>20.475400936506759</c:v>
                </c:pt>
                <c:pt idx="342">
                  <c:v>20.389460302574108</c:v>
                </c:pt>
                <c:pt idx="343">
                  <c:v>20.304038758830373</c:v>
                </c:pt>
                <c:pt idx="344">
                  <c:v>20.219132429314641</c:v>
                </c:pt>
                <c:pt idx="345">
                  <c:v>20.134737470133331</c:v>
                </c:pt>
                <c:pt idx="346">
                  <c:v>20.050850069207513</c:v>
                </c:pt>
                <c:pt idx="347">
                  <c:v>19.96746644602139</c:v>
                </c:pt>
                <c:pt idx="348">
                  <c:v>19.884582851371746</c:v>
                </c:pt>
                <c:pt idx="349">
                  <c:v>19.802195567118559</c:v>
                </c:pt>
                <c:pt idx="350">
                  <c:v>19.720300905936426</c:v>
                </c:pt>
                <c:pt idx="351">
                  <c:v>19.638895211067435</c:v>
                </c:pt>
                <c:pt idx="352">
                  <c:v>19.557974856075035</c:v>
                </c:pt>
                <c:pt idx="353">
                  <c:v>19.477536244598937</c:v>
                </c:pt>
                <c:pt idx="354">
                  <c:v>19.397575810111562</c:v>
                </c:pt>
                <c:pt idx="355">
                  <c:v>19.318090015675338</c:v>
                </c:pt>
                <c:pt idx="356">
                  <c:v>19.239075353701423</c:v>
                </c:pt>
                <c:pt idx="357">
                  <c:v>19.160528345709736</c:v>
                </c:pt>
                <c:pt idx="358">
                  <c:v>19.082445542090113</c:v>
                </c:pt>
                <c:pt idx="359">
                  <c:v>19.004823521864949</c:v>
                </c:pt>
                <c:pt idx="360">
                  <c:v>18.927658892452911</c:v>
                </c:pt>
                <c:pt idx="361">
                  <c:v>18.850948289434299</c:v>
                </c:pt>
                <c:pt idx="362">
                  <c:v>18.774688376317457</c:v>
                </c:pt>
                <c:pt idx="363">
                  <c:v>18.698875844306727</c:v>
                </c:pt>
                <c:pt idx="364">
                  <c:v>18.623507412071802</c:v>
                </c:pt>
                <c:pt idx="365">
                  <c:v>18.54857982551826</c:v>
                </c:pt>
                <c:pt idx="366">
                  <c:v>18.474089857559761</c:v>
                </c:pt>
                <c:pt idx="367">
                  <c:v>18.400034307891531</c:v>
                </c:pt>
                <c:pt idx="368">
                  <c:v>18.326410002765186</c:v>
                </c:pt>
                <c:pt idx="369">
                  <c:v>18.253213794765173</c:v>
                </c:pt>
                <c:pt idx="370">
                  <c:v>18.180442562586563</c:v>
                </c:pt>
                <c:pt idx="371">
                  <c:v>18.108093210814175</c:v>
                </c:pt>
                <c:pt idx="372">
                  <c:v>18.03616266970343</c:v>
                </c:pt>
                <c:pt idx="373">
                  <c:v>17.964647894962397</c:v>
                </c:pt>
                <c:pt idx="374">
                  <c:v>17.893545867535465</c:v>
                </c:pt>
                <c:pt idx="375">
                  <c:v>17.822853593388416</c:v>
                </c:pt>
                <c:pt idx="376">
                  <c:v>17.752568103295047</c:v>
                </c:pt>
                <c:pt idx="377">
                  <c:v>17.682686452625148</c:v>
                </c:pt>
                <c:pt idx="378">
                  <c:v>17.613205721134207</c:v>
                </c:pt>
                <c:pt idx="379">
                  <c:v>17.544123012754213</c:v>
                </c:pt>
                <c:pt idx="380">
                  <c:v>17.475435455386403</c:v>
                </c:pt>
                <c:pt idx="381">
                  <c:v>17.40714020069511</c:v>
                </c:pt>
                <c:pt idx="382">
                  <c:v>17.33923442390342</c:v>
                </c:pt>
                <c:pt idx="383">
                  <c:v>17.27171532359003</c:v>
                </c:pt>
                <c:pt idx="384">
                  <c:v>17.204580121487822</c:v>
                </c:pt>
                <c:pt idx="385">
                  <c:v>17.137826062283892</c:v>
                </c:pt>
                <c:pt idx="386">
                  <c:v>17.071450413420934</c:v>
                </c:pt>
                <c:pt idx="387">
                  <c:v>17.005450464900292</c:v>
                </c:pt>
                <c:pt idx="388">
                  <c:v>16.939823529086382</c:v>
                </c:pt>
                <c:pt idx="389">
                  <c:v>16.874566940512722</c:v>
                </c:pt>
                <c:pt idx="390">
                  <c:v>16.80967805568929</c:v>
                </c:pt>
                <c:pt idx="391">
                  <c:v>16.74515425291149</c:v>
                </c:pt>
                <c:pt idx="392">
                  <c:v>16.680992932070566</c:v>
                </c:pt>
                <c:pt idx="393">
                  <c:v>16.617191514465475</c:v>
                </c:pt>
                <c:pt idx="394">
                  <c:v>16.553747442616327</c:v>
                </c:pt>
                <c:pt idx="395">
                  <c:v>16.490658180079066</c:v>
                </c:pt>
                <c:pt idx="396">
                  <c:v>16.427921211261918</c:v>
                </c:pt>
                <c:pt idx="397">
                  <c:v>16.365534041243066</c:v>
                </c:pt>
                <c:pt idx="398">
                  <c:v>16.303494195589977</c:v>
                </c:pt>
                <c:pt idx="399">
                  <c:v>16.241799220179971</c:v>
                </c:pt>
                <c:pt idx="400">
                  <c:v>16.18044668102236</c:v>
                </c:pt>
                <c:pt idx="401">
                  <c:v>16.119434164082108</c:v>
                </c:pt>
                <c:pt idx="402">
                  <c:v>16.058759275104762</c:v>
                </c:pt>
                <c:pt idx="403">
                  <c:v>15.998419639442886</c:v>
                </c:pt>
                <c:pt idx="404">
                  <c:v>15.938412901883993</c:v>
                </c:pt>
                <c:pt idx="405">
                  <c:v>15.878736726479744</c:v>
                </c:pt>
                <c:pt idx="406">
                  <c:v>15.819388796376728</c:v>
                </c:pt>
                <c:pt idx="407">
                  <c:v>15.760366813648545</c:v>
                </c:pt>
                <c:pt idx="408">
                  <c:v>15.701668499129227</c:v>
                </c:pt>
                <c:pt idx="409">
                  <c:v>15.643291592248332</c:v>
                </c:pt>
                <c:pt idx="410">
                  <c:v>15.585233850867041</c:v>
                </c:pt>
                <c:pt idx="411">
                  <c:v>15.527493051115925</c:v>
                </c:pt>
                <c:pt idx="412">
                  <c:v>15.470066987233935</c:v>
                </c:pt>
                <c:pt idx="413">
                  <c:v>15.412953471408898</c:v>
                </c:pt>
                <c:pt idx="414">
                  <c:v>15.356150333619169</c:v>
                </c:pt>
                <c:pt idx="415">
                  <c:v>15.299655421476857</c:v>
                </c:pt>
                <c:pt idx="416">
                  <c:v>15.243466600072196</c:v>
                </c:pt>
                <c:pt idx="417">
                  <c:v>15.187581751819351</c:v>
                </c:pt>
                <c:pt idx="418">
                  <c:v>15.131998776303604</c:v>
                </c:pt>
                <c:pt idx="419">
                  <c:v>15.076715590129723</c:v>
                </c:pt>
                <c:pt idx="420">
                  <c:v>15.021730126771743</c:v>
                </c:pt>
                <c:pt idx="421">
                  <c:v>14.967040336424034</c:v>
                </c:pt>
                <c:pt idx="422">
                  <c:v>14.912644185853637</c:v>
                </c:pt>
                <c:pt idx="423">
                  <c:v>14.858539658253875</c:v>
                </c:pt>
                <c:pt idx="424">
                  <c:v>14.804724753099336</c:v>
                </c:pt>
                <c:pt idx="425">
                  <c:v>14.751197486001971</c:v>
                </c:pt>
                <c:pt idx="426">
                  <c:v>14.697955888568643</c:v>
                </c:pt>
                <c:pt idx="427">
                  <c:v>14.644998008259734</c:v>
                </c:pt>
                <c:pt idx="428">
                  <c:v>14.592321908249133</c:v>
                </c:pt>
                <c:pt idx="429">
                  <c:v>14.539925667285473</c:v>
                </c:pt>
                <c:pt idx="430">
                  <c:v>14.487807379554397</c:v>
                </c:pt>
                <c:pt idx="431">
                  <c:v>14.435965154542387</c:v>
                </c:pt>
                <c:pt idx="432">
                  <c:v>14.384397116901397</c:v>
                </c:pt>
                <c:pt idx="433">
                  <c:v>14.333101406315095</c:v>
                </c:pt>
                <c:pt idx="434">
                  <c:v>14.282076177365923</c:v>
                </c:pt>
                <c:pt idx="435">
                  <c:v>14.23131959940369</c:v>
                </c:pt>
                <c:pt idx="436">
                  <c:v>14.180829856414988</c:v>
                </c:pt>
                <c:pt idx="437">
                  <c:v>14.130605146894126</c:v>
                </c:pt>
                <c:pt idx="438">
                  <c:v>14.080643683714911</c:v>
                </c:pt>
                <c:pt idx="439">
                  <c:v>14.030943694003881</c:v>
                </c:pt>
                <c:pt idx="440">
                  <c:v>13.981503419014373</c:v>
                </c:pt>
                <c:pt idx="441">
                  <c:v>13.932321114001951</c:v>
                </c:pt>
                <c:pt idx="442">
                  <c:v>13.883395048100894</c:v>
                </c:pt>
                <c:pt idx="443">
                  <c:v>13.834723504201691</c:v>
                </c:pt>
                <c:pt idx="444">
                  <c:v>13.786304778829859</c:v>
                </c:pt>
                <c:pt idx="445">
                  <c:v>13.738137182025653</c:v>
                </c:pt>
                <c:pt idx="446">
                  <c:v>13.69021903722502</c:v>
                </c:pt>
                <c:pt idx="447">
                  <c:v>13.642548681141449</c:v>
                </c:pt>
                <c:pt idx="448">
                  <c:v>13.595124463649128</c:v>
                </c:pt>
                <c:pt idx="449">
                  <c:v>13.547944747667003</c:v>
                </c:pt>
                <c:pt idx="450">
                  <c:v>13.501007909043906</c:v>
                </c:pt>
                <c:pt idx="451">
                  <c:v>13.454312336444772</c:v>
                </c:pt>
                <c:pt idx="452">
                  <c:v>13.407856431237889</c:v>
                </c:pt>
                <c:pt idx="453">
                  <c:v>13.361638607383213</c:v>
                </c:pt>
                <c:pt idx="454">
                  <c:v>13.315657291321557</c:v>
                </c:pt>
                <c:pt idx="455">
                  <c:v>13.269910921864934</c:v>
                </c:pt>
                <c:pt idx="456">
                  <c:v>13.224397950087919</c:v>
                </c:pt>
                <c:pt idx="457">
                  <c:v>13.17911683921993</c:v>
                </c:pt>
                <c:pt idx="458">
                  <c:v>13.13406606453843</c:v>
                </c:pt>
                <c:pt idx="459">
                  <c:v>13.089244113263305</c:v>
                </c:pt>
                <c:pt idx="460">
                  <c:v>13.044649484452094</c:v>
                </c:pt>
                <c:pt idx="461">
                  <c:v>13.000280688896098</c:v>
                </c:pt>
                <c:pt idx="462">
                  <c:v>12.956136249017675</c:v>
                </c:pt>
                <c:pt idx="463">
                  <c:v>12.912214698768182</c:v>
                </c:pt>
                <c:pt idx="464">
                  <c:v>12.868514583527215</c:v>
                </c:pt>
                <c:pt idx="465">
                  <c:v>12.825034460002399</c:v>
                </c:pt>
                <c:pt idx="466">
                  <c:v>12.781772896130363</c:v>
                </c:pt>
                <c:pt idx="467">
                  <c:v>12.738728470978543</c:v>
                </c:pt>
                <c:pt idx="468">
                  <c:v>12.695899774647913</c:v>
                </c:pt>
                <c:pt idx="469">
                  <c:v>12.653285408176572</c:v>
                </c:pt>
                <c:pt idx="470">
                  <c:v>12.610883983444197</c:v>
                </c:pt>
                <c:pt idx="471">
                  <c:v>12.568694123077535</c:v>
                </c:pt>
                <c:pt idx="472">
                  <c:v>12.526714460356558</c:v>
                </c:pt>
                <c:pt idx="473">
                  <c:v>12.48494363912171</c:v>
                </c:pt>
                <c:pt idx="474">
                  <c:v>12.4433803136817</c:v>
                </c:pt>
                <c:pt idx="475">
                  <c:v>12.402023148722563</c:v>
                </c:pt>
                <c:pt idx="476">
                  <c:v>12.360870819217155</c:v>
                </c:pt>
                <c:pt idx="477">
                  <c:v>12.319922010335773</c:v>
                </c:pt>
                <c:pt idx="478">
                  <c:v>12.279175417357465</c:v>
                </c:pt>
                <c:pt idx="479">
                  <c:v>12.238629745582188</c:v>
                </c:pt>
                <c:pt idx="480">
                  <c:v>12.198283710243828</c:v>
                </c:pt>
                <c:pt idx="481">
                  <c:v>12.158136036423926</c:v>
                </c:pt>
                <c:pt idx="482">
                  <c:v>12.118185458966323</c:v>
                </c:pt>
                <c:pt idx="483">
                  <c:v>12.078430722392454</c:v>
                </c:pt>
                <c:pt idx="484">
                  <c:v>12.03887058081763</c:v>
                </c:pt>
                <c:pt idx="485">
                  <c:v>11.999503797867902</c:v>
                </c:pt>
                <c:pt idx="486">
                  <c:v>11.960329146597715</c:v>
                </c:pt>
                <c:pt idx="487">
                  <c:v>11.921345409408545</c:v>
                </c:pt>
                <c:pt idx="488">
                  <c:v>11.882551377967985</c:v>
                </c:pt>
                <c:pt idx="489">
                  <c:v>11.843945853129753</c:v>
                </c:pt>
                <c:pt idx="490">
                  <c:v>11.805527644854465</c:v>
                </c:pt>
                <c:pt idx="491">
                  <c:v>11.767295572131076</c:v>
                </c:pt>
                <c:pt idx="492">
                  <c:v>11.729248462898994</c:v>
                </c:pt>
                <c:pt idx="493">
                  <c:v>11.691385153971098</c:v>
                </c:pt>
                <c:pt idx="494">
                  <c:v>11.653704490957338</c:v>
                </c:pt>
                <c:pt idx="495">
                  <c:v>11.616205328188954</c:v>
                </c:pt>
                <c:pt idx="496">
                  <c:v>11.578886528643693</c:v>
                </c:pt>
                <c:pt idx="497">
                  <c:v>11.54174696387139</c:v>
                </c:pt>
                <c:pt idx="498">
                  <c:v>11.50478551392051</c:v>
                </c:pt>
                <c:pt idx="499">
                  <c:v>11.468001067265092</c:v>
                </c:pt>
                <c:pt idx="500">
                  <c:v>11.431392520732729</c:v>
                </c:pt>
                <c:pt idx="501">
                  <c:v>11.394958779432841</c:v>
                </c:pt>
              </c:numCache>
            </c:numRef>
          </c:yVal>
          <c:smooth val="0"/>
          <c:extLst>
            <c:ext xmlns:c16="http://schemas.microsoft.com/office/drawing/2014/chart" uri="{C3380CC4-5D6E-409C-BE32-E72D297353CC}">
              <c16:uniqueId val="{00000003-22BA-4BF0-84CB-E0EC8383F7D1}"/>
            </c:ext>
          </c:extLst>
        </c:ser>
        <c:dLbls>
          <c:showLegendKey val="0"/>
          <c:showVal val="0"/>
          <c:showCatName val="0"/>
          <c:showSerName val="0"/>
          <c:showPercent val="0"/>
          <c:showBubbleSize val="0"/>
        </c:dLbls>
        <c:axId val="388638192"/>
        <c:axId val="388635568"/>
      </c:scatterChart>
      <c:valAx>
        <c:axId val="388638192"/>
        <c:scaling>
          <c:logBase val="10"/>
          <c:orientation val="minMax"/>
        </c:scaling>
        <c:delete val="0"/>
        <c:axPos val="b"/>
        <c:numFmt formatCode="General" sourceLinked="1"/>
        <c:majorTickMark val="out"/>
        <c:minorTickMark val="out"/>
        <c:tickLblPos val="nextTo"/>
        <c:spPr>
          <a:noFill/>
          <a:ln w="9525" cap="flat" cmpd="sng" algn="ctr">
            <a:solidFill>
              <a:sysClr val="windowText" lastClr="000000"/>
            </a:solidFill>
            <a:round/>
          </a:ln>
          <a:effectLst/>
        </c:spPr>
        <c:txPr>
          <a:bodyPr rot="-60000000" vert="horz"/>
          <a:lstStyle/>
          <a:p>
            <a:pPr>
              <a:defRPr/>
            </a:pPr>
            <a:endParaRPr lang="en-US"/>
          </a:p>
        </c:txPr>
        <c:crossAx val="388635568"/>
        <c:crosses val="autoZero"/>
        <c:crossBetween val="midCat"/>
      </c:valAx>
      <c:valAx>
        <c:axId val="388635568"/>
        <c:scaling>
          <c:orientation val="minMax"/>
          <c:max val="12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388638192"/>
        <c:crossesAt val="1.0000000000000003E-4"/>
        <c:crossBetween val="midCat"/>
        <c:majorUnit val="25"/>
      </c:valAx>
      <c:spPr>
        <a:ln w="12700">
          <a:solidFill>
            <a:sysClr val="windowText" lastClr="000000"/>
          </a:solidFill>
        </a:ln>
      </c:spPr>
    </c:plotArea>
    <c:plotVisOnly val="1"/>
    <c:dispBlanksAs val="gap"/>
    <c:showDLblsOverMax val="0"/>
  </c:chart>
  <c:txPr>
    <a:bodyPr/>
    <a:lstStyle/>
    <a:p>
      <a:pPr>
        <a:defRPr sz="1000">
          <a:latin typeface="Arial" panose="020B0604020202020204" pitchFamily="34" charset="0"/>
          <a:cs typeface="Arial" panose="020B0604020202020204"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784559047909679E-2"/>
          <c:y val="3.5807652665405011E-2"/>
          <c:w val="0.87578382354091833"/>
          <c:h val="0.87675929475476133"/>
        </c:manualLayout>
      </c:layout>
      <c:scatterChart>
        <c:scatterStyle val="lineMarker"/>
        <c:varyColors val="0"/>
        <c:ser>
          <c:idx val="3"/>
          <c:order val="0"/>
          <c:tx>
            <c:strRef>
              <c:f>'SUM for curves'!$AL$7</c:f>
              <c:strCache>
                <c:ptCount val="1"/>
                <c:pt idx="0">
                  <c:v>72h: IC50 = 139 µM</c:v>
                </c:pt>
              </c:strCache>
            </c:strRef>
          </c:tx>
          <c:spPr>
            <a:ln w="19050">
              <a:noFill/>
            </a:ln>
          </c:spPr>
          <c:marker>
            <c:symbol val="triangle"/>
            <c:size val="6"/>
            <c:spPr>
              <a:solidFill>
                <a:sysClr val="windowText" lastClr="000000"/>
              </a:solidFill>
              <a:ln>
                <a:solidFill>
                  <a:sysClr val="windowText" lastClr="000000"/>
                </a:solidFill>
              </a:ln>
            </c:spPr>
          </c:marker>
          <c:errBars>
            <c:errDir val="y"/>
            <c:errBarType val="both"/>
            <c:errValType val="cust"/>
            <c:noEndCap val="0"/>
            <c:plus>
              <c:numRef>
                <c:f>'SUM for curves'!$AS$8:$AS$17</c:f>
                <c:numCache>
                  <c:formatCode>General</c:formatCode>
                  <c:ptCount val="10"/>
                  <c:pt idx="0">
                    <c:v>1.8835767250455366</c:v>
                  </c:pt>
                  <c:pt idx="1">
                    <c:v>7.1955777660894631</c:v>
                  </c:pt>
                  <c:pt idx="2">
                    <c:v>4.2334257303991532</c:v>
                  </c:pt>
                  <c:pt idx="3">
                    <c:v>3.0624482243147981</c:v>
                  </c:pt>
                  <c:pt idx="4">
                    <c:v>1.6611515191297939</c:v>
                  </c:pt>
                  <c:pt idx="5">
                    <c:v>0</c:v>
                  </c:pt>
                  <c:pt idx="6">
                    <c:v>0</c:v>
                  </c:pt>
                  <c:pt idx="7">
                    <c:v>0</c:v>
                  </c:pt>
                  <c:pt idx="8">
                    <c:v>0</c:v>
                  </c:pt>
                  <c:pt idx="9">
                    <c:v>0</c:v>
                  </c:pt>
                </c:numCache>
              </c:numRef>
            </c:plus>
            <c:minus>
              <c:numRef>
                <c:f>'SUM for curves'!$AS$8:$AS$17</c:f>
                <c:numCache>
                  <c:formatCode>General</c:formatCode>
                  <c:ptCount val="10"/>
                  <c:pt idx="0">
                    <c:v>1.8835767250455366</c:v>
                  </c:pt>
                  <c:pt idx="1">
                    <c:v>7.1955777660894631</c:v>
                  </c:pt>
                  <c:pt idx="2">
                    <c:v>4.2334257303991532</c:v>
                  </c:pt>
                  <c:pt idx="3">
                    <c:v>3.0624482243147981</c:v>
                  </c:pt>
                  <c:pt idx="4">
                    <c:v>1.6611515191297939</c:v>
                  </c:pt>
                  <c:pt idx="5">
                    <c:v>0</c:v>
                  </c:pt>
                  <c:pt idx="6">
                    <c:v>0</c:v>
                  </c:pt>
                  <c:pt idx="7">
                    <c:v>0</c:v>
                  </c:pt>
                  <c:pt idx="8">
                    <c:v>0</c:v>
                  </c:pt>
                  <c:pt idx="9">
                    <c:v>0</c:v>
                  </c:pt>
                </c:numCache>
              </c:numRef>
            </c:minus>
            <c:spPr>
              <a:ln w="12700"/>
            </c:spPr>
          </c:errBars>
          <c:xVal>
            <c:numRef>
              <c:f>'SUM for curves'!$AJ$8:$AJ$17</c:f>
              <c:numCache>
                <c:formatCode>General</c:formatCode>
                <c:ptCount val="10"/>
                <c:pt idx="0">
                  <c:v>1E-4</c:v>
                </c:pt>
                <c:pt idx="1">
                  <c:v>10</c:v>
                </c:pt>
                <c:pt idx="2">
                  <c:v>50</c:v>
                </c:pt>
                <c:pt idx="3">
                  <c:v>100</c:v>
                </c:pt>
                <c:pt idx="4">
                  <c:v>200</c:v>
                </c:pt>
              </c:numCache>
            </c:numRef>
          </c:xVal>
          <c:yVal>
            <c:numRef>
              <c:f>'SUM for curves'!$AL$8:$AL$17</c:f>
              <c:numCache>
                <c:formatCode>General</c:formatCode>
                <c:ptCount val="10"/>
                <c:pt idx="0">
                  <c:v>100.00000000000001</c:v>
                </c:pt>
                <c:pt idx="1">
                  <c:v>110.73853300607698</c:v>
                </c:pt>
                <c:pt idx="2">
                  <c:v>98.467351783421265</c:v>
                </c:pt>
                <c:pt idx="3">
                  <c:v>79.427138518539238</c:v>
                </c:pt>
                <c:pt idx="4">
                  <c:v>41.379240722226278</c:v>
                </c:pt>
              </c:numCache>
            </c:numRef>
          </c:yVal>
          <c:smooth val="0"/>
          <c:extLst>
            <c:ext xmlns:c16="http://schemas.microsoft.com/office/drawing/2014/chart" uri="{C3380CC4-5D6E-409C-BE32-E72D297353CC}">
              <c16:uniqueId val="{00000000-1C30-4D9D-B74B-C196FFE37802}"/>
            </c:ext>
          </c:extLst>
        </c:ser>
        <c:ser>
          <c:idx val="7"/>
          <c:order val="1"/>
          <c:spPr>
            <a:ln w="38100">
              <a:solidFill>
                <a:sysClr val="windowText" lastClr="000000"/>
              </a:solidFill>
              <a:prstDash val="sysDot"/>
            </a:ln>
          </c:spPr>
          <c:marker>
            <c:symbol val="none"/>
          </c:marker>
          <c:xVal>
            <c:numRef>
              <c:f>'SUM for curves'!$AY$8:$AY$199</c:f>
              <c:numCache>
                <c:formatCode>General</c:formatCode>
                <c:ptCount val="192"/>
                <c:pt idx="0">
                  <c:v>1E-4</c:v>
                </c:pt>
                <c:pt idx="1">
                  <c:v>10</c:v>
                </c:pt>
                <c:pt idx="2">
                  <c:v>11</c:v>
                </c:pt>
                <c:pt idx="3">
                  <c:v>12</c:v>
                </c:pt>
                <c:pt idx="4">
                  <c:v>13</c:v>
                </c:pt>
                <c:pt idx="5">
                  <c:v>14</c:v>
                </c:pt>
                <c:pt idx="6">
                  <c:v>15</c:v>
                </c:pt>
                <c:pt idx="7">
                  <c:v>16</c:v>
                </c:pt>
                <c:pt idx="8">
                  <c:v>17</c:v>
                </c:pt>
                <c:pt idx="9">
                  <c:v>18</c:v>
                </c:pt>
                <c:pt idx="10">
                  <c:v>19</c:v>
                </c:pt>
                <c:pt idx="11">
                  <c:v>20</c:v>
                </c:pt>
                <c:pt idx="12">
                  <c:v>21</c:v>
                </c:pt>
                <c:pt idx="13">
                  <c:v>22</c:v>
                </c:pt>
                <c:pt idx="14">
                  <c:v>23</c:v>
                </c:pt>
                <c:pt idx="15">
                  <c:v>24</c:v>
                </c:pt>
                <c:pt idx="16">
                  <c:v>25</c:v>
                </c:pt>
                <c:pt idx="17">
                  <c:v>26</c:v>
                </c:pt>
                <c:pt idx="18">
                  <c:v>27</c:v>
                </c:pt>
                <c:pt idx="19">
                  <c:v>28</c:v>
                </c:pt>
                <c:pt idx="20">
                  <c:v>29</c:v>
                </c:pt>
                <c:pt idx="21">
                  <c:v>30</c:v>
                </c:pt>
                <c:pt idx="22">
                  <c:v>31</c:v>
                </c:pt>
                <c:pt idx="23">
                  <c:v>32</c:v>
                </c:pt>
                <c:pt idx="24">
                  <c:v>33</c:v>
                </c:pt>
                <c:pt idx="25">
                  <c:v>34</c:v>
                </c:pt>
                <c:pt idx="26">
                  <c:v>35</c:v>
                </c:pt>
                <c:pt idx="27">
                  <c:v>36</c:v>
                </c:pt>
                <c:pt idx="28">
                  <c:v>37</c:v>
                </c:pt>
                <c:pt idx="29">
                  <c:v>38</c:v>
                </c:pt>
                <c:pt idx="30">
                  <c:v>39</c:v>
                </c:pt>
                <c:pt idx="31">
                  <c:v>40</c:v>
                </c:pt>
                <c:pt idx="32">
                  <c:v>41</c:v>
                </c:pt>
                <c:pt idx="33">
                  <c:v>42</c:v>
                </c:pt>
                <c:pt idx="34">
                  <c:v>43</c:v>
                </c:pt>
                <c:pt idx="35">
                  <c:v>44</c:v>
                </c:pt>
                <c:pt idx="36">
                  <c:v>45</c:v>
                </c:pt>
                <c:pt idx="37">
                  <c:v>46</c:v>
                </c:pt>
                <c:pt idx="38">
                  <c:v>47</c:v>
                </c:pt>
                <c:pt idx="39">
                  <c:v>48</c:v>
                </c:pt>
                <c:pt idx="40">
                  <c:v>49</c:v>
                </c:pt>
                <c:pt idx="41">
                  <c:v>50</c:v>
                </c:pt>
                <c:pt idx="42">
                  <c:v>51</c:v>
                </c:pt>
                <c:pt idx="43">
                  <c:v>52</c:v>
                </c:pt>
                <c:pt idx="44">
                  <c:v>53</c:v>
                </c:pt>
                <c:pt idx="45">
                  <c:v>54</c:v>
                </c:pt>
                <c:pt idx="46">
                  <c:v>55</c:v>
                </c:pt>
                <c:pt idx="47">
                  <c:v>56</c:v>
                </c:pt>
                <c:pt idx="48">
                  <c:v>57</c:v>
                </c:pt>
                <c:pt idx="49">
                  <c:v>58</c:v>
                </c:pt>
                <c:pt idx="50">
                  <c:v>59</c:v>
                </c:pt>
                <c:pt idx="51">
                  <c:v>60</c:v>
                </c:pt>
                <c:pt idx="52">
                  <c:v>61</c:v>
                </c:pt>
                <c:pt idx="53">
                  <c:v>62</c:v>
                </c:pt>
                <c:pt idx="54">
                  <c:v>63</c:v>
                </c:pt>
                <c:pt idx="55">
                  <c:v>64</c:v>
                </c:pt>
                <c:pt idx="56">
                  <c:v>65</c:v>
                </c:pt>
                <c:pt idx="57">
                  <c:v>66</c:v>
                </c:pt>
                <c:pt idx="58">
                  <c:v>67</c:v>
                </c:pt>
                <c:pt idx="59">
                  <c:v>68</c:v>
                </c:pt>
                <c:pt idx="60">
                  <c:v>69</c:v>
                </c:pt>
                <c:pt idx="61">
                  <c:v>70</c:v>
                </c:pt>
                <c:pt idx="62">
                  <c:v>71</c:v>
                </c:pt>
                <c:pt idx="63">
                  <c:v>72</c:v>
                </c:pt>
                <c:pt idx="64">
                  <c:v>73</c:v>
                </c:pt>
                <c:pt idx="65">
                  <c:v>74</c:v>
                </c:pt>
                <c:pt idx="66">
                  <c:v>75</c:v>
                </c:pt>
                <c:pt idx="67">
                  <c:v>76</c:v>
                </c:pt>
                <c:pt idx="68">
                  <c:v>77</c:v>
                </c:pt>
                <c:pt idx="69">
                  <c:v>78</c:v>
                </c:pt>
                <c:pt idx="70">
                  <c:v>79</c:v>
                </c:pt>
                <c:pt idx="71">
                  <c:v>80</c:v>
                </c:pt>
                <c:pt idx="72">
                  <c:v>81</c:v>
                </c:pt>
                <c:pt idx="73">
                  <c:v>82</c:v>
                </c:pt>
                <c:pt idx="74">
                  <c:v>83</c:v>
                </c:pt>
                <c:pt idx="75">
                  <c:v>84</c:v>
                </c:pt>
                <c:pt idx="76">
                  <c:v>85</c:v>
                </c:pt>
                <c:pt idx="77">
                  <c:v>86</c:v>
                </c:pt>
                <c:pt idx="78">
                  <c:v>87</c:v>
                </c:pt>
                <c:pt idx="79">
                  <c:v>88</c:v>
                </c:pt>
                <c:pt idx="80">
                  <c:v>89</c:v>
                </c:pt>
                <c:pt idx="81">
                  <c:v>90</c:v>
                </c:pt>
                <c:pt idx="82">
                  <c:v>91</c:v>
                </c:pt>
                <c:pt idx="83">
                  <c:v>92</c:v>
                </c:pt>
                <c:pt idx="84">
                  <c:v>93</c:v>
                </c:pt>
                <c:pt idx="85">
                  <c:v>94</c:v>
                </c:pt>
                <c:pt idx="86">
                  <c:v>95</c:v>
                </c:pt>
                <c:pt idx="87">
                  <c:v>96</c:v>
                </c:pt>
                <c:pt idx="88">
                  <c:v>97</c:v>
                </c:pt>
                <c:pt idx="89">
                  <c:v>98</c:v>
                </c:pt>
                <c:pt idx="90">
                  <c:v>99</c:v>
                </c:pt>
                <c:pt idx="91">
                  <c:v>100</c:v>
                </c:pt>
                <c:pt idx="92">
                  <c:v>101</c:v>
                </c:pt>
                <c:pt idx="93">
                  <c:v>102</c:v>
                </c:pt>
                <c:pt idx="94">
                  <c:v>103</c:v>
                </c:pt>
                <c:pt idx="95">
                  <c:v>104</c:v>
                </c:pt>
                <c:pt idx="96">
                  <c:v>105</c:v>
                </c:pt>
                <c:pt idx="97">
                  <c:v>106</c:v>
                </c:pt>
                <c:pt idx="98">
                  <c:v>107</c:v>
                </c:pt>
                <c:pt idx="99">
                  <c:v>108</c:v>
                </c:pt>
                <c:pt idx="100">
                  <c:v>109</c:v>
                </c:pt>
                <c:pt idx="101">
                  <c:v>110</c:v>
                </c:pt>
                <c:pt idx="102">
                  <c:v>111</c:v>
                </c:pt>
                <c:pt idx="103">
                  <c:v>112</c:v>
                </c:pt>
                <c:pt idx="104">
                  <c:v>113</c:v>
                </c:pt>
                <c:pt idx="105">
                  <c:v>114</c:v>
                </c:pt>
                <c:pt idx="106">
                  <c:v>115</c:v>
                </c:pt>
                <c:pt idx="107">
                  <c:v>116</c:v>
                </c:pt>
                <c:pt idx="108">
                  <c:v>117</c:v>
                </c:pt>
                <c:pt idx="109">
                  <c:v>118</c:v>
                </c:pt>
                <c:pt idx="110">
                  <c:v>119</c:v>
                </c:pt>
                <c:pt idx="111">
                  <c:v>120</c:v>
                </c:pt>
                <c:pt idx="112">
                  <c:v>121</c:v>
                </c:pt>
                <c:pt idx="113">
                  <c:v>122</c:v>
                </c:pt>
                <c:pt idx="114">
                  <c:v>123</c:v>
                </c:pt>
                <c:pt idx="115">
                  <c:v>124</c:v>
                </c:pt>
                <c:pt idx="116">
                  <c:v>125</c:v>
                </c:pt>
                <c:pt idx="117">
                  <c:v>126</c:v>
                </c:pt>
                <c:pt idx="118">
                  <c:v>127</c:v>
                </c:pt>
                <c:pt idx="119">
                  <c:v>128</c:v>
                </c:pt>
                <c:pt idx="120">
                  <c:v>129</c:v>
                </c:pt>
                <c:pt idx="121">
                  <c:v>130</c:v>
                </c:pt>
                <c:pt idx="122">
                  <c:v>131</c:v>
                </c:pt>
                <c:pt idx="123">
                  <c:v>132</c:v>
                </c:pt>
                <c:pt idx="124">
                  <c:v>133</c:v>
                </c:pt>
                <c:pt idx="125">
                  <c:v>134</c:v>
                </c:pt>
                <c:pt idx="126">
                  <c:v>135</c:v>
                </c:pt>
                <c:pt idx="127">
                  <c:v>136</c:v>
                </c:pt>
                <c:pt idx="128">
                  <c:v>137</c:v>
                </c:pt>
                <c:pt idx="129">
                  <c:v>138</c:v>
                </c:pt>
                <c:pt idx="130">
                  <c:v>139</c:v>
                </c:pt>
                <c:pt idx="131">
                  <c:v>140</c:v>
                </c:pt>
                <c:pt idx="132">
                  <c:v>141</c:v>
                </c:pt>
                <c:pt idx="133">
                  <c:v>142</c:v>
                </c:pt>
                <c:pt idx="134">
                  <c:v>143</c:v>
                </c:pt>
                <c:pt idx="135">
                  <c:v>144</c:v>
                </c:pt>
                <c:pt idx="136">
                  <c:v>145</c:v>
                </c:pt>
                <c:pt idx="137">
                  <c:v>146</c:v>
                </c:pt>
                <c:pt idx="138">
                  <c:v>147</c:v>
                </c:pt>
                <c:pt idx="139">
                  <c:v>148</c:v>
                </c:pt>
                <c:pt idx="140">
                  <c:v>149</c:v>
                </c:pt>
                <c:pt idx="141">
                  <c:v>150</c:v>
                </c:pt>
                <c:pt idx="142">
                  <c:v>151</c:v>
                </c:pt>
                <c:pt idx="143">
                  <c:v>152</c:v>
                </c:pt>
                <c:pt idx="144">
                  <c:v>153</c:v>
                </c:pt>
                <c:pt idx="145">
                  <c:v>154</c:v>
                </c:pt>
                <c:pt idx="146">
                  <c:v>155</c:v>
                </c:pt>
                <c:pt idx="147">
                  <c:v>156</c:v>
                </c:pt>
                <c:pt idx="148">
                  <c:v>157</c:v>
                </c:pt>
                <c:pt idx="149">
                  <c:v>158</c:v>
                </c:pt>
                <c:pt idx="150">
                  <c:v>159</c:v>
                </c:pt>
                <c:pt idx="151">
                  <c:v>160</c:v>
                </c:pt>
                <c:pt idx="152">
                  <c:v>161</c:v>
                </c:pt>
                <c:pt idx="153">
                  <c:v>162</c:v>
                </c:pt>
                <c:pt idx="154">
                  <c:v>163</c:v>
                </c:pt>
                <c:pt idx="155">
                  <c:v>164</c:v>
                </c:pt>
                <c:pt idx="156">
                  <c:v>165</c:v>
                </c:pt>
                <c:pt idx="157">
                  <c:v>166</c:v>
                </c:pt>
                <c:pt idx="158">
                  <c:v>167</c:v>
                </c:pt>
                <c:pt idx="159">
                  <c:v>168</c:v>
                </c:pt>
                <c:pt idx="160">
                  <c:v>169</c:v>
                </c:pt>
                <c:pt idx="161">
                  <c:v>170</c:v>
                </c:pt>
                <c:pt idx="162">
                  <c:v>171</c:v>
                </c:pt>
                <c:pt idx="163">
                  <c:v>172</c:v>
                </c:pt>
                <c:pt idx="164">
                  <c:v>173</c:v>
                </c:pt>
                <c:pt idx="165">
                  <c:v>174</c:v>
                </c:pt>
                <c:pt idx="166">
                  <c:v>175</c:v>
                </c:pt>
                <c:pt idx="167">
                  <c:v>176</c:v>
                </c:pt>
                <c:pt idx="168">
                  <c:v>177</c:v>
                </c:pt>
                <c:pt idx="169">
                  <c:v>178</c:v>
                </c:pt>
                <c:pt idx="170">
                  <c:v>179</c:v>
                </c:pt>
                <c:pt idx="171">
                  <c:v>180</c:v>
                </c:pt>
                <c:pt idx="172">
                  <c:v>181</c:v>
                </c:pt>
                <c:pt idx="173">
                  <c:v>182</c:v>
                </c:pt>
                <c:pt idx="174">
                  <c:v>183</c:v>
                </c:pt>
                <c:pt idx="175">
                  <c:v>184</c:v>
                </c:pt>
                <c:pt idx="176">
                  <c:v>185</c:v>
                </c:pt>
                <c:pt idx="177">
                  <c:v>186</c:v>
                </c:pt>
                <c:pt idx="178">
                  <c:v>187</c:v>
                </c:pt>
                <c:pt idx="179">
                  <c:v>188</c:v>
                </c:pt>
                <c:pt idx="180">
                  <c:v>189</c:v>
                </c:pt>
                <c:pt idx="181">
                  <c:v>190</c:v>
                </c:pt>
                <c:pt idx="182">
                  <c:v>191</c:v>
                </c:pt>
                <c:pt idx="183">
                  <c:v>192</c:v>
                </c:pt>
                <c:pt idx="184">
                  <c:v>193</c:v>
                </c:pt>
                <c:pt idx="185">
                  <c:v>194</c:v>
                </c:pt>
                <c:pt idx="186">
                  <c:v>195</c:v>
                </c:pt>
                <c:pt idx="187">
                  <c:v>196</c:v>
                </c:pt>
                <c:pt idx="188">
                  <c:v>197</c:v>
                </c:pt>
                <c:pt idx="189">
                  <c:v>198</c:v>
                </c:pt>
                <c:pt idx="190">
                  <c:v>199</c:v>
                </c:pt>
                <c:pt idx="191">
                  <c:v>200</c:v>
                </c:pt>
              </c:numCache>
            </c:numRef>
          </c:xVal>
          <c:yVal>
            <c:numRef>
              <c:f>'SUM for curves'!$BI$8:$BI$199</c:f>
              <c:numCache>
                <c:formatCode>General</c:formatCode>
                <c:ptCount val="192"/>
                <c:pt idx="0">
                  <c:v>100</c:v>
                </c:pt>
                <c:pt idx="1">
                  <c:v>99.927305272444599</c:v>
                </c:pt>
                <c:pt idx="2">
                  <c:v>99.90776416363974</c:v>
                </c:pt>
                <c:pt idx="3">
                  <c:v>99.885376474188391</c:v>
                </c:pt>
                <c:pt idx="4">
                  <c:v>99.860019106007954</c:v>
                </c:pt>
                <c:pt idx="5">
                  <c:v>99.831574925178344</c:v>
                </c:pt>
                <c:pt idx="6">
                  <c:v>99.799932230075896</c:v>
                </c:pt>
                <c:pt idx="7">
                  <c:v>99.764984323453959</c:v>
                </c:pt>
                <c:pt idx="8">
                  <c:v>99.726629164255115</c:v>
                </c:pt>
                <c:pt idx="9">
                  <c:v>99.684769081673977</c:v>
                </c:pt>
                <c:pt idx="10">
                  <c:v>99.63931053855913</c:v>
                </c:pt>
                <c:pt idx="11">
                  <c:v>99.590163934426229</c:v>
                </c:pt>
                <c:pt idx="12">
                  <c:v>99.537243440621722</c:v>
                </c:pt>
                <c:pt idx="13">
                  <c:v>99.480466861825576</c:v>
                </c:pt>
                <c:pt idx="14">
                  <c:v>99.419755519300821</c:v>
                </c:pt>
                <c:pt idx="15">
                  <c:v>99.355034152214941</c:v>
                </c:pt>
                <c:pt idx="16">
                  <c:v>99.286230834057719</c:v>
                </c:pt>
                <c:pt idx="17">
                  <c:v>99.213276901719937</c:v>
                </c:pt>
                <c:pt idx="18">
                  <c:v>99.136106895220692</c:v>
                </c:pt>
                <c:pt idx="19">
                  <c:v>99.054658506404365</c:v>
                </c:pt>
                <c:pt idx="20">
                  <c:v>98.968872535195729</c:v>
                </c:pt>
                <c:pt idx="21">
                  <c:v>98.878692852216147</c:v>
                </c:pt>
                <c:pt idx="22">
                  <c:v>98.784066366739481</c:v>
                </c:pt>
                <c:pt idx="23">
                  <c:v>98.684942999109225</c:v>
                </c:pt>
                <c:pt idx="24">
                  <c:v>98.581275656857642</c:v>
                </c:pt>
                <c:pt idx="25">
                  <c:v>98.473020213866192</c:v>
                </c:pt>
                <c:pt idx="26">
                  <c:v>98.36013549198988</c:v>
                </c:pt>
                <c:pt idx="27">
                  <c:v>98.242583244638453</c:v>
                </c:pt>
                <c:pt idx="28">
                  <c:v>98.120328141867006</c:v>
                </c:pt>
                <c:pt idx="29">
                  <c:v>97.993337756580061</c:v>
                </c:pt>
                <c:pt idx="30">
                  <c:v>97.861582551497548</c:v>
                </c:pt>
                <c:pt idx="31">
                  <c:v>97.725035866569556</c:v>
                </c:pt>
                <c:pt idx="32">
                  <c:v>97.583673906560719</c:v>
                </c:pt>
                <c:pt idx="33">
                  <c:v>97.437475728554503</c:v>
                </c:pt>
                <c:pt idx="34">
                  <c:v>97.286423229154423</c:v>
                </c:pt>
                <c:pt idx="35">
                  <c:v>97.130501131182541</c:v>
                </c:pt>
                <c:pt idx="36">
                  <c:v>96.969696969696969</c:v>
                </c:pt>
                <c:pt idx="37">
                  <c:v>96.804001077168991</c:v>
                </c:pt>
                <c:pt idx="38">
                  <c:v>96.633406567678108</c:v>
                </c:pt>
                <c:pt idx="39">
                  <c:v>96.457909319999132</c:v>
                </c:pt>
                <c:pt idx="40">
                  <c:v>96.277507959469901</c:v>
                </c:pt>
                <c:pt idx="41">
                  <c:v>96.092203838542076</c:v>
                </c:pt>
                <c:pt idx="42">
                  <c:v>95.902001015929827</c:v>
                </c:pt>
                <c:pt idx="43">
                  <c:v>95.706906234282741</c:v>
                </c:pt>
                <c:pt idx="44">
                  <c:v>95.506928896320844</c:v>
                </c:pt>
                <c:pt idx="45">
                  <c:v>95.302081039379203</c:v>
                </c:pt>
                <c:pt idx="46">
                  <c:v>95.092377308319598</c:v>
                </c:pt>
                <c:pt idx="47">
                  <c:v>94.877834926776259</c:v>
                </c:pt>
                <c:pt idx="48">
                  <c:v>94.658473666710506</c:v>
                </c:pt>
                <c:pt idx="49">
                  <c:v>94.434315816258049</c:v>
                </c:pt>
                <c:pt idx="50">
                  <c:v>94.205386145860231</c:v>
                </c:pt>
                <c:pt idx="51">
                  <c:v>93.97171187267773</c:v>
                </c:pt>
                <c:pt idx="52">
                  <c:v>93.733322623292537</c:v>
                </c:pt>
                <c:pt idx="53">
                  <c:v>93.4902503947105</c:v>
                </c:pt>
                <c:pt idx="54">
                  <c:v>93.242529513683124</c:v>
                </c:pt>
                <c:pt idx="55">
                  <c:v>92.990196594373202</c:v>
                </c:pt>
                <c:pt idx="56">
                  <c:v>92.733290494394751</c:v>
                </c:pt>
                <c:pt idx="57">
                  <c:v>92.47185226926284</c:v>
                </c:pt>
                <c:pt idx="58">
                  <c:v>92.20592512529403</c:v>
                </c:pt>
                <c:pt idx="59">
                  <c:v>91.935554371003235</c:v>
                </c:pt>
                <c:pt idx="60">
                  <c:v>91.660787367046481</c:v>
                </c:pt>
                <c:pt idx="61">
                  <c:v>91.381673474764298</c:v>
                </c:pt>
                <c:pt idx="62">
                  <c:v>91.098264003383335</c:v>
                </c:pt>
                <c:pt idx="63">
                  <c:v>90.810612155937989</c:v>
                </c:pt>
                <c:pt idx="64">
                  <c:v>90.518772973977093</c:v>
                </c:pt>
                <c:pt idx="65">
                  <c:v>90.22280328112339</c:v>
                </c:pt>
                <c:pt idx="66">
                  <c:v>89.922761625556703</c:v>
                </c:pt>
                <c:pt idx="67">
                  <c:v>89.618708221493819</c:v>
                </c:pt>
                <c:pt idx="68">
                  <c:v>89.310704889740535</c:v>
                </c:pt>
                <c:pt idx="69">
                  <c:v>88.99881499739287</c:v>
                </c:pt>
                <c:pt idx="70">
                  <c:v>88.683103396766839</c:v>
                </c:pt>
                <c:pt idx="71">
                  <c:v>88.363636363636374</c:v>
                </c:pt>
                <c:pt idx="72">
                  <c:v>88.040481534861286</c:v>
                </c:pt>
                <c:pt idx="73">
                  <c:v>87.713707845487335</c:v>
                </c:pt>
                <c:pt idx="74">
                  <c:v>87.383385465400949</c:v>
                </c:pt>
                <c:pt idx="75">
                  <c:v>87.049585735622244</c:v>
                </c:pt>
                <c:pt idx="76">
                  <c:v>86.712381104319064</c:v>
                </c:pt>
                <c:pt idx="77">
                  <c:v>86.371845062625553</c:v>
                </c:pt>
                <c:pt idx="78">
                  <c:v>86.028052080347962</c:v>
                </c:pt>
                <c:pt idx="79">
                  <c:v>85.681077541639681</c:v>
                </c:pt>
                <c:pt idx="80">
                  <c:v>85.330997680727052</c:v>
                </c:pt>
                <c:pt idx="81">
                  <c:v>84.977889517766513</c:v>
                </c:pt>
                <c:pt idx="82">
                  <c:v>84.621830794911887</c:v>
                </c:pt>
                <c:pt idx="83">
                  <c:v>84.262899912670065</c:v>
                </c:pt>
                <c:pt idx="84">
                  <c:v>83.901175866621116</c:v>
                </c:pt>
                <c:pt idx="85">
                  <c:v>83.53673818457753</c:v>
                </c:pt>
                <c:pt idx="86">
                  <c:v>83.169666864255078</c:v>
                </c:pt>
                <c:pt idx="87">
                  <c:v>82.80004231152634</c:v>
                </c:pt>
                <c:pt idx="88">
                  <c:v>82.427945279324888</c:v>
                </c:pt>
                <c:pt idx="89">
                  <c:v>82.053456807266855</c:v>
                </c:pt>
                <c:pt idx="90">
                  <c:v>81.676658162053386</c:v>
                </c:pt>
                <c:pt idx="91">
                  <c:v>81.297630778715359</c:v>
                </c:pt>
                <c:pt idx="92">
                  <c:v>80.916456202759193</c:v>
                </c:pt>
                <c:pt idx="93">
                  <c:v>80.533216033269724</c:v>
                </c:pt>
                <c:pt idx="94">
                  <c:v>80.147991867023364</c:v>
                </c:pt>
                <c:pt idx="95">
                  <c:v>79.760865243662195</c:v>
                </c:pt>
                <c:pt idx="96">
                  <c:v>79.37191759197637</c:v>
                </c:pt>
                <c:pt idx="97">
                  <c:v>78.981230177339839</c:v>
                </c:pt>
                <c:pt idx="98">
                  <c:v>78.588884050340766</c:v>
                </c:pt>
                <c:pt idx="99">
                  <c:v>78.194959996645764</c:v>
                </c:pt>
                <c:pt idx="100">
                  <c:v>77.79953848813372</c:v>
                </c:pt>
                <c:pt idx="101">
                  <c:v>77.402699635331714</c:v>
                </c:pt>
                <c:pt idx="102">
                  <c:v>77.004523141183597</c:v>
                </c:pt>
                <c:pt idx="103">
                  <c:v>76.605088256177311</c:v>
                </c:pt>
                <c:pt idx="104">
                  <c:v>76.204473734855597</c:v>
                </c:pt>
                <c:pt idx="105">
                  <c:v>75.802757793730848</c:v>
                </c:pt>
                <c:pt idx="106">
                  <c:v>75.400018070622281</c:v>
                </c:pt>
                <c:pt idx="107">
                  <c:v>74.99633158543098</c:v>
                </c:pt>
                <c:pt idx="108">
                  <c:v>74.591774702365285</c:v>
                </c:pt>
                <c:pt idx="109">
                  <c:v>74.186423093626303</c:v>
                </c:pt>
                <c:pt idx="110">
                  <c:v>73.780351704560942</c:v>
                </c:pt>
                <c:pt idx="111">
                  <c:v>73.373634720287015</c:v>
                </c:pt>
                <c:pt idx="112">
                  <c:v>72.966345533792364</c:v>
                </c:pt>
                <c:pt idx="113">
                  <c:v>72.558556715507962</c:v>
                </c:pt>
                <c:pt idx="114">
                  <c:v>72.150339984351831</c:v>
                </c:pt>
                <c:pt idx="115">
                  <c:v>71.74176618023921</c:v>
                </c:pt>
                <c:pt idx="116">
                  <c:v>71.332905238051552</c:v>
                </c:pt>
                <c:pt idx="117">
                  <c:v>70.92382616305494</c:v>
                </c:pt>
                <c:pt idx="118">
                  <c:v>70.514597007756862</c:v>
                </c:pt>
                <c:pt idx="119">
                  <c:v>70.1052848501879</c:v>
                </c:pt>
                <c:pt idx="120">
                  <c:v>69.695955773593184</c:v>
                </c:pt>
                <c:pt idx="121">
                  <c:v>69.286674847517119</c:v>
                </c:pt>
                <c:pt idx="122">
                  <c:v>68.877506110262459</c:v>
                </c:pt>
                <c:pt idx="123">
                  <c:v>68.468512552704198</c:v>
                </c:pt>
                <c:pt idx="124">
                  <c:v>68.059756103436385</c:v>
                </c:pt>
                <c:pt idx="125">
                  <c:v>67.651297615229467</c:v>
                </c:pt>
                <c:pt idx="126">
                  <c:v>67.243196852773792</c:v>
                </c:pt>
                <c:pt idx="127">
                  <c:v>66.835512481684219</c:v>
                </c:pt>
                <c:pt idx="128">
                  <c:v>66.428302058739575</c:v>
                </c:pt>
                <c:pt idx="129">
                  <c:v>66.021622023329527</c:v>
                </c:pt>
                <c:pt idx="130">
                  <c:v>65.615527690081038</c:v>
                </c:pt>
                <c:pt idx="131">
                  <c:v>65.210073242635104</c:v>
                </c:pt>
                <c:pt idx="132">
                  <c:v>64.805311728544467</c:v>
                </c:pt>
                <c:pt idx="133">
                  <c:v>64.401295055261897</c:v>
                </c:pt>
                <c:pt idx="134">
                  <c:v>63.998073987188263</c:v>
                </c:pt>
                <c:pt idx="135">
                  <c:v>63.595698143749075</c:v>
                </c:pt>
                <c:pt idx="136">
                  <c:v>63.194215998468188</c:v>
                </c:pt>
                <c:pt idx="137">
                  <c:v>62.793674879006183</c:v>
                </c:pt>
                <c:pt idx="138">
                  <c:v>62.394120968131929</c:v>
                </c:pt>
                <c:pt idx="139">
                  <c:v>61.995599305594375</c:v>
                </c:pt>
                <c:pt idx="140">
                  <c:v>61.598153790862682</c:v>
                </c:pt>
                <c:pt idx="141">
                  <c:v>61.201827186701884</c:v>
                </c:pt>
                <c:pt idx="142">
                  <c:v>60.806661123551962</c:v>
                </c:pt>
                <c:pt idx="143">
                  <c:v>60.412696104677686</c:v>
                </c:pt>
                <c:pt idx="144">
                  <c:v>60.019971512057431</c:v>
                </c:pt>
                <c:pt idx="145">
                  <c:v>59.628525612978727</c:v>
                </c:pt>
                <c:pt idx="146">
                  <c:v>59.238395567308913</c:v>
                </c:pt>
                <c:pt idx="147">
                  <c:v>58.849617435409527</c:v>
                </c:pt>
                <c:pt idx="148">
                  <c:v>58.462226186663166</c:v>
                </c:pt>
                <c:pt idx="149">
                  <c:v>58.076255708582408</c:v>
                </c:pt>
                <c:pt idx="150">
                  <c:v>57.691738816470185</c:v>
                </c:pt>
                <c:pt idx="151">
                  <c:v>57.308707263602038</c:v>
                </c:pt>
                <c:pt idx="152">
                  <c:v>56.9271917519007</c:v>
                </c:pt>
                <c:pt idx="153">
                  <c:v>56.547221943074362</c:v>
                </c:pt>
                <c:pt idx="154">
                  <c:v>56.168826470190126</c:v>
                </c:pt>
                <c:pt idx="155">
                  <c:v>55.792032949655145</c:v>
                </c:pt>
                <c:pt idx="156">
                  <c:v>55.416867993578087</c:v>
                </c:pt>
                <c:pt idx="157">
                  <c:v>55.043357222484609</c:v>
                </c:pt>
                <c:pt idx="158">
                  <c:v>54.671525278360789</c:v>
                </c:pt>
                <c:pt idx="159">
                  <c:v>54.301395837999273</c:v>
                </c:pt>
                <c:pt idx="160">
                  <c:v>53.932991626623618</c:v>
                </c:pt>
                <c:pt idx="161">
                  <c:v>53.56633443176684</c:v>
                </c:pt>
                <c:pt idx="162">
                  <c:v>53.201445117380864</c:v>
                </c:pt>
                <c:pt idx="163">
                  <c:v>52.838343638154306</c:v>
                </c:pt>
                <c:pt idx="164">
                  <c:v>52.477049054016845</c:v>
                </c:pt>
                <c:pt idx="165">
                  <c:v>52.117579544808578</c:v>
                </c:pt>
                <c:pt idx="166">
                  <c:v>51.759952425094383</c:v>
                </c:pt>
                <c:pt idx="167">
                  <c:v>51.404184159103075</c:v>
                </c:pt>
                <c:pt idx="168">
                  <c:v>51.050290375772299</c:v>
                </c:pt>
                <c:pt idx="169">
                  <c:v>50.698285883880779</c:v>
                </c:pt>
                <c:pt idx="170">
                  <c:v>50.348184687250303</c:v>
                </c:pt>
                <c:pt idx="171">
                  <c:v>50</c:v>
                </c:pt>
                <c:pt idx="172">
                  <c:v>49.653744261836884</c:v>
                </c:pt>
                <c:pt idx="173">
                  <c:v>49.309429153366757</c:v>
                </c:pt>
                <c:pt idx="174">
                  <c:v>48.967065611410469</c:v>
                </c:pt>
                <c:pt idx="175">
                  <c:v>48.626663844311004</c:v>
                </c:pt>
                <c:pt idx="176">
                  <c:v>48.288233347217862</c:v>
                </c:pt>
                <c:pt idx="177">
                  <c:v>47.951782917335343</c:v>
                </c:pt>
                <c:pt idx="178">
                  <c:v>47.617320669122378</c:v>
                </c:pt>
                <c:pt idx="179">
                  <c:v>47.284854049431907</c:v>
                </c:pt>
                <c:pt idx="180">
                  <c:v>46.954389852578636</c:v>
                </c:pt>
                <c:pt idx="181">
                  <c:v>46.625934235324316</c:v>
                </c:pt>
                <c:pt idx="182">
                  <c:v>46.299492731770421</c:v>
                </c:pt>
                <c:pt idx="183">
                  <c:v>45.975070268148748</c:v>
                </c:pt>
                <c:pt idx="184">
                  <c:v>45.65267117750075</c:v>
                </c:pt>
                <c:pt idx="185">
                  <c:v>45.332299214237217</c:v>
                </c:pt>
                <c:pt idx="186">
                  <c:v>45.013957568570277</c:v>
                </c:pt>
                <c:pt idx="187">
                  <c:v>44.697648880810142</c:v>
                </c:pt>
                <c:pt idx="188">
                  <c:v>44.383375255519795</c:v>
                </c:pt>
                <c:pt idx="189">
                  <c:v>44.071138275521015</c:v>
                </c:pt>
                <c:pt idx="190">
                  <c:v>43.76093901574545</c:v>
                </c:pt>
                <c:pt idx="191">
                  <c:v>43.452778056925631</c:v>
                </c:pt>
              </c:numCache>
            </c:numRef>
          </c:yVal>
          <c:smooth val="0"/>
          <c:extLst>
            <c:ext xmlns:c16="http://schemas.microsoft.com/office/drawing/2014/chart" uri="{C3380CC4-5D6E-409C-BE32-E72D297353CC}">
              <c16:uniqueId val="{00000001-1C30-4D9D-B74B-C196FFE37802}"/>
            </c:ext>
          </c:extLst>
        </c:ser>
        <c:dLbls>
          <c:showLegendKey val="0"/>
          <c:showVal val="0"/>
          <c:showCatName val="0"/>
          <c:showSerName val="0"/>
          <c:showPercent val="0"/>
          <c:showBubbleSize val="0"/>
        </c:dLbls>
        <c:axId val="388638192"/>
        <c:axId val="388635568"/>
      </c:scatterChart>
      <c:valAx>
        <c:axId val="388638192"/>
        <c:scaling>
          <c:logBase val="10"/>
          <c:orientation val="minMax"/>
        </c:scaling>
        <c:delete val="0"/>
        <c:axPos val="b"/>
        <c:numFmt formatCode="General" sourceLinked="1"/>
        <c:majorTickMark val="out"/>
        <c:minorTickMark val="out"/>
        <c:tickLblPos val="nextTo"/>
        <c:spPr>
          <a:noFill/>
          <a:ln w="9525" cap="flat" cmpd="sng" algn="ctr">
            <a:solidFill>
              <a:sysClr val="windowText" lastClr="000000"/>
            </a:solidFill>
            <a:round/>
          </a:ln>
          <a:effectLst/>
        </c:spPr>
        <c:txPr>
          <a:bodyPr rot="-60000000" vert="horz"/>
          <a:lstStyle/>
          <a:p>
            <a:pPr>
              <a:defRPr/>
            </a:pPr>
            <a:endParaRPr lang="en-US"/>
          </a:p>
        </c:txPr>
        <c:crossAx val="388635568"/>
        <c:crosses val="autoZero"/>
        <c:crossBetween val="midCat"/>
      </c:valAx>
      <c:valAx>
        <c:axId val="388635568"/>
        <c:scaling>
          <c:orientation val="minMax"/>
          <c:max val="12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388638192"/>
        <c:crossesAt val="1.0000000000000003E-4"/>
        <c:crossBetween val="midCat"/>
        <c:majorUnit val="25"/>
      </c:valAx>
      <c:spPr>
        <a:ln w="12700">
          <a:solidFill>
            <a:sysClr val="windowText" lastClr="000000"/>
          </a:solidFill>
        </a:ln>
      </c:spPr>
    </c:plotArea>
    <c:plotVisOnly val="1"/>
    <c:dispBlanksAs val="gap"/>
    <c:showDLblsOverMax val="0"/>
  </c:chart>
  <c:txPr>
    <a:bodyPr/>
    <a:lstStyle/>
    <a:p>
      <a:pPr>
        <a:defRPr sz="1000">
          <a:latin typeface="Arial" panose="020B0604020202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407913838204977E-2"/>
          <c:y val="5.3582037858758973E-2"/>
          <c:w val="0.85516453438516538"/>
          <c:h val="0.83935130831073901"/>
        </c:manualLayout>
      </c:layout>
      <c:scatterChart>
        <c:scatterStyle val="lineMarker"/>
        <c:varyColors val="0"/>
        <c:ser>
          <c:idx val="0"/>
          <c:order val="0"/>
          <c:tx>
            <c:strRef>
              <c:f>'Dot plot'!$B$4</c:f>
              <c:strCache>
                <c:ptCount val="1"/>
                <c:pt idx="0">
                  <c:v>Control</c:v>
                </c:pt>
              </c:strCache>
            </c:strRef>
          </c:tx>
          <c:spPr>
            <a:ln w="25400" cap="rnd">
              <a:noFill/>
              <a:round/>
            </a:ln>
            <a:effectLst/>
          </c:spPr>
          <c:marker>
            <c:symbol val="circle"/>
            <c:size val="3"/>
            <c:spPr>
              <a:solidFill>
                <a:schemeClr val="tx1"/>
              </a:solidFill>
              <a:ln w="9525">
                <a:solidFill>
                  <a:schemeClr val="tx1"/>
                </a:solidFill>
              </a:ln>
              <a:effectLst/>
            </c:spPr>
          </c:marker>
          <c:xVal>
            <c:numRef>
              <c:f>'Dot plot'!$A$5:$A$23</c:f>
              <c:numCache>
                <c:formatCode>General</c:formatCode>
                <c:ptCount val="19"/>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numCache>
            </c:numRef>
          </c:xVal>
          <c:yVal>
            <c:numRef>
              <c:f>'Dot plot'!$B$5:$B$23</c:f>
              <c:numCache>
                <c:formatCode>General</c:formatCode>
                <c:ptCount val="19"/>
                <c:pt idx="0">
                  <c:v>0.89583938007391706</c:v>
                </c:pt>
                <c:pt idx="1">
                  <c:v>1.2759829438833405</c:v>
                </c:pt>
                <c:pt idx="2">
                  <c:v>0.84458051449542337</c:v>
                </c:pt>
                <c:pt idx="3">
                  <c:v>0.93056702848190331</c:v>
                </c:pt>
                <c:pt idx="4">
                  <c:v>1.0530301330654162</c:v>
                </c:pt>
                <c:pt idx="5">
                  <c:v>0.97067042516759738</c:v>
                </c:pt>
                <c:pt idx="6">
                  <c:v>1.1903097077207554</c:v>
                </c:pt>
                <c:pt idx="7">
                  <c:v>1.0189998531391073</c:v>
                </c:pt>
                <c:pt idx="8">
                  <c:v>1.0361753802919675</c:v>
                </c:pt>
                <c:pt idx="9">
                  <c:v>1.1124798651807462</c:v>
                </c:pt>
                <c:pt idx="10">
                  <c:v>0.67136476849982518</c:v>
                </c:pt>
                <c:pt idx="11">
                  <c:v>1</c:v>
                </c:pt>
                <c:pt idx="12">
                  <c:v>1.1114784493331746</c:v>
                </c:pt>
                <c:pt idx="13">
                  <c:v>1.3142122706081525</c:v>
                </c:pt>
                <c:pt idx="14">
                  <c:v>0.87994489308060175</c:v>
                </c:pt>
                <c:pt idx="15">
                  <c:v>0.69436438697807046</c:v>
                </c:pt>
                <c:pt idx="16">
                  <c:v>1.2012931145080654</c:v>
                </c:pt>
                <c:pt idx="17">
                  <c:v>0.88697768103033481</c:v>
                </c:pt>
                <c:pt idx="18">
                  <c:v>0.91172920446159944</c:v>
                </c:pt>
              </c:numCache>
            </c:numRef>
          </c:yVal>
          <c:smooth val="0"/>
          <c:extLst>
            <c:ext xmlns:c16="http://schemas.microsoft.com/office/drawing/2014/chart" uri="{C3380CC4-5D6E-409C-BE32-E72D297353CC}">
              <c16:uniqueId val="{00000000-C3B7-494C-B886-57A298BFC6F0}"/>
            </c:ext>
          </c:extLst>
        </c:ser>
        <c:ser>
          <c:idx val="1"/>
          <c:order val="1"/>
          <c:tx>
            <c:strRef>
              <c:f>'Dot plot'!$D$4</c:f>
              <c:strCache>
                <c:ptCount val="1"/>
                <c:pt idx="0">
                  <c:v>TMZ 100 uM</c:v>
                </c:pt>
              </c:strCache>
            </c:strRef>
          </c:tx>
          <c:spPr>
            <a:ln w="25400" cap="rnd">
              <a:noFill/>
              <a:round/>
            </a:ln>
            <a:effectLst/>
          </c:spPr>
          <c:marker>
            <c:symbol val="circle"/>
            <c:size val="3"/>
            <c:spPr>
              <a:solidFill>
                <a:schemeClr val="tx1"/>
              </a:solidFill>
              <a:ln w="9525">
                <a:solidFill>
                  <a:schemeClr val="tx1"/>
                </a:solidFill>
              </a:ln>
              <a:effectLst/>
            </c:spPr>
          </c:marker>
          <c:xVal>
            <c:numRef>
              <c:f>'Dot plot'!$C$5:$C$17</c:f>
              <c:numCache>
                <c:formatCode>General</c:formatCode>
                <c:ptCount val="13"/>
                <c:pt idx="0">
                  <c:v>100</c:v>
                </c:pt>
                <c:pt idx="1">
                  <c:v>100</c:v>
                </c:pt>
                <c:pt idx="2">
                  <c:v>100</c:v>
                </c:pt>
                <c:pt idx="3">
                  <c:v>100</c:v>
                </c:pt>
                <c:pt idx="4">
                  <c:v>100</c:v>
                </c:pt>
                <c:pt idx="5">
                  <c:v>100</c:v>
                </c:pt>
                <c:pt idx="6">
                  <c:v>100</c:v>
                </c:pt>
                <c:pt idx="7">
                  <c:v>100</c:v>
                </c:pt>
                <c:pt idx="8">
                  <c:v>100</c:v>
                </c:pt>
                <c:pt idx="9">
                  <c:v>100</c:v>
                </c:pt>
                <c:pt idx="10">
                  <c:v>100</c:v>
                </c:pt>
                <c:pt idx="11">
                  <c:v>100</c:v>
                </c:pt>
                <c:pt idx="12">
                  <c:v>100</c:v>
                </c:pt>
              </c:numCache>
            </c:numRef>
          </c:xVal>
          <c:yVal>
            <c:numRef>
              <c:f>'Dot plot'!$D$5:$D$17</c:f>
              <c:numCache>
                <c:formatCode>General</c:formatCode>
                <c:ptCount val="13"/>
                <c:pt idx="0">
                  <c:v>0.64735947144965522</c:v>
                </c:pt>
                <c:pt idx="1">
                  <c:v>0.66183475065465514</c:v>
                </c:pt>
                <c:pt idx="2">
                  <c:v>0.62867928751282842</c:v>
                </c:pt>
                <c:pt idx="3">
                  <c:v>0.90489108312670397</c:v>
                </c:pt>
                <c:pt idx="4">
                  <c:v>0.69109230851002246</c:v>
                </c:pt>
                <c:pt idx="5">
                  <c:v>0.4420486160447355</c:v>
                </c:pt>
                <c:pt idx="6">
                  <c:v>0.59961194939853579</c:v>
                </c:pt>
                <c:pt idx="7">
                  <c:v>0.48915165790843973</c:v>
                </c:pt>
                <c:pt idx="8">
                  <c:v>0.63827671225436922</c:v>
                </c:pt>
                <c:pt idx="9">
                  <c:v>0.59333967825541301</c:v>
                </c:pt>
                <c:pt idx="10">
                  <c:v>0.65890564768583226</c:v>
                </c:pt>
                <c:pt idx="11">
                  <c:v>0.40061509652817312</c:v>
                </c:pt>
                <c:pt idx="12">
                  <c:v>0.48891157610047442</c:v>
                </c:pt>
              </c:numCache>
            </c:numRef>
          </c:yVal>
          <c:smooth val="0"/>
          <c:extLst>
            <c:ext xmlns:c16="http://schemas.microsoft.com/office/drawing/2014/chart" uri="{C3380CC4-5D6E-409C-BE32-E72D297353CC}">
              <c16:uniqueId val="{00000001-C3B7-494C-B886-57A298BFC6F0}"/>
            </c:ext>
          </c:extLst>
        </c:ser>
        <c:ser>
          <c:idx val="2"/>
          <c:order val="2"/>
          <c:tx>
            <c:strRef>
              <c:f>'Dot plot'!$F$4</c:f>
              <c:strCache>
                <c:ptCount val="1"/>
                <c:pt idx="0">
                  <c:v>Sahaq 10 μM</c:v>
                </c:pt>
              </c:strCache>
            </c:strRef>
          </c:tx>
          <c:spPr>
            <a:ln w="25400" cap="rnd">
              <a:noFill/>
              <a:round/>
            </a:ln>
            <a:effectLst/>
          </c:spPr>
          <c:marker>
            <c:symbol val="circle"/>
            <c:size val="3"/>
            <c:spPr>
              <a:solidFill>
                <a:schemeClr val="tx1"/>
              </a:solidFill>
              <a:ln w="9525">
                <a:solidFill>
                  <a:schemeClr val="tx1"/>
                </a:solidFill>
              </a:ln>
              <a:effectLst/>
            </c:spPr>
          </c:marker>
          <c:xVal>
            <c:numRef>
              <c:f>'Dot plot'!$E$5:$E$17</c:f>
              <c:numCache>
                <c:formatCode>General</c:formatCode>
                <c:ptCount val="13"/>
                <c:pt idx="0">
                  <c:v>150</c:v>
                </c:pt>
                <c:pt idx="1">
                  <c:v>150</c:v>
                </c:pt>
                <c:pt idx="2">
                  <c:v>150</c:v>
                </c:pt>
                <c:pt idx="3">
                  <c:v>150</c:v>
                </c:pt>
                <c:pt idx="4">
                  <c:v>150</c:v>
                </c:pt>
                <c:pt idx="5">
                  <c:v>150</c:v>
                </c:pt>
                <c:pt idx="6">
                  <c:v>150</c:v>
                </c:pt>
                <c:pt idx="7">
                  <c:v>150</c:v>
                </c:pt>
                <c:pt idx="8">
                  <c:v>150</c:v>
                </c:pt>
                <c:pt idx="9">
                  <c:v>150</c:v>
                </c:pt>
                <c:pt idx="10">
                  <c:v>150</c:v>
                </c:pt>
                <c:pt idx="11">
                  <c:v>150</c:v>
                </c:pt>
                <c:pt idx="12">
                  <c:v>150</c:v>
                </c:pt>
              </c:numCache>
            </c:numRef>
          </c:xVal>
          <c:yVal>
            <c:numRef>
              <c:f>'Dot plot'!$F$5:$F$17</c:f>
              <c:numCache>
                <c:formatCode>General</c:formatCode>
                <c:ptCount val="13"/>
                <c:pt idx="0">
                  <c:v>0.78120929978499154</c:v>
                </c:pt>
                <c:pt idx="1">
                  <c:v>0.64851302711216097</c:v>
                </c:pt>
                <c:pt idx="2">
                  <c:v>0.8041967142642874</c:v>
                </c:pt>
                <c:pt idx="3">
                  <c:v>0.59344928504802019</c:v>
                </c:pt>
                <c:pt idx="4">
                  <c:v>0.85110183123099914</c:v>
                </c:pt>
                <c:pt idx="5">
                  <c:v>0.55056255213438354</c:v>
                </c:pt>
                <c:pt idx="6">
                  <c:v>0.58030092153395241</c:v>
                </c:pt>
                <c:pt idx="7">
                  <c:v>0.45099941426089724</c:v>
                </c:pt>
                <c:pt idx="8">
                  <c:v>0.49474056689876594</c:v>
                </c:pt>
                <c:pt idx="9">
                  <c:v>0.55591960868676771</c:v>
                </c:pt>
                <c:pt idx="10">
                  <c:v>0.7715990637398531</c:v>
                </c:pt>
                <c:pt idx="11">
                  <c:v>0.56513085217631642</c:v>
                </c:pt>
                <c:pt idx="12">
                  <c:v>0.54662660092428439</c:v>
                </c:pt>
              </c:numCache>
            </c:numRef>
          </c:yVal>
          <c:smooth val="0"/>
          <c:extLst>
            <c:ext xmlns:c16="http://schemas.microsoft.com/office/drawing/2014/chart" uri="{C3380CC4-5D6E-409C-BE32-E72D297353CC}">
              <c16:uniqueId val="{00000002-C3B7-494C-B886-57A298BFC6F0}"/>
            </c:ext>
          </c:extLst>
        </c:ser>
        <c:ser>
          <c:idx val="3"/>
          <c:order val="3"/>
          <c:tx>
            <c:strRef>
              <c:f>'Dot plot'!$H$4</c:f>
              <c:strCache>
                <c:ptCount val="1"/>
                <c:pt idx="0">
                  <c:v>Quercetin 100 μM</c:v>
                </c:pt>
              </c:strCache>
            </c:strRef>
          </c:tx>
          <c:spPr>
            <a:ln w="25400" cap="rnd">
              <a:noFill/>
              <a:round/>
            </a:ln>
            <a:effectLst/>
          </c:spPr>
          <c:marker>
            <c:symbol val="circle"/>
            <c:size val="3"/>
            <c:spPr>
              <a:solidFill>
                <a:schemeClr val="tx1"/>
              </a:solidFill>
              <a:ln w="9525">
                <a:solidFill>
                  <a:schemeClr val="tx1"/>
                </a:solidFill>
              </a:ln>
              <a:effectLst/>
            </c:spPr>
          </c:marker>
          <c:xVal>
            <c:numRef>
              <c:f>'Dot plot'!$G$5:$G$21</c:f>
              <c:numCache>
                <c:formatCode>General</c:formatCode>
                <c:ptCount val="17"/>
                <c:pt idx="0">
                  <c:v>200</c:v>
                </c:pt>
                <c:pt idx="1">
                  <c:v>200</c:v>
                </c:pt>
                <c:pt idx="2">
                  <c:v>200</c:v>
                </c:pt>
                <c:pt idx="3">
                  <c:v>200</c:v>
                </c:pt>
                <c:pt idx="4">
                  <c:v>200</c:v>
                </c:pt>
                <c:pt idx="5">
                  <c:v>200</c:v>
                </c:pt>
                <c:pt idx="6">
                  <c:v>200</c:v>
                </c:pt>
                <c:pt idx="7">
                  <c:v>200</c:v>
                </c:pt>
                <c:pt idx="8">
                  <c:v>200</c:v>
                </c:pt>
                <c:pt idx="9">
                  <c:v>200</c:v>
                </c:pt>
                <c:pt idx="10">
                  <c:v>200</c:v>
                </c:pt>
                <c:pt idx="11">
                  <c:v>200</c:v>
                </c:pt>
                <c:pt idx="12">
                  <c:v>200</c:v>
                </c:pt>
                <c:pt idx="13">
                  <c:v>200</c:v>
                </c:pt>
                <c:pt idx="14">
                  <c:v>200</c:v>
                </c:pt>
                <c:pt idx="15">
                  <c:v>200</c:v>
                </c:pt>
                <c:pt idx="16">
                  <c:v>200</c:v>
                </c:pt>
              </c:numCache>
            </c:numRef>
          </c:xVal>
          <c:yVal>
            <c:numRef>
              <c:f>'Dot plot'!$H$5:$H$21</c:f>
              <c:numCache>
                <c:formatCode>General</c:formatCode>
                <c:ptCount val="17"/>
                <c:pt idx="0">
                  <c:v>1.2052159395083564</c:v>
                </c:pt>
                <c:pt idx="1">
                  <c:v>1.2646148251578981</c:v>
                </c:pt>
                <c:pt idx="2">
                  <c:v>1.1648879543563635</c:v>
                </c:pt>
                <c:pt idx="3">
                  <c:v>1.3402193235061985</c:v>
                </c:pt>
                <c:pt idx="4">
                  <c:v>1.1142337759831475</c:v>
                </c:pt>
                <c:pt idx="5">
                  <c:v>0.97926733992741233</c:v>
                </c:pt>
                <c:pt idx="6">
                  <c:v>1.0506967827253795</c:v>
                </c:pt>
                <c:pt idx="7">
                  <c:v>0.97056059893544744</c:v>
                </c:pt>
                <c:pt idx="8">
                  <c:v>1.0511116804877754</c:v>
                </c:pt>
                <c:pt idx="9">
                  <c:v>1.1852211155587717</c:v>
                </c:pt>
                <c:pt idx="10">
                  <c:v>0.8061146328490103</c:v>
                </c:pt>
                <c:pt idx="11">
                  <c:v>0.97187632695116699</c:v>
                </c:pt>
                <c:pt idx="12">
                  <c:v>0.88000015229876993</c:v>
                </c:pt>
                <c:pt idx="13">
                  <c:v>0.99041247398228316</c:v>
                </c:pt>
                <c:pt idx="14">
                  <c:v>1.0023790172949558</c:v>
                </c:pt>
                <c:pt idx="15">
                  <c:v>0.73632406161655184</c:v>
                </c:pt>
                <c:pt idx="16">
                  <c:v>0.5220869612769774</c:v>
                </c:pt>
              </c:numCache>
            </c:numRef>
          </c:yVal>
          <c:smooth val="0"/>
          <c:extLst>
            <c:ext xmlns:c16="http://schemas.microsoft.com/office/drawing/2014/chart" uri="{C3380CC4-5D6E-409C-BE32-E72D297353CC}">
              <c16:uniqueId val="{00000003-C3B7-494C-B886-57A298BFC6F0}"/>
            </c:ext>
          </c:extLst>
        </c:ser>
        <c:ser>
          <c:idx val="8"/>
          <c:order val="4"/>
          <c:tx>
            <c:strRef>
              <c:f>'Dot plot'!$S$4</c:f>
              <c:strCache>
                <c:ptCount val="1"/>
                <c:pt idx="0">
                  <c:v>Control</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plot'!$U$7</c:f>
                <c:numCache>
                  <c:formatCode>General</c:formatCode>
                  <c:ptCount val="1"/>
                  <c:pt idx="0">
                    <c:v>0.12984028059587371</c:v>
                  </c:pt>
                </c:numCache>
              </c:numRef>
            </c:plus>
            <c:minus>
              <c:numRef>
                <c:f>'Dot plot'!$U$7</c:f>
                <c:numCache>
                  <c:formatCode>General</c:formatCode>
                  <c:ptCount val="1"/>
                  <c:pt idx="0">
                    <c:v>0.12984028059587371</c:v>
                  </c:pt>
                </c:numCache>
              </c:numRef>
            </c:minus>
            <c:spPr>
              <a:noFill/>
              <a:ln w="12700" cap="flat" cmpd="sng" algn="ctr">
                <a:solidFill>
                  <a:schemeClr val="tx1"/>
                </a:solidFill>
                <a:round/>
                <a:headEnd type="none" w="sm" len="sm"/>
                <a:tailEnd type="none" w="sm" len="sm"/>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plot'!$R$5</c:f>
              <c:numCache>
                <c:formatCode>General</c:formatCode>
                <c:ptCount val="1"/>
                <c:pt idx="0">
                  <c:v>50</c:v>
                </c:pt>
              </c:numCache>
            </c:numRef>
          </c:xVal>
          <c:yVal>
            <c:numRef>
              <c:f>'Dot plot'!$S$5</c:f>
              <c:numCache>
                <c:formatCode>General</c:formatCode>
                <c:ptCount val="1"/>
                <c:pt idx="0">
                  <c:v>0.99999999999999978</c:v>
                </c:pt>
              </c:numCache>
            </c:numRef>
          </c:yVal>
          <c:smooth val="0"/>
          <c:extLst>
            <c:ext xmlns:c16="http://schemas.microsoft.com/office/drawing/2014/chart" uri="{C3380CC4-5D6E-409C-BE32-E72D297353CC}">
              <c16:uniqueId val="{00000004-C3B7-494C-B886-57A298BFC6F0}"/>
            </c:ext>
          </c:extLst>
        </c:ser>
        <c:ser>
          <c:idx val="9"/>
          <c:order val="5"/>
          <c:tx>
            <c:strRef>
              <c:f>'Dot plot'!$U$4</c:f>
              <c:strCache>
                <c:ptCount val="1"/>
                <c:pt idx="0">
                  <c:v>TMZ 100 uM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plot'!$U$7</c:f>
                <c:numCache>
                  <c:formatCode>General</c:formatCode>
                  <c:ptCount val="1"/>
                  <c:pt idx="0">
                    <c:v>0.12984028059587371</c:v>
                  </c:pt>
                </c:numCache>
              </c:numRef>
            </c:plus>
            <c:minus>
              <c:numRef>
                <c:f>'Dot plot'!$U$7</c:f>
                <c:numCache>
                  <c:formatCode>General</c:formatCode>
                  <c:ptCount val="1"/>
                  <c:pt idx="0">
                    <c:v>0.12984028059587371</c:v>
                  </c:pt>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plot'!$T$5</c:f>
              <c:numCache>
                <c:formatCode>General</c:formatCode>
                <c:ptCount val="1"/>
                <c:pt idx="0">
                  <c:v>100</c:v>
                </c:pt>
              </c:numCache>
            </c:numRef>
          </c:xVal>
          <c:yVal>
            <c:numRef>
              <c:f>'Dot plot'!$U$5</c:f>
              <c:numCache>
                <c:formatCode>General</c:formatCode>
                <c:ptCount val="1"/>
                <c:pt idx="0">
                  <c:v>0.60343983349460295</c:v>
                </c:pt>
              </c:numCache>
            </c:numRef>
          </c:yVal>
          <c:smooth val="0"/>
          <c:extLst>
            <c:ext xmlns:c16="http://schemas.microsoft.com/office/drawing/2014/chart" uri="{C3380CC4-5D6E-409C-BE32-E72D297353CC}">
              <c16:uniqueId val="{00000005-C3B7-494C-B886-57A298BFC6F0}"/>
            </c:ext>
          </c:extLst>
        </c:ser>
        <c:ser>
          <c:idx val="10"/>
          <c:order val="6"/>
          <c:tx>
            <c:strRef>
              <c:f>'Dot plot'!$W$4</c:f>
              <c:strCache>
                <c:ptCount val="1"/>
                <c:pt idx="0">
                  <c:v>Sahaq 10 μM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plot'!$W$7</c:f>
                <c:numCache>
                  <c:formatCode>General</c:formatCode>
                  <c:ptCount val="1"/>
                  <c:pt idx="0">
                    <c:v>0.12896574435810021</c:v>
                  </c:pt>
                </c:numCache>
              </c:numRef>
            </c:plus>
            <c:minus>
              <c:numRef>
                <c:f>'Dot plot'!$W$7</c:f>
                <c:numCache>
                  <c:formatCode>General</c:formatCode>
                  <c:ptCount val="1"/>
                  <c:pt idx="0">
                    <c:v>0.12896574435810021</c:v>
                  </c:pt>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plot'!$V$5</c:f>
              <c:numCache>
                <c:formatCode>General</c:formatCode>
                <c:ptCount val="1"/>
                <c:pt idx="0">
                  <c:v>150</c:v>
                </c:pt>
              </c:numCache>
            </c:numRef>
          </c:xVal>
          <c:yVal>
            <c:numRef>
              <c:f>'Dot plot'!$W$5</c:f>
              <c:numCache>
                <c:formatCode>General</c:formatCode>
                <c:ptCount val="1"/>
                <c:pt idx="0">
                  <c:v>0.63033459521505231</c:v>
                </c:pt>
              </c:numCache>
            </c:numRef>
          </c:yVal>
          <c:smooth val="0"/>
          <c:extLst>
            <c:ext xmlns:c16="http://schemas.microsoft.com/office/drawing/2014/chart" uri="{C3380CC4-5D6E-409C-BE32-E72D297353CC}">
              <c16:uniqueId val="{00000006-C3B7-494C-B886-57A298BFC6F0}"/>
            </c:ext>
          </c:extLst>
        </c:ser>
        <c:ser>
          <c:idx val="11"/>
          <c:order val="7"/>
          <c:tx>
            <c:strRef>
              <c:f>'Dot plot'!$Y$4</c:f>
              <c:strCache>
                <c:ptCount val="1"/>
                <c:pt idx="0">
                  <c:v>Quercetin 100 μM</c:v>
                </c:pt>
              </c:strCache>
            </c:strRef>
          </c:tx>
          <c:spPr>
            <a:ln w="25400" cap="rnd">
              <a:noFill/>
              <a:round/>
            </a:ln>
            <a:effectLst/>
          </c:spPr>
          <c:marker>
            <c:symbol val="dash"/>
            <c:size val="11"/>
            <c:spPr>
              <a:solidFill>
                <a:schemeClr val="tx1"/>
              </a:solidFill>
              <a:ln w="9525">
                <a:solidFill>
                  <a:schemeClr val="tx1"/>
                </a:solidFill>
              </a:ln>
              <a:effectLst/>
            </c:spPr>
          </c:marker>
          <c:errBars>
            <c:errDir val="y"/>
            <c:errBarType val="both"/>
            <c:errValType val="cust"/>
            <c:noEndCap val="0"/>
            <c:plus>
              <c:numRef>
                <c:f>'Dot plot'!$Y$7</c:f>
                <c:numCache>
                  <c:formatCode>General</c:formatCode>
                  <c:ptCount val="1"/>
                  <c:pt idx="0">
                    <c:v>0.20255528819235211</c:v>
                  </c:pt>
                </c:numCache>
              </c:numRef>
            </c:plus>
            <c:minus>
              <c:numRef>
                <c:f>'Dot plot'!$Y$7</c:f>
                <c:numCache>
                  <c:formatCode>General</c:formatCode>
                  <c:ptCount val="1"/>
                  <c:pt idx="0">
                    <c:v>0.20255528819235211</c:v>
                  </c:pt>
                </c:numCache>
              </c:numRef>
            </c:minus>
            <c:spPr>
              <a:noFill/>
              <a:ln w="12700" cap="flat" cmpd="sng" algn="ctr">
                <a:solidFill>
                  <a:schemeClr val="tx1"/>
                </a:solidFill>
                <a:round/>
              </a:ln>
              <a:effectLst/>
            </c:spPr>
          </c:errBars>
          <c:errBars>
            <c:errDir val="x"/>
            <c:errBarType val="both"/>
            <c:errValType val="fixedVal"/>
            <c:noEndCap val="0"/>
            <c:val val="1"/>
            <c:spPr>
              <a:noFill/>
              <a:ln w="9525" cap="flat" cmpd="sng" algn="ctr">
                <a:solidFill>
                  <a:schemeClr val="tx1">
                    <a:lumMod val="65000"/>
                    <a:lumOff val="35000"/>
                  </a:schemeClr>
                </a:solidFill>
                <a:round/>
              </a:ln>
              <a:effectLst/>
            </c:spPr>
          </c:errBars>
          <c:xVal>
            <c:numRef>
              <c:f>'Dot plot'!$X$5</c:f>
              <c:numCache>
                <c:formatCode>General</c:formatCode>
                <c:ptCount val="1"/>
                <c:pt idx="0">
                  <c:v>200</c:v>
                </c:pt>
              </c:numCache>
            </c:numRef>
          </c:xVal>
          <c:yVal>
            <c:numRef>
              <c:f>'Dot plot'!$Y$5</c:f>
              <c:numCache>
                <c:formatCode>General</c:formatCode>
                <c:ptCount val="1"/>
                <c:pt idx="0">
                  <c:v>1.0138366448480274</c:v>
                </c:pt>
              </c:numCache>
            </c:numRef>
          </c:yVal>
          <c:smooth val="0"/>
          <c:extLst>
            <c:ext xmlns:c16="http://schemas.microsoft.com/office/drawing/2014/chart" uri="{C3380CC4-5D6E-409C-BE32-E72D297353CC}">
              <c16:uniqueId val="{00000007-C3B7-494C-B886-57A298BFC6F0}"/>
            </c:ext>
          </c:extLst>
        </c:ser>
        <c:dLbls>
          <c:showLegendKey val="0"/>
          <c:showVal val="0"/>
          <c:showCatName val="0"/>
          <c:showSerName val="0"/>
          <c:showPercent val="0"/>
          <c:showBubbleSize val="0"/>
        </c:dLbls>
        <c:axId val="504700152"/>
        <c:axId val="504702776"/>
      </c:scatterChart>
      <c:valAx>
        <c:axId val="504700152"/>
        <c:scaling>
          <c:orientation val="minMax"/>
          <c:max val="250"/>
          <c:min val="0"/>
        </c:scaling>
        <c:delete val="0"/>
        <c:axPos val="b"/>
        <c:numFmt formatCode="General" sourceLinked="1"/>
        <c:majorTickMark val="none"/>
        <c:minorTickMark val="none"/>
        <c:tickLblPos val="none"/>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2776"/>
        <c:crosses val="autoZero"/>
        <c:crossBetween val="midCat"/>
      </c:valAx>
      <c:valAx>
        <c:axId val="504702776"/>
        <c:scaling>
          <c:orientation val="minMax"/>
          <c:max val="1.5"/>
          <c:min val="0"/>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4700152"/>
        <c:crosses val="autoZero"/>
        <c:crossBetween val="midCat"/>
        <c:majorUnit val="0.5"/>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21FF03-5BA9-49A8-925E-8576167985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27F4517-CFBC-43CC-95BB-A904E6FA73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484329-E85E-4CE1-91D2-F265BDBEA803}" type="datetimeFigureOut">
              <a:rPr lang="en-CA" smtClean="0"/>
              <a:t>2018-08-09</a:t>
            </a:fld>
            <a:endParaRPr lang="en-CA"/>
          </a:p>
        </p:txBody>
      </p:sp>
      <p:sp>
        <p:nvSpPr>
          <p:cNvPr id="4" name="Footer Placeholder 3">
            <a:extLst>
              <a:ext uri="{FF2B5EF4-FFF2-40B4-BE49-F238E27FC236}">
                <a16:creationId xmlns:a16="http://schemas.microsoft.com/office/drawing/2014/main" id="{430AD4F1-3F4F-46E8-90B0-86F5816F21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4EEF788-0372-4137-AF25-A4E2C29235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83D1CD-6ED6-4AF6-99CD-AF0E782F00CF}" type="slidenum">
              <a:rPr lang="en-CA" smtClean="0"/>
              <a:t>‹#›</a:t>
            </a:fld>
            <a:endParaRPr lang="en-CA"/>
          </a:p>
        </p:txBody>
      </p:sp>
    </p:spTree>
    <p:extLst>
      <p:ext uri="{BB962C8B-B14F-4D97-AF65-F5344CB8AC3E}">
        <p14:creationId xmlns:p14="http://schemas.microsoft.com/office/powerpoint/2010/main" val="529524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EDDE-DE15-4C99-80AA-CC994F1E3938}" type="datetimeFigureOut">
              <a:rPr lang="en-CA" smtClean="0"/>
              <a:t>2018-08-09</a:t>
            </a:fld>
            <a:endParaRPr lang="en-CA"/>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D5BCC-BF11-4A35-A9CC-7ED70A8FEF92}" type="slidenum">
              <a:rPr lang="en-CA" smtClean="0"/>
              <a:t>‹#›</a:t>
            </a:fld>
            <a:endParaRPr lang="en-CA"/>
          </a:p>
        </p:txBody>
      </p:sp>
    </p:spTree>
    <p:extLst>
      <p:ext uri="{BB962C8B-B14F-4D97-AF65-F5344CB8AC3E}">
        <p14:creationId xmlns:p14="http://schemas.microsoft.com/office/powerpoint/2010/main" val="3566808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4</a:t>
            </a:fld>
            <a:endParaRPr lang="en-CA"/>
          </a:p>
        </p:txBody>
      </p:sp>
    </p:spTree>
    <p:extLst>
      <p:ext uri="{BB962C8B-B14F-4D97-AF65-F5344CB8AC3E}">
        <p14:creationId xmlns:p14="http://schemas.microsoft.com/office/powerpoint/2010/main" val="1423110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14</a:t>
            </a:fld>
            <a:endParaRPr lang="en-CA"/>
          </a:p>
        </p:txBody>
      </p:sp>
    </p:spTree>
    <p:extLst>
      <p:ext uri="{BB962C8B-B14F-4D97-AF65-F5344CB8AC3E}">
        <p14:creationId xmlns:p14="http://schemas.microsoft.com/office/powerpoint/2010/main" val="4070117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15</a:t>
            </a:fld>
            <a:endParaRPr lang="en-CA"/>
          </a:p>
        </p:txBody>
      </p:sp>
    </p:spTree>
    <p:extLst>
      <p:ext uri="{BB962C8B-B14F-4D97-AF65-F5344CB8AC3E}">
        <p14:creationId xmlns:p14="http://schemas.microsoft.com/office/powerpoint/2010/main" val="168489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5</a:t>
            </a:fld>
            <a:endParaRPr lang="en-CA"/>
          </a:p>
        </p:txBody>
      </p:sp>
    </p:spTree>
    <p:extLst>
      <p:ext uri="{BB962C8B-B14F-4D97-AF65-F5344CB8AC3E}">
        <p14:creationId xmlns:p14="http://schemas.microsoft.com/office/powerpoint/2010/main" val="1932216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6</a:t>
            </a:fld>
            <a:endParaRPr lang="en-CA"/>
          </a:p>
        </p:txBody>
      </p:sp>
    </p:spTree>
    <p:extLst>
      <p:ext uri="{BB962C8B-B14F-4D97-AF65-F5344CB8AC3E}">
        <p14:creationId xmlns:p14="http://schemas.microsoft.com/office/powerpoint/2010/main" val="3816990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7</a:t>
            </a:fld>
            <a:endParaRPr lang="en-CA"/>
          </a:p>
        </p:txBody>
      </p:sp>
    </p:spTree>
    <p:extLst>
      <p:ext uri="{BB962C8B-B14F-4D97-AF65-F5344CB8AC3E}">
        <p14:creationId xmlns:p14="http://schemas.microsoft.com/office/powerpoint/2010/main" val="1012396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8</a:t>
            </a:fld>
            <a:endParaRPr lang="en-CA"/>
          </a:p>
        </p:txBody>
      </p:sp>
    </p:spTree>
    <p:extLst>
      <p:ext uri="{BB962C8B-B14F-4D97-AF65-F5344CB8AC3E}">
        <p14:creationId xmlns:p14="http://schemas.microsoft.com/office/powerpoint/2010/main" val="1674316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9</a:t>
            </a:fld>
            <a:endParaRPr lang="en-CA"/>
          </a:p>
        </p:txBody>
      </p:sp>
    </p:spTree>
    <p:extLst>
      <p:ext uri="{BB962C8B-B14F-4D97-AF65-F5344CB8AC3E}">
        <p14:creationId xmlns:p14="http://schemas.microsoft.com/office/powerpoint/2010/main" val="2104189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DDD5BCC-BF11-4A35-A9CC-7ED70A8FEF92}" type="slidenum">
              <a:rPr lang="en-CA" smtClean="0"/>
              <a:t>10</a:t>
            </a:fld>
            <a:endParaRPr lang="en-CA"/>
          </a:p>
        </p:txBody>
      </p:sp>
    </p:spTree>
    <p:extLst>
      <p:ext uri="{BB962C8B-B14F-4D97-AF65-F5344CB8AC3E}">
        <p14:creationId xmlns:p14="http://schemas.microsoft.com/office/powerpoint/2010/main" val="2184324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DDD5BCC-BF11-4A35-A9CC-7ED70A8FEF92}" type="slidenum">
              <a:rPr lang="en-CA" smtClean="0"/>
              <a:t>11</a:t>
            </a:fld>
            <a:endParaRPr lang="en-CA"/>
          </a:p>
        </p:txBody>
      </p:sp>
    </p:spTree>
    <p:extLst>
      <p:ext uri="{BB962C8B-B14F-4D97-AF65-F5344CB8AC3E}">
        <p14:creationId xmlns:p14="http://schemas.microsoft.com/office/powerpoint/2010/main" val="3693272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DDD5BCC-BF11-4A35-A9CC-7ED70A8FEF92}" type="slidenum">
              <a:rPr lang="en-CA" smtClean="0"/>
              <a:t>13</a:t>
            </a:fld>
            <a:endParaRPr lang="en-CA"/>
          </a:p>
        </p:txBody>
      </p:sp>
    </p:spTree>
    <p:extLst>
      <p:ext uri="{BB962C8B-B14F-4D97-AF65-F5344CB8AC3E}">
        <p14:creationId xmlns:p14="http://schemas.microsoft.com/office/powerpoint/2010/main" val="1632164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B877-FC10-4082-9E79-387F141BDB65}"/>
              </a:ext>
            </a:extLst>
          </p:cNvPr>
          <p:cNvSpPr>
            <a:spLocks noGrp="1"/>
          </p:cNvSpPr>
          <p:nvPr>
            <p:ph type="ctrTitle"/>
          </p:nvPr>
        </p:nvSpPr>
        <p:spPr>
          <a:xfrm>
            <a:off x="944960" y="1749795"/>
            <a:ext cx="5669756" cy="3722335"/>
          </a:xfrm>
        </p:spPr>
        <p:txBody>
          <a:bodyPr anchor="b"/>
          <a:lstStyle>
            <a:lvl1pPr algn="ctr">
              <a:defRPr sz="9354"/>
            </a:lvl1pPr>
          </a:lstStyle>
          <a:p>
            <a:r>
              <a:rPr lang="en-US"/>
              <a:t>Click to edit Master title style</a:t>
            </a:r>
            <a:endParaRPr lang="en-CA"/>
          </a:p>
        </p:txBody>
      </p:sp>
      <p:sp>
        <p:nvSpPr>
          <p:cNvPr id="3" name="Subtitle 2">
            <a:extLst>
              <a:ext uri="{FF2B5EF4-FFF2-40B4-BE49-F238E27FC236}">
                <a16:creationId xmlns:a16="http://schemas.microsoft.com/office/drawing/2014/main" id="{60167870-E817-4785-84FC-A70511B2BAE3}"/>
              </a:ext>
            </a:extLst>
          </p:cNvPr>
          <p:cNvSpPr>
            <a:spLocks noGrp="1"/>
          </p:cNvSpPr>
          <p:nvPr>
            <p:ph type="subTitle" idx="1"/>
          </p:nvPr>
        </p:nvSpPr>
        <p:spPr>
          <a:xfrm>
            <a:off x="944960" y="5615678"/>
            <a:ext cx="5669756"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CC85EDD1-8F5A-4726-BC39-171F24EE5B16}"/>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1C6BBB09-71EF-4939-92AA-14C6A8E312E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6F4109D-5D09-455B-80C8-FB7C95789AE7}"/>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2819309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B5CBE-F277-4F18-92B0-EE7A2A1D2B1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7B475F7-A059-4119-99EB-A8660483D15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A8A0094-04D9-494B-AF31-3891DD4D05F3}"/>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FD004B18-53C9-4862-A5B5-52394101B55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ECCCD82-FC18-4571-A1EB-7A07C9826AA4}"/>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186346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EA76C4-ACAA-46D9-8E88-D23C129A50C6}"/>
              </a:ext>
            </a:extLst>
          </p:cNvPr>
          <p:cNvSpPr>
            <a:spLocks noGrp="1"/>
          </p:cNvSpPr>
          <p:nvPr>
            <p:ph type="title" orient="vert"/>
          </p:nvPr>
        </p:nvSpPr>
        <p:spPr>
          <a:xfrm>
            <a:off x="5409892" y="569240"/>
            <a:ext cx="1630055" cy="9060817"/>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85B9583-AEED-4933-ABC5-3A8D8CFBF78D}"/>
              </a:ext>
            </a:extLst>
          </p:cNvPr>
          <p:cNvSpPr>
            <a:spLocks noGrp="1"/>
          </p:cNvSpPr>
          <p:nvPr>
            <p:ph type="body" orient="vert" idx="1"/>
          </p:nvPr>
        </p:nvSpPr>
        <p:spPr>
          <a:xfrm>
            <a:off x="519728" y="569240"/>
            <a:ext cx="4795669" cy="9060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1404C5F-F52C-4804-9B22-7FC2C3CE550B}"/>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EB77F9EE-2E10-411A-971A-6F8B6317985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02DF317-5A2B-4620-868D-E65BE4392E7E}"/>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3562188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5CFF-0819-42BB-BF4E-69414C47B9E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0A7DC0D-C891-4A2A-81A8-CB7132AC4C1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66EA575-9FF0-423F-AFAA-A54C0F0EA87D}"/>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E2A8E52A-0B09-4D4B-96D6-24BA4766695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FA6195F-2FDE-4D4F-97DC-9B7C106D2A9F}"/>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1696994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18938-DEB1-482A-A2EA-F25F59190B8C}"/>
              </a:ext>
            </a:extLst>
          </p:cNvPr>
          <p:cNvSpPr>
            <a:spLocks noGrp="1"/>
          </p:cNvSpPr>
          <p:nvPr>
            <p:ph type="title"/>
          </p:nvPr>
        </p:nvSpPr>
        <p:spPr>
          <a:xfrm>
            <a:off x="515790" y="2665530"/>
            <a:ext cx="6520220" cy="4447496"/>
          </a:xfrm>
        </p:spPr>
        <p:txBody>
          <a:bodyPr anchor="b"/>
          <a:lstStyle>
            <a:lvl1pPr>
              <a:defRPr sz="9354"/>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1BD00D7D-542D-4BB1-B54E-3CD6FB859919}"/>
              </a:ext>
            </a:extLst>
          </p:cNvPr>
          <p:cNvSpPr>
            <a:spLocks noGrp="1"/>
          </p:cNvSpPr>
          <p:nvPr>
            <p:ph type="body" idx="1"/>
          </p:nvPr>
        </p:nvSpPr>
        <p:spPr>
          <a:xfrm>
            <a:off x="515790" y="7155102"/>
            <a:ext cx="6520220" cy="2338833"/>
          </a:xfrm>
        </p:spPr>
        <p:txBody>
          <a:bodyPr/>
          <a:lstStyle>
            <a:lvl1pPr marL="0" indent="0">
              <a:buNone/>
              <a:defRPr sz="3742">
                <a:solidFill>
                  <a:schemeClr val="tx1">
                    <a:tint val="75000"/>
                  </a:schemeClr>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344301B-A0AB-4071-9346-63E71B9DF918}"/>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268164CD-FF5E-419D-8004-91EE728BDD6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7BBDF9A-2003-4DAE-8CDC-99D2C09402F4}"/>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2058052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CE60-6CEA-4AD3-A3CD-9B6412F127E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328BFA-5074-4E14-9830-5F2F7FD1760D}"/>
              </a:ext>
            </a:extLst>
          </p:cNvPr>
          <p:cNvSpPr>
            <a:spLocks noGrp="1"/>
          </p:cNvSpPr>
          <p:nvPr>
            <p:ph sz="half" idx="1"/>
          </p:nvPr>
        </p:nvSpPr>
        <p:spPr>
          <a:xfrm>
            <a:off x="519728" y="2846200"/>
            <a:ext cx="3212862" cy="67838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195EC57-523A-475D-9C73-84D94F962E26}"/>
              </a:ext>
            </a:extLst>
          </p:cNvPr>
          <p:cNvSpPr>
            <a:spLocks noGrp="1"/>
          </p:cNvSpPr>
          <p:nvPr>
            <p:ph sz="half" idx="2"/>
          </p:nvPr>
        </p:nvSpPr>
        <p:spPr>
          <a:xfrm>
            <a:off x="3827085" y="2846200"/>
            <a:ext cx="3212862" cy="67838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7EEC23D5-AE3D-44E8-B40E-FA4D5D148D03}"/>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6" name="Footer Placeholder 5">
            <a:extLst>
              <a:ext uri="{FF2B5EF4-FFF2-40B4-BE49-F238E27FC236}">
                <a16:creationId xmlns:a16="http://schemas.microsoft.com/office/drawing/2014/main" id="{3ECF808A-5DCF-45AC-82B5-23873637990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71FE432-A9ED-4A06-B0B3-C25386122D2D}"/>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3282633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A381C-3B85-4E63-AB68-8714C240F954}"/>
              </a:ext>
            </a:extLst>
          </p:cNvPr>
          <p:cNvSpPr>
            <a:spLocks noGrp="1"/>
          </p:cNvSpPr>
          <p:nvPr>
            <p:ph type="title"/>
          </p:nvPr>
        </p:nvSpPr>
        <p:spPr>
          <a:xfrm>
            <a:off x="520712" y="569241"/>
            <a:ext cx="6520220" cy="2066590"/>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3CEB521-91C6-40FC-B756-9172B8F90405}"/>
              </a:ext>
            </a:extLst>
          </p:cNvPr>
          <p:cNvSpPr>
            <a:spLocks noGrp="1"/>
          </p:cNvSpPr>
          <p:nvPr>
            <p:ph type="body" idx="1"/>
          </p:nvPr>
        </p:nvSpPr>
        <p:spPr>
          <a:xfrm>
            <a:off x="520712" y="2620980"/>
            <a:ext cx="3198097"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US"/>
              <a:t>Edit Master text styles</a:t>
            </a:r>
          </a:p>
        </p:txBody>
      </p:sp>
      <p:sp>
        <p:nvSpPr>
          <p:cNvPr id="4" name="Content Placeholder 3">
            <a:extLst>
              <a:ext uri="{FF2B5EF4-FFF2-40B4-BE49-F238E27FC236}">
                <a16:creationId xmlns:a16="http://schemas.microsoft.com/office/drawing/2014/main" id="{DEC18774-D9DF-4B0F-933C-32F6D4506291}"/>
              </a:ext>
            </a:extLst>
          </p:cNvPr>
          <p:cNvSpPr>
            <a:spLocks noGrp="1"/>
          </p:cNvSpPr>
          <p:nvPr>
            <p:ph sz="half" idx="2"/>
          </p:nvPr>
        </p:nvSpPr>
        <p:spPr>
          <a:xfrm>
            <a:off x="520712" y="3905482"/>
            <a:ext cx="3198097" cy="5744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5F22B30-0DC8-44E4-9E9C-261EAB48F6C4}"/>
              </a:ext>
            </a:extLst>
          </p:cNvPr>
          <p:cNvSpPr>
            <a:spLocks noGrp="1"/>
          </p:cNvSpPr>
          <p:nvPr>
            <p:ph type="body" sz="quarter" idx="3"/>
          </p:nvPr>
        </p:nvSpPr>
        <p:spPr>
          <a:xfrm>
            <a:off x="3827085" y="2620980"/>
            <a:ext cx="3213847"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US"/>
              <a:t>Edit Master text styles</a:t>
            </a:r>
          </a:p>
        </p:txBody>
      </p:sp>
      <p:sp>
        <p:nvSpPr>
          <p:cNvPr id="6" name="Content Placeholder 5">
            <a:extLst>
              <a:ext uri="{FF2B5EF4-FFF2-40B4-BE49-F238E27FC236}">
                <a16:creationId xmlns:a16="http://schemas.microsoft.com/office/drawing/2014/main" id="{3982A7F0-A254-44CB-A81E-05199CF19A35}"/>
              </a:ext>
            </a:extLst>
          </p:cNvPr>
          <p:cNvSpPr>
            <a:spLocks noGrp="1"/>
          </p:cNvSpPr>
          <p:nvPr>
            <p:ph sz="quarter" idx="4"/>
          </p:nvPr>
        </p:nvSpPr>
        <p:spPr>
          <a:xfrm>
            <a:off x="3827085" y="3905482"/>
            <a:ext cx="3213847" cy="5744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599D07F-3553-4C95-AC92-EDF09053B90C}"/>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8" name="Footer Placeholder 7">
            <a:extLst>
              <a:ext uri="{FF2B5EF4-FFF2-40B4-BE49-F238E27FC236}">
                <a16:creationId xmlns:a16="http://schemas.microsoft.com/office/drawing/2014/main" id="{C4E22AF8-B800-4D48-840A-317A8D8FF9CE}"/>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25451801-EF4D-4321-A718-19EEDF44E9F0}"/>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1073705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C4C75-79EC-4200-B6A7-0A623BA171EA}"/>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7400E6F-A458-4B96-A144-EEF18BD4BD09}"/>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4" name="Footer Placeholder 3">
            <a:extLst>
              <a:ext uri="{FF2B5EF4-FFF2-40B4-BE49-F238E27FC236}">
                <a16:creationId xmlns:a16="http://schemas.microsoft.com/office/drawing/2014/main" id="{5A5D2EC7-E1EF-4FD8-8CAF-E41DEABB3597}"/>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AA6FF35B-6485-4C58-BB2B-FCA060FF6C7D}"/>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205883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9851C5-636F-47AD-AE04-1CD860F89427}"/>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3" name="Footer Placeholder 2">
            <a:extLst>
              <a:ext uri="{FF2B5EF4-FFF2-40B4-BE49-F238E27FC236}">
                <a16:creationId xmlns:a16="http://schemas.microsoft.com/office/drawing/2014/main" id="{DFAED2AB-18E7-4690-9A49-6E10D4695B23}"/>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346FF5CB-803D-4B08-AA96-4E34BB143663}"/>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52976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BD30-8F99-4D11-B7D6-A35F7A524ACE}"/>
              </a:ext>
            </a:extLst>
          </p:cNvPr>
          <p:cNvSpPr>
            <a:spLocks noGrp="1"/>
          </p:cNvSpPr>
          <p:nvPr>
            <p:ph type="title"/>
          </p:nvPr>
        </p:nvSpPr>
        <p:spPr>
          <a:xfrm>
            <a:off x="520712" y="712788"/>
            <a:ext cx="2438192" cy="2494756"/>
          </a:xfrm>
        </p:spPr>
        <p:txBody>
          <a:bodyPr anchor="b"/>
          <a:lstStyle>
            <a:lvl1pPr>
              <a:defRPr sz="4989"/>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4559F50-4E34-44AF-8343-9C7DC5CF7A42}"/>
              </a:ext>
            </a:extLst>
          </p:cNvPr>
          <p:cNvSpPr>
            <a:spLocks noGrp="1"/>
          </p:cNvSpPr>
          <p:nvPr>
            <p:ph idx="1"/>
          </p:nvPr>
        </p:nvSpPr>
        <p:spPr>
          <a:xfrm>
            <a:off x="3213847" y="1539424"/>
            <a:ext cx="3827085"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B72E45D9-0CF8-417B-B207-3C768AC50374}"/>
              </a:ext>
            </a:extLst>
          </p:cNvPr>
          <p:cNvSpPr>
            <a:spLocks noGrp="1"/>
          </p:cNvSpPr>
          <p:nvPr>
            <p:ph type="body" sz="half" idx="2"/>
          </p:nvPr>
        </p:nvSpPr>
        <p:spPr>
          <a:xfrm>
            <a:off x="520712" y="3207544"/>
            <a:ext cx="2438192"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US"/>
              <a:t>Edit Master text styles</a:t>
            </a:r>
          </a:p>
        </p:txBody>
      </p:sp>
      <p:sp>
        <p:nvSpPr>
          <p:cNvPr id="5" name="Date Placeholder 4">
            <a:extLst>
              <a:ext uri="{FF2B5EF4-FFF2-40B4-BE49-F238E27FC236}">
                <a16:creationId xmlns:a16="http://schemas.microsoft.com/office/drawing/2014/main" id="{A53F4E62-2139-4EC8-81D5-842A53C3334F}"/>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6" name="Footer Placeholder 5">
            <a:extLst>
              <a:ext uri="{FF2B5EF4-FFF2-40B4-BE49-F238E27FC236}">
                <a16:creationId xmlns:a16="http://schemas.microsoft.com/office/drawing/2014/main" id="{D9F5E902-F851-4360-B734-4B5693FA0D7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5F5C3E7-D663-4921-9CA4-126739BF0682}"/>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1198312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2E3BD-0D90-496B-B520-C184259CF443}"/>
              </a:ext>
            </a:extLst>
          </p:cNvPr>
          <p:cNvSpPr>
            <a:spLocks noGrp="1"/>
          </p:cNvSpPr>
          <p:nvPr>
            <p:ph type="title"/>
          </p:nvPr>
        </p:nvSpPr>
        <p:spPr>
          <a:xfrm>
            <a:off x="520712" y="712788"/>
            <a:ext cx="2438192" cy="2494756"/>
          </a:xfrm>
        </p:spPr>
        <p:txBody>
          <a:bodyPr anchor="b"/>
          <a:lstStyle>
            <a:lvl1pPr>
              <a:defRPr sz="4989"/>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D986E13-5307-4169-8E93-06F36FD0AA2F}"/>
              </a:ext>
            </a:extLst>
          </p:cNvPr>
          <p:cNvSpPr>
            <a:spLocks noGrp="1"/>
          </p:cNvSpPr>
          <p:nvPr>
            <p:ph type="pic" idx="1"/>
          </p:nvPr>
        </p:nvSpPr>
        <p:spPr>
          <a:xfrm>
            <a:off x="3213847" y="1539424"/>
            <a:ext cx="3827085" cy="7598117"/>
          </a:xfrm>
        </p:spPr>
        <p:txBody>
          <a:bodyPr/>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endParaRPr lang="en-CA"/>
          </a:p>
        </p:txBody>
      </p:sp>
      <p:sp>
        <p:nvSpPr>
          <p:cNvPr id="4" name="Text Placeholder 3">
            <a:extLst>
              <a:ext uri="{FF2B5EF4-FFF2-40B4-BE49-F238E27FC236}">
                <a16:creationId xmlns:a16="http://schemas.microsoft.com/office/drawing/2014/main" id="{979573CF-F970-4287-92EE-A6CBC50EF3ED}"/>
              </a:ext>
            </a:extLst>
          </p:cNvPr>
          <p:cNvSpPr>
            <a:spLocks noGrp="1"/>
          </p:cNvSpPr>
          <p:nvPr>
            <p:ph type="body" sz="half" idx="2"/>
          </p:nvPr>
        </p:nvSpPr>
        <p:spPr>
          <a:xfrm>
            <a:off x="520712" y="3207544"/>
            <a:ext cx="2438192"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US"/>
              <a:t>Edit Master text styles</a:t>
            </a:r>
          </a:p>
        </p:txBody>
      </p:sp>
      <p:sp>
        <p:nvSpPr>
          <p:cNvPr id="5" name="Date Placeholder 4">
            <a:extLst>
              <a:ext uri="{FF2B5EF4-FFF2-40B4-BE49-F238E27FC236}">
                <a16:creationId xmlns:a16="http://schemas.microsoft.com/office/drawing/2014/main" id="{F31A6098-CB19-402A-ACF7-4BE5DFB9527F}"/>
              </a:ext>
            </a:extLst>
          </p:cNvPr>
          <p:cNvSpPr>
            <a:spLocks noGrp="1"/>
          </p:cNvSpPr>
          <p:nvPr>
            <p:ph type="dt" sz="half" idx="10"/>
          </p:nvPr>
        </p:nvSpPr>
        <p:spPr/>
        <p:txBody>
          <a:bodyPr/>
          <a:lstStyle/>
          <a:p>
            <a:fld id="{A7C3BF92-C990-4D8E-BF29-532E3393FF2F}" type="datetimeFigureOut">
              <a:rPr lang="en-CA" smtClean="0"/>
              <a:t>2018-08-09</a:t>
            </a:fld>
            <a:endParaRPr lang="en-CA"/>
          </a:p>
        </p:txBody>
      </p:sp>
      <p:sp>
        <p:nvSpPr>
          <p:cNvPr id="6" name="Footer Placeholder 5">
            <a:extLst>
              <a:ext uri="{FF2B5EF4-FFF2-40B4-BE49-F238E27FC236}">
                <a16:creationId xmlns:a16="http://schemas.microsoft.com/office/drawing/2014/main" id="{083153E8-9025-4E55-AD53-85B03F86FCE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B519238-E62B-4492-8361-6B6151D9F518}"/>
              </a:ext>
            </a:extLst>
          </p:cNvPr>
          <p:cNvSpPr>
            <a:spLocks noGrp="1"/>
          </p:cNvSpPr>
          <p:nvPr>
            <p:ph type="sldNum" sz="quarter" idx="12"/>
          </p:nvPr>
        </p:nvSpPr>
        <p:spPr/>
        <p:txBody>
          <a:bodyPr/>
          <a:lstStyle/>
          <a:p>
            <a:fld id="{D22B6D06-B064-486E-A06C-F2FEBD1EBFA8}" type="slidenum">
              <a:rPr lang="en-CA" smtClean="0"/>
              <a:t>‹#›</a:t>
            </a:fld>
            <a:endParaRPr lang="en-CA"/>
          </a:p>
        </p:txBody>
      </p:sp>
    </p:spTree>
    <p:extLst>
      <p:ext uri="{BB962C8B-B14F-4D97-AF65-F5344CB8AC3E}">
        <p14:creationId xmlns:p14="http://schemas.microsoft.com/office/powerpoint/2010/main" val="834966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359E25-09D8-4680-8BCA-A2CF6C24F1E9}"/>
              </a:ext>
            </a:extLst>
          </p:cNvPr>
          <p:cNvSpPr>
            <a:spLocks noGrp="1"/>
          </p:cNvSpPr>
          <p:nvPr>
            <p:ph type="title"/>
          </p:nvPr>
        </p:nvSpPr>
        <p:spPr>
          <a:xfrm>
            <a:off x="519728" y="569241"/>
            <a:ext cx="6520220" cy="206659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2B6180F-B590-4428-A11C-798B0562F927}"/>
              </a:ext>
            </a:extLst>
          </p:cNvPr>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683E8B-0570-41C0-B1A1-A4246706FCAA}"/>
              </a:ext>
            </a:extLst>
          </p:cNvPr>
          <p:cNvSpPr>
            <a:spLocks noGrp="1"/>
          </p:cNvSpPr>
          <p:nvPr>
            <p:ph type="dt" sz="half" idx="2"/>
          </p:nvPr>
        </p:nvSpPr>
        <p:spPr>
          <a:xfrm>
            <a:off x="519728" y="9909727"/>
            <a:ext cx="1700927"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A7C3BF92-C990-4D8E-BF29-532E3393FF2F}" type="datetimeFigureOut">
              <a:rPr lang="en-CA" smtClean="0"/>
              <a:t>2018-08-09</a:t>
            </a:fld>
            <a:endParaRPr lang="en-CA"/>
          </a:p>
        </p:txBody>
      </p:sp>
      <p:sp>
        <p:nvSpPr>
          <p:cNvPr id="5" name="Footer Placeholder 4">
            <a:extLst>
              <a:ext uri="{FF2B5EF4-FFF2-40B4-BE49-F238E27FC236}">
                <a16:creationId xmlns:a16="http://schemas.microsoft.com/office/drawing/2014/main" id="{7582C8A6-509F-47A8-96E2-C853B5A39F9B}"/>
              </a:ext>
            </a:extLst>
          </p:cNvPr>
          <p:cNvSpPr>
            <a:spLocks noGrp="1"/>
          </p:cNvSpPr>
          <p:nvPr>
            <p:ph type="ftr" sz="quarter" idx="3"/>
          </p:nvPr>
        </p:nvSpPr>
        <p:spPr>
          <a:xfrm>
            <a:off x="2504143" y="9909727"/>
            <a:ext cx="2551390"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00C54E9C-BE41-4FAD-81F4-8DF9078A4ECC}"/>
              </a:ext>
            </a:extLst>
          </p:cNvPr>
          <p:cNvSpPr>
            <a:spLocks noGrp="1"/>
          </p:cNvSpPr>
          <p:nvPr>
            <p:ph type="sldNum" sz="quarter" idx="4"/>
          </p:nvPr>
        </p:nvSpPr>
        <p:spPr>
          <a:xfrm>
            <a:off x="5339020" y="9909727"/>
            <a:ext cx="1700927"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D22B6D06-B064-486E-A06C-F2FEBD1EBFA8}" type="slidenum">
              <a:rPr lang="en-CA" smtClean="0"/>
              <a:t>‹#›</a:t>
            </a:fld>
            <a:endParaRPr lang="en-CA"/>
          </a:p>
        </p:txBody>
      </p:sp>
    </p:spTree>
    <p:extLst>
      <p:ext uri="{BB962C8B-B14F-4D97-AF65-F5344CB8AC3E}">
        <p14:creationId xmlns:p14="http://schemas.microsoft.com/office/powerpoint/2010/main" val="3350782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hart" Target="../charts/chart12.xml"/><Relationship Id="rId7" Type="http://schemas.microsoft.com/office/2007/relationships/hdphoto" Target="../media/hdphoto6.wdp"/><Relationship Id="rId12" Type="http://schemas.openxmlformats.org/officeDocument/2006/relationships/chart" Target="../charts/chart1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11" Type="http://schemas.microsoft.com/office/2007/relationships/hdphoto" Target="../media/hdphoto8.wdp"/><Relationship Id="rId5" Type="http://schemas.microsoft.com/office/2007/relationships/hdphoto" Target="../media/hdphoto5.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10.wdp"/><Relationship Id="rId5" Type="http://schemas.openxmlformats.org/officeDocument/2006/relationships/image" Target="../media/image18.pn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tif"/></Relationships>
</file>

<file path=ppt/slides/_rels/slide1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xml"/><Relationship Id="rId7" Type="http://schemas.openxmlformats.org/officeDocument/2006/relationships/image" Target="../media/image2.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emf"/><Relationship Id="rId4" Type="http://schemas.openxmlformats.org/officeDocument/2006/relationships/oleObject" Target="../embeddings/oleObject1.bin"/><Relationship Id="rId9" Type="http://schemas.openxmlformats.org/officeDocument/2006/relationships/image" Target="../media/image3.emf"/></Relationships>
</file>

<file path=ppt/slides/_rels/slide5.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notesSlide" Target="../notesSlides/notesSlide2.xm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hart" Target="../charts/chart9.xml"/><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8.png"/><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C76179-9152-4986-BC0C-2B8AC0D855FE}"/>
              </a:ext>
            </a:extLst>
          </p:cNvPr>
          <p:cNvSpPr/>
          <p:nvPr/>
        </p:nvSpPr>
        <p:spPr>
          <a:xfrm>
            <a:off x="388016" y="340498"/>
            <a:ext cx="6776244" cy="9838591"/>
          </a:xfrm>
          <a:prstGeom prst="rect">
            <a:avLst/>
          </a:prstGeom>
        </p:spPr>
        <p:txBody>
          <a:bodyPr wrap="square">
            <a:spAutoFit/>
          </a:bodyPr>
          <a:lstStyle/>
          <a:p>
            <a:pPr algn="just">
              <a:lnSpc>
                <a:spcPct val="200000"/>
              </a:lnSpc>
              <a:spcAft>
                <a:spcPts val="800"/>
              </a:spcAft>
            </a:pPr>
            <a:r>
              <a:rPr lang="en-US" sz="1000" b="1">
                <a:latin typeface="Arial" panose="020B0604020202020204" pitchFamily="34" charset="0"/>
                <a:ea typeface="Calibri" panose="020F0502020204030204" pitchFamily="34" charset="0"/>
                <a:cs typeface="Times New Roman" panose="02020603050405020304" pitchFamily="18" charset="0"/>
              </a:rPr>
              <a:t>Supplementary </a:t>
            </a:r>
            <a:r>
              <a:rPr lang="en-US" sz="1000" b="1" dirty="0">
                <a:latin typeface="Arial" panose="020B0604020202020204" pitchFamily="34" charset="0"/>
                <a:ea typeface="Calibri" panose="020F0502020204030204" pitchFamily="34" charset="0"/>
                <a:cs typeface="Times New Roman" panose="02020603050405020304" pitchFamily="18" charset="0"/>
              </a:rPr>
              <a:t>Information</a:t>
            </a:r>
          </a:p>
          <a:p>
            <a:pPr algn="just">
              <a:lnSpc>
                <a:spcPct val="200000"/>
              </a:lnSpc>
              <a:spcAft>
                <a:spcPts val="800"/>
              </a:spcAft>
            </a:pPr>
            <a:r>
              <a:rPr lang="en-US" sz="1000" b="1" dirty="0">
                <a:latin typeface="Arial" panose="020B0604020202020204" pitchFamily="34" charset="0"/>
                <a:ea typeface="Calibri" panose="020F0502020204030204" pitchFamily="34" charset="0"/>
                <a:cs typeface="Times New Roman" panose="02020603050405020304" pitchFamily="18" charset="0"/>
              </a:rPr>
              <a:t>Chemistry</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GB" sz="1000" dirty="0">
                <a:latin typeface="Arial" panose="020B0604020202020204" pitchFamily="34" charset="0"/>
                <a:ea typeface="Calibri" panose="020F0502020204030204" pitchFamily="34" charset="0"/>
                <a:cs typeface="Times New Roman" panose="02020603050405020304" pitchFamily="18" charset="0"/>
              </a:rPr>
              <a:t>Melting points were measured on a Stuart Melting Point (SMP3) apparatus (Barloworld Scientific, UK) in open capillaries and are uncorrected. IR spectra were recorded on FTIR Perkin Elmer Paragon 500 and UV-Vis spectra on Lambda 20 double beam spectrophotometer (Perkin-Elmer, Waltham, MA, USA). All NMR (</a:t>
            </a:r>
            <a:r>
              <a:rPr lang="en-GB" sz="1000" baseline="30000" dirty="0">
                <a:latin typeface="Arial" panose="020B0604020202020204" pitchFamily="34" charset="0"/>
                <a:ea typeface="Calibri" panose="020F0502020204030204" pitchFamily="34" charset="0"/>
                <a:cs typeface="Times New Roman" panose="02020603050405020304" pitchFamily="18" charset="0"/>
              </a:rPr>
              <a:t>1</a:t>
            </a:r>
            <a:r>
              <a:rPr lang="en-GB" sz="1000" dirty="0">
                <a:latin typeface="Arial" panose="020B0604020202020204" pitchFamily="34" charset="0"/>
                <a:ea typeface="Calibri" panose="020F0502020204030204" pitchFamily="34" charset="0"/>
                <a:cs typeface="Times New Roman" panose="02020603050405020304" pitchFamily="18" charset="0"/>
              </a:rPr>
              <a:t>H and </a:t>
            </a:r>
            <a:r>
              <a:rPr lang="en-GB" sz="1000" baseline="30000" dirty="0">
                <a:latin typeface="Arial" panose="020B0604020202020204" pitchFamily="34" charset="0"/>
                <a:ea typeface="Calibri" panose="020F0502020204030204" pitchFamily="34" charset="0"/>
                <a:cs typeface="Times New Roman" panose="02020603050405020304" pitchFamily="18" charset="0"/>
              </a:rPr>
              <a:t>13</a:t>
            </a:r>
            <a:r>
              <a:rPr lang="en-GB" sz="1000" dirty="0">
                <a:latin typeface="Arial" panose="020B0604020202020204" pitchFamily="34" charset="0"/>
                <a:ea typeface="Calibri" panose="020F0502020204030204" pitchFamily="34" charset="0"/>
                <a:cs typeface="Times New Roman" panose="02020603050405020304" pitchFamily="18" charset="0"/>
              </a:rPr>
              <a:t>C) spectra were recorded at 25°C on NMR </a:t>
            </a:r>
            <a:r>
              <a:rPr lang="en-GB" sz="1000" dirty="0" err="1">
                <a:latin typeface="Arial" panose="020B0604020202020204" pitchFamily="34" charset="0"/>
                <a:ea typeface="Calibri" panose="020F0502020204030204" pitchFamily="34" charset="0"/>
                <a:cs typeface="Times New Roman" panose="02020603050405020304" pitchFamily="18" charset="0"/>
              </a:rPr>
              <a:t>Avance</a:t>
            </a:r>
            <a:r>
              <a:rPr lang="en-GB" sz="1000" dirty="0">
                <a:latin typeface="Arial" panose="020B0604020202020204" pitchFamily="34" charset="0"/>
                <a:ea typeface="Calibri" panose="020F0502020204030204" pitchFamily="34" charset="0"/>
                <a:cs typeface="Times New Roman" panose="02020603050405020304" pitchFamily="18" charset="0"/>
              </a:rPr>
              <a:t> 600 (Bruker, </a:t>
            </a:r>
            <a:r>
              <a:rPr lang="en-GB" sz="1000" dirty="0" err="1">
                <a:latin typeface="Arial" panose="020B0604020202020204" pitchFamily="34" charset="0"/>
                <a:ea typeface="Calibri" panose="020F0502020204030204" pitchFamily="34" charset="0"/>
                <a:cs typeface="Times New Roman" panose="02020603050405020304" pitchFamily="18" charset="0"/>
              </a:rPr>
              <a:t>Rheinstetten</a:t>
            </a:r>
            <a:r>
              <a:rPr lang="en-GB" sz="1000" dirty="0">
                <a:latin typeface="Arial" panose="020B0604020202020204" pitchFamily="34" charset="0"/>
                <a:ea typeface="Calibri" panose="020F0502020204030204" pitchFamily="34" charset="0"/>
                <a:cs typeface="Times New Roman" panose="02020603050405020304" pitchFamily="18" charset="0"/>
              </a:rPr>
              <a:t>, Germany) and Varian Inova 400 spectrometers (Varian, Palo-Alto, CA, USA). Chemical shifts (</a:t>
            </a:r>
            <a:r>
              <a:rPr lang="en-GB" sz="1000" i="1" dirty="0">
                <a:latin typeface="Arial" panose="020B0604020202020204" pitchFamily="34" charset="0"/>
                <a:ea typeface="Calibri" panose="020F0502020204030204" pitchFamily="34" charset="0"/>
                <a:cs typeface="Times New Roman" panose="02020603050405020304" pitchFamily="18" charset="0"/>
              </a:rPr>
              <a:t>δ</a:t>
            </a:r>
            <a:r>
              <a:rPr lang="en-GB" sz="1000" dirty="0">
                <a:latin typeface="Arial" panose="020B0604020202020204" pitchFamily="34" charset="0"/>
                <a:ea typeface="Calibri" panose="020F0502020204030204" pitchFamily="34" charset="0"/>
                <a:cs typeface="Times New Roman" panose="02020603050405020304" pitchFamily="18" charset="0"/>
              </a:rPr>
              <a:t>) are reported in parts per million (ppm) using </a:t>
            </a:r>
            <a:r>
              <a:rPr lang="en-GB" sz="1000" dirty="0" err="1">
                <a:latin typeface="Arial" panose="020B0604020202020204" pitchFamily="34" charset="0"/>
                <a:ea typeface="Calibri" panose="020F0502020204030204" pitchFamily="34" charset="0"/>
                <a:cs typeface="Times New Roman" panose="02020603050405020304" pitchFamily="18" charset="0"/>
              </a:rPr>
              <a:t>tetramethylsilane</a:t>
            </a:r>
            <a:r>
              <a:rPr lang="en-GB" sz="1000" dirty="0">
                <a:latin typeface="Arial" panose="020B0604020202020204" pitchFamily="34" charset="0"/>
                <a:ea typeface="Calibri" panose="020F0502020204030204" pitchFamily="34" charset="0"/>
                <a:cs typeface="Times New Roman" panose="02020603050405020304" pitchFamily="18" charset="0"/>
              </a:rPr>
              <a:t> as reference in the </a:t>
            </a:r>
            <a:r>
              <a:rPr lang="en-GB" sz="1000" baseline="30000" dirty="0">
                <a:latin typeface="Arial" panose="020B0604020202020204" pitchFamily="34" charset="0"/>
                <a:ea typeface="Calibri" panose="020F0502020204030204" pitchFamily="34" charset="0"/>
                <a:cs typeface="Times New Roman" panose="02020603050405020304" pitchFamily="18" charset="0"/>
              </a:rPr>
              <a:t>1</a:t>
            </a:r>
            <a:r>
              <a:rPr lang="en-GB" sz="1000" dirty="0">
                <a:latin typeface="Arial" panose="020B0604020202020204" pitchFamily="34" charset="0"/>
                <a:ea typeface="Calibri" panose="020F0502020204030204" pitchFamily="34" charset="0"/>
                <a:cs typeface="Times New Roman" panose="02020603050405020304" pitchFamily="18" charset="0"/>
              </a:rPr>
              <a:t>H and the DMSO residual peak as reference in the </a:t>
            </a:r>
            <a:r>
              <a:rPr lang="en-GB" sz="1000" baseline="30000" dirty="0">
                <a:latin typeface="Arial" panose="020B0604020202020204" pitchFamily="34" charset="0"/>
                <a:ea typeface="Calibri" panose="020F0502020204030204" pitchFamily="34" charset="0"/>
                <a:cs typeface="Times New Roman" panose="02020603050405020304" pitchFamily="18" charset="0"/>
              </a:rPr>
              <a:t>13</a:t>
            </a:r>
            <a:r>
              <a:rPr lang="en-GB" sz="1000" dirty="0">
                <a:latin typeface="Arial" panose="020B0604020202020204" pitchFamily="34" charset="0"/>
                <a:ea typeface="Calibri" panose="020F0502020204030204" pitchFamily="34" charset="0"/>
                <a:cs typeface="Times New Roman" panose="02020603050405020304" pitchFamily="18" charset="0"/>
              </a:rPr>
              <a:t>C spectra (39.51 ppm). Coupling constants (</a:t>
            </a:r>
            <a:r>
              <a:rPr lang="en-GB" sz="1000" i="1" dirty="0">
                <a:latin typeface="Arial" panose="020B0604020202020204" pitchFamily="34" charset="0"/>
                <a:ea typeface="Calibri" panose="020F0502020204030204" pitchFamily="34" charset="0"/>
                <a:cs typeface="Times New Roman" panose="02020603050405020304" pitchFamily="18" charset="0"/>
              </a:rPr>
              <a:t>J</a:t>
            </a:r>
            <a:r>
              <a:rPr lang="en-GB" sz="1000" dirty="0">
                <a:latin typeface="Arial" panose="020B0604020202020204" pitchFamily="34" charset="0"/>
                <a:ea typeface="Calibri" panose="020F0502020204030204" pitchFamily="34" charset="0"/>
                <a:cs typeface="Times New Roman" panose="02020603050405020304" pitchFamily="18" charset="0"/>
              </a:rPr>
              <a:t>) are reported in Hertz (Hz). Mass spectra were recorded on HPLC-MS/MS (HPLC, Agilent Technologies 1200 Series; MS, Agilent Technologies 6410 Triple Quad, Santa Clara, CA, USA). Mass determination was realized using electron spray ionization (ESI) in positive mode. Elemental analyses were performed on a CHNS LECO </a:t>
            </a:r>
            <a:r>
              <a:rPr lang="en-GB" sz="1000" dirty="0" err="1">
                <a:latin typeface="Arial" panose="020B0604020202020204" pitchFamily="34" charset="0"/>
                <a:ea typeface="Calibri" panose="020F0502020204030204" pitchFamily="34" charset="0"/>
                <a:cs typeface="Times New Roman" panose="02020603050405020304" pitchFamily="18" charset="0"/>
              </a:rPr>
              <a:t>analyzer</a:t>
            </a:r>
            <a:r>
              <a:rPr lang="en-GB" sz="1000" dirty="0">
                <a:latin typeface="Arial" panose="020B0604020202020204" pitchFamily="34" charset="0"/>
                <a:ea typeface="Calibri" panose="020F0502020204030204" pitchFamily="34" charset="0"/>
                <a:cs typeface="Times New Roman" panose="02020603050405020304" pitchFamily="18" charset="0"/>
              </a:rPr>
              <a:t> (LECO Corporation, St. Joseph, MI, USA). Primaquine was prepared from primaquine diphosphate (Sigma Aldrich, St. Louis, MO, USA) prior the use. All reactions with primaquine were run light protected.</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b="1" dirty="0">
                <a:latin typeface="Arial" panose="020B0604020202020204" pitchFamily="34" charset="0"/>
                <a:ea typeface="Calibri" panose="020F0502020204030204" pitchFamily="34" charset="0"/>
                <a:cs typeface="Times New Roman" panose="02020603050405020304" pitchFamily="18" charset="0"/>
              </a:rPr>
              <a:t>Synthesis of sahaquine</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b="1" dirty="0">
                <a:latin typeface="Arial" panose="020B0604020202020204" pitchFamily="34" charset="0"/>
                <a:ea typeface="Calibri" panose="020F0502020204030204" pitchFamily="34" charset="0"/>
                <a:cs typeface="Times New Roman" panose="02020603050405020304" pitchFamily="18" charset="0"/>
              </a:rPr>
              <a:t>Compound 2</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dirty="0">
                <a:latin typeface="Arial" panose="020B0604020202020204" pitchFamily="34" charset="0"/>
                <a:ea typeface="Calibri" panose="020F0502020204030204" pitchFamily="34" charset="0"/>
                <a:cs typeface="Times New Roman" panose="02020603050405020304" pitchFamily="18" charset="0"/>
              </a:rPr>
              <a:t>Mono-methyl </a:t>
            </a:r>
            <a:r>
              <a:rPr lang="en-US" sz="1000" dirty="0" err="1">
                <a:latin typeface="Arial" panose="020B0604020202020204" pitchFamily="34" charset="0"/>
                <a:ea typeface="Calibri" panose="020F0502020204030204" pitchFamily="34" charset="0"/>
                <a:cs typeface="Times New Roman" panose="02020603050405020304" pitchFamily="18" charset="0"/>
              </a:rPr>
              <a:t>glutarate</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1"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 (0.206 g,0.0014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Sigma-Aldrich, St. Louis, MO, USA</a:t>
            </a:r>
            <a:r>
              <a:rPr lang="en-US" sz="1000" dirty="0">
                <a:latin typeface="Arial" panose="020B0604020202020204" pitchFamily="34" charset="0"/>
                <a:ea typeface="Calibri" panose="020F0502020204030204" pitchFamily="34" charset="0"/>
                <a:cs typeface="Times New Roman" panose="02020603050405020304" pitchFamily="18" charset="0"/>
              </a:rPr>
              <a:t>), HATU (0.532 g, 0.0014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Alfa </a:t>
            </a:r>
            <a:r>
              <a:rPr lang="en-GB" sz="1000" dirty="0" err="1">
                <a:latin typeface="Arial" panose="020B0604020202020204" pitchFamily="34" charset="0"/>
                <a:ea typeface="Calibri" panose="020F0502020204030204" pitchFamily="34" charset="0"/>
                <a:cs typeface="Times New Roman" panose="02020603050405020304" pitchFamily="18" charset="0"/>
              </a:rPr>
              <a:t>Aesar</a:t>
            </a:r>
            <a:r>
              <a:rPr lang="en-GB" sz="1000" dirty="0">
                <a:latin typeface="Arial" panose="020B0604020202020204" pitchFamily="34" charset="0"/>
                <a:ea typeface="Calibri" panose="020F0502020204030204" pitchFamily="34" charset="0"/>
                <a:cs typeface="Times New Roman" panose="02020603050405020304" pitchFamily="18" charset="0"/>
              </a:rPr>
              <a:t>, </a:t>
            </a:r>
            <a:r>
              <a:rPr lang="en-GB" sz="1000" dirty="0" err="1">
                <a:latin typeface="Arial" panose="020B0604020202020204" pitchFamily="34" charset="0"/>
                <a:ea typeface="Calibri" panose="020F0502020204030204" pitchFamily="34" charset="0"/>
                <a:cs typeface="Times New Roman" panose="02020603050405020304" pitchFamily="18" charset="0"/>
              </a:rPr>
              <a:t>ThermoFisher</a:t>
            </a:r>
            <a:r>
              <a:rPr lang="en-GB" sz="1000" dirty="0">
                <a:latin typeface="Arial" panose="020B0604020202020204" pitchFamily="34" charset="0"/>
                <a:ea typeface="Calibri" panose="020F0502020204030204" pitchFamily="34" charset="0"/>
                <a:cs typeface="Times New Roman" panose="02020603050405020304" pitchFamily="18" charset="0"/>
              </a:rPr>
              <a:t>, Kandel, Germany</a:t>
            </a:r>
            <a:r>
              <a:rPr lang="en-US" sz="1000" dirty="0">
                <a:latin typeface="Arial" panose="020B0604020202020204" pitchFamily="34" charset="0"/>
                <a:ea typeface="Calibri" panose="020F0502020204030204" pitchFamily="34" charset="0"/>
                <a:cs typeface="Times New Roman" panose="02020603050405020304" pitchFamily="18" charset="0"/>
              </a:rPr>
              <a:t>) and DIEA (0.362 g, 0.0028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Alfa </a:t>
            </a:r>
            <a:r>
              <a:rPr lang="en-GB" sz="1000" dirty="0" err="1">
                <a:latin typeface="Arial" panose="020B0604020202020204" pitchFamily="34" charset="0"/>
                <a:ea typeface="Calibri" panose="020F0502020204030204" pitchFamily="34" charset="0"/>
                <a:cs typeface="Times New Roman" panose="02020603050405020304" pitchFamily="18" charset="0"/>
              </a:rPr>
              <a:t>Aesar</a:t>
            </a:r>
            <a:r>
              <a:rPr lang="en-GB" sz="1000" dirty="0">
                <a:latin typeface="Arial" panose="020B0604020202020204" pitchFamily="34" charset="0"/>
                <a:ea typeface="Calibri" panose="020F0502020204030204" pitchFamily="34" charset="0"/>
                <a:cs typeface="Times New Roman" panose="02020603050405020304" pitchFamily="18" charset="0"/>
              </a:rPr>
              <a:t>, </a:t>
            </a:r>
            <a:r>
              <a:rPr lang="en-GB" sz="1000" dirty="0" err="1">
                <a:latin typeface="Arial" panose="020B0604020202020204" pitchFamily="34" charset="0"/>
                <a:ea typeface="Calibri" panose="020F0502020204030204" pitchFamily="34" charset="0"/>
                <a:cs typeface="Times New Roman" panose="02020603050405020304" pitchFamily="18" charset="0"/>
              </a:rPr>
              <a:t>ThermoFisher</a:t>
            </a:r>
            <a:r>
              <a:rPr lang="en-GB" sz="1000" dirty="0">
                <a:latin typeface="Arial" panose="020B0604020202020204" pitchFamily="34" charset="0"/>
                <a:ea typeface="Calibri" panose="020F0502020204030204" pitchFamily="34" charset="0"/>
                <a:cs typeface="Times New Roman" panose="02020603050405020304" pitchFamily="18" charset="0"/>
              </a:rPr>
              <a:t>, Kandel, Germany</a:t>
            </a:r>
            <a:r>
              <a:rPr lang="en-US" sz="1000" dirty="0">
                <a:latin typeface="Arial" panose="020B0604020202020204" pitchFamily="34" charset="0"/>
                <a:ea typeface="Calibri" panose="020F0502020204030204" pitchFamily="34" charset="0"/>
                <a:cs typeface="Times New Roman" panose="02020603050405020304" pitchFamily="18" charset="0"/>
              </a:rPr>
              <a:t>) were dissolved and stirred in dichloromethane at room temperature. After 10 min, a solution of primaquine (0.401 g, 0.0015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Sigma-Aldrich</a:t>
            </a:r>
            <a:r>
              <a:rPr lang="en-US" sz="1000" dirty="0">
                <a:latin typeface="Arial" panose="020B0604020202020204" pitchFamily="34" charset="0"/>
                <a:ea typeface="Calibri" panose="020F0502020204030204" pitchFamily="34" charset="0"/>
                <a:cs typeface="Times New Roman" panose="02020603050405020304" pitchFamily="18" charset="0"/>
              </a:rPr>
              <a:t>) in dichloromethane was added. After 1h at room temperature, reaction mixture was evaporated under reduced pressure, dissolved in ethyl acetate and washed three times with brine. The organic layer was dried over sodium sulfate, filtered and evaporated under reduced pressure. The crude product was purified by column chromatography (dichloromethane/methanol 95:5) and crystallized from ether to give pure </a:t>
            </a:r>
            <a:r>
              <a:rPr lang="en-US" sz="1000" b="1" dirty="0">
                <a:latin typeface="Arial" panose="020B0604020202020204" pitchFamily="34" charset="0"/>
                <a:ea typeface="Calibri" panose="020F0502020204030204" pitchFamily="34" charset="0"/>
                <a:cs typeface="Times New Roman" panose="02020603050405020304" pitchFamily="18" charset="0"/>
              </a:rPr>
              <a:t>2</a:t>
            </a:r>
            <a:r>
              <a:rPr lang="en-US" sz="1000" dirty="0">
                <a:latin typeface="Arial" panose="020B0604020202020204" pitchFamily="34" charset="0"/>
                <a:ea typeface="Calibri" panose="020F0502020204030204" pitchFamily="34" charset="0"/>
                <a:cs typeface="Times New Roman" panose="02020603050405020304" pitchFamily="18" charset="0"/>
              </a:rPr>
              <a:t>, yellow oil (0.439 g, 81%); IR: </a:t>
            </a:r>
            <a:r>
              <a:rPr lang="en-GB" sz="1000" i="1"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baseline="-25000" dirty="0">
                <a:latin typeface="Arial" panose="020B0604020202020204" pitchFamily="34" charset="0"/>
                <a:ea typeface="Calibri" panose="020F0502020204030204" pitchFamily="34" charset="0"/>
                <a:cs typeface="Times New Roman" panose="02020603050405020304" pitchFamily="18" charset="0"/>
              </a:rPr>
              <a:t>max</a:t>
            </a:r>
            <a:r>
              <a:rPr lang="en-GB" sz="1000"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3376, 3246, 3086, 2993, 2961, 2927, 1736, 1632, 1612, 1574, 1520, 1458, 1423, 1386, 1219, 1203, 1172, 1161, 1052, 992, 817, 788, 751, 720, 676 cm</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H NMR (300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hr-HR" sz="1000" dirty="0">
                <a:latin typeface="Arial" panose="020B0604020202020204" pitchFamily="34" charset="0"/>
                <a:ea typeface="Calibri" panose="020F0502020204030204" pitchFamily="34" charset="0"/>
                <a:cs typeface="Times New Roman" panose="02020603050405020304" pitchFamily="18" charset="0"/>
              </a:rPr>
              <a:t>8.53(d,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2.6, 1H), 8.07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8.2, 1H), 7.78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3, 1H), 7.43-7.41 (m, 1H), 6.47 (d,</a:t>
            </a:r>
            <a:r>
              <a:rPr lang="hr-HR" sz="1000" i="1" dirty="0">
                <a:latin typeface="Arial" panose="020B0604020202020204" pitchFamily="34" charset="0"/>
                <a:ea typeface="Calibri" panose="020F0502020204030204" pitchFamily="34" charset="0"/>
                <a:cs typeface="Times New Roman" panose="02020603050405020304" pitchFamily="18" charset="0"/>
              </a:rPr>
              <a:t> J</a:t>
            </a:r>
            <a:r>
              <a:rPr lang="hr-HR" sz="1000" dirty="0">
                <a:latin typeface="Arial" panose="020B0604020202020204" pitchFamily="34" charset="0"/>
                <a:ea typeface="Calibri" panose="020F0502020204030204" pitchFamily="34" charset="0"/>
                <a:cs typeface="Times New Roman" panose="02020603050405020304" pitchFamily="18" charset="0"/>
              </a:rPr>
              <a:t> = 2.2, 1H), 6.26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2.2, 1H), 6.11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8.8, 1H), 3.82 (s, 3H), 3.64-3.60 (m, 1H), 3.57 (s, 3H), 3.05 (t, </a:t>
            </a:r>
            <a:r>
              <a:rPr lang="hr-HR" sz="1000" i="1" dirty="0">
                <a:latin typeface="Arial" panose="020B0604020202020204" pitchFamily="34" charset="0"/>
                <a:ea typeface="Calibri" panose="020F0502020204030204" pitchFamily="34" charset="0"/>
                <a:cs typeface="Times New Roman" panose="02020603050405020304" pitchFamily="18" charset="0"/>
              </a:rPr>
              <a:t>J </a:t>
            </a:r>
            <a:r>
              <a:rPr lang="hr-HR" sz="1000" dirty="0">
                <a:latin typeface="Arial" panose="020B0604020202020204" pitchFamily="34" charset="0"/>
                <a:ea typeface="Calibri" panose="020F0502020204030204" pitchFamily="34" charset="0"/>
                <a:cs typeface="Times New Roman" panose="02020603050405020304" pitchFamily="18" charset="0"/>
              </a:rPr>
              <a:t>= 6.0, 2H), 2.27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3.0, 2H), 2.07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7.3, 2H), 1.74-1.69 (m, 2H), 1.67-1.62, 1.54-1.44 (2m, 4H), 1.21(d,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6.2, 3H</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13</a:t>
            </a:r>
            <a:r>
              <a:rPr lang="en-US" sz="1000" dirty="0">
                <a:latin typeface="Arial" panose="020B0604020202020204" pitchFamily="34" charset="0"/>
                <a:ea typeface="Calibri" panose="020F0502020204030204" pitchFamily="34" charset="0"/>
                <a:cs typeface="Times New Roman" panose="02020603050405020304" pitchFamily="18" charset="0"/>
              </a:rPr>
              <a:t>C NMR (75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173.00, 171.18, 158.98, 144.60, 144.20, 134.76, 134.50, 129.55, 122.05, 96.08, 91.59, 54.95, 51.14, 46.97, 38.36, 34.28, 33.40, 32.64, 25.93, 20.62, 20.17; MS/MS (</a:t>
            </a:r>
            <a:r>
              <a:rPr lang="en-US" sz="1000" i="1" dirty="0">
                <a:latin typeface="Arial" panose="020B0604020202020204" pitchFamily="34" charset="0"/>
                <a:ea typeface="Calibri" panose="020F0502020204030204" pitchFamily="34" charset="0"/>
                <a:cs typeface="Times New Roman" panose="02020603050405020304" pitchFamily="18" charset="0"/>
              </a:rPr>
              <a:t>m/z</a:t>
            </a:r>
            <a:r>
              <a:rPr lang="en-US" sz="1000" dirty="0">
                <a:latin typeface="Arial" panose="020B0604020202020204" pitchFamily="34" charset="0"/>
                <a:ea typeface="Calibri" panose="020F0502020204030204" pitchFamily="34" charset="0"/>
                <a:cs typeface="Times New Roman" panose="02020603050405020304" pitchFamily="18" charset="0"/>
              </a:rPr>
              <a:t>):</a:t>
            </a:r>
            <a:r>
              <a:rPr lang="en-US" sz="1000" i="1"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[M]</a:t>
            </a:r>
            <a:r>
              <a:rPr lang="en-US" sz="1000" baseline="30000" dirty="0">
                <a:latin typeface="Arial" panose="020B0604020202020204" pitchFamily="34" charset="0"/>
                <a:ea typeface="Calibri" panose="020F0502020204030204" pitchFamily="34" charset="0"/>
                <a:cs typeface="Times New Roman" panose="02020603050405020304" pitchFamily="18" charset="0"/>
              </a:rPr>
              <a:t>+</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21</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29</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O</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 388.22; found, 388.3; analysis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found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21</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29</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O</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 C (65.09, 65.35), H (7.54, (7.33), N (10.84, 10.99).</a:t>
            </a:r>
            <a:endParaRPr lang="en-CA" sz="1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68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34">
            <a:extLst>
              <a:ext uri="{FF2B5EF4-FFF2-40B4-BE49-F238E27FC236}">
                <a16:creationId xmlns:a16="http://schemas.microsoft.com/office/drawing/2014/main" id="{BA6AC9A3-4D25-49E4-A6A2-3F9DE3EE4D23}"/>
              </a:ext>
            </a:extLst>
          </p:cNvPr>
          <p:cNvGraphicFramePr>
            <a:graphicFrameLocks/>
          </p:cNvGraphicFramePr>
          <p:nvPr>
            <p:extLst>
              <p:ext uri="{D42A27DB-BD31-4B8C-83A1-F6EECF244321}">
                <p14:modId xmlns:p14="http://schemas.microsoft.com/office/powerpoint/2010/main" val="3644601456"/>
              </p:ext>
            </p:extLst>
          </p:nvPr>
        </p:nvGraphicFramePr>
        <p:xfrm>
          <a:off x="1019285" y="827549"/>
          <a:ext cx="3408059" cy="231122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9073DF0-4A40-4203-B571-49F191E7D21E}"/>
              </a:ext>
            </a:extLst>
          </p:cNvPr>
          <p:cNvSpPr txBox="1"/>
          <p:nvPr/>
        </p:nvSpPr>
        <p:spPr>
          <a:xfrm rot="19283517">
            <a:off x="1296107" y="3047533"/>
            <a:ext cx="830317"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9" name="TextBox 8">
            <a:extLst>
              <a:ext uri="{FF2B5EF4-FFF2-40B4-BE49-F238E27FC236}">
                <a16:creationId xmlns:a16="http://schemas.microsoft.com/office/drawing/2014/main" id="{B32D3938-9B07-405E-842C-2067A5D975DE}"/>
              </a:ext>
            </a:extLst>
          </p:cNvPr>
          <p:cNvSpPr txBox="1"/>
          <p:nvPr/>
        </p:nvSpPr>
        <p:spPr>
          <a:xfrm rot="19283517">
            <a:off x="1635372" y="3168812"/>
            <a:ext cx="766276" cy="246221"/>
          </a:xfrm>
          <a:prstGeom prst="rect">
            <a:avLst/>
          </a:prstGeom>
          <a:noFill/>
        </p:spPr>
        <p:txBody>
          <a:bodyPr wrap="square" rtlCol="0">
            <a:spAutoFit/>
          </a:bodyPr>
          <a:lstStyle/>
          <a:p>
            <a:r>
              <a:rPr lang="en-CA" sz="1000" dirty="0" err="1">
                <a:latin typeface="Arial" panose="020B0604020202020204" pitchFamily="34" charset="0"/>
                <a:cs typeface="Arial" panose="020B0604020202020204" pitchFamily="34" charset="0"/>
              </a:rPr>
              <a:t>Sq</a:t>
            </a:r>
            <a:r>
              <a:rPr lang="en-CA" sz="1000" dirty="0">
                <a:latin typeface="Arial" panose="020B0604020202020204" pitchFamily="34" charset="0"/>
                <a:cs typeface="Arial" panose="020B0604020202020204" pitchFamily="34" charset="0"/>
              </a:rPr>
              <a:t> 10 µM</a:t>
            </a:r>
          </a:p>
        </p:txBody>
      </p:sp>
      <p:sp>
        <p:nvSpPr>
          <p:cNvPr id="12" name="TextBox 11">
            <a:extLst>
              <a:ext uri="{FF2B5EF4-FFF2-40B4-BE49-F238E27FC236}">
                <a16:creationId xmlns:a16="http://schemas.microsoft.com/office/drawing/2014/main" id="{15986345-EDCA-4025-8506-2446DA54A68D}"/>
              </a:ext>
            </a:extLst>
          </p:cNvPr>
          <p:cNvSpPr txBox="1"/>
          <p:nvPr/>
        </p:nvSpPr>
        <p:spPr>
          <a:xfrm rot="19283517">
            <a:off x="2060293" y="3177973"/>
            <a:ext cx="79564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PQ 10 µM</a:t>
            </a:r>
          </a:p>
        </p:txBody>
      </p:sp>
      <p:sp>
        <p:nvSpPr>
          <p:cNvPr id="13" name="TextBox 12">
            <a:extLst>
              <a:ext uri="{FF2B5EF4-FFF2-40B4-BE49-F238E27FC236}">
                <a16:creationId xmlns:a16="http://schemas.microsoft.com/office/drawing/2014/main" id="{F4973F9D-F0AF-480F-9252-A2729DB40339}"/>
              </a:ext>
            </a:extLst>
          </p:cNvPr>
          <p:cNvSpPr txBox="1"/>
          <p:nvPr/>
        </p:nvSpPr>
        <p:spPr>
          <a:xfrm rot="19283517">
            <a:off x="3152235" y="3266435"/>
            <a:ext cx="108815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Cyclosporine A</a:t>
            </a:r>
          </a:p>
        </p:txBody>
      </p:sp>
      <p:sp>
        <p:nvSpPr>
          <p:cNvPr id="14" name="TextBox 212">
            <a:extLst>
              <a:ext uri="{FF2B5EF4-FFF2-40B4-BE49-F238E27FC236}">
                <a16:creationId xmlns:a16="http://schemas.microsoft.com/office/drawing/2014/main" id="{9B0EFDB8-8F16-4A71-A3C3-F45C8AA05753}"/>
              </a:ext>
            </a:extLst>
          </p:cNvPr>
          <p:cNvSpPr txBox="1"/>
          <p:nvPr/>
        </p:nvSpPr>
        <p:spPr>
          <a:xfrm rot="16200000">
            <a:off x="-23918" y="1904990"/>
            <a:ext cx="1780707"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Fold change in fluorescence</a:t>
            </a:r>
          </a:p>
        </p:txBody>
      </p:sp>
      <p:sp>
        <p:nvSpPr>
          <p:cNvPr id="21" name="TextBox 20">
            <a:extLst>
              <a:ext uri="{FF2B5EF4-FFF2-40B4-BE49-F238E27FC236}">
                <a16:creationId xmlns:a16="http://schemas.microsoft.com/office/drawing/2014/main" id="{FD8409C0-9CB1-4F3B-993F-3D513A9F1D89}"/>
              </a:ext>
            </a:extLst>
          </p:cNvPr>
          <p:cNvSpPr txBox="1"/>
          <p:nvPr/>
        </p:nvSpPr>
        <p:spPr>
          <a:xfrm rot="19283517">
            <a:off x="2510358" y="3177972"/>
            <a:ext cx="79564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PQ 60 µM</a:t>
            </a:r>
          </a:p>
        </p:txBody>
      </p:sp>
      <p:sp>
        <p:nvSpPr>
          <p:cNvPr id="22" name="TextBox 21">
            <a:extLst>
              <a:ext uri="{FF2B5EF4-FFF2-40B4-BE49-F238E27FC236}">
                <a16:creationId xmlns:a16="http://schemas.microsoft.com/office/drawing/2014/main" id="{0982BC04-EC53-4FBF-BA92-37A285F8C79D}"/>
              </a:ext>
            </a:extLst>
          </p:cNvPr>
          <p:cNvSpPr txBox="1"/>
          <p:nvPr/>
        </p:nvSpPr>
        <p:spPr>
          <a:xfrm rot="19283517">
            <a:off x="2826917" y="3228946"/>
            <a:ext cx="937905"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SAHA 10 µM</a:t>
            </a:r>
          </a:p>
        </p:txBody>
      </p:sp>
      <p:sp>
        <p:nvSpPr>
          <p:cNvPr id="24" name="TextBox 23">
            <a:extLst>
              <a:ext uri="{FF2B5EF4-FFF2-40B4-BE49-F238E27FC236}">
                <a16:creationId xmlns:a16="http://schemas.microsoft.com/office/drawing/2014/main" id="{233B0BC7-306D-490D-B237-4A60D4421F62}"/>
              </a:ext>
            </a:extLst>
          </p:cNvPr>
          <p:cNvSpPr txBox="1"/>
          <p:nvPr/>
        </p:nvSpPr>
        <p:spPr>
          <a:xfrm rot="16200000">
            <a:off x="2022917" y="800331"/>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5" name="TextBox 24">
            <a:extLst>
              <a:ext uri="{FF2B5EF4-FFF2-40B4-BE49-F238E27FC236}">
                <a16:creationId xmlns:a16="http://schemas.microsoft.com/office/drawing/2014/main" id="{80726916-650C-4C91-A43C-785B45A75EAA}"/>
              </a:ext>
            </a:extLst>
          </p:cNvPr>
          <p:cNvSpPr txBox="1"/>
          <p:nvPr/>
        </p:nvSpPr>
        <p:spPr>
          <a:xfrm rot="16200000">
            <a:off x="2881384" y="717172"/>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6" name="TextBox 25">
            <a:extLst>
              <a:ext uri="{FF2B5EF4-FFF2-40B4-BE49-F238E27FC236}">
                <a16:creationId xmlns:a16="http://schemas.microsoft.com/office/drawing/2014/main" id="{1922A578-B3A0-4B19-BA35-6B674C08EAEE}"/>
              </a:ext>
            </a:extLst>
          </p:cNvPr>
          <p:cNvSpPr txBox="1"/>
          <p:nvPr/>
        </p:nvSpPr>
        <p:spPr>
          <a:xfrm rot="16200000">
            <a:off x="3783006" y="747201"/>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A1BCD5D3-A380-4E0E-BB40-982CA122D0BB}"/>
              </a:ext>
            </a:extLst>
          </p:cNvPr>
          <p:cNvSpPr txBox="1"/>
          <p:nvPr/>
        </p:nvSpPr>
        <p:spPr>
          <a:xfrm>
            <a:off x="1499302" y="2634655"/>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1.00</a:t>
            </a:r>
          </a:p>
        </p:txBody>
      </p:sp>
      <p:sp>
        <p:nvSpPr>
          <p:cNvPr id="27" name="TextBox 26">
            <a:extLst>
              <a:ext uri="{FF2B5EF4-FFF2-40B4-BE49-F238E27FC236}">
                <a16:creationId xmlns:a16="http://schemas.microsoft.com/office/drawing/2014/main" id="{E588E08E-5605-4796-8BE0-DBD96D9A9D20}"/>
              </a:ext>
            </a:extLst>
          </p:cNvPr>
          <p:cNvSpPr txBox="1"/>
          <p:nvPr/>
        </p:nvSpPr>
        <p:spPr>
          <a:xfrm>
            <a:off x="1995605" y="2469950"/>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1.28</a:t>
            </a:r>
          </a:p>
        </p:txBody>
      </p:sp>
      <p:sp>
        <p:nvSpPr>
          <p:cNvPr id="28" name="TextBox 27">
            <a:extLst>
              <a:ext uri="{FF2B5EF4-FFF2-40B4-BE49-F238E27FC236}">
                <a16:creationId xmlns:a16="http://schemas.microsoft.com/office/drawing/2014/main" id="{CAEB7D6C-96B8-418E-A441-64A8780D5390}"/>
              </a:ext>
            </a:extLst>
          </p:cNvPr>
          <p:cNvSpPr txBox="1"/>
          <p:nvPr/>
        </p:nvSpPr>
        <p:spPr>
          <a:xfrm>
            <a:off x="2401384" y="2632564"/>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0.99</a:t>
            </a:r>
          </a:p>
        </p:txBody>
      </p:sp>
      <p:sp>
        <p:nvSpPr>
          <p:cNvPr id="29" name="TextBox 28">
            <a:extLst>
              <a:ext uri="{FF2B5EF4-FFF2-40B4-BE49-F238E27FC236}">
                <a16:creationId xmlns:a16="http://schemas.microsoft.com/office/drawing/2014/main" id="{868D6585-0EB6-442B-815D-0377DC864529}"/>
              </a:ext>
            </a:extLst>
          </p:cNvPr>
          <p:cNvSpPr txBox="1"/>
          <p:nvPr/>
        </p:nvSpPr>
        <p:spPr>
          <a:xfrm>
            <a:off x="2865785" y="2474806"/>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1.35</a:t>
            </a:r>
          </a:p>
        </p:txBody>
      </p:sp>
      <p:sp>
        <p:nvSpPr>
          <p:cNvPr id="30" name="TextBox 29">
            <a:extLst>
              <a:ext uri="{FF2B5EF4-FFF2-40B4-BE49-F238E27FC236}">
                <a16:creationId xmlns:a16="http://schemas.microsoft.com/office/drawing/2014/main" id="{2494ED13-256C-4BC1-8CD6-ECEC20682CCF}"/>
              </a:ext>
            </a:extLst>
          </p:cNvPr>
          <p:cNvSpPr txBox="1"/>
          <p:nvPr/>
        </p:nvSpPr>
        <p:spPr>
          <a:xfrm>
            <a:off x="3338665" y="2589117"/>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1.16</a:t>
            </a:r>
          </a:p>
        </p:txBody>
      </p:sp>
      <p:sp>
        <p:nvSpPr>
          <p:cNvPr id="31" name="TextBox 30">
            <a:extLst>
              <a:ext uri="{FF2B5EF4-FFF2-40B4-BE49-F238E27FC236}">
                <a16:creationId xmlns:a16="http://schemas.microsoft.com/office/drawing/2014/main" id="{1A953A44-69F5-4B4E-AA8B-553423E4DA93}"/>
              </a:ext>
            </a:extLst>
          </p:cNvPr>
          <p:cNvSpPr txBox="1"/>
          <p:nvPr/>
        </p:nvSpPr>
        <p:spPr>
          <a:xfrm>
            <a:off x="3774054" y="2473346"/>
            <a:ext cx="479144" cy="215444"/>
          </a:xfrm>
          <a:prstGeom prst="rect">
            <a:avLst/>
          </a:prstGeom>
          <a:noFill/>
        </p:spPr>
        <p:txBody>
          <a:bodyPr wrap="square" rtlCol="0">
            <a:spAutoFit/>
          </a:bodyPr>
          <a:lstStyle/>
          <a:p>
            <a:pPr algn="l"/>
            <a:r>
              <a:rPr lang="en-CA" sz="800" dirty="0">
                <a:latin typeface="Arial" panose="020B0604020202020204" pitchFamily="34" charset="0"/>
                <a:cs typeface="Arial" panose="020B0604020202020204" pitchFamily="34" charset="0"/>
              </a:rPr>
              <a:t>1.29</a:t>
            </a:r>
          </a:p>
        </p:txBody>
      </p:sp>
      <p:sp>
        <p:nvSpPr>
          <p:cNvPr id="32" name="TextBox 31">
            <a:extLst>
              <a:ext uri="{FF2B5EF4-FFF2-40B4-BE49-F238E27FC236}">
                <a16:creationId xmlns:a16="http://schemas.microsoft.com/office/drawing/2014/main" id="{4358C1E7-8248-4651-9FB5-B11A67E7179E}"/>
              </a:ext>
            </a:extLst>
          </p:cNvPr>
          <p:cNvSpPr txBox="1"/>
          <p:nvPr/>
        </p:nvSpPr>
        <p:spPr>
          <a:xfrm rot="16200000">
            <a:off x="3374921" y="752490"/>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 name="Rectangle 1">
            <a:extLst>
              <a:ext uri="{FF2B5EF4-FFF2-40B4-BE49-F238E27FC236}">
                <a16:creationId xmlns:a16="http://schemas.microsoft.com/office/drawing/2014/main" id="{348005D5-A736-4F5C-A4E2-6ED89AA2DDE1}"/>
              </a:ext>
            </a:extLst>
          </p:cNvPr>
          <p:cNvSpPr/>
          <p:nvPr/>
        </p:nvSpPr>
        <p:spPr>
          <a:xfrm>
            <a:off x="743325" y="3825247"/>
            <a:ext cx="6052329" cy="2308324"/>
          </a:xfrm>
          <a:prstGeom prst="rect">
            <a:avLst/>
          </a:prstGeom>
        </p:spPr>
        <p:txBody>
          <a:bodyPr wrap="square">
            <a:spAutoFit/>
          </a:bodyPr>
          <a:lstStyle/>
          <a:p>
            <a:pPr lvl="0" algn="just">
              <a:defRPr/>
            </a:pPr>
            <a:r>
              <a:rPr lang="en-CA" sz="1200" b="1" dirty="0">
                <a:latin typeface="Arial" panose="020B0604020202020204" pitchFamily="34" charset="0"/>
                <a:cs typeface="Arial" panose="020B0604020202020204" pitchFamily="34" charset="0"/>
              </a:rPr>
              <a:t>Supplementary Figure S6. Sahaquine inhibits P-glycoprotein activity. </a:t>
            </a:r>
            <a:r>
              <a:rPr lang="en-CA" sz="1200" dirty="0">
                <a:latin typeface="Arial" panose="020B0604020202020204" pitchFamily="34" charset="0"/>
                <a:cs typeface="Arial" panose="020B0604020202020204" pitchFamily="34" charset="0"/>
              </a:rPr>
              <a:t>The intracellular accumulation of the P-glycoprotein substrate </a:t>
            </a:r>
            <a:r>
              <a:rPr lang="en-CA" sz="1200" dirty="0" err="1">
                <a:latin typeface="Arial" panose="020B0604020202020204" pitchFamily="34" charset="0"/>
                <a:cs typeface="Arial" panose="020B0604020202020204" pitchFamily="34" charset="0"/>
              </a:rPr>
              <a:t>calcein</a:t>
            </a:r>
            <a:r>
              <a:rPr lang="en-CA" sz="1200" dirty="0">
                <a:latin typeface="Arial" panose="020B0604020202020204" pitchFamily="34" charset="0"/>
                <a:cs typeface="Arial" panose="020B0604020202020204" pitchFamily="34" charset="0"/>
              </a:rPr>
              <a:t>-AM was measured in GBM cells treated with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 n=176 cells), primaquine (PQ, 10 µM n=182 cells, 60 µM n=218 cells) and SAHA (10 µM, n=192 cells) for 24 h. Cyclosporine A (10 µM, 30 min, n=172 cells) was included as a positive control for the inhibition of P-glycoprotein. Cells were imaged using a fluorescence microscope and fluorescence was analyzed in ImageJ. Each point represents a value normalized to the untreated control (set to 1, n=310 cells). </a:t>
            </a:r>
            <a:r>
              <a:rPr lang="en-US" sz="1200" dirty="0">
                <a:latin typeface="Arial" panose="020B0604020202020204" pitchFamily="34" charset="0"/>
                <a:cs typeface="Arial" panose="020B0604020202020204" pitchFamily="34" charset="0"/>
              </a:rPr>
              <a:t>Horizontal bars represent the mean (SD) for control (1.00±0.24), </a:t>
            </a:r>
            <a:r>
              <a:rPr lang="en-US" sz="1200" dirty="0" err="1">
                <a:latin typeface="Arial" panose="020B0604020202020204" pitchFamily="34" charset="0"/>
                <a:cs typeface="Arial" panose="020B0604020202020204" pitchFamily="34" charset="0"/>
              </a:rPr>
              <a:t>Sq</a:t>
            </a:r>
            <a:r>
              <a:rPr lang="en-US" sz="1200" dirty="0">
                <a:latin typeface="Arial" panose="020B0604020202020204" pitchFamily="34" charset="0"/>
                <a:cs typeface="Arial" panose="020B0604020202020204" pitchFamily="34" charset="0"/>
              </a:rPr>
              <a:t> (1.28±0.27), PQ 10 µM (0.99±0.22), PQ 60 µM (1.35±0.29), SAHA (1.16±0.33) and cyclosporine A (1.29±0.28), from three independent experiments</a:t>
            </a:r>
            <a:r>
              <a:rPr lang="en-CA" sz="1200" dirty="0">
                <a:latin typeface="Arial" panose="020B0604020202020204" pitchFamily="34" charset="0"/>
                <a:cs typeface="Arial" panose="020B0604020202020204" pitchFamily="34" charset="0"/>
              </a:rPr>
              <a:t> (***p&lt;0.001, Welch’s ANOVA with Games-Howell post hoc test). </a:t>
            </a:r>
          </a:p>
          <a:p>
            <a:pPr algn="just"/>
            <a:endParaRPr lang="en-CA" sz="1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EF1D7A1-1390-44E3-9196-E1950FEE12D6}"/>
              </a:ext>
            </a:extLst>
          </p:cNvPr>
          <p:cNvSpPr/>
          <p:nvPr/>
        </p:nvSpPr>
        <p:spPr>
          <a:xfrm>
            <a:off x="15562" y="67904"/>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S6</a:t>
            </a:r>
            <a:endParaRPr lang="en-CA" dirty="0"/>
          </a:p>
        </p:txBody>
      </p:sp>
    </p:spTree>
    <p:extLst>
      <p:ext uri="{BB962C8B-B14F-4D97-AF65-F5344CB8AC3E}">
        <p14:creationId xmlns:p14="http://schemas.microsoft.com/office/powerpoint/2010/main" val="2044733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Chart 35">
            <a:extLst>
              <a:ext uri="{FF2B5EF4-FFF2-40B4-BE49-F238E27FC236}">
                <a16:creationId xmlns:a16="http://schemas.microsoft.com/office/drawing/2014/main" id="{C1845A75-DCF2-41DC-9B2E-A9381C991B99}"/>
              </a:ext>
            </a:extLst>
          </p:cNvPr>
          <p:cNvGraphicFramePr>
            <a:graphicFrameLocks/>
          </p:cNvGraphicFramePr>
          <p:nvPr>
            <p:extLst>
              <p:ext uri="{D42A27DB-BD31-4B8C-83A1-F6EECF244321}">
                <p14:modId xmlns:p14="http://schemas.microsoft.com/office/powerpoint/2010/main" val="2947618325"/>
              </p:ext>
            </p:extLst>
          </p:nvPr>
        </p:nvGraphicFramePr>
        <p:xfrm>
          <a:off x="4853115" y="1425481"/>
          <a:ext cx="1175849" cy="1144681"/>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D4425D52-8ECE-43E9-BFB4-2DB3A08C3D4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50000"/>
                    </a14:imgEffect>
                  </a14:imgLayer>
                </a14:imgProps>
              </a:ext>
              <a:ext uri="{28A0092B-C50C-407E-A947-70E740481C1C}">
                <a14:useLocalDpi xmlns:a14="http://schemas.microsoft.com/office/drawing/2010/main" val="0"/>
              </a:ext>
            </a:extLst>
          </a:blip>
          <a:srcRect l="19582" t="10856" r="20672" b="10655"/>
          <a:stretch/>
        </p:blipFill>
        <p:spPr>
          <a:xfrm>
            <a:off x="1579260" y="1830052"/>
            <a:ext cx="874106" cy="861242"/>
          </a:xfrm>
          <a:prstGeom prst="rect">
            <a:avLst/>
          </a:prstGeom>
        </p:spPr>
      </p:pic>
      <p:pic>
        <p:nvPicPr>
          <p:cNvPr id="7" name="Picture 6">
            <a:extLst>
              <a:ext uri="{FF2B5EF4-FFF2-40B4-BE49-F238E27FC236}">
                <a16:creationId xmlns:a16="http://schemas.microsoft.com/office/drawing/2014/main" id="{F430C3B2-515E-4779-BA66-061625FFD01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50000"/>
                    </a14:imgEffect>
                  </a14:imgLayer>
                </a14:imgProps>
              </a:ext>
              <a:ext uri="{28A0092B-C50C-407E-A947-70E740481C1C}">
                <a14:useLocalDpi xmlns:a14="http://schemas.microsoft.com/office/drawing/2010/main" val="0"/>
              </a:ext>
            </a:extLst>
          </a:blip>
          <a:srcRect l="24619" t="3331" r="15974" b="18806"/>
          <a:stretch/>
        </p:blipFill>
        <p:spPr>
          <a:xfrm>
            <a:off x="2522794" y="1830204"/>
            <a:ext cx="869159" cy="854372"/>
          </a:xfrm>
          <a:prstGeom prst="rect">
            <a:avLst/>
          </a:prstGeom>
        </p:spPr>
      </p:pic>
      <p:sp>
        <p:nvSpPr>
          <p:cNvPr id="30" name="TextBox 219">
            <a:extLst>
              <a:ext uri="{FF2B5EF4-FFF2-40B4-BE49-F238E27FC236}">
                <a16:creationId xmlns:a16="http://schemas.microsoft.com/office/drawing/2014/main" id="{7F74047B-78D2-4058-8B1A-CD8AE54780B4}"/>
              </a:ext>
            </a:extLst>
          </p:cNvPr>
          <p:cNvSpPr txBox="1"/>
          <p:nvPr/>
        </p:nvSpPr>
        <p:spPr>
          <a:xfrm rot="20006971">
            <a:off x="3635200" y="2517083"/>
            <a:ext cx="62611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000" dirty="0">
                <a:latin typeface="Arial" panose="020B0604020202020204" pitchFamily="34" charset="0"/>
                <a:cs typeface="Arial" panose="020B0604020202020204" pitchFamily="34" charset="0"/>
              </a:rPr>
              <a:t>Control</a:t>
            </a:r>
            <a:endParaRPr lang="en-CA" sz="1100" dirty="0">
              <a:latin typeface="Arial" panose="020B0604020202020204" pitchFamily="34" charset="0"/>
              <a:cs typeface="Arial" panose="020B0604020202020204" pitchFamily="34" charset="0"/>
            </a:endParaRPr>
          </a:p>
        </p:txBody>
      </p:sp>
      <p:sp>
        <p:nvSpPr>
          <p:cNvPr id="31" name="TextBox 219">
            <a:extLst>
              <a:ext uri="{FF2B5EF4-FFF2-40B4-BE49-F238E27FC236}">
                <a16:creationId xmlns:a16="http://schemas.microsoft.com/office/drawing/2014/main" id="{7F74047B-78D2-4058-8B1A-CD8AE54780B4}"/>
              </a:ext>
            </a:extLst>
          </p:cNvPr>
          <p:cNvSpPr txBox="1"/>
          <p:nvPr/>
        </p:nvSpPr>
        <p:spPr>
          <a:xfrm rot="19866981">
            <a:off x="3888776" y="2571728"/>
            <a:ext cx="823741"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000" dirty="0">
                <a:latin typeface="Arial" panose="020B0604020202020204" pitchFamily="34" charset="0"/>
                <a:cs typeface="Arial" panose="020B0604020202020204" pitchFamily="34" charset="0"/>
              </a:rPr>
              <a:t>ACY-1215</a:t>
            </a:r>
            <a:endParaRPr lang="en-CA" sz="1100" dirty="0">
              <a:latin typeface="Arial" panose="020B0604020202020204" pitchFamily="34" charset="0"/>
              <a:cs typeface="Arial" panose="020B0604020202020204" pitchFamily="34" charset="0"/>
            </a:endParaRPr>
          </a:p>
        </p:txBody>
      </p:sp>
      <p:sp>
        <p:nvSpPr>
          <p:cNvPr id="35" name="TextBox 214">
            <a:extLst>
              <a:ext uri="{FF2B5EF4-FFF2-40B4-BE49-F238E27FC236}">
                <a16:creationId xmlns:a16="http://schemas.microsoft.com/office/drawing/2014/main" id="{0285846F-1434-4E96-8159-42ECEF6C1A6F}"/>
              </a:ext>
            </a:extLst>
          </p:cNvPr>
          <p:cNvSpPr txBox="1"/>
          <p:nvPr/>
        </p:nvSpPr>
        <p:spPr>
          <a:xfrm>
            <a:off x="5157488" y="1064240"/>
            <a:ext cx="840377"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Acetylated histone H3</a:t>
            </a:r>
          </a:p>
        </p:txBody>
      </p:sp>
      <p:sp>
        <p:nvSpPr>
          <p:cNvPr id="42" name="TextBox 41">
            <a:extLst>
              <a:ext uri="{FF2B5EF4-FFF2-40B4-BE49-F238E27FC236}">
                <a16:creationId xmlns:a16="http://schemas.microsoft.com/office/drawing/2014/main" id="{E5357AFD-1F62-47D3-B1ED-EAA2AFE2F58A}"/>
              </a:ext>
            </a:extLst>
          </p:cNvPr>
          <p:cNvSpPr txBox="1"/>
          <p:nvPr/>
        </p:nvSpPr>
        <p:spPr>
          <a:xfrm>
            <a:off x="3662468" y="1083566"/>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pic>
        <p:nvPicPr>
          <p:cNvPr id="4" name="Picture 3">
            <a:extLst>
              <a:ext uri="{FF2B5EF4-FFF2-40B4-BE49-F238E27FC236}">
                <a16:creationId xmlns:a16="http://schemas.microsoft.com/office/drawing/2014/main" id="{3E274E35-0D3E-4F8E-AE0B-9A3122793D3C}"/>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50000"/>
                    </a14:imgEffect>
                  </a14:imgLayer>
                </a14:imgProps>
              </a:ext>
              <a:ext uri="{28A0092B-C50C-407E-A947-70E740481C1C}">
                <a14:useLocalDpi xmlns:a14="http://schemas.microsoft.com/office/drawing/2010/main" val="0"/>
              </a:ext>
            </a:extLst>
          </a:blip>
          <a:srcRect l="12157" t="7363" r="27914" b="14757"/>
          <a:stretch/>
        </p:blipFill>
        <p:spPr>
          <a:xfrm>
            <a:off x="1576582" y="920051"/>
            <a:ext cx="876784" cy="854561"/>
          </a:xfrm>
          <a:prstGeom prst="rect">
            <a:avLst/>
          </a:prstGeom>
        </p:spPr>
      </p:pic>
      <p:sp>
        <p:nvSpPr>
          <p:cNvPr id="17" name="TextBox 16">
            <a:extLst>
              <a:ext uri="{FF2B5EF4-FFF2-40B4-BE49-F238E27FC236}">
                <a16:creationId xmlns:a16="http://schemas.microsoft.com/office/drawing/2014/main" id="{A652E22A-B3CB-4B49-A5A0-0E354FA7CE80}"/>
              </a:ext>
            </a:extLst>
          </p:cNvPr>
          <p:cNvSpPr txBox="1"/>
          <p:nvPr/>
        </p:nvSpPr>
        <p:spPr>
          <a:xfrm>
            <a:off x="1695796" y="699572"/>
            <a:ext cx="63835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latin typeface="Arial" panose="020B0604020202020204" pitchFamily="34" charset="0"/>
                <a:cs typeface="Arial" panose="020B0604020202020204" pitchFamily="34" charset="0"/>
              </a:rPr>
              <a:t>Control</a:t>
            </a:r>
            <a:endParaRPr lang="en-CA" sz="11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C78C568-289F-4E45-8E5A-DCB6B9F9868F}"/>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50000"/>
                    </a14:imgEffect>
                  </a14:imgLayer>
                </a14:imgProps>
              </a:ext>
              <a:ext uri="{28A0092B-C50C-407E-A947-70E740481C1C}">
                <a14:useLocalDpi xmlns:a14="http://schemas.microsoft.com/office/drawing/2010/main" val="0"/>
              </a:ext>
            </a:extLst>
          </a:blip>
          <a:srcRect l="12158" t="5464" r="28286" b="16841"/>
          <a:stretch/>
        </p:blipFill>
        <p:spPr>
          <a:xfrm>
            <a:off x="2522111" y="922096"/>
            <a:ext cx="871332" cy="852516"/>
          </a:xfrm>
          <a:prstGeom prst="rect">
            <a:avLst/>
          </a:prstGeom>
        </p:spPr>
      </p:pic>
      <p:cxnSp>
        <p:nvCxnSpPr>
          <p:cNvPr id="15" name="Straight Connector 14">
            <a:extLst>
              <a:ext uri="{FF2B5EF4-FFF2-40B4-BE49-F238E27FC236}">
                <a16:creationId xmlns:a16="http://schemas.microsoft.com/office/drawing/2014/main" id="{0A023D86-0E5F-40BC-85EC-E8E4A2704B90}"/>
              </a:ext>
            </a:extLst>
          </p:cNvPr>
          <p:cNvCxnSpPr/>
          <p:nvPr/>
        </p:nvCxnSpPr>
        <p:spPr>
          <a:xfrm>
            <a:off x="3120408" y="2600205"/>
            <a:ext cx="23141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34">
            <a:extLst>
              <a:ext uri="{FF2B5EF4-FFF2-40B4-BE49-F238E27FC236}">
                <a16:creationId xmlns:a16="http://schemas.microsoft.com/office/drawing/2014/main" id="{552F3621-CC23-489D-94CD-F5C1AEF326FC}"/>
              </a:ext>
            </a:extLst>
          </p:cNvPr>
          <p:cNvSpPr txBox="1"/>
          <p:nvPr/>
        </p:nvSpPr>
        <p:spPr>
          <a:xfrm>
            <a:off x="2911079" y="2375111"/>
            <a:ext cx="57893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solidFill>
                  <a:schemeClr val="bg1"/>
                </a:solidFill>
                <a:latin typeface="Arial" panose="020B0604020202020204" pitchFamily="34" charset="0"/>
                <a:cs typeface="Arial" panose="020B0604020202020204" pitchFamily="34" charset="0"/>
              </a:rPr>
              <a:t>20 </a:t>
            </a:r>
            <a:r>
              <a:rPr lang="el-GR" sz="1000" dirty="0">
                <a:solidFill>
                  <a:schemeClr val="bg1"/>
                </a:solidFill>
                <a:latin typeface="Arial" panose="020B0604020202020204" pitchFamily="34" charset="0"/>
                <a:cs typeface="Arial" panose="020B0604020202020204" pitchFamily="34" charset="0"/>
              </a:rPr>
              <a:t>μ</a:t>
            </a:r>
            <a:r>
              <a:rPr lang="en-CA" sz="1000" dirty="0">
                <a:solidFill>
                  <a:schemeClr val="bg1"/>
                </a:solidFill>
                <a:latin typeface="Arial" panose="020B0604020202020204" pitchFamily="34" charset="0"/>
                <a:cs typeface="Arial" panose="020B0604020202020204" pitchFamily="34" charset="0"/>
              </a:rPr>
              <a:t>m</a:t>
            </a:r>
            <a:endParaRPr lang="en-CA" sz="11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36A174F-8F22-4B69-B11A-FFE0C34CF6FF}"/>
              </a:ext>
            </a:extLst>
          </p:cNvPr>
          <p:cNvSpPr txBox="1"/>
          <p:nvPr/>
        </p:nvSpPr>
        <p:spPr>
          <a:xfrm>
            <a:off x="3826883" y="1064240"/>
            <a:ext cx="840377"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Acetylated </a:t>
            </a:r>
            <a:r>
              <a:rPr lang="el-GR" sz="1000" dirty="0">
                <a:latin typeface="Arial" panose="020B0604020202020204" pitchFamily="34" charset="0"/>
                <a:cs typeface="Arial" panose="020B0604020202020204" pitchFamily="34" charset="0"/>
              </a:rPr>
              <a:t>α</a:t>
            </a:r>
            <a:r>
              <a:rPr lang="en-CA" sz="1000" dirty="0">
                <a:latin typeface="Arial" panose="020B0604020202020204" pitchFamily="34" charset="0"/>
                <a:cs typeface="Arial" panose="020B0604020202020204" pitchFamily="34" charset="0"/>
              </a:rPr>
              <a:t>-tubulin</a:t>
            </a:r>
          </a:p>
        </p:txBody>
      </p:sp>
      <p:sp>
        <p:nvSpPr>
          <p:cNvPr id="43" name="TextBox 42">
            <a:extLst>
              <a:ext uri="{FF2B5EF4-FFF2-40B4-BE49-F238E27FC236}">
                <a16:creationId xmlns:a16="http://schemas.microsoft.com/office/drawing/2014/main" id="{E5357AFD-1F62-47D3-B1ED-EAA2AFE2F58A}"/>
              </a:ext>
            </a:extLst>
          </p:cNvPr>
          <p:cNvSpPr txBox="1"/>
          <p:nvPr/>
        </p:nvSpPr>
        <p:spPr>
          <a:xfrm>
            <a:off x="1308019" y="587230"/>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sp>
        <p:nvSpPr>
          <p:cNvPr id="83" name="TextBox 212">
            <a:extLst>
              <a:ext uri="{FF2B5EF4-FFF2-40B4-BE49-F238E27FC236}">
                <a16:creationId xmlns:a16="http://schemas.microsoft.com/office/drawing/2014/main" id="{F6BBDFA0-9B33-49F6-ABF6-63F78FBC9AF3}"/>
              </a:ext>
            </a:extLst>
          </p:cNvPr>
          <p:cNvSpPr txBox="1"/>
          <p:nvPr/>
        </p:nvSpPr>
        <p:spPr>
          <a:xfrm rot="16200000">
            <a:off x="2791667" y="1742402"/>
            <a:ext cx="1446794"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Fold change of control</a:t>
            </a:r>
          </a:p>
        </p:txBody>
      </p:sp>
      <p:sp>
        <p:nvSpPr>
          <p:cNvPr id="82" name="TextBox 81">
            <a:extLst>
              <a:ext uri="{FF2B5EF4-FFF2-40B4-BE49-F238E27FC236}">
                <a16:creationId xmlns:a16="http://schemas.microsoft.com/office/drawing/2014/main" id="{EE7AAE20-F4CE-49FA-A1FE-A41E12AD55F5}"/>
              </a:ext>
            </a:extLst>
          </p:cNvPr>
          <p:cNvSpPr txBox="1"/>
          <p:nvPr/>
        </p:nvSpPr>
        <p:spPr>
          <a:xfrm>
            <a:off x="2535218" y="689844"/>
            <a:ext cx="825336"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latin typeface="Arial" panose="020B0604020202020204" pitchFamily="34" charset="0"/>
                <a:cs typeface="Arial" panose="020B0604020202020204" pitchFamily="34" charset="0"/>
              </a:rPr>
              <a:t>ACY-1215</a:t>
            </a:r>
            <a:endParaRPr lang="en-CA" sz="1100" dirty="0">
              <a:latin typeface="Arial" panose="020B0604020202020204" pitchFamily="34" charset="0"/>
              <a:cs typeface="Arial" panose="020B0604020202020204" pitchFamily="34" charset="0"/>
            </a:endParaRPr>
          </a:p>
        </p:txBody>
      </p:sp>
      <p:sp>
        <p:nvSpPr>
          <p:cNvPr id="85" name="TextBox 84">
            <a:extLst>
              <a:ext uri="{FF2B5EF4-FFF2-40B4-BE49-F238E27FC236}">
                <a16:creationId xmlns:a16="http://schemas.microsoft.com/office/drawing/2014/main" id="{F15DB74B-135D-42ED-90B8-3F1F97B3F51A}"/>
              </a:ext>
            </a:extLst>
          </p:cNvPr>
          <p:cNvSpPr txBox="1"/>
          <p:nvPr/>
        </p:nvSpPr>
        <p:spPr>
          <a:xfrm rot="16200000">
            <a:off x="834426" y="1148009"/>
            <a:ext cx="109237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Acetyl-</a:t>
            </a:r>
          </a:p>
          <a:p>
            <a:pPr algn="ctr"/>
            <a:r>
              <a:rPr lang="el-GR" sz="1000" dirty="0">
                <a:latin typeface="Arial" panose="020B0604020202020204" pitchFamily="34" charset="0"/>
                <a:cs typeface="Arial" panose="020B0604020202020204" pitchFamily="34" charset="0"/>
              </a:rPr>
              <a:t>α</a:t>
            </a:r>
            <a:r>
              <a:rPr lang="en-CA" sz="1000" dirty="0">
                <a:latin typeface="Arial" panose="020B0604020202020204" pitchFamily="34" charset="0"/>
                <a:cs typeface="Arial" panose="020B0604020202020204" pitchFamily="34" charset="0"/>
              </a:rPr>
              <a:t>-tubulin</a:t>
            </a:r>
            <a:endParaRPr lang="en-CA" sz="1100" dirty="0">
              <a:latin typeface="Arial" panose="020B0604020202020204" pitchFamily="34" charset="0"/>
              <a:cs typeface="Arial" panose="020B0604020202020204" pitchFamily="34" charset="0"/>
            </a:endParaRPr>
          </a:p>
        </p:txBody>
      </p:sp>
      <p:sp>
        <p:nvSpPr>
          <p:cNvPr id="87" name="TextBox 86">
            <a:extLst>
              <a:ext uri="{FF2B5EF4-FFF2-40B4-BE49-F238E27FC236}">
                <a16:creationId xmlns:a16="http://schemas.microsoft.com/office/drawing/2014/main" id="{90FDDCB5-53F5-49DD-804D-E52C4C362450}"/>
              </a:ext>
            </a:extLst>
          </p:cNvPr>
          <p:cNvSpPr txBox="1"/>
          <p:nvPr/>
        </p:nvSpPr>
        <p:spPr>
          <a:xfrm rot="16200000">
            <a:off x="832534" y="2050604"/>
            <a:ext cx="109237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Acetyl-</a:t>
            </a:r>
          </a:p>
          <a:p>
            <a:pPr algn="ctr"/>
            <a:r>
              <a:rPr lang="en-CA" sz="1000" dirty="0">
                <a:latin typeface="Arial" panose="020B0604020202020204" pitchFamily="34" charset="0"/>
                <a:cs typeface="Arial" panose="020B0604020202020204" pitchFamily="34" charset="0"/>
              </a:rPr>
              <a:t>histone H3</a:t>
            </a:r>
            <a:endParaRPr lang="en-CA" sz="1100" dirty="0">
              <a:latin typeface="Arial" panose="020B0604020202020204" pitchFamily="34" charset="0"/>
              <a:cs typeface="Arial" panose="020B0604020202020204" pitchFamily="34" charset="0"/>
            </a:endParaRPr>
          </a:p>
        </p:txBody>
      </p:sp>
      <p:graphicFrame>
        <p:nvGraphicFramePr>
          <p:cNvPr id="29" name="Chart 28">
            <a:extLst>
              <a:ext uri="{FF2B5EF4-FFF2-40B4-BE49-F238E27FC236}">
                <a16:creationId xmlns:a16="http://schemas.microsoft.com/office/drawing/2014/main" id="{09D1197A-804E-48E6-A71E-EEAB775176CE}"/>
              </a:ext>
            </a:extLst>
          </p:cNvPr>
          <p:cNvGraphicFramePr>
            <a:graphicFrameLocks/>
          </p:cNvGraphicFramePr>
          <p:nvPr>
            <p:extLst>
              <p:ext uri="{D42A27DB-BD31-4B8C-83A1-F6EECF244321}">
                <p14:modId xmlns:p14="http://schemas.microsoft.com/office/powerpoint/2010/main" val="4094751256"/>
              </p:ext>
            </p:extLst>
          </p:nvPr>
        </p:nvGraphicFramePr>
        <p:xfrm>
          <a:off x="3654686" y="1431204"/>
          <a:ext cx="1066061" cy="1157705"/>
        </p:xfrm>
        <a:graphic>
          <a:graphicData uri="http://schemas.openxmlformats.org/drawingml/2006/chart">
            <c:chart xmlns:c="http://schemas.openxmlformats.org/drawingml/2006/chart" xmlns:r="http://schemas.openxmlformats.org/officeDocument/2006/relationships" r:id="rId12"/>
          </a:graphicData>
        </a:graphic>
      </p:graphicFrame>
      <p:sp>
        <p:nvSpPr>
          <p:cNvPr id="34" name="TextBox 200">
            <a:extLst>
              <a:ext uri="{FF2B5EF4-FFF2-40B4-BE49-F238E27FC236}">
                <a16:creationId xmlns:a16="http://schemas.microsoft.com/office/drawing/2014/main" id="{7EADA096-AE17-420C-8DF8-2381871D2091}"/>
              </a:ext>
            </a:extLst>
          </p:cNvPr>
          <p:cNvSpPr txBox="1"/>
          <p:nvPr/>
        </p:nvSpPr>
        <p:spPr>
          <a:xfrm>
            <a:off x="4327159" y="1375330"/>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38" name="TextBox 37">
            <a:extLst>
              <a:ext uri="{FF2B5EF4-FFF2-40B4-BE49-F238E27FC236}">
                <a16:creationId xmlns:a16="http://schemas.microsoft.com/office/drawing/2014/main" id="{37BE6BF0-D563-40FE-9B4F-80BBA68C9687}"/>
              </a:ext>
            </a:extLst>
          </p:cNvPr>
          <p:cNvSpPr txBox="1"/>
          <p:nvPr/>
        </p:nvSpPr>
        <p:spPr>
          <a:xfrm>
            <a:off x="4968780" y="1063801"/>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c</a:t>
            </a:r>
          </a:p>
        </p:txBody>
      </p:sp>
      <p:sp>
        <p:nvSpPr>
          <p:cNvPr id="39" name="TextBox 219">
            <a:extLst>
              <a:ext uri="{FF2B5EF4-FFF2-40B4-BE49-F238E27FC236}">
                <a16:creationId xmlns:a16="http://schemas.microsoft.com/office/drawing/2014/main" id="{385D8049-C1B6-46F9-9C62-8A7ACF6C07CE}"/>
              </a:ext>
            </a:extLst>
          </p:cNvPr>
          <p:cNvSpPr txBox="1"/>
          <p:nvPr/>
        </p:nvSpPr>
        <p:spPr>
          <a:xfrm rot="20006971">
            <a:off x="4902200" y="2503212"/>
            <a:ext cx="626119"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000" dirty="0">
                <a:latin typeface="Arial" panose="020B0604020202020204" pitchFamily="34" charset="0"/>
                <a:cs typeface="Arial" panose="020B0604020202020204" pitchFamily="34" charset="0"/>
              </a:rPr>
              <a:t>Control</a:t>
            </a:r>
            <a:endParaRPr lang="en-CA" sz="1100" dirty="0">
              <a:latin typeface="Arial" panose="020B0604020202020204" pitchFamily="34" charset="0"/>
              <a:cs typeface="Arial" panose="020B0604020202020204" pitchFamily="34" charset="0"/>
            </a:endParaRPr>
          </a:p>
        </p:txBody>
      </p:sp>
      <p:sp>
        <p:nvSpPr>
          <p:cNvPr id="41" name="TextBox 219">
            <a:extLst>
              <a:ext uri="{FF2B5EF4-FFF2-40B4-BE49-F238E27FC236}">
                <a16:creationId xmlns:a16="http://schemas.microsoft.com/office/drawing/2014/main" id="{ED7D3548-2659-4748-9D3A-A59457CFCB8E}"/>
              </a:ext>
            </a:extLst>
          </p:cNvPr>
          <p:cNvSpPr txBox="1"/>
          <p:nvPr/>
        </p:nvSpPr>
        <p:spPr>
          <a:xfrm rot="19866981">
            <a:off x="5181569" y="2558745"/>
            <a:ext cx="823741"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CA" sz="1000" dirty="0">
                <a:latin typeface="Arial" panose="020B0604020202020204" pitchFamily="34" charset="0"/>
                <a:cs typeface="Arial" panose="020B0604020202020204" pitchFamily="34" charset="0"/>
              </a:rPr>
              <a:t>ACY-1215</a:t>
            </a:r>
            <a:endParaRPr lang="en-CA" sz="11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E6FE0B3-FF23-405F-8FA1-847C337227A1}"/>
              </a:ext>
            </a:extLst>
          </p:cNvPr>
          <p:cNvSpPr/>
          <p:nvPr/>
        </p:nvSpPr>
        <p:spPr>
          <a:xfrm>
            <a:off x="736895" y="3341755"/>
            <a:ext cx="6100324" cy="2677656"/>
          </a:xfrm>
          <a:prstGeom prst="rect">
            <a:avLst/>
          </a:prstGeom>
        </p:spPr>
        <p:txBody>
          <a:bodyPr wrap="square">
            <a:spAutoFit/>
          </a:bodyPr>
          <a:lstStyle/>
          <a:p>
            <a:pPr algn="just"/>
            <a:r>
              <a:rPr lang="en-CA" sz="1200" b="1" dirty="0">
                <a:latin typeface="Arial" panose="020B0604020202020204" pitchFamily="34" charset="0"/>
                <a:cs typeface="Arial" panose="020B0604020202020204" pitchFamily="34" charset="0"/>
              </a:rPr>
              <a:t>Supplementary Figure S7. Selective HDAC6 inhibition with ACY-1215 and sahaquine-induced α-tubulin reorganization. </a:t>
            </a:r>
            <a:r>
              <a:rPr lang="en-US" sz="1200" dirty="0">
                <a:latin typeface="Arial" panose="020B0604020202020204" pitchFamily="34" charset="0"/>
                <a:cs typeface="Arial" panose="020B0604020202020204" pitchFamily="34" charset="0"/>
              </a:rPr>
              <a:t>Representative fluorescence micrographs of GBM a) α-tubulin acetylation (green) at lysine 40 and histone H3 acetylation (red) at lysine 9/lysine 14 in response to HDAC6-selective inhibitor ACY-1215 (100 </a:t>
            </a:r>
            <a:r>
              <a:rPr lang="en-US" sz="1200" dirty="0" err="1">
                <a:latin typeface="Arial" panose="020B0604020202020204" pitchFamily="34" charset="0"/>
                <a:cs typeface="Arial" panose="020B0604020202020204" pitchFamily="34" charset="0"/>
              </a:rPr>
              <a:t>nM</a:t>
            </a:r>
            <a:r>
              <a:rPr lang="en-US" sz="1200" dirty="0">
                <a:latin typeface="Arial" panose="020B0604020202020204" pitchFamily="34" charset="0"/>
                <a:cs typeface="Arial" panose="020B0604020202020204" pitchFamily="34" charset="0"/>
              </a:rPr>
              <a:t>) for 24 h. b-c) </a:t>
            </a:r>
            <a:r>
              <a:rPr lang="en-CA" sz="1200" dirty="0">
                <a:latin typeface="Arial" panose="020B0604020202020204" pitchFamily="34" charset="0"/>
                <a:cs typeface="Arial" panose="020B0604020202020204" pitchFamily="34" charset="0"/>
              </a:rPr>
              <a:t>Shown are means (SD) of fluorescence per cell for acetylated </a:t>
            </a:r>
            <a:r>
              <a:rPr lang="en-US" sz="1200" dirty="0">
                <a:latin typeface="Arial" panose="020B0604020202020204" pitchFamily="34" charset="0"/>
                <a:cs typeface="Arial" panose="020B0604020202020204" pitchFamily="34" charset="0"/>
              </a:rPr>
              <a:t>α-tubulin (n=32 cells) and acetylated histone H3 (n=110 cells) after treatment with ACY-1215 (100 </a:t>
            </a:r>
            <a:r>
              <a:rPr lang="en-US" sz="1200" dirty="0" err="1">
                <a:latin typeface="Arial" panose="020B0604020202020204" pitchFamily="34" charset="0"/>
                <a:cs typeface="Arial" panose="020B0604020202020204" pitchFamily="34" charset="0"/>
              </a:rPr>
              <a:t>nM</a:t>
            </a:r>
            <a:r>
              <a:rPr lang="en-US" sz="1200" dirty="0">
                <a:latin typeface="Arial" panose="020B0604020202020204" pitchFamily="34" charset="0"/>
                <a:cs typeface="Arial" panose="020B0604020202020204" pitchFamily="34" charset="0"/>
              </a:rPr>
              <a:t>) for 24 h. </a:t>
            </a:r>
            <a:r>
              <a:rPr lang="en-CA" sz="1200" dirty="0">
                <a:latin typeface="Arial" panose="020B0604020202020204" pitchFamily="34" charset="0"/>
                <a:cs typeface="Arial" panose="020B0604020202020204" pitchFamily="34" charset="0"/>
              </a:rPr>
              <a:t>Each point represents a value normalized to the untreated control (set to 1</a:t>
            </a:r>
            <a:r>
              <a:rPr lang="en-US" sz="1200" dirty="0">
                <a:latin typeface="Arial" panose="020B0604020202020204" pitchFamily="34" charset="0"/>
                <a:cs typeface="Arial" panose="020B0604020202020204" pitchFamily="34" charset="0"/>
              </a:rPr>
              <a:t>; acetylated α-tubulin n=197 cells; acetylated histone H3 n=158 cells</a:t>
            </a:r>
            <a:r>
              <a:rPr lang="en-C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from at least three independent experiments (*p&lt;0.05, ***p&lt;0.001, Welch’s ANOVA with Games-Howell post hoc test). Nuclei (blue) were labeled with Hoechst 33342. Cells were imaged using a fluorescence microscope and fluorescence was analyzed in ImageJ. </a:t>
            </a:r>
            <a:endParaRPr lang="en-CA" sz="1200" dirty="0">
              <a:latin typeface="Arial" panose="020B0604020202020204" pitchFamily="34" charset="0"/>
              <a:cs typeface="Arial" panose="020B0604020202020204" pitchFamily="34" charset="0"/>
            </a:endParaRPr>
          </a:p>
          <a:p>
            <a:pPr lvl="0" algn="just">
              <a:defRPr/>
            </a:pPr>
            <a:endParaRPr lang="en-CA" sz="1200" dirty="0">
              <a:latin typeface="Arial" panose="020B0604020202020204" pitchFamily="34" charset="0"/>
              <a:cs typeface="Arial" panose="020B0604020202020204" pitchFamily="34" charset="0"/>
            </a:endParaRPr>
          </a:p>
          <a:p>
            <a:pPr lvl="0" algn="just">
              <a:defRPr/>
            </a:pPr>
            <a:endParaRPr lang="en-US" sz="12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F75FA88-D325-4635-B757-CE6DA2C21547}"/>
              </a:ext>
            </a:extLst>
          </p:cNvPr>
          <p:cNvSpPr/>
          <p:nvPr/>
        </p:nvSpPr>
        <p:spPr>
          <a:xfrm>
            <a:off x="128265" y="110576"/>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S7</a:t>
            </a:r>
            <a:endParaRPr lang="en-CA" dirty="0"/>
          </a:p>
        </p:txBody>
      </p:sp>
    </p:spTree>
    <p:extLst>
      <p:ext uri="{BB962C8B-B14F-4D97-AF65-F5344CB8AC3E}">
        <p14:creationId xmlns:p14="http://schemas.microsoft.com/office/powerpoint/2010/main" val="3926847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0C3042-1261-48E0-912D-21AB91CB8EB7}"/>
              </a:ext>
            </a:extLst>
          </p:cNvPr>
          <p:cNvSpPr txBox="1"/>
          <p:nvPr/>
        </p:nvSpPr>
        <p:spPr>
          <a:xfrm rot="19680216">
            <a:off x="5702076" y="2109050"/>
            <a:ext cx="36216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Q</a:t>
            </a:r>
          </a:p>
        </p:txBody>
      </p:sp>
      <p:sp>
        <p:nvSpPr>
          <p:cNvPr id="3" name="TextBox 2">
            <a:extLst>
              <a:ext uri="{FF2B5EF4-FFF2-40B4-BE49-F238E27FC236}">
                <a16:creationId xmlns:a16="http://schemas.microsoft.com/office/drawing/2014/main" id="{8A453DD1-BE75-4981-B082-25A5FF8CC291}"/>
              </a:ext>
            </a:extLst>
          </p:cNvPr>
          <p:cNvSpPr txBox="1"/>
          <p:nvPr/>
        </p:nvSpPr>
        <p:spPr>
          <a:xfrm rot="19680216">
            <a:off x="4354972" y="2188799"/>
            <a:ext cx="7382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4" name="TextBox 3">
            <a:extLst>
              <a:ext uri="{FF2B5EF4-FFF2-40B4-BE49-F238E27FC236}">
                <a16:creationId xmlns:a16="http://schemas.microsoft.com/office/drawing/2014/main" id="{D7FD35C1-DFE1-4458-9B64-A467EDC0D2FB}"/>
              </a:ext>
            </a:extLst>
          </p:cNvPr>
          <p:cNvSpPr txBox="1"/>
          <p:nvPr/>
        </p:nvSpPr>
        <p:spPr>
          <a:xfrm rot="19680216">
            <a:off x="4844984" y="2182841"/>
            <a:ext cx="4708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TMZ</a:t>
            </a:r>
          </a:p>
        </p:txBody>
      </p:sp>
      <p:sp>
        <p:nvSpPr>
          <p:cNvPr id="5" name="TextBox 4">
            <a:extLst>
              <a:ext uri="{FF2B5EF4-FFF2-40B4-BE49-F238E27FC236}">
                <a16:creationId xmlns:a16="http://schemas.microsoft.com/office/drawing/2014/main" id="{580118C7-2840-43F9-BA7D-61D41E66007F}"/>
              </a:ext>
            </a:extLst>
          </p:cNvPr>
          <p:cNvSpPr txBox="1"/>
          <p:nvPr/>
        </p:nvSpPr>
        <p:spPr>
          <a:xfrm rot="19680216">
            <a:off x="5301617" y="2121744"/>
            <a:ext cx="40516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Sq</a:t>
            </a:r>
          </a:p>
        </p:txBody>
      </p:sp>
      <p:sp>
        <p:nvSpPr>
          <p:cNvPr id="6" name="TextBox 5">
            <a:extLst>
              <a:ext uri="{FF2B5EF4-FFF2-40B4-BE49-F238E27FC236}">
                <a16:creationId xmlns:a16="http://schemas.microsoft.com/office/drawing/2014/main" id="{E8A08059-41C7-4907-9609-83905C7BE197}"/>
              </a:ext>
            </a:extLst>
          </p:cNvPr>
          <p:cNvSpPr txBox="1"/>
          <p:nvPr/>
        </p:nvSpPr>
        <p:spPr>
          <a:xfrm rot="19680216">
            <a:off x="5688365" y="2207151"/>
            <a:ext cx="740224"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Sq+TMZ</a:t>
            </a:r>
            <a:endParaRPr lang="en-CA" sz="1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8B5AEDD-6C52-4AEB-A33D-AA2ABB18CD04}"/>
              </a:ext>
            </a:extLst>
          </p:cNvPr>
          <p:cNvSpPr txBox="1"/>
          <p:nvPr/>
        </p:nvSpPr>
        <p:spPr>
          <a:xfrm rot="19680216">
            <a:off x="6216585" y="2191417"/>
            <a:ext cx="538437"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Sq+Q</a:t>
            </a:r>
            <a:endParaRPr lang="en-CA" sz="1000"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A7296167-1AC2-4958-B8F0-F273532B7CBC}"/>
              </a:ext>
            </a:extLst>
          </p:cNvPr>
          <p:cNvGraphicFramePr>
            <a:graphicFrameLocks/>
          </p:cNvGraphicFramePr>
          <p:nvPr>
            <p:extLst>
              <p:ext uri="{D42A27DB-BD31-4B8C-83A1-F6EECF244321}">
                <p14:modId xmlns:p14="http://schemas.microsoft.com/office/powerpoint/2010/main" val="1833479363"/>
              </p:ext>
            </p:extLst>
          </p:nvPr>
        </p:nvGraphicFramePr>
        <p:xfrm>
          <a:off x="4286239" y="1184978"/>
          <a:ext cx="2480943" cy="104203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667574EB-BEA5-4CF0-9371-569F86E545EF}"/>
              </a:ext>
            </a:extLst>
          </p:cNvPr>
          <p:cNvSpPr txBox="1"/>
          <p:nvPr/>
        </p:nvSpPr>
        <p:spPr>
          <a:xfrm>
            <a:off x="5121256" y="838027"/>
            <a:ext cx="1237280" cy="261610"/>
          </a:xfrm>
          <a:prstGeom prst="rect">
            <a:avLst/>
          </a:prstGeom>
          <a:noFill/>
        </p:spPr>
        <p:txBody>
          <a:bodyPr wrap="square" rtlCol="0">
            <a:spAutoFit/>
          </a:bodyPr>
          <a:lstStyle/>
          <a:p>
            <a:pPr algn="l"/>
            <a:r>
              <a:rPr lang="en-CA" sz="1100" dirty="0">
                <a:latin typeface="Arial" panose="020B0604020202020204" pitchFamily="34" charset="0"/>
                <a:cs typeface="Arial" panose="020B0604020202020204" pitchFamily="34" charset="0"/>
              </a:rPr>
              <a:t>ERK1/2/actin</a:t>
            </a:r>
          </a:p>
        </p:txBody>
      </p:sp>
      <p:graphicFrame>
        <p:nvGraphicFramePr>
          <p:cNvPr id="10" name="Chart 9">
            <a:extLst>
              <a:ext uri="{FF2B5EF4-FFF2-40B4-BE49-F238E27FC236}">
                <a16:creationId xmlns:a16="http://schemas.microsoft.com/office/drawing/2014/main" id="{6C17D98D-4904-41C9-8A94-69F4D25A334E}"/>
              </a:ext>
            </a:extLst>
          </p:cNvPr>
          <p:cNvGraphicFramePr>
            <a:graphicFrameLocks/>
          </p:cNvGraphicFramePr>
          <p:nvPr>
            <p:extLst>
              <p:ext uri="{D42A27DB-BD31-4B8C-83A1-F6EECF244321}">
                <p14:modId xmlns:p14="http://schemas.microsoft.com/office/powerpoint/2010/main" val="1986076341"/>
              </p:ext>
            </p:extLst>
          </p:nvPr>
        </p:nvGraphicFramePr>
        <p:xfrm>
          <a:off x="1178299" y="1159164"/>
          <a:ext cx="2431634" cy="104826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46B6F7D8-61EB-443B-A215-5176299F525B}"/>
              </a:ext>
            </a:extLst>
          </p:cNvPr>
          <p:cNvSpPr txBox="1"/>
          <p:nvPr/>
        </p:nvSpPr>
        <p:spPr>
          <a:xfrm>
            <a:off x="2072015" y="822811"/>
            <a:ext cx="829058" cy="261610"/>
          </a:xfrm>
          <a:prstGeom prst="rect">
            <a:avLst/>
          </a:prstGeom>
          <a:noFill/>
        </p:spPr>
        <p:txBody>
          <a:bodyPr wrap="square" rtlCol="0">
            <a:spAutoFit/>
          </a:bodyPr>
          <a:lstStyle/>
          <a:p>
            <a:pPr algn="l"/>
            <a:r>
              <a:rPr lang="en-CA" sz="1100" dirty="0">
                <a:latin typeface="Arial" panose="020B0604020202020204" pitchFamily="34" charset="0"/>
                <a:cs typeface="Arial" panose="020B0604020202020204" pitchFamily="34" charset="0"/>
              </a:rPr>
              <a:t>AKT/actin</a:t>
            </a:r>
          </a:p>
        </p:txBody>
      </p:sp>
      <p:sp>
        <p:nvSpPr>
          <p:cNvPr id="12" name="TextBox 11">
            <a:extLst>
              <a:ext uri="{FF2B5EF4-FFF2-40B4-BE49-F238E27FC236}">
                <a16:creationId xmlns:a16="http://schemas.microsoft.com/office/drawing/2014/main" id="{50002060-62B2-40C3-ACFC-747DE332B999}"/>
              </a:ext>
            </a:extLst>
          </p:cNvPr>
          <p:cNvSpPr txBox="1"/>
          <p:nvPr/>
        </p:nvSpPr>
        <p:spPr>
          <a:xfrm rot="19680216">
            <a:off x="2535059" y="2082561"/>
            <a:ext cx="36216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Q</a:t>
            </a:r>
          </a:p>
        </p:txBody>
      </p:sp>
      <p:sp>
        <p:nvSpPr>
          <p:cNvPr id="13" name="TextBox 12">
            <a:extLst>
              <a:ext uri="{FF2B5EF4-FFF2-40B4-BE49-F238E27FC236}">
                <a16:creationId xmlns:a16="http://schemas.microsoft.com/office/drawing/2014/main" id="{AF91759A-7719-4F54-A608-EFDC4885270D}"/>
              </a:ext>
            </a:extLst>
          </p:cNvPr>
          <p:cNvSpPr txBox="1"/>
          <p:nvPr/>
        </p:nvSpPr>
        <p:spPr>
          <a:xfrm rot="19680216">
            <a:off x="1187955" y="2162310"/>
            <a:ext cx="7382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14" name="TextBox 13">
            <a:extLst>
              <a:ext uri="{FF2B5EF4-FFF2-40B4-BE49-F238E27FC236}">
                <a16:creationId xmlns:a16="http://schemas.microsoft.com/office/drawing/2014/main" id="{64713D0C-1F67-4A37-8E86-0A989B8D509A}"/>
              </a:ext>
            </a:extLst>
          </p:cNvPr>
          <p:cNvSpPr txBox="1"/>
          <p:nvPr/>
        </p:nvSpPr>
        <p:spPr>
          <a:xfrm rot="19680216">
            <a:off x="1677967" y="2156352"/>
            <a:ext cx="4708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TMZ</a:t>
            </a:r>
          </a:p>
        </p:txBody>
      </p:sp>
      <p:sp>
        <p:nvSpPr>
          <p:cNvPr id="15" name="TextBox 14">
            <a:extLst>
              <a:ext uri="{FF2B5EF4-FFF2-40B4-BE49-F238E27FC236}">
                <a16:creationId xmlns:a16="http://schemas.microsoft.com/office/drawing/2014/main" id="{0276E920-AEBE-4476-AA18-E4814805F874}"/>
              </a:ext>
            </a:extLst>
          </p:cNvPr>
          <p:cNvSpPr txBox="1"/>
          <p:nvPr/>
        </p:nvSpPr>
        <p:spPr>
          <a:xfrm rot="19680216">
            <a:off x="2134600" y="2095255"/>
            <a:ext cx="40516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Sq</a:t>
            </a:r>
          </a:p>
        </p:txBody>
      </p:sp>
      <p:sp>
        <p:nvSpPr>
          <p:cNvPr id="16" name="TextBox 15">
            <a:extLst>
              <a:ext uri="{FF2B5EF4-FFF2-40B4-BE49-F238E27FC236}">
                <a16:creationId xmlns:a16="http://schemas.microsoft.com/office/drawing/2014/main" id="{77256CE1-68D8-43F9-86AA-2D14898E848B}"/>
              </a:ext>
            </a:extLst>
          </p:cNvPr>
          <p:cNvSpPr txBox="1"/>
          <p:nvPr/>
        </p:nvSpPr>
        <p:spPr>
          <a:xfrm rot="19680216">
            <a:off x="2521348" y="2180662"/>
            <a:ext cx="740224"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Sq+TMZ</a:t>
            </a:r>
            <a:endParaRPr lang="en-CA" sz="10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D7105B2-CFB4-4BEB-8099-949FB2F3B86F}"/>
              </a:ext>
            </a:extLst>
          </p:cNvPr>
          <p:cNvSpPr txBox="1"/>
          <p:nvPr/>
        </p:nvSpPr>
        <p:spPr>
          <a:xfrm rot="19680216">
            <a:off x="3049568" y="2164928"/>
            <a:ext cx="538437"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Sq+Q</a:t>
            </a:r>
            <a:endParaRPr lang="en-CA" sz="10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B1D3876-9C46-41CA-8164-0843C47ABD4D}"/>
              </a:ext>
            </a:extLst>
          </p:cNvPr>
          <p:cNvSpPr txBox="1"/>
          <p:nvPr/>
        </p:nvSpPr>
        <p:spPr>
          <a:xfrm rot="16200000">
            <a:off x="62157" y="1417661"/>
            <a:ext cx="1750723" cy="400110"/>
          </a:xfrm>
          <a:prstGeom prst="rect">
            <a:avLst/>
          </a:prstGeom>
          <a:noFill/>
        </p:spPr>
        <p:txBody>
          <a:bodyPr wrap="square" rtlCol="0">
            <a:spAutoFit/>
          </a:bodyPr>
          <a:lstStyle/>
          <a:p>
            <a:pPr algn="ctr"/>
            <a:r>
              <a:rPr lang="en-CA" sz="1000" dirty="0">
                <a:latin typeface="Arial" panose="020B0604020202020204" pitchFamily="34" charset="0"/>
                <a:cs typeface="Arial" panose="020B0604020202020204" pitchFamily="34" charset="0"/>
              </a:rPr>
              <a:t>Protein abundance </a:t>
            </a:r>
          </a:p>
          <a:p>
            <a:pPr algn="ctr"/>
            <a:r>
              <a:rPr lang="en-CA" sz="1000" dirty="0">
                <a:latin typeface="Arial" panose="020B0604020202020204" pitchFamily="34" charset="0"/>
                <a:cs typeface="Arial" panose="020B0604020202020204" pitchFamily="34" charset="0"/>
              </a:rPr>
              <a:t>(fold change of control)</a:t>
            </a:r>
          </a:p>
        </p:txBody>
      </p:sp>
      <p:sp>
        <p:nvSpPr>
          <p:cNvPr id="19" name="TextBox 18">
            <a:extLst>
              <a:ext uri="{FF2B5EF4-FFF2-40B4-BE49-F238E27FC236}">
                <a16:creationId xmlns:a16="http://schemas.microsoft.com/office/drawing/2014/main" id="{79CC5DE6-062D-466E-BD0A-6597566C0985}"/>
              </a:ext>
            </a:extLst>
          </p:cNvPr>
          <p:cNvSpPr txBox="1"/>
          <p:nvPr/>
        </p:nvSpPr>
        <p:spPr>
          <a:xfrm rot="16200000">
            <a:off x="3170653" y="1439495"/>
            <a:ext cx="1750723" cy="400110"/>
          </a:xfrm>
          <a:prstGeom prst="rect">
            <a:avLst/>
          </a:prstGeom>
          <a:noFill/>
        </p:spPr>
        <p:txBody>
          <a:bodyPr wrap="square" rtlCol="0">
            <a:spAutoFit/>
          </a:bodyPr>
          <a:lstStyle/>
          <a:p>
            <a:pPr algn="ctr"/>
            <a:r>
              <a:rPr lang="en-CA" sz="1000" dirty="0">
                <a:latin typeface="Arial" panose="020B0604020202020204" pitchFamily="34" charset="0"/>
                <a:cs typeface="Arial" panose="020B0604020202020204" pitchFamily="34" charset="0"/>
              </a:rPr>
              <a:t>Protein abundance </a:t>
            </a:r>
          </a:p>
          <a:p>
            <a:pPr algn="ctr"/>
            <a:r>
              <a:rPr lang="en-CA" sz="1000" dirty="0">
                <a:latin typeface="Arial" panose="020B0604020202020204" pitchFamily="34" charset="0"/>
                <a:cs typeface="Arial" panose="020B0604020202020204" pitchFamily="34" charset="0"/>
              </a:rPr>
              <a:t>(fold change of control)</a:t>
            </a:r>
          </a:p>
        </p:txBody>
      </p:sp>
      <p:sp>
        <p:nvSpPr>
          <p:cNvPr id="20" name="Rectangle 19">
            <a:extLst>
              <a:ext uri="{FF2B5EF4-FFF2-40B4-BE49-F238E27FC236}">
                <a16:creationId xmlns:a16="http://schemas.microsoft.com/office/drawing/2014/main" id="{E555354C-71AA-4522-9707-B6CC04A8D6BD}"/>
              </a:ext>
            </a:extLst>
          </p:cNvPr>
          <p:cNvSpPr/>
          <p:nvPr/>
        </p:nvSpPr>
        <p:spPr>
          <a:xfrm>
            <a:off x="128265" y="110576"/>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S8</a:t>
            </a:r>
            <a:endParaRPr lang="en-CA" dirty="0"/>
          </a:p>
        </p:txBody>
      </p:sp>
      <p:sp>
        <p:nvSpPr>
          <p:cNvPr id="21" name="TextBox 20">
            <a:extLst>
              <a:ext uri="{FF2B5EF4-FFF2-40B4-BE49-F238E27FC236}">
                <a16:creationId xmlns:a16="http://schemas.microsoft.com/office/drawing/2014/main" id="{0A870409-353F-46D5-8644-FC81757FDDD9}"/>
              </a:ext>
            </a:extLst>
          </p:cNvPr>
          <p:cNvSpPr txBox="1"/>
          <p:nvPr/>
        </p:nvSpPr>
        <p:spPr>
          <a:xfrm>
            <a:off x="1301667" y="781181"/>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sp>
        <p:nvSpPr>
          <p:cNvPr id="22" name="TextBox 21">
            <a:extLst>
              <a:ext uri="{FF2B5EF4-FFF2-40B4-BE49-F238E27FC236}">
                <a16:creationId xmlns:a16="http://schemas.microsoft.com/office/drawing/2014/main" id="{3BEBACFD-539C-41B0-B611-43209F5D38C7}"/>
              </a:ext>
            </a:extLst>
          </p:cNvPr>
          <p:cNvSpPr txBox="1"/>
          <p:nvPr/>
        </p:nvSpPr>
        <p:spPr>
          <a:xfrm>
            <a:off x="4423775" y="781899"/>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sp>
        <p:nvSpPr>
          <p:cNvPr id="23" name="Rectangle 22">
            <a:extLst>
              <a:ext uri="{FF2B5EF4-FFF2-40B4-BE49-F238E27FC236}">
                <a16:creationId xmlns:a16="http://schemas.microsoft.com/office/drawing/2014/main" id="{84F21C70-E38F-4044-B043-586B73DA4746}"/>
              </a:ext>
            </a:extLst>
          </p:cNvPr>
          <p:cNvSpPr/>
          <p:nvPr/>
        </p:nvSpPr>
        <p:spPr>
          <a:xfrm>
            <a:off x="524736" y="2681514"/>
            <a:ext cx="6510202" cy="1384995"/>
          </a:xfrm>
          <a:prstGeom prst="rect">
            <a:avLst/>
          </a:prstGeom>
        </p:spPr>
        <p:txBody>
          <a:bodyPr wrap="square">
            <a:spAutoFit/>
          </a:bodyPr>
          <a:lstStyle/>
          <a:p>
            <a:pPr algn="just">
              <a:spcAft>
                <a:spcPts val="0"/>
              </a:spcAft>
            </a:pPr>
            <a:r>
              <a:rPr lang="en-CA" sz="1200" b="1" dirty="0">
                <a:latin typeface="Arial" panose="020B0604020202020204" pitchFamily="34" charset="0"/>
                <a:ea typeface="Arial Unicode MS" panose="020B0604020202020204" pitchFamily="34" charset="-128"/>
              </a:rPr>
              <a:t>Supplementary Figure S8. Sahaquine does not affect total AKT and ERK1/2 levels in human glioblastoma. </a:t>
            </a:r>
            <a:r>
              <a:rPr lang="en-US" sz="1200" dirty="0">
                <a:latin typeface="Arial" panose="020B0604020202020204" pitchFamily="34" charset="0"/>
                <a:ea typeface="Arial Unicode MS" panose="020B0604020202020204" pitchFamily="34" charset="-128"/>
              </a:rPr>
              <a:t>a) AKT (n=3) and b) ERK1/2 (TMZ n=4, </a:t>
            </a:r>
            <a:r>
              <a:rPr lang="en-US" sz="1200" dirty="0" err="1">
                <a:latin typeface="Arial" panose="020B0604020202020204" pitchFamily="34" charset="0"/>
                <a:ea typeface="Arial Unicode MS" panose="020B0604020202020204" pitchFamily="34" charset="-128"/>
              </a:rPr>
              <a:t>Sq</a:t>
            </a:r>
            <a:r>
              <a:rPr lang="en-US" sz="1200" dirty="0">
                <a:latin typeface="Arial" panose="020B0604020202020204" pitchFamily="34" charset="0"/>
                <a:ea typeface="Arial Unicode MS" panose="020B0604020202020204" pitchFamily="34" charset="-128"/>
              </a:rPr>
              <a:t> n=4, Q n=4, </a:t>
            </a:r>
            <a:r>
              <a:rPr lang="en-US" sz="1200" dirty="0" err="1">
                <a:latin typeface="Arial" panose="020B0604020202020204" pitchFamily="34" charset="0"/>
                <a:ea typeface="Arial Unicode MS" panose="020B0604020202020204" pitchFamily="34" charset="-128"/>
              </a:rPr>
              <a:t>Sq+TMZ</a:t>
            </a:r>
            <a:r>
              <a:rPr lang="en-US" sz="1200" dirty="0">
                <a:latin typeface="Arial" panose="020B0604020202020204" pitchFamily="34" charset="0"/>
                <a:ea typeface="Arial Unicode MS" panose="020B0604020202020204" pitchFamily="34" charset="-128"/>
              </a:rPr>
              <a:t> n=4, </a:t>
            </a:r>
            <a:r>
              <a:rPr lang="en-US" sz="1200" dirty="0" err="1">
                <a:latin typeface="Arial" panose="020B0604020202020204" pitchFamily="34" charset="0"/>
                <a:ea typeface="Arial Unicode MS" panose="020B0604020202020204" pitchFamily="34" charset="-128"/>
              </a:rPr>
              <a:t>Sq+Q</a:t>
            </a:r>
            <a:r>
              <a:rPr lang="en-US" sz="1200" dirty="0">
                <a:latin typeface="Arial" panose="020B0604020202020204" pitchFamily="34" charset="0"/>
                <a:ea typeface="Arial Unicode MS" panose="020B0604020202020204" pitchFamily="34" charset="-128"/>
              </a:rPr>
              <a:t> n=3) protein abundances were measured in GBM cells treated with temozolomide (TMZ, 100 µM), sahaquine (</a:t>
            </a:r>
            <a:r>
              <a:rPr lang="en-US" sz="1200" dirty="0" err="1">
                <a:latin typeface="Arial" panose="020B0604020202020204" pitchFamily="34" charset="0"/>
                <a:ea typeface="Arial Unicode MS" panose="020B0604020202020204" pitchFamily="34" charset="-128"/>
              </a:rPr>
              <a:t>Sq</a:t>
            </a:r>
            <a:r>
              <a:rPr lang="en-US" sz="1200" dirty="0">
                <a:latin typeface="Arial" panose="020B0604020202020204" pitchFamily="34" charset="0"/>
                <a:ea typeface="Arial Unicode MS" panose="020B0604020202020204" pitchFamily="34" charset="-128"/>
              </a:rPr>
              <a:t>, 10 µM) or quercetin (Q, 100 µM) alone or in combination for 24 h, by Western blotting. AKT and ERK1/2 protein abundance was normalized to the actin loading control. Each point represents a value normalized to the untreated control (set to 1). Horizontal bars represent means from at least three independent experiments. </a:t>
            </a:r>
            <a:endParaRPr lang="en-CA" sz="1200" dirty="0">
              <a:latin typeface="Times New Roman" panose="02020603050405020304" pitchFamily="18" charset="0"/>
              <a:ea typeface="Arial Unicode MS" panose="020B0604020202020204" pitchFamily="34" charset="-128"/>
            </a:endParaRPr>
          </a:p>
        </p:txBody>
      </p:sp>
    </p:spTree>
    <p:extLst>
      <p:ext uri="{BB962C8B-B14F-4D97-AF65-F5344CB8AC3E}">
        <p14:creationId xmlns:p14="http://schemas.microsoft.com/office/powerpoint/2010/main" val="1880169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0F2969-0EC6-474B-A768-DEB7DB4FD82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70000"/>
                    </a14:imgEffect>
                    <a14:imgEffect>
                      <a14:brightnessContrast bright="10000"/>
                    </a14:imgEffect>
                  </a14:imgLayer>
                </a14:imgProps>
              </a:ext>
              <a:ext uri="{28A0092B-C50C-407E-A947-70E740481C1C}">
                <a14:useLocalDpi xmlns:a14="http://schemas.microsoft.com/office/drawing/2010/main" val="0"/>
              </a:ext>
            </a:extLst>
          </a:blip>
          <a:srcRect l="13574" t="4518"/>
          <a:stretch/>
        </p:blipFill>
        <p:spPr>
          <a:xfrm>
            <a:off x="879573" y="3375206"/>
            <a:ext cx="2950382" cy="2444649"/>
          </a:xfrm>
          <a:prstGeom prst="rect">
            <a:avLst/>
          </a:prstGeom>
        </p:spPr>
      </p:pic>
      <p:pic>
        <p:nvPicPr>
          <p:cNvPr id="17" name="Picture 16">
            <a:extLst>
              <a:ext uri="{FF2B5EF4-FFF2-40B4-BE49-F238E27FC236}">
                <a16:creationId xmlns:a16="http://schemas.microsoft.com/office/drawing/2014/main" id="{F322C49F-F270-42CF-A693-8B564A0A205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70000"/>
                    </a14:imgEffect>
                    <a14:imgEffect>
                      <a14:brightnessContrast bright="10000"/>
                    </a14:imgEffect>
                  </a14:imgLayer>
                </a14:imgProps>
              </a:ext>
              <a:ext uri="{28A0092B-C50C-407E-A947-70E740481C1C}">
                <a14:useLocalDpi xmlns:a14="http://schemas.microsoft.com/office/drawing/2010/main" val="0"/>
              </a:ext>
            </a:extLst>
          </a:blip>
          <a:srcRect l="29708" t="20578" r="48767" b="52076"/>
          <a:stretch/>
        </p:blipFill>
        <p:spPr>
          <a:xfrm>
            <a:off x="2724591" y="4769629"/>
            <a:ext cx="1102200" cy="1050226"/>
          </a:xfrm>
          <a:prstGeom prst="rect">
            <a:avLst/>
          </a:prstGeom>
          <a:ln w="38100">
            <a:solidFill>
              <a:schemeClr val="bg1"/>
            </a:solidFill>
          </a:ln>
        </p:spPr>
      </p:pic>
      <p:pic>
        <p:nvPicPr>
          <p:cNvPr id="3" name="Picture 2">
            <a:extLst>
              <a:ext uri="{FF2B5EF4-FFF2-40B4-BE49-F238E27FC236}">
                <a16:creationId xmlns:a16="http://schemas.microsoft.com/office/drawing/2014/main" id="{4806BEE6-7A27-4C1C-A501-9F1129CA5F1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70000"/>
                    </a14:imgEffect>
                    <a14:imgEffect>
                      <a14:brightnessContrast bright="10000"/>
                    </a14:imgEffect>
                  </a14:imgLayer>
                </a14:imgProps>
              </a:ext>
              <a:ext uri="{28A0092B-C50C-407E-A947-70E740481C1C}">
                <a14:useLocalDpi xmlns:a14="http://schemas.microsoft.com/office/drawing/2010/main" val="0"/>
              </a:ext>
            </a:extLst>
          </a:blip>
          <a:srcRect l="13318" t="4050" r="344" b="468"/>
          <a:stretch/>
        </p:blipFill>
        <p:spPr>
          <a:xfrm>
            <a:off x="881075" y="764096"/>
            <a:ext cx="2947378" cy="2444649"/>
          </a:xfrm>
          <a:prstGeom prst="rect">
            <a:avLst/>
          </a:prstGeom>
        </p:spPr>
      </p:pic>
      <p:pic>
        <p:nvPicPr>
          <p:cNvPr id="5" name="Picture 4">
            <a:extLst>
              <a:ext uri="{FF2B5EF4-FFF2-40B4-BE49-F238E27FC236}">
                <a16:creationId xmlns:a16="http://schemas.microsoft.com/office/drawing/2014/main" id="{8E9F4DF9-7597-42DE-BCEA-59E4B3AD175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70000"/>
                    </a14:imgEffect>
                    <a14:imgEffect>
                      <a14:brightnessContrast bright="10000"/>
                    </a14:imgEffect>
                  </a14:imgLayer>
                </a14:imgProps>
              </a:ext>
              <a:ext uri="{28A0092B-C50C-407E-A947-70E740481C1C}">
                <a14:useLocalDpi xmlns:a14="http://schemas.microsoft.com/office/drawing/2010/main" val="0"/>
              </a:ext>
            </a:extLst>
          </a:blip>
          <a:srcRect l="39629" t="53548" r="39287" b="19756"/>
          <a:stretch/>
        </p:blipFill>
        <p:spPr>
          <a:xfrm>
            <a:off x="2745607" y="2183488"/>
            <a:ext cx="1079638" cy="1025257"/>
          </a:xfrm>
          <a:prstGeom prst="rect">
            <a:avLst/>
          </a:prstGeom>
          <a:ln w="38100">
            <a:solidFill>
              <a:schemeClr val="bg1"/>
            </a:solidFill>
          </a:ln>
        </p:spPr>
      </p:pic>
      <p:sp>
        <p:nvSpPr>
          <p:cNvPr id="7" name="TextBox 6">
            <a:extLst>
              <a:ext uri="{FF2B5EF4-FFF2-40B4-BE49-F238E27FC236}">
                <a16:creationId xmlns:a16="http://schemas.microsoft.com/office/drawing/2014/main" id="{8B96252E-0F8C-4655-9824-4AB9C8E08703}"/>
              </a:ext>
            </a:extLst>
          </p:cNvPr>
          <p:cNvSpPr txBox="1"/>
          <p:nvPr/>
        </p:nvSpPr>
        <p:spPr>
          <a:xfrm>
            <a:off x="876200" y="770471"/>
            <a:ext cx="839244" cy="338554"/>
          </a:xfrm>
          <a:prstGeom prst="rect">
            <a:avLst/>
          </a:prstGeom>
          <a:noFill/>
        </p:spPr>
        <p:txBody>
          <a:bodyPr wrap="square" rtlCol="0">
            <a:spAutoFit/>
          </a:bodyPr>
          <a:lstStyle/>
          <a:p>
            <a:pPr algn="l"/>
            <a:r>
              <a:rPr lang="en-CA" sz="1600" dirty="0">
                <a:solidFill>
                  <a:schemeClr val="bg1"/>
                </a:solidFill>
                <a:latin typeface="Arial" panose="020B0604020202020204" pitchFamily="34" charset="0"/>
                <a:cs typeface="Arial" panose="020B0604020202020204" pitchFamily="34" charset="0"/>
              </a:rPr>
              <a:t>Control</a:t>
            </a:r>
          </a:p>
        </p:txBody>
      </p:sp>
      <p:sp>
        <p:nvSpPr>
          <p:cNvPr id="8" name="TextBox 7">
            <a:extLst>
              <a:ext uri="{FF2B5EF4-FFF2-40B4-BE49-F238E27FC236}">
                <a16:creationId xmlns:a16="http://schemas.microsoft.com/office/drawing/2014/main" id="{D43C658D-A49F-49FF-AF95-20521A57F4B4}"/>
              </a:ext>
            </a:extLst>
          </p:cNvPr>
          <p:cNvSpPr txBox="1"/>
          <p:nvPr/>
        </p:nvSpPr>
        <p:spPr>
          <a:xfrm>
            <a:off x="879573" y="3364549"/>
            <a:ext cx="1202579" cy="338554"/>
          </a:xfrm>
          <a:prstGeom prst="rect">
            <a:avLst/>
          </a:prstGeom>
          <a:noFill/>
        </p:spPr>
        <p:txBody>
          <a:bodyPr wrap="square" rtlCol="0">
            <a:spAutoFit/>
          </a:bodyPr>
          <a:lstStyle/>
          <a:p>
            <a:pPr algn="l"/>
            <a:r>
              <a:rPr lang="en-CA" sz="1600" dirty="0">
                <a:solidFill>
                  <a:schemeClr val="bg1"/>
                </a:solidFill>
                <a:latin typeface="Arial" panose="020B0604020202020204" pitchFamily="34" charset="0"/>
                <a:cs typeface="Arial" panose="020B0604020202020204" pitchFamily="34" charset="0"/>
              </a:rPr>
              <a:t>Sahaquine</a:t>
            </a:r>
          </a:p>
        </p:txBody>
      </p:sp>
      <p:sp>
        <p:nvSpPr>
          <p:cNvPr id="9" name="TextBox 8">
            <a:extLst>
              <a:ext uri="{FF2B5EF4-FFF2-40B4-BE49-F238E27FC236}">
                <a16:creationId xmlns:a16="http://schemas.microsoft.com/office/drawing/2014/main" id="{8BB52D99-21BB-4AF5-90ED-A7C0359696AB}"/>
              </a:ext>
            </a:extLst>
          </p:cNvPr>
          <p:cNvSpPr txBox="1"/>
          <p:nvPr/>
        </p:nvSpPr>
        <p:spPr>
          <a:xfrm>
            <a:off x="2679637" y="2152882"/>
            <a:ext cx="839244" cy="276999"/>
          </a:xfrm>
          <a:prstGeom prst="rect">
            <a:avLst/>
          </a:prstGeom>
          <a:noFill/>
        </p:spPr>
        <p:txBody>
          <a:bodyPr wrap="square" rtlCol="0">
            <a:spAutoFit/>
          </a:bodyPr>
          <a:lstStyle/>
          <a:p>
            <a:pPr algn="l"/>
            <a:r>
              <a:rPr lang="en-CA" sz="1200" dirty="0">
                <a:solidFill>
                  <a:schemeClr val="bg1"/>
                </a:solidFill>
                <a:latin typeface="Arial" panose="020B0604020202020204" pitchFamily="34" charset="0"/>
                <a:cs typeface="Arial" panose="020B0604020202020204" pitchFamily="34" charset="0"/>
              </a:rPr>
              <a:t>1.5X</a:t>
            </a:r>
          </a:p>
        </p:txBody>
      </p:sp>
      <p:sp>
        <p:nvSpPr>
          <p:cNvPr id="10" name="TextBox 9">
            <a:extLst>
              <a:ext uri="{FF2B5EF4-FFF2-40B4-BE49-F238E27FC236}">
                <a16:creationId xmlns:a16="http://schemas.microsoft.com/office/drawing/2014/main" id="{9B1338C2-21EF-452D-A99F-38FF997C4E4E}"/>
              </a:ext>
            </a:extLst>
          </p:cNvPr>
          <p:cNvSpPr txBox="1"/>
          <p:nvPr/>
        </p:nvSpPr>
        <p:spPr>
          <a:xfrm>
            <a:off x="2671576" y="4769629"/>
            <a:ext cx="839244" cy="276999"/>
          </a:xfrm>
          <a:prstGeom prst="rect">
            <a:avLst/>
          </a:prstGeom>
          <a:noFill/>
        </p:spPr>
        <p:txBody>
          <a:bodyPr wrap="square" rtlCol="0">
            <a:spAutoFit/>
          </a:bodyPr>
          <a:lstStyle/>
          <a:p>
            <a:pPr algn="l"/>
            <a:r>
              <a:rPr lang="en-CA" sz="1200" dirty="0">
                <a:solidFill>
                  <a:schemeClr val="bg1"/>
                </a:solidFill>
                <a:latin typeface="Arial" panose="020B0604020202020204" pitchFamily="34" charset="0"/>
                <a:cs typeface="Arial" panose="020B0604020202020204" pitchFamily="34" charset="0"/>
              </a:rPr>
              <a:t>1.5X</a:t>
            </a:r>
          </a:p>
        </p:txBody>
      </p:sp>
      <p:cxnSp>
        <p:nvCxnSpPr>
          <p:cNvPr id="11" name="Straight Connector 10">
            <a:extLst>
              <a:ext uri="{FF2B5EF4-FFF2-40B4-BE49-F238E27FC236}">
                <a16:creationId xmlns:a16="http://schemas.microsoft.com/office/drawing/2014/main" id="{4D29AB72-CEFA-4CB6-AC02-1C7055FF4DD9}"/>
              </a:ext>
            </a:extLst>
          </p:cNvPr>
          <p:cNvCxnSpPr>
            <a:cxnSpLocks/>
          </p:cNvCxnSpPr>
          <p:nvPr/>
        </p:nvCxnSpPr>
        <p:spPr>
          <a:xfrm>
            <a:off x="966000" y="5716399"/>
            <a:ext cx="460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34">
            <a:extLst>
              <a:ext uri="{FF2B5EF4-FFF2-40B4-BE49-F238E27FC236}">
                <a16:creationId xmlns:a16="http://schemas.microsoft.com/office/drawing/2014/main" id="{13BC7666-31A8-467D-9128-47BB0092BDA4}"/>
              </a:ext>
            </a:extLst>
          </p:cNvPr>
          <p:cNvSpPr txBox="1"/>
          <p:nvPr/>
        </p:nvSpPr>
        <p:spPr>
          <a:xfrm>
            <a:off x="883388" y="5491694"/>
            <a:ext cx="57893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solidFill>
                  <a:schemeClr val="bg1"/>
                </a:solidFill>
                <a:latin typeface="Arial" panose="020B0604020202020204" pitchFamily="34" charset="0"/>
                <a:cs typeface="Arial" panose="020B0604020202020204" pitchFamily="34" charset="0"/>
              </a:rPr>
              <a:t>20 </a:t>
            </a:r>
            <a:r>
              <a:rPr lang="el-GR" sz="1000" dirty="0">
                <a:solidFill>
                  <a:schemeClr val="bg1"/>
                </a:solidFill>
                <a:latin typeface="Arial" panose="020B0604020202020204" pitchFamily="34" charset="0"/>
                <a:cs typeface="Arial" panose="020B0604020202020204" pitchFamily="34" charset="0"/>
              </a:rPr>
              <a:t>μ</a:t>
            </a:r>
            <a:r>
              <a:rPr lang="en-CA" sz="1000" dirty="0">
                <a:solidFill>
                  <a:schemeClr val="bg1"/>
                </a:solidFill>
                <a:latin typeface="Arial" panose="020B0604020202020204" pitchFamily="34" charset="0"/>
                <a:cs typeface="Arial" panose="020B0604020202020204" pitchFamily="34" charset="0"/>
              </a:rPr>
              <a:t>m</a:t>
            </a:r>
            <a:endParaRPr lang="en-CA" sz="1100" dirty="0">
              <a:solidFill>
                <a:schemeClr val="bg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3624681-70AD-4C04-A634-8A856538478D}"/>
              </a:ext>
            </a:extLst>
          </p:cNvPr>
          <p:cNvSpPr>
            <a:spLocks noChangeAspect="1"/>
          </p:cNvSpPr>
          <p:nvPr/>
        </p:nvSpPr>
        <p:spPr>
          <a:xfrm>
            <a:off x="1525974" y="3846875"/>
            <a:ext cx="573378" cy="537823"/>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FFB22F99-08D9-4AEB-9C51-89585F3E5DA8}"/>
              </a:ext>
            </a:extLst>
          </p:cNvPr>
          <p:cNvSpPr>
            <a:spLocks noChangeAspect="1"/>
          </p:cNvSpPr>
          <p:nvPr/>
        </p:nvSpPr>
        <p:spPr>
          <a:xfrm>
            <a:off x="1896887" y="2045063"/>
            <a:ext cx="573378" cy="537823"/>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Connector 14">
            <a:extLst>
              <a:ext uri="{FF2B5EF4-FFF2-40B4-BE49-F238E27FC236}">
                <a16:creationId xmlns:a16="http://schemas.microsoft.com/office/drawing/2014/main" id="{32499030-DFE2-4EFE-BF08-558B14CC4D53}"/>
              </a:ext>
            </a:extLst>
          </p:cNvPr>
          <p:cNvCxnSpPr>
            <a:cxnSpLocks/>
          </p:cNvCxnSpPr>
          <p:nvPr/>
        </p:nvCxnSpPr>
        <p:spPr>
          <a:xfrm>
            <a:off x="2827681" y="5716399"/>
            <a:ext cx="345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34">
            <a:extLst>
              <a:ext uri="{FF2B5EF4-FFF2-40B4-BE49-F238E27FC236}">
                <a16:creationId xmlns:a16="http://schemas.microsoft.com/office/drawing/2014/main" id="{842FE842-DBE7-4F09-9B90-F237D41E479E}"/>
              </a:ext>
            </a:extLst>
          </p:cNvPr>
          <p:cNvSpPr txBox="1"/>
          <p:nvPr/>
        </p:nvSpPr>
        <p:spPr>
          <a:xfrm>
            <a:off x="2723045" y="5470178"/>
            <a:ext cx="57893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solidFill>
                  <a:schemeClr val="bg1"/>
                </a:solidFill>
                <a:latin typeface="Arial" panose="020B0604020202020204" pitchFamily="34" charset="0"/>
                <a:cs typeface="Arial" panose="020B0604020202020204" pitchFamily="34" charset="0"/>
              </a:rPr>
              <a:t>10 </a:t>
            </a:r>
            <a:r>
              <a:rPr lang="el-GR" sz="1000" dirty="0">
                <a:solidFill>
                  <a:schemeClr val="bg1"/>
                </a:solidFill>
                <a:latin typeface="Arial" panose="020B0604020202020204" pitchFamily="34" charset="0"/>
                <a:cs typeface="Arial" panose="020B0604020202020204" pitchFamily="34" charset="0"/>
              </a:rPr>
              <a:t>μ</a:t>
            </a:r>
            <a:r>
              <a:rPr lang="en-CA" sz="1000" dirty="0">
                <a:solidFill>
                  <a:schemeClr val="bg1"/>
                </a:solidFill>
                <a:latin typeface="Arial" panose="020B0604020202020204" pitchFamily="34" charset="0"/>
                <a:cs typeface="Arial" panose="020B0604020202020204" pitchFamily="34" charset="0"/>
              </a:rPr>
              <a:t>m</a:t>
            </a:r>
            <a:endParaRPr lang="en-CA" sz="11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B4D298F5-CF02-47FA-8305-739D7227BCEF}"/>
              </a:ext>
            </a:extLst>
          </p:cNvPr>
          <p:cNvCxnSpPr>
            <a:cxnSpLocks/>
          </p:cNvCxnSpPr>
          <p:nvPr/>
        </p:nvCxnSpPr>
        <p:spPr>
          <a:xfrm>
            <a:off x="2827681" y="3124668"/>
            <a:ext cx="345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34">
            <a:extLst>
              <a:ext uri="{FF2B5EF4-FFF2-40B4-BE49-F238E27FC236}">
                <a16:creationId xmlns:a16="http://schemas.microsoft.com/office/drawing/2014/main" id="{CCB705C3-B8EA-4B70-BFAE-DAC410282137}"/>
              </a:ext>
            </a:extLst>
          </p:cNvPr>
          <p:cNvSpPr txBox="1"/>
          <p:nvPr/>
        </p:nvSpPr>
        <p:spPr>
          <a:xfrm>
            <a:off x="2723045" y="2878447"/>
            <a:ext cx="57893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solidFill>
                  <a:schemeClr val="bg1"/>
                </a:solidFill>
                <a:latin typeface="Arial" panose="020B0604020202020204" pitchFamily="34" charset="0"/>
                <a:cs typeface="Arial" panose="020B0604020202020204" pitchFamily="34" charset="0"/>
              </a:rPr>
              <a:t>10 </a:t>
            </a:r>
            <a:r>
              <a:rPr lang="el-GR" sz="1000" dirty="0">
                <a:solidFill>
                  <a:schemeClr val="bg1"/>
                </a:solidFill>
                <a:latin typeface="Arial" panose="020B0604020202020204" pitchFamily="34" charset="0"/>
                <a:cs typeface="Arial" panose="020B0604020202020204" pitchFamily="34" charset="0"/>
              </a:rPr>
              <a:t>μ</a:t>
            </a:r>
            <a:r>
              <a:rPr lang="en-CA" sz="1000" dirty="0">
                <a:solidFill>
                  <a:schemeClr val="bg1"/>
                </a:solidFill>
                <a:latin typeface="Arial" panose="020B0604020202020204" pitchFamily="34" charset="0"/>
                <a:cs typeface="Arial" panose="020B0604020202020204" pitchFamily="34" charset="0"/>
              </a:rPr>
              <a:t>m</a:t>
            </a:r>
            <a:endParaRPr lang="en-CA" sz="1100" dirty="0">
              <a:solidFill>
                <a:schemeClr val="bg1"/>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686954DA-864B-4143-A870-F6492F8F8F57}"/>
              </a:ext>
            </a:extLst>
          </p:cNvPr>
          <p:cNvCxnSpPr>
            <a:cxnSpLocks/>
          </p:cNvCxnSpPr>
          <p:nvPr/>
        </p:nvCxnSpPr>
        <p:spPr>
          <a:xfrm>
            <a:off x="971506" y="3103152"/>
            <a:ext cx="460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134">
            <a:extLst>
              <a:ext uri="{FF2B5EF4-FFF2-40B4-BE49-F238E27FC236}">
                <a16:creationId xmlns:a16="http://schemas.microsoft.com/office/drawing/2014/main" id="{D21AB406-89F2-47BE-ACD3-DBE6DF0D8651}"/>
              </a:ext>
            </a:extLst>
          </p:cNvPr>
          <p:cNvSpPr txBox="1"/>
          <p:nvPr/>
        </p:nvSpPr>
        <p:spPr>
          <a:xfrm>
            <a:off x="888894" y="2878447"/>
            <a:ext cx="57893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CA" sz="1000" dirty="0">
                <a:solidFill>
                  <a:schemeClr val="bg1"/>
                </a:solidFill>
                <a:latin typeface="Arial" panose="020B0604020202020204" pitchFamily="34" charset="0"/>
                <a:cs typeface="Arial" panose="020B0604020202020204" pitchFamily="34" charset="0"/>
              </a:rPr>
              <a:t>20 </a:t>
            </a:r>
            <a:r>
              <a:rPr lang="el-GR" sz="1000" dirty="0">
                <a:solidFill>
                  <a:schemeClr val="bg1"/>
                </a:solidFill>
                <a:latin typeface="Arial" panose="020B0604020202020204" pitchFamily="34" charset="0"/>
                <a:cs typeface="Arial" panose="020B0604020202020204" pitchFamily="34" charset="0"/>
              </a:rPr>
              <a:t>μ</a:t>
            </a:r>
            <a:r>
              <a:rPr lang="en-CA" sz="1000" dirty="0">
                <a:solidFill>
                  <a:schemeClr val="bg1"/>
                </a:solidFill>
                <a:latin typeface="Arial" panose="020B0604020202020204" pitchFamily="34" charset="0"/>
                <a:cs typeface="Arial" panose="020B0604020202020204" pitchFamily="34" charset="0"/>
              </a:rPr>
              <a:t>m</a:t>
            </a:r>
            <a:endParaRPr lang="en-CA" sz="11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E6F2EEF-BD5D-4BB0-A7C8-8A5A92DEC61C}"/>
              </a:ext>
            </a:extLst>
          </p:cNvPr>
          <p:cNvSpPr/>
          <p:nvPr/>
        </p:nvSpPr>
        <p:spPr>
          <a:xfrm>
            <a:off x="782450" y="6241625"/>
            <a:ext cx="5888513" cy="1569660"/>
          </a:xfrm>
          <a:prstGeom prst="rect">
            <a:avLst/>
          </a:prstGeom>
        </p:spPr>
        <p:txBody>
          <a:bodyPr wrap="square">
            <a:spAutoFit/>
          </a:bodyPr>
          <a:lstStyle/>
          <a:p>
            <a:pPr algn="just"/>
            <a:r>
              <a:rPr lang="en-CA" sz="1200" b="1" dirty="0">
                <a:latin typeface="Arial" panose="020B0604020202020204" pitchFamily="34" charset="0"/>
                <a:cs typeface="Arial" panose="020B0604020202020204" pitchFamily="34" charset="0"/>
              </a:rPr>
              <a:t>Supplementary Figure S9. </a:t>
            </a:r>
            <a:r>
              <a:rPr lang="hr-HR" sz="1200" b="1" dirty="0">
                <a:latin typeface="Arial" panose="020B0604020202020204" pitchFamily="34" charset="0"/>
                <a:cs typeface="Arial" panose="020B0604020202020204" pitchFamily="34" charset="0"/>
              </a:rPr>
              <a:t>Sahaquine-induced </a:t>
            </a:r>
            <a:r>
              <a:rPr lang="en-CA" sz="1200" b="1" dirty="0">
                <a:latin typeface="Arial" panose="020B0604020202020204" pitchFamily="34" charset="0"/>
                <a:cs typeface="Arial" panose="020B0604020202020204" pitchFamily="34" charset="0"/>
              </a:rPr>
              <a:t>α-tubulin reorganization. </a:t>
            </a:r>
            <a:r>
              <a:rPr lang="en-US" sz="1200" dirty="0">
                <a:latin typeface="Arial" panose="020B0604020202020204" pitchFamily="34" charset="0"/>
                <a:cs typeface="Arial" panose="020B0604020202020204" pitchFamily="34" charset="0"/>
              </a:rPr>
              <a:t>Representative fluorescence micrographs of GBM α-tubulin (red) reorganization in response to </a:t>
            </a:r>
            <a:r>
              <a:rPr lang="en-US" sz="1200" dirty="0" err="1">
                <a:latin typeface="Arial" panose="020B0604020202020204" pitchFamily="34" charset="0"/>
                <a:cs typeface="Arial" panose="020B0604020202020204" pitchFamily="34" charset="0"/>
              </a:rPr>
              <a:t>Sq</a:t>
            </a:r>
            <a:r>
              <a:rPr lang="en-US" sz="1200" dirty="0">
                <a:latin typeface="Arial" panose="020B0604020202020204" pitchFamily="34" charset="0"/>
                <a:cs typeface="Arial" panose="020B0604020202020204" pitchFamily="34" charset="0"/>
              </a:rPr>
              <a:t> (10 µM) after 24 h</a:t>
            </a:r>
            <a:r>
              <a:rPr lang="hr-HR" sz="1200" dirty="0">
                <a:latin typeface="Arial" panose="020B0604020202020204" pitchFamily="34" charset="0"/>
                <a:cs typeface="Arial" panose="020B0604020202020204" pitchFamily="34" charset="0"/>
              </a:rPr>
              <a:t> treatment</a:t>
            </a:r>
            <a:r>
              <a:rPr lang="en-US" sz="1200" dirty="0">
                <a:latin typeface="Arial" panose="020B0604020202020204" pitchFamily="34" charset="0"/>
                <a:cs typeface="Arial" panose="020B0604020202020204" pitchFamily="34" charset="0"/>
              </a:rPr>
              <a:t>. Nuclei (blue) were labeled with Hoechst 33342. Cells were imaged using a fluorescence microscope. Inserts show the microtubule organizing center, where </a:t>
            </a:r>
            <a:r>
              <a:rPr lang="en-CA" sz="1200" dirty="0">
                <a:latin typeface="Arial" panose="020B0604020202020204" pitchFamily="34" charset="0"/>
                <a:cs typeface="Arial" panose="020B0604020202020204" pitchFamily="34" charset="0"/>
              </a:rPr>
              <a:t>α-tubulin reorganization is observed.</a:t>
            </a:r>
          </a:p>
          <a:p>
            <a:pPr lvl="0" algn="just">
              <a:defRPr/>
            </a:pPr>
            <a:endParaRPr lang="en-CA" sz="1200" dirty="0">
              <a:latin typeface="Arial" panose="020B0604020202020204" pitchFamily="34" charset="0"/>
              <a:cs typeface="Arial" panose="020B0604020202020204" pitchFamily="34" charset="0"/>
            </a:endParaRPr>
          </a:p>
          <a:p>
            <a:pPr lvl="0" algn="just">
              <a:defRPr/>
            </a:pPr>
            <a:endParaRPr lang="en-US" sz="1200" dirty="0">
              <a:latin typeface="Arial" panose="020B0604020202020204" pitchFamily="34" charset="0"/>
              <a:cs typeface="Arial" panose="020B0604020202020204" pitchFamily="34" charset="0"/>
            </a:endParaRPr>
          </a:p>
          <a:p>
            <a:pPr algn="just"/>
            <a:endParaRPr lang="en-GB" sz="12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AFEFD77-8DE9-429A-A14B-D6B9265152B1}"/>
              </a:ext>
            </a:extLst>
          </p:cNvPr>
          <p:cNvSpPr/>
          <p:nvPr/>
        </p:nvSpPr>
        <p:spPr>
          <a:xfrm>
            <a:off x="123719" y="108342"/>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S9</a:t>
            </a:r>
            <a:endParaRPr lang="en-CA" dirty="0"/>
          </a:p>
        </p:txBody>
      </p:sp>
    </p:spTree>
    <p:extLst>
      <p:ext uri="{BB962C8B-B14F-4D97-AF65-F5344CB8AC3E}">
        <p14:creationId xmlns:p14="http://schemas.microsoft.com/office/powerpoint/2010/main" val="341340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hart 26">
            <a:extLst>
              <a:ext uri="{FF2B5EF4-FFF2-40B4-BE49-F238E27FC236}">
                <a16:creationId xmlns:a16="http://schemas.microsoft.com/office/drawing/2014/main" id="{E21701A9-7495-4511-9C45-BC9FDCA08567}"/>
              </a:ext>
            </a:extLst>
          </p:cNvPr>
          <p:cNvGraphicFramePr>
            <a:graphicFrameLocks/>
          </p:cNvGraphicFramePr>
          <p:nvPr>
            <p:extLst>
              <p:ext uri="{D42A27DB-BD31-4B8C-83A1-F6EECF244321}">
                <p14:modId xmlns:p14="http://schemas.microsoft.com/office/powerpoint/2010/main" val="2069907034"/>
              </p:ext>
            </p:extLst>
          </p:nvPr>
        </p:nvGraphicFramePr>
        <p:xfrm>
          <a:off x="1410749" y="1797906"/>
          <a:ext cx="2428270" cy="140518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36CDBC1-3F69-44C9-8C29-6F716D431B20}"/>
              </a:ext>
            </a:extLst>
          </p:cNvPr>
          <p:cNvSpPr txBox="1"/>
          <p:nvPr/>
        </p:nvSpPr>
        <p:spPr>
          <a:xfrm>
            <a:off x="2020895" y="1806958"/>
            <a:ext cx="1516436" cy="261610"/>
          </a:xfrm>
          <a:prstGeom prst="rect">
            <a:avLst/>
          </a:prstGeom>
          <a:noFill/>
        </p:spPr>
        <p:txBody>
          <a:bodyPr wrap="square" rtlCol="0">
            <a:spAutoFit/>
          </a:bodyPr>
          <a:lstStyle/>
          <a:p>
            <a:pPr algn="l"/>
            <a:r>
              <a:rPr lang="en-CA" sz="1100" dirty="0">
                <a:latin typeface="Arial" panose="020B0604020202020204" pitchFamily="34" charset="0"/>
                <a:cs typeface="Arial" panose="020B0604020202020204" pitchFamily="34" charset="0"/>
              </a:rPr>
              <a:t>Hsp70+Hsc70/actin</a:t>
            </a:r>
          </a:p>
        </p:txBody>
      </p:sp>
      <p:sp>
        <p:nvSpPr>
          <p:cNvPr id="6" name="TextBox 5">
            <a:extLst>
              <a:ext uri="{FF2B5EF4-FFF2-40B4-BE49-F238E27FC236}">
                <a16:creationId xmlns:a16="http://schemas.microsoft.com/office/drawing/2014/main" id="{4D033521-8F52-4388-83AB-54B7A5232D9B}"/>
              </a:ext>
            </a:extLst>
          </p:cNvPr>
          <p:cNvSpPr txBox="1"/>
          <p:nvPr/>
        </p:nvSpPr>
        <p:spPr>
          <a:xfrm rot="19680216">
            <a:off x="2730510" y="3014083"/>
            <a:ext cx="36216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Q</a:t>
            </a:r>
          </a:p>
        </p:txBody>
      </p:sp>
      <p:sp>
        <p:nvSpPr>
          <p:cNvPr id="7" name="TextBox 6">
            <a:extLst>
              <a:ext uri="{FF2B5EF4-FFF2-40B4-BE49-F238E27FC236}">
                <a16:creationId xmlns:a16="http://schemas.microsoft.com/office/drawing/2014/main" id="{3CAF6646-6B9E-4325-A780-A15F4A7E059D}"/>
              </a:ext>
            </a:extLst>
          </p:cNvPr>
          <p:cNvSpPr txBox="1"/>
          <p:nvPr/>
        </p:nvSpPr>
        <p:spPr>
          <a:xfrm rot="19680216">
            <a:off x="1396100" y="3093832"/>
            <a:ext cx="7382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8" name="TextBox 7">
            <a:extLst>
              <a:ext uri="{FF2B5EF4-FFF2-40B4-BE49-F238E27FC236}">
                <a16:creationId xmlns:a16="http://schemas.microsoft.com/office/drawing/2014/main" id="{2A8912B7-3037-49EF-8713-979E56974A64}"/>
              </a:ext>
            </a:extLst>
          </p:cNvPr>
          <p:cNvSpPr txBox="1"/>
          <p:nvPr/>
        </p:nvSpPr>
        <p:spPr>
          <a:xfrm rot="19680216">
            <a:off x="1886488" y="3087874"/>
            <a:ext cx="4708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TMZ</a:t>
            </a:r>
          </a:p>
        </p:txBody>
      </p:sp>
      <p:sp>
        <p:nvSpPr>
          <p:cNvPr id="9" name="TextBox 8">
            <a:extLst>
              <a:ext uri="{FF2B5EF4-FFF2-40B4-BE49-F238E27FC236}">
                <a16:creationId xmlns:a16="http://schemas.microsoft.com/office/drawing/2014/main" id="{DB62D97B-3604-40E2-9515-0A94B06106BF}"/>
              </a:ext>
            </a:extLst>
          </p:cNvPr>
          <p:cNvSpPr txBox="1"/>
          <p:nvPr/>
        </p:nvSpPr>
        <p:spPr>
          <a:xfrm rot="19680216">
            <a:off x="2322949" y="3026777"/>
            <a:ext cx="40516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Sq</a:t>
            </a:r>
          </a:p>
        </p:txBody>
      </p:sp>
      <p:sp>
        <p:nvSpPr>
          <p:cNvPr id="10" name="TextBox 9">
            <a:extLst>
              <a:ext uri="{FF2B5EF4-FFF2-40B4-BE49-F238E27FC236}">
                <a16:creationId xmlns:a16="http://schemas.microsoft.com/office/drawing/2014/main" id="{903469E9-A679-415D-B99C-BC31F3223412}"/>
              </a:ext>
            </a:extLst>
          </p:cNvPr>
          <p:cNvSpPr txBox="1"/>
          <p:nvPr/>
        </p:nvSpPr>
        <p:spPr>
          <a:xfrm rot="19680216">
            <a:off x="2706899" y="3112184"/>
            <a:ext cx="740224"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Sq+TMZ</a:t>
            </a:r>
            <a:endParaRPr lang="en-CA" sz="1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27C261A-39A6-4E3D-8ED8-8AAA9325AF94}"/>
              </a:ext>
            </a:extLst>
          </p:cNvPr>
          <p:cNvSpPr txBox="1"/>
          <p:nvPr/>
        </p:nvSpPr>
        <p:spPr>
          <a:xfrm rot="19680216">
            <a:off x="3219143" y="3088766"/>
            <a:ext cx="538437"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Sq+Q</a:t>
            </a:r>
            <a:endParaRPr lang="en-CA" sz="1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468289A-1293-4C80-A492-162766C7D9A8}"/>
              </a:ext>
            </a:extLst>
          </p:cNvPr>
          <p:cNvSpPr txBox="1"/>
          <p:nvPr/>
        </p:nvSpPr>
        <p:spPr>
          <a:xfrm>
            <a:off x="710996" y="1041025"/>
            <a:ext cx="992496" cy="400110"/>
          </a:xfrm>
          <a:prstGeom prst="rect">
            <a:avLst/>
          </a:prstGeom>
          <a:noFill/>
        </p:spPr>
        <p:txBody>
          <a:bodyPr wrap="square" rtlCol="0">
            <a:spAutoFit/>
          </a:bodyPr>
          <a:lstStyle/>
          <a:p>
            <a:pPr algn="r"/>
            <a:r>
              <a:rPr lang="en-CA" sz="1000" dirty="0">
                <a:latin typeface="Arial" panose="020B0604020202020204" pitchFamily="34" charset="0"/>
                <a:cs typeface="Arial" panose="020B0604020202020204" pitchFamily="34" charset="0"/>
              </a:rPr>
              <a:t>Hsp70+Hsc70</a:t>
            </a:r>
          </a:p>
          <a:p>
            <a:pPr algn="r"/>
            <a:r>
              <a:rPr lang="en-CA" sz="1000" dirty="0">
                <a:latin typeface="Arial" panose="020B0604020202020204" pitchFamily="34" charset="0"/>
                <a:cs typeface="Arial" panose="020B0604020202020204" pitchFamily="34" charset="0"/>
              </a:rPr>
              <a:t>72 kDa</a:t>
            </a:r>
          </a:p>
        </p:txBody>
      </p:sp>
      <p:sp>
        <p:nvSpPr>
          <p:cNvPr id="14" name="TextBox 13">
            <a:extLst>
              <a:ext uri="{FF2B5EF4-FFF2-40B4-BE49-F238E27FC236}">
                <a16:creationId xmlns:a16="http://schemas.microsoft.com/office/drawing/2014/main" id="{14E00C45-C2B5-4461-8CFF-A62D34C44554}"/>
              </a:ext>
            </a:extLst>
          </p:cNvPr>
          <p:cNvSpPr txBox="1"/>
          <p:nvPr/>
        </p:nvSpPr>
        <p:spPr>
          <a:xfrm>
            <a:off x="1070391" y="1386075"/>
            <a:ext cx="633101" cy="553998"/>
          </a:xfrm>
          <a:prstGeom prst="rect">
            <a:avLst/>
          </a:prstGeom>
          <a:noFill/>
        </p:spPr>
        <p:txBody>
          <a:bodyPr wrap="square" rtlCol="0">
            <a:spAutoFit/>
          </a:bodyPr>
          <a:lstStyle/>
          <a:p>
            <a:pPr algn="r"/>
            <a:r>
              <a:rPr lang="en-CA" sz="1000" dirty="0">
                <a:latin typeface="Arial" panose="020B0604020202020204" pitchFamily="34" charset="0"/>
                <a:cs typeface="Arial" panose="020B0604020202020204" pitchFamily="34" charset="0"/>
              </a:rPr>
              <a:t>Actin</a:t>
            </a:r>
          </a:p>
          <a:p>
            <a:pPr algn="r"/>
            <a:r>
              <a:rPr lang="en-CA" sz="1000" dirty="0">
                <a:latin typeface="Arial" panose="020B0604020202020204" pitchFamily="34" charset="0"/>
                <a:cs typeface="Arial" panose="020B0604020202020204" pitchFamily="34" charset="0"/>
              </a:rPr>
              <a:t>42 kDa</a:t>
            </a:r>
          </a:p>
          <a:p>
            <a:pPr algn="r"/>
            <a:endParaRPr lang="en-CA" sz="1000"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97707735-023D-487C-BAA7-7EA2745EF6B1}"/>
              </a:ext>
            </a:extLst>
          </p:cNvPr>
          <p:cNvPicPr>
            <a:picLocks noChangeAspect="1"/>
          </p:cNvPicPr>
          <p:nvPr/>
        </p:nvPicPr>
        <p:blipFill rotWithShape="1">
          <a:blip r:embed="rId4">
            <a:extLst>
              <a:ext uri="{28A0092B-C50C-407E-A947-70E740481C1C}">
                <a14:useLocalDpi xmlns:a14="http://schemas.microsoft.com/office/drawing/2010/main" val="0"/>
              </a:ext>
            </a:extLst>
          </a:blip>
          <a:srcRect l="28036" t="5261" r="1233" b="72524"/>
          <a:stretch/>
        </p:blipFill>
        <p:spPr>
          <a:xfrm>
            <a:off x="1623412" y="1105462"/>
            <a:ext cx="2158501" cy="294053"/>
          </a:xfrm>
          <a:prstGeom prst="rect">
            <a:avLst/>
          </a:prstGeom>
        </p:spPr>
      </p:pic>
      <p:pic>
        <p:nvPicPr>
          <p:cNvPr id="16" name="Picture 15">
            <a:extLst>
              <a:ext uri="{FF2B5EF4-FFF2-40B4-BE49-F238E27FC236}">
                <a16:creationId xmlns:a16="http://schemas.microsoft.com/office/drawing/2014/main" id="{38B76D95-10EF-4D30-9F5D-AB9354500622}"/>
              </a:ext>
            </a:extLst>
          </p:cNvPr>
          <p:cNvPicPr>
            <a:picLocks noChangeAspect="1"/>
          </p:cNvPicPr>
          <p:nvPr/>
        </p:nvPicPr>
        <p:blipFill rotWithShape="1">
          <a:blip r:embed="rId4">
            <a:extLst>
              <a:ext uri="{28A0092B-C50C-407E-A947-70E740481C1C}">
                <a14:useLocalDpi xmlns:a14="http://schemas.microsoft.com/office/drawing/2010/main" val="0"/>
              </a:ext>
            </a:extLst>
          </a:blip>
          <a:srcRect l="28036" t="30862" b="48460"/>
          <a:stretch/>
        </p:blipFill>
        <p:spPr>
          <a:xfrm>
            <a:off x="1642904" y="1450223"/>
            <a:ext cx="2196115" cy="273713"/>
          </a:xfrm>
          <a:prstGeom prst="rect">
            <a:avLst/>
          </a:prstGeom>
        </p:spPr>
      </p:pic>
      <p:sp>
        <p:nvSpPr>
          <p:cNvPr id="21" name="TextBox 20">
            <a:extLst>
              <a:ext uri="{FF2B5EF4-FFF2-40B4-BE49-F238E27FC236}">
                <a16:creationId xmlns:a16="http://schemas.microsoft.com/office/drawing/2014/main" id="{D3D7FF05-DF47-4DD4-A819-E035144EC42B}"/>
              </a:ext>
            </a:extLst>
          </p:cNvPr>
          <p:cNvSpPr txBox="1"/>
          <p:nvPr/>
        </p:nvSpPr>
        <p:spPr>
          <a:xfrm rot="19214385">
            <a:off x="1675283" y="745534"/>
            <a:ext cx="69122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endParaRPr lang="en-CA" sz="11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7D361CA-97A6-43D5-B32E-6545E384454D}"/>
              </a:ext>
            </a:extLst>
          </p:cNvPr>
          <p:cNvSpPr txBox="1"/>
          <p:nvPr/>
        </p:nvSpPr>
        <p:spPr>
          <a:xfrm rot="19214385">
            <a:off x="2028221" y="793233"/>
            <a:ext cx="544379"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TMZ</a:t>
            </a:r>
            <a:endParaRPr lang="en-CA" sz="11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060F83C-DDE6-4948-84DB-3529BEA2FAAF}"/>
              </a:ext>
            </a:extLst>
          </p:cNvPr>
          <p:cNvSpPr txBox="1"/>
          <p:nvPr/>
        </p:nvSpPr>
        <p:spPr>
          <a:xfrm rot="19214385">
            <a:off x="2377963" y="759426"/>
            <a:ext cx="613734" cy="288140"/>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Sq</a:t>
            </a:r>
            <a:endParaRPr lang="en-CA" sz="11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3605A1A2-5BF9-4425-BCC4-53C5AB92E530}"/>
              </a:ext>
            </a:extLst>
          </p:cNvPr>
          <p:cNvSpPr txBox="1"/>
          <p:nvPr/>
        </p:nvSpPr>
        <p:spPr>
          <a:xfrm rot="19214385">
            <a:off x="2751132" y="828603"/>
            <a:ext cx="386901" cy="288140"/>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Q</a:t>
            </a:r>
            <a:endParaRPr lang="en-CA" sz="11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AB99F2D8-2D7B-44EA-901B-68515DCE4CEB}"/>
              </a:ext>
            </a:extLst>
          </p:cNvPr>
          <p:cNvSpPr txBox="1"/>
          <p:nvPr/>
        </p:nvSpPr>
        <p:spPr>
          <a:xfrm rot="19214385">
            <a:off x="3053699" y="659976"/>
            <a:ext cx="885417" cy="288140"/>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Sq+TMZ</a:t>
            </a:r>
            <a:endParaRPr lang="en-CA" sz="11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A62D615C-5619-49B4-ABC8-9D002FEA0106}"/>
              </a:ext>
            </a:extLst>
          </p:cNvPr>
          <p:cNvSpPr txBox="1"/>
          <p:nvPr/>
        </p:nvSpPr>
        <p:spPr>
          <a:xfrm rot="19214385">
            <a:off x="3426679" y="729469"/>
            <a:ext cx="632117" cy="288140"/>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Sq+Q</a:t>
            </a:r>
            <a:endParaRPr lang="en-CA" sz="11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4DE0555-5166-4FF7-8A34-C2CE5B06CD30}"/>
              </a:ext>
            </a:extLst>
          </p:cNvPr>
          <p:cNvSpPr txBox="1"/>
          <p:nvPr/>
        </p:nvSpPr>
        <p:spPr>
          <a:xfrm rot="16200000">
            <a:off x="264556" y="2262134"/>
            <a:ext cx="1750723" cy="400110"/>
          </a:xfrm>
          <a:prstGeom prst="rect">
            <a:avLst/>
          </a:prstGeom>
          <a:noFill/>
        </p:spPr>
        <p:txBody>
          <a:bodyPr wrap="square" rtlCol="0">
            <a:spAutoFit/>
          </a:bodyPr>
          <a:lstStyle/>
          <a:p>
            <a:pPr algn="ctr"/>
            <a:r>
              <a:rPr lang="en-CA" sz="1000" dirty="0">
                <a:latin typeface="Arial" panose="020B0604020202020204" pitchFamily="34" charset="0"/>
                <a:cs typeface="Arial" panose="020B0604020202020204" pitchFamily="34" charset="0"/>
              </a:rPr>
              <a:t>Protein abundance </a:t>
            </a:r>
          </a:p>
          <a:p>
            <a:pPr algn="ctr"/>
            <a:r>
              <a:rPr lang="en-CA" sz="1000" dirty="0">
                <a:latin typeface="Arial" panose="020B0604020202020204" pitchFamily="34" charset="0"/>
                <a:cs typeface="Arial" panose="020B0604020202020204" pitchFamily="34" charset="0"/>
              </a:rPr>
              <a:t>(fold change of control)</a:t>
            </a:r>
          </a:p>
        </p:txBody>
      </p:sp>
      <p:sp>
        <p:nvSpPr>
          <p:cNvPr id="2" name="Rectangle 1">
            <a:extLst>
              <a:ext uri="{FF2B5EF4-FFF2-40B4-BE49-F238E27FC236}">
                <a16:creationId xmlns:a16="http://schemas.microsoft.com/office/drawing/2014/main" id="{B6F3A49D-2B73-4B25-B103-2C418DD176AB}"/>
              </a:ext>
            </a:extLst>
          </p:cNvPr>
          <p:cNvSpPr/>
          <p:nvPr/>
        </p:nvSpPr>
        <p:spPr>
          <a:xfrm>
            <a:off x="710996" y="3892713"/>
            <a:ext cx="6169768" cy="1569660"/>
          </a:xfrm>
          <a:prstGeom prst="rect">
            <a:avLst/>
          </a:prstGeom>
        </p:spPr>
        <p:txBody>
          <a:bodyPr wrap="square">
            <a:spAutoFit/>
          </a:bodyPr>
          <a:lstStyle/>
          <a:p>
            <a:pPr lvl="0" algn="just">
              <a:defRPr/>
            </a:pPr>
            <a:r>
              <a:rPr lang="en-CA" sz="1200" b="1" dirty="0">
                <a:latin typeface="Arial" panose="020B0604020202020204" pitchFamily="34" charset="0"/>
                <a:cs typeface="Arial" panose="020B0604020202020204" pitchFamily="34" charset="0"/>
              </a:rPr>
              <a:t>Supplementary Figure S10. Sahaquine and quercetin decrease the abundance of Hsp70/Hsc70 in human glioblastoma. </a:t>
            </a:r>
            <a:r>
              <a:rPr lang="en-CA" sz="1200" dirty="0">
                <a:latin typeface="Arial" panose="020B0604020202020204" pitchFamily="34" charset="0"/>
                <a:cs typeface="Arial" panose="020B0604020202020204" pitchFamily="34" charset="0"/>
              </a:rPr>
              <a:t>The abundance of</a:t>
            </a:r>
            <a:r>
              <a:rPr lang="en-CA" sz="1200" b="1" dirty="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heat shock proteins Hsp70 and Hsc70 was measured in GBM cells treated with temozolomide (TMZ, 100 µM),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 or quercetin (Q, 100 µM) alone or in combination for 24 h, by Western blotting (n=4). </a:t>
            </a:r>
            <a:r>
              <a:rPr lang="en-US" sz="1200" dirty="0">
                <a:latin typeface="Arial" panose="020B0604020202020204" pitchFamily="34" charset="0"/>
                <a:cs typeface="Arial" panose="020B0604020202020204" pitchFamily="34" charset="0"/>
              </a:rPr>
              <a:t>Hsp70/Hsc70 protein abundance was normalized to the actin loading control. Each point represents a value normalized to the untreated control (set to 1). Horizontal bars represent means from four independent experiments.</a:t>
            </a:r>
            <a:endParaRPr lang="en-CA" sz="1200" dirty="0">
              <a:latin typeface="Arial" panose="020B0604020202020204" pitchFamily="34" charset="0"/>
              <a:cs typeface="Arial" panose="020B0604020202020204" pitchFamily="34" charset="0"/>
            </a:endParaRPr>
          </a:p>
          <a:p>
            <a:pPr algn="just"/>
            <a:endParaRPr lang="en-CA" sz="1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0A7255A-0B35-49B8-AB8E-8D3F91953070}"/>
              </a:ext>
            </a:extLst>
          </p:cNvPr>
          <p:cNvSpPr/>
          <p:nvPr/>
        </p:nvSpPr>
        <p:spPr>
          <a:xfrm>
            <a:off x="96462" y="89077"/>
            <a:ext cx="3082960"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S10</a:t>
            </a:r>
            <a:endParaRPr lang="en-CA" dirty="0"/>
          </a:p>
        </p:txBody>
      </p:sp>
    </p:spTree>
    <p:extLst>
      <p:ext uri="{BB962C8B-B14F-4D97-AF65-F5344CB8AC3E}">
        <p14:creationId xmlns:p14="http://schemas.microsoft.com/office/powerpoint/2010/main" val="1306872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F9BC78-E564-499D-BD26-342B53B7E32D}"/>
              </a:ext>
            </a:extLst>
          </p:cNvPr>
          <p:cNvSpPr txBox="1"/>
          <p:nvPr/>
        </p:nvSpPr>
        <p:spPr>
          <a:xfrm rot="16200000">
            <a:off x="224815" y="1646333"/>
            <a:ext cx="1319891" cy="276999"/>
          </a:xfrm>
          <a:prstGeom prst="rect">
            <a:avLst/>
          </a:prstGeom>
          <a:noFill/>
        </p:spPr>
        <p:txBody>
          <a:bodyPr wrap="square" rtlCol="0">
            <a:spAutoFit/>
          </a:bodyPr>
          <a:lstStyle/>
          <a:p>
            <a:r>
              <a:rPr lang="fr-CA" sz="1200" dirty="0">
                <a:latin typeface="Arial" panose="020B0604020202020204" pitchFamily="34" charset="0"/>
                <a:cs typeface="Arial" panose="020B0604020202020204" pitchFamily="34" charset="0"/>
              </a:rPr>
              <a:t>Cell viability (%)</a:t>
            </a:r>
            <a:endParaRPr lang="en-CA" sz="1200" dirty="0">
              <a:latin typeface="Arial" panose="020B0604020202020204" pitchFamily="34" charset="0"/>
              <a:cs typeface="Arial" panose="020B0604020202020204" pitchFamily="34" charset="0"/>
            </a:endParaRPr>
          </a:p>
        </p:txBody>
      </p:sp>
      <p:graphicFrame>
        <p:nvGraphicFramePr>
          <p:cNvPr id="10" name="Chart 9">
            <a:extLst>
              <a:ext uri="{FF2B5EF4-FFF2-40B4-BE49-F238E27FC236}">
                <a16:creationId xmlns:a16="http://schemas.microsoft.com/office/drawing/2014/main" id="{8874F7C3-8F86-447F-A76F-BFC6BC1BC817}"/>
              </a:ext>
            </a:extLst>
          </p:cNvPr>
          <p:cNvGraphicFramePr>
            <a:graphicFrameLocks/>
          </p:cNvGraphicFramePr>
          <p:nvPr>
            <p:extLst>
              <p:ext uri="{D42A27DB-BD31-4B8C-83A1-F6EECF244321}">
                <p14:modId xmlns:p14="http://schemas.microsoft.com/office/powerpoint/2010/main" val="3751664644"/>
              </p:ext>
            </p:extLst>
          </p:nvPr>
        </p:nvGraphicFramePr>
        <p:xfrm>
          <a:off x="981536" y="923406"/>
          <a:ext cx="2716731" cy="187970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37BF9B2-6DDB-4996-9316-50C252ECD542}"/>
              </a:ext>
            </a:extLst>
          </p:cNvPr>
          <p:cNvSpPr txBox="1"/>
          <p:nvPr/>
        </p:nvSpPr>
        <p:spPr>
          <a:xfrm>
            <a:off x="1284595" y="2680002"/>
            <a:ext cx="830317"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12" name="TextBox 11">
            <a:extLst>
              <a:ext uri="{FF2B5EF4-FFF2-40B4-BE49-F238E27FC236}">
                <a16:creationId xmlns:a16="http://schemas.microsoft.com/office/drawing/2014/main" id="{34A24C04-FD8B-4DB7-8144-0ADFC59C8040}"/>
              </a:ext>
            </a:extLst>
          </p:cNvPr>
          <p:cNvSpPr txBox="1"/>
          <p:nvPr/>
        </p:nvSpPr>
        <p:spPr>
          <a:xfrm>
            <a:off x="1936776" y="2680002"/>
            <a:ext cx="830317"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BSO</a:t>
            </a:r>
          </a:p>
        </p:txBody>
      </p:sp>
      <p:sp>
        <p:nvSpPr>
          <p:cNvPr id="13" name="TextBox 12">
            <a:extLst>
              <a:ext uri="{FF2B5EF4-FFF2-40B4-BE49-F238E27FC236}">
                <a16:creationId xmlns:a16="http://schemas.microsoft.com/office/drawing/2014/main" id="{152E23B9-7605-4CC5-885F-2C891F156967}"/>
              </a:ext>
            </a:extLst>
          </p:cNvPr>
          <p:cNvSpPr txBox="1"/>
          <p:nvPr/>
        </p:nvSpPr>
        <p:spPr>
          <a:xfrm>
            <a:off x="2584529" y="2663464"/>
            <a:ext cx="414620"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a:t>
            </a:r>
            <a:endParaRPr lang="en-CA" sz="1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734018-4103-4840-8641-E768870123A5}"/>
              </a:ext>
            </a:extLst>
          </p:cNvPr>
          <p:cNvSpPr txBox="1"/>
          <p:nvPr/>
        </p:nvSpPr>
        <p:spPr>
          <a:xfrm>
            <a:off x="2999149" y="2663464"/>
            <a:ext cx="757284" cy="246221"/>
          </a:xfrm>
          <a:prstGeom prst="rect">
            <a:avLst/>
          </a:prstGeom>
          <a:noFill/>
        </p:spPr>
        <p:txBody>
          <a:bodyPr wrap="square" rtlCol="0">
            <a:spAutoFit/>
          </a:bodyPr>
          <a:lstStyle/>
          <a:p>
            <a:pPr algn="l"/>
            <a:r>
              <a:rPr lang="en-CA" sz="1000" dirty="0" err="1">
                <a:latin typeface="Arial" panose="020B0604020202020204" pitchFamily="34" charset="0"/>
                <a:cs typeface="Arial" panose="020B0604020202020204" pitchFamily="34" charset="0"/>
              </a:rPr>
              <a:t>Sq+BSO</a:t>
            </a:r>
            <a:endParaRPr lang="en-CA" sz="1000" dirty="0">
              <a:latin typeface="Arial" panose="020B0604020202020204" pitchFamily="34" charset="0"/>
              <a:cs typeface="Arial" panose="020B0604020202020204" pitchFamily="34" charset="0"/>
            </a:endParaRPr>
          </a:p>
        </p:txBody>
      </p:sp>
      <p:sp>
        <p:nvSpPr>
          <p:cNvPr id="15" name="TextBox 207">
            <a:extLst>
              <a:ext uri="{FF2B5EF4-FFF2-40B4-BE49-F238E27FC236}">
                <a16:creationId xmlns:a16="http://schemas.microsoft.com/office/drawing/2014/main" id="{000F7D25-597D-45D7-B45E-869979471226}"/>
              </a:ext>
            </a:extLst>
          </p:cNvPr>
          <p:cNvSpPr txBox="1"/>
          <p:nvPr/>
        </p:nvSpPr>
        <p:spPr>
          <a:xfrm>
            <a:off x="1353426" y="2433781"/>
            <a:ext cx="60334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72h</a:t>
            </a:r>
          </a:p>
        </p:txBody>
      </p:sp>
      <p:sp>
        <p:nvSpPr>
          <p:cNvPr id="16" name="Oval 15">
            <a:extLst>
              <a:ext uri="{FF2B5EF4-FFF2-40B4-BE49-F238E27FC236}">
                <a16:creationId xmlns:a16="http://schemas.microsoft.com/office/drawing/2014/main" id="{AD90A2C4-3617-440B-95A0-EBA8F29CFC77}"/>
              </a:ext>
            </a:extLst>
          </p:cNvPr>
          <p:cNvSpPr/>
          <p:nvPr/>
        </p:nvSpPr>
        <p:spPr>
          <a:xfrm>
            <a:off x="1429661" y="2345308"/>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207">
            <a:extLst>
              <a:ext uri="{FF2B5EF4-FFF2-40B4-BE49-F238E27FC236}">
                <a16:creationId xmlns:a16="http://schemas.microsoft.com/office/drawing/2014/main" id="{240E155C-9C7E-4178-988F-5FE2EB0C1576}"/>
              </a:ext>
            </a:extLst>
          </p:cNvPr>
          <p:cNvSpPr txBox="1"/>
          <p:nvPr/>
        </p:nvSpPr>
        <p:spPr>
          <a:xfrm>
            <a:off x="1353426" y="2263086"/>
            <a:ext cx="60334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24h</a:t>
            </a:r>
          </a:p>
        </p:txBody>
      </p:sp>
      <p:sp>
        <p:nvSpPr>
          <p:cNvPr id="18" name="Oval 17">
            <a:extLst>
              <a:ext uri="{FF2B5EF4-FFF2-40B4-BE49-F238E27FC236}">
                <a16:creationId xmlns:a16="http://schemas.microsoft.com/office/drawing/2014/main" id="{3502305C-A4A5-4806-A10C-B71DEFC31071}"/>
              </a:ext>
            </a:extLst>
          </p:cNvPr>
          <p:cNvSpPr/>
          <p:nvPr/>
        </p:nvSpPr>
        <p:spPr>
          <a:xfrm>
            <a:off x="1422529" y="2519110"/>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E79AD0FC-F8B1-48DF-AD35-EAEDD4326F9C}"/>
              </a:ext>
            </a:extLst>
          </p:cNvPr>
          <p:cNvSpPr txBox="1"/>
          <p:nvPr/>
        </p:nvSpPr>
        <p:spPr>
          <a:xfrm rot="16200000">
            <a:off x="2502607" y="1133610"/>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19153EFC-A366-4002-A98B-8994D3A8546F}"/>
              </a:ext>
            </a:extLst>
          </p:cNvPr>
          <p:cNvSpPr txBox="1"/>
          <p:nvPr/>
        </p:nvSpPr>
        <p:spPr>
          <a:xfrm rot="16200000">
            <a:off x="2644441" y="1301813"/>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1" name="TextBox 20">
            <a:extLst>
              <a:ext uri="{FF2B5EF4-FFF2-40B4-BE49-F238E27FC236}">
                <a16:creationId xmlns:a16="http://schemas.microsoft.com/office/drawing/2014/main" id="{19C7C70D-C721-4BE4-9018-AC5F17CF035B}"/>
              </a:ext>
            </a:extLst>
          </p:cNvPr>
          <p:cNvSpPr txBox="1"/>
          <p:nvPr/>
        </p:nvSpPr>
        <p:spPr>
          <a:xfrm rot="16200000">
            <a:off x="3079126" y="936855"/>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id="{198B7BD3-D6C3-4BA7-B3E4-B611DE6E4330}"/>
              </a:ext>
            </a:extLst>
          </p:cNvPr>
          <p:cNvSpPr txBox="1"/>
          <p:nvPr/>
        </p:nvSpPr>
        <p:spPr>
          <a:xfrm rot="16200000">
            <a:off x="3229926" y="1763134"/>
            <a:ext cx="461241" cy="369332"/>
          </a:xfrm>
          <a:prstGeom prst="rect">
            <a:avLst/>
          </a:prstGeom>
          <a:noFill/>
        </p:spPr>
        <p:txBody>
          <a:bodyPr wrap="square" rtlCol="0">
            <a:spAutoFit/>
          </a:bodyPr>
          <a:lstStyle/>
          <a:p>
            <a:r>
              <a:rPr lang="en-CA" dirty="0">
                <a:latin typeface="Arial" panose="020B0604020202020204" pitchFamily="34" charset="0"/>
                <a:cs typeface="Arial" panose="020B0604020202020204" pitchFamily="34" charset="0"/>
              </a:rPr>
              <a:t>***</a:t>
            </a:r>
          </a:p>
        </p:txBody>
      </p:sp>
      <p:sp>
        <p:nvSpPr>
          <p:cNvPr id="2" name="Rectangle 1">
            <a:extLst>
              <a:ext uri="{FF2B5EF4-FFF2-40B4-BE49-F238E27FC236}">
                <a16:creationId xmlns:a16="http://schemas.microsoft.com/office/drawing/2014/main" id="{E0AF6710-9F23-4108-886D-6393D59EFADD}"/>
              </a:ext>
            </a:extLst>
          </p:cNvPr>
          <p:cNvSpPr/>
          <p:nvPr/>
        </p:nvSpPr>
        <p:spPr>
          <a:xfrm>
            <a:off x="746261" y="3450564"/>
            <a:ext cx="6079469" cy="1938992"/>
          </a:xfrm>
          <a:prstGeom prst="rect">
            <a:avLst/>
          </a:prstGeom>
        </p:spPr>
        <p:txBody>
          <a:bodyPr wrap="square">
            <a:spAutoFit/>
          </a:bodyPr>
          <a:lstStyle/>
          <a:p>
            <a:pPr algn="just"/>
            <a:r>
              <a:rPr lang="en-CA" sz="1200" b="1" dirty="0">
                <a:latin typeface="Arial" panose="020B0604020202020204" pitchFamily="34" charset="0"/>
                <a:cs typeface="Arial" panose="020B0604020202020204" pitchFamily="34" charset="0"/>
              </a:rPr>
              <a:t>Supplementary Figure S11. Buthionine </a:t>
            </a:r>
            <a:r>
              <a:rPr lang="en-CA" sz="1200" b="1" dirty="0" err="1">
                <a:latin typeface="Arial" panose="020B0604020202020204" pitchFamily="34" charset="0"/>
                <a:cs typeface="Arial" panose="020B0604020202020204" pitchFamily="34" charset="0"/>
              </a:rPr>
              <a:t>sulfoximine</a:t>
            </a:r>
            <a:r>
              <a:rPr lang="en-CA" sz="1200" b="1" dirty="0">
                <a:latin typeface="Arial" panose="020B0604020202020204" pitchFamily="34" charset="0"/>
                <a:cs typeface="Arial" panose="020B0604020202020204" pitchFamily="34" charset="0"/>
              </a:rPr>
              <a:t> enhances the cell killing effect of sahaquine in GBM. </a:t>
            </a:r>
            <a:r>
              <a:rPr lang="en-CA" sz="1200" dirty="0">
                <a:latin typeface="Arial" panose="020B0604020202020204" pitchFamily="34" charset="0"/>
                <a:cs typeface="Arial" panose="020B0604020202020204" pitchFamily="34" charset="0"/>
              </a:rPr>
              <a:t>GBM cell viability following treatment with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a:t>
            </a:r>
            <a:r>
              <a:rPr lang="hr-HR" sz="1200" dirty="0">
                <a:latin typeface="Arial" panose="020B0604020202020204" pitchFamily="34" charset="0"/>
                <a:cs typeface="Arial" panose="020B0604020202020204" pitchFamily="34" charset="0"/>
              </a:rPr>
              <a:t>10</a:t>
            </a:r>
            <a:r>
              <a:rPr lang="en-CA" sz="1200" dirty="0">
                <a:latin typeface="Arial" panose="020B0604020202020204" pitchFamily="34" charset="0"/>
                <a:cs typeface="Arial" panose="020B0604020202020204" pitchFamily="34" charset="0"/>
              </a:rPr>
              <a:t> µM, 24 h n=15, 72 h n=30),</a:t>
            </a:r>
            <a:r>
              <a:rPr lang="hr-HR" sz="1200" dirty="0">
                <a:latin typeface="Arial" panose="020B0604020202020204" pitchFamily="34" charset="0"/>
                <a:cs typeface="Arial" panose="020B0604020202020204" pitchFamily="34" charset="0"/>
              </a:rPr>
              <a:t> </a:t>
            </a:r>
            <a:r>
              <a:rPr lang="hr-HR" sz="1200" dirty="0">
                <a:solidFill>
                  <a:prstClr val="black"/>
                </a:solidFill>
                <a:latin typeface="Arial" panose="020B0604020202020204" pitchFamily="34" charset="0"/>
                <a:cs typeface="Arial" panose="020B0604020202020204" pitchFamily="34" charset="0"/>
              </a:rPr>
              <a:t>buthionine</a:t>
            </a:r>
            <a:r>
              <a:rPr lang="en-CA" sz="1200" dirty="0">
                <a:solidFill>
                  <a:prstClr val="black"/>
                </a:solidFill>
                <a:latin typeface="Arial" panose="020B0604020202020204" pitchFamily="34" charset="0"/>
                <a:cs typeface="Arial" panose="020B0604020202020204" pitchFamily="34" charset="0"/>
              </a:rPr>
              <a:t> </a:t>
            </a:r>
            <a:r>
              <a:rPr lang="hr-HR" sz="1200" dirty="0">
                <a:solidFill>
                  <a:prstClr val="black"/>
                </a:solidFill>
                <a:latin typeface="Arial" panose="020B0604020202020204" pitchFamily="34" charset="0"/>
                <a:cs typeface="Arial" panose="020B0604020202020204" pitchFamily="34" charset="0"/>
              </a:rPr>
              <a:t>sulfoximine (BSO, 100</a:t>
            </a:r>
            <a:r>
              <a:rPr lang="en-CA" sz="1200" dirty="0">
                <a:latin typeface="Arial" panose="020B0604020202020204" pitchFamily="34" charset="0"/>
                <a:cs typeface="Arial" panose="020B0604020202020204" pitchFamily="34" charset="0"/>
              </a:rPr>
              <a:t> µM, 24 h n=32, 72 h n=18</a:t>
            </a:r>
            <a:r>
              <a:rPr lang="hr-HR" sz="1200" dirty="0">
                <a:latin typeface="Arial" panose="020B0604020202020204" pitchFamily="34" charset="0"/>
                <a:cs typeface="Arial" panose="020B0604020202020204" pitchFamily="34" charset="0"/>
              </a:rPr>
              <a:t>)</a:t>
            </a:r>
            <a:r>
              <a:rPr lang="en-CA" sz="1200" dirty="0">
                <a:latin typeface="Arial" panose="020B0604020202020204" pitchFamily="34" charset="0"/>
                <a:cs typeface="Arial" panose="020B0604020202020204" pitchFamily="34" charset="0"/>
              </a:rPr>
              <a:t> </a:t>
            </a:r>
            <a:r>
              <a:rPr lang="hr-HR" sz="1200" dirty="0">
                <a:latin typeface="Arial" panose="020B0604020202020204" pitchFamily="34" charset="0"/>
                <a:cs typeface="Arial" panose="020B0604020202020204" pitchFamily="34" charset="0"/>
              </a:rPr>
              <a:t>or combintation of sahaquine and </a:t>
            </a:r>
            <a:r>
              <a:rPr lang="hr-HR" sz="1200" dirty="0">
                <a:solidFill>
                  <a:prstClr val="black"/>
                </a:solidFill>
                <a:latin typeface="Arial" panose="020B0604020202020204" pitchFamily="34" charset="0"/>
                <a:cs typeface="Arial" panose="020B0604020202020204" pitchFamily="34" charset="0"/>
              </a:rPr>
              <a:t>buthionine</a:t>
            </a:r>
            <a:r>
              <a:rPr lang="en-CA" sz="1200" dirty="0">
                <a:solidFill>
                  <a:prstClr val="black"/>
                </a:solidFill>
                <a:latin typeface="Arial" panose="020B0604020202020204" pitchFamily="34" charset="0"/>
                <a:cs typeface="Arial" panose="020B0604020202020204" pitchFamily="34" charset="0"/>
              </a:rPr>
              <a:t> </a:t>
            </a:r>
            <a:r>
              <a:rPr lang="hr-HR" sz="1200" dirty="0">
                <a:solidFill>
                  <a:prstClr val="black"/>
                </a:solidFill>
                <a:latin typeface="Arial" panose="020B0604020202020204" pitchFamily="34" charset="0"/>
                <a:cs typeface="Arial" panose="020B0604020202020204" pitchFamily="34" charset="0"/>
              </a:rPr>
              <a:t>sulfoximine (Sq + BSO</a:t>
            </a:r>
            <a:r>
              <a:rPr lang="en-CA" sz="1200" dirty="0">
                <a:solidFill>
                  <a:prstClr val="black"/>
                </a:solidFill>
                <a:latin typeface="Arial" panose="020B0604020202020204" pitchFamily="34" charset="0"/>
                <a:cs typeface="Arial" panose="020B0604020202020204" pitchFamily="34" charset="0"/>
              </a:rPr>
              <a:t>, 24 h n=35, 72 h n=27</a:t>
            </a:r>
            <a:r>
              <a:rPr lang="hr-HR" sz="1200" dirty="0">
                <a:solidFill>
                  <a:prstClr val="black"/>
                </a:solidFill>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for 24 h or 72 h. Cell viability was measured by counting Hoechst 33342-labeled nuclei imaged using a fluorescence microscope. Shown are the average percentage cell viability (S</a:t>
            </a:r>
            <a:r>
              <a:rPr lang="hr-HR" sz="1200" dirty="0">
                <a:latin typeface="Arial" panose="020B0604020202020204" pitchFamily="34" charset="0"/>
                <a:cs typeface="Arial" panose="020B0604020202020204" pitchFamily="34" charset="0"/>
              </a:rPr>
              <a:t>D</a:t>
            </a:r>
            <a:r>
              <a:rPr lang="en-CA" sz="1200" dirty="0">
                <a:latin typeface="Arial" panose="020B0604020202020204" pitchFamily="34" charset="0"/>
                <a:cs typeface="Arial" panose="020B0604020202020204" pitchFamily="34" charset="0"/>
              </a:rPr>
              <a:t>). Each point represents a value normalized to the untreated control (24 h n=33, 72 h n=18) from three independent experiments</a:t>
            </a:r>
            <a:r>
              <a:rPr lang="en-CA" sz="1200" b="1" dirty="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(***p&lt;0.001, Welch’s ANOVA with Games-Howell post hoc test).</a:t>
            </a:r>
            <a:endParaRPr lang="en-GB" sz="1200" dirty="0">
              <a:latin typeface="Arial" panose="020B0604020202020204" pitchFamily="34" charset="0"/>
              <a:cs typeface="Arial" panose="020B0604020202020204" pitchFamily="34" charset="0"/>
            </a:endParaRPr>
          </a:p>
          <a:p>
            <a:pPr algn="just"/>
            <a:endParaRPr lang="en-CA" sz="12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3061E450-CFE5-45A9-8487-B71037ABD0E0}"/>
              </a:ext>
            </a:extLst>
          </p:cNvPr>
          <p:cNvSpPr/>
          <p:nvPr/>
        </p:nvSpPr>
        <p:spPr>
          <a:xfrm>
            <a:off x="171357" y="152771"/>
            <a:ext cx="309571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S11</a:t>
            </a:r>
            <a:endParaRPr lang="en-CA" dirty="0"/>
          </a:p>
        </p:txBody>
      </p:sp>
    </p:spTree>
    <p:extLst>
      <p:ext uri="{BB962C8B-B14F-4D97-AF65-F5344CB8AC3E}">
        <p14:creationId xmlns:p14="http://schemas.microsoft.com/office/powerpoint/2010/main" val="1408628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23356-414C-47B3-8FE3-6647A43496A9}"/>
              </a:ext>
            </a:extLst>
          </p:cNvPr>
          <p:cNvSpPr/>
          <p:nvPr/>
        </p:nvSpPr>
        <p:spPr>
          <a:xfrm>
            <a:off x="523487" y="312257"/>
            <a:ext cx="6551081" cy="9941183"/>
          </a:xfrm>
          <a:prstGeom prst="rect">
            <a:avLst/>
          </a:prstGeom>
        </p:spPr>
        <p:txBody>
          <a:bodyPr wrap="square">
            <a:spAutoFit/>
          </a:bodyPr>
          <a:lstStyle/>
          <a:p>
            <a:pPr algn="just">
              <a:lnSpc>
                <a:spcPct val="200000"/>
              </a:lnSpc>
              <a:spcAft>
                <a:spcPts val="800"/>
              </a:spcAft>
            </a:pPr>
            <a:r>
              <a:rPr lang="en-US" sz="1000" b="1" dirty="0">
                <a:latin typeface="Arial" panose="020B0604020202020204" pitchFamily="34" charset="0"/>
                <a:ea typeface="Calibri" panose="020F0502020204030204" pitchFamily="34" charset="0"/>
                <a:cs typeface="Times New Roman" panose="02020603050405020304" pitchFamily="18" charset="0"/>
              </a:rPr>
              <a:t>Compound 3</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dirty="0">
                <a:latin typeface="Arial" panose="020B0604020202020204" pitchFamily="34" charset="0"/>
                <a:ea typeface="Calibri" panose="020F0502020204030204" pitchFamily="34" charset="0"/>
                <a:cs typeface="Times New Roman" panose="02020603050405020304" pitchFamily="18" charset="0"/>
              </a:rPr>
              <a:t>Lithium hydroxide monohydrate (0.126 g, 0.003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Sigma-Aldrich, St. Louis, MO, USA</a:t>
            </a:r>
            <a:r>
              <a:rPr lang="en-US" sz="1000" dirty="0">
                <a:latin typeface="Arial" panose="020B0604020202020204" pitchFamily="34" charset="0"/>
                <a:ea typeface="Calibri" panose="020F0502020204030204" pitchFamily="34" charset="0"/>
                <a:cs typeface="Times New Roman" panose="02020603050405020304" pitchFamily="18" charset="0"/>
              </a:rPr>
              <a:t>) and ester </a:t>
            </a:r>
            <a:r>
              <a:rPr lang="en-US" sz="1000" b="1" dirty="0">
                <a:latin typeface="Arial" panose="020B0604020202020204" pitchFamily="34" charset="0"/>
                <a:ea typeface="Calibri" panose="020F0502020204030204" pitchFamily="34" charset="0"/>
                <a:cs typeface="Times New Roman" panose="02020603050405020304" pitchFamily="18" charset="0"/>
              </a:rPr>
              <a:t>2</a:t>
            </a:r>
            <a:r>
              <a:rPr lang="en-US" sz="1000" dirty="0">
                <a:latin typeface="Arial" panose="020B0604020202020204" pitchFamily="34" charset="0"/>
                <a:ea typeface="Calibri" panose="020F0502020204030204" pitchFamily="34" charset="0"/>
                <a:cs typeface="Times New Roman" panose="02020603050405020304" pitchFamily="18" charset="0"/>
              </a:rPr>
              <a:t> (0.323 g, 0.0006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were stirred in a mixture of water and methanol for 1 h at room temperature. Methanol was evaporated under reduced pressure and the aqueous residue was neutralized with 10%-</a:t>
            </a:r>
            <a:r>
              <a:rPr lang="en-US" sz="1000" dirty="0" err="1">
                <a:latin typeface="Arial" panose="020B0604020202020204" pitchFamily="34" charset="0"/>
                <a:ea typeface="Calibri" panose="020F0502020204030204" pitchFamily="34" charset="0"/>
                <a:cs typeface="Times New Roman" panose="02020603050405020304" pitchFamily="18" charset="0"/>
              </a:rPr>
              <a:t>HCl</a:t>
            </a:r>
            <a:r>
              <a:rPr lang="en-US" sz="1000" dirty="0">
                <a:latin typeface="Arial" panose="020B0604020202020204" pitchFamily="34" charset="0"/>
                <a:ea typeface="Calibri" panose="020F0502020204030204" pitchFamily="34" charset="0"/>
                <a:cs typeface="Times New Roman" panose="02020603050405020304" pitchFamily="18" charset="0"/>
              </a:rPr>
              <a:t> and extracted three times with dichloromethane. The organic layer was dried over sodium sulfate, filtered and evaporated under reduced pressure. The crude product was crystallized from ether to give crude product </a:t>
            </a:r>
            <a:r>
              <a:rPr lang="en-US" sz="1000" b="1"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 (0.186 g, 88%); pale yellow solid; </a:t>
            </a:r>
            <a:r>
              <a:rPr lang="en-GB" sz="1000" dirty="0" err="1">
                <a:latin typeface="Arial" panose="020B0604020202020204" pitchFamily="34" charset="0"/>
                <a:ea typeface="Calibri" panose="020F0502020204030204" pitchFamily="34" charset="0"/>
                <a:cs typeface="Times New Roman" panose="02020603050405020304" pitchFamily="18" charset="0"/>
              </a:rPr>
              <a:t>mp</a:t>
            </a:r>
            <a:r>
              <a:rPr lang="en-GB" sz="1000" dirty="0">
                <a:latin typeface="Arial" panose="020B0604020202020204" pitchFamily="34" charset="0"/>
                <a:ea typeface="Calibri" panose="020F0502020204030204" pitchFamily="34" charset="0"/>
                <a:cs typeface="Times New Roman" panose="02020603050405020304" pitchFamily="18" charset="0"/>
              </a:rPr>
              <a:t> 95–96 </a:t>
            </a:r>
            <a:r>
              <a:rPr lang="en-GB" sz="10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dirty="0">
                <a:latin typeface="Arial" panose="020B0604020202020204" pitchFamily="34" charset="0"/>
                <a:ea typeface="Calibri" panose="020F0502020204030204" pitchFamily="34" charset="0"/>
                <a:cs typeface="Times New Roman" panose="02020603050405020304" pitchFamily="18" charset="0"/>
              </a:rPr>
              <a:t>C; </a:t>
            </a:r>
            <a:r>
              <a:rPr lang="en-US" sz="1000" dirty="0">
                <a:latin typeface="Arial" panose="020B0604020202020204" pitchFamily="34" charset="0"/>
                <a:ea typeface="Calibri" panose="020F0502020204030204" pitchFamily="34" charset="0"/>
                <a:cs typeface="Times New Roman" panose="02020603050405020304" pitchFamily="18" charset="0"/>
              </a:rPr>
              <a:t>IR: </a:t>
            </a:r>
            <a:r>
              <a:rPr lang="en-GB" sz="1000" i="1"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baseline="-25000" dirty="0">
                <a:latin typeface="Arial" panose="020B0604020202020204" pitchFamily="34" charset="0"/>
                <a:ea typeface="Calibri" panose="020F0502020204030204" pitchFamily="34" charset="0"/>
                <a:cs typeface="Times New Roman" panose="02020603050405020304" pitchFamily="18" charset="0"/>
              </a:rPr>
              <a:t>max</a:t>
            </a:r>
            <a:r>
              <a:rPr lang="en-GB" sz="1000"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3453, 3324, 2933, 1720, 1643, 1613, 1580, 1524, 1386, 1227, 1204, 1161, 1139, 1058, 822, 786, 675 cm</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H NMR (300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hr-HR" sz="1000" dirty="0">
                <a:latin typeface="Arial" panose="020B0604020202020204" pitchFamily="34" charset="0"/>
                <a:ea typeface="Calibri" panose="020F0502020204030204" pitchFamily="34" charset="0"/>
                <a:cs typeface="Times New Roman" panose="02020603050405020304" pitchFamily="18" charset="0"/>
              </a:rPr>
              <a:t>12.00 (s, 1H), 8.55-8.53 (dd,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4.2, 1.6, 1H), 8.10-8.07 (dd,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8.3, 1.5, 1H), 7.80(t,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5.4, 1H), 7.45-7.41 (m, 1H), 6.48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2.4, 1H), 6.27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2.4, 1H), 6.13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8.7, 1H), 3.83 (s, 3H), 3.69-3.55 (m, 1H), 3.09-3.05 (m, 2H), 2.20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7.4, 2H), 2.08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7.4, 2H), 1.75-1.43 (m, 6H), 1.21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6.3, 3H)</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13</a:t>
            </a:r>
            <a:r>
              <a:rPr lang="en-US" sz="1000" dirty="0">
                <a:latin typeface="Arial" panose="020B0604020202020204" pitchFamily="34" charset="0"/>
                <a:ea typeface="Calibri" panose="020F0502020204030204" pitchFamily="34" charset="0"/>
                <a:cs typeface="Times New Roman" panose="02020603050405020304" pitchFamily="18" charset="0"/>
              </a:rPr>
              <a:t>C NMR (75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147.15, 171.36, 159.00, 144.63, 144.23, 134.79, 134.53, 129.57, 122.09, 96.11, 91.60, 54.97, 46.98, 38.38, 34.46, 33.41, 33.04, 25.97, 20.71, 20.19; MS/MS (</a:t>
            </a:r>
            <a:r>
              <a:rPr lang="en-US" sz="1000" i="1" dirty="0">
                <a:latin typeface="Arial" panose="020B0604020202020204" pitchFamily="34" charset="0"/>
                <a:ea typeface="Calibri" panose="020F0502020204030204" pitchFamily="34" charset="0"/>
                <a:cs typeface="Times New Roman" panose="02020603050405020304" pitchFamily="18" charset="0"/>
              </a:rPr>
              <a:t>m/z</a:t>
            </a:r>
            <a:r>
              <a:rPr lang="en-US" sz="1000" dirty="0">
                <a:latin typeface="Arial" panose="020B0604020202020204" pitchFamily="34" charset="0"/>
                <a:ea typeface="Calibri" panose="020F0502020204030204" pitchFamily="34" charset="0"/>
                <a:cs typeface="Times New Roman" panose="02020603050405020304" pitchFamily="18" charset="0"/>
              </a:rPr>
              <a:t>):</a:t>
            </a:r>
            <a:r>
              <a:rPr lang="en-US" sz="1000" i="1"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[M]</a:t>
            </a:r>
            <a:r>
              <a:rPr lang="en-US" sz="1000" baseline="30000" dirty="0">
                <a:latin typeface="Arial" panose="020B0604020202020204" pitchFamily="34" charset="0"/>
                <a:ea typeface="Calibri" panose="020F0502020204030204" pitchFamily="34" charset="0"/>
                <a:cs typeface="Times New Roman" panose="02020603050405020304" pitchFamily="18" charset="0"/>
              </a:rPr>
              <a:t>+</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20</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27</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O</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 374.2; found, 374.2; analysis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found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20</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27</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O</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 C (64.32, 64.21), H (7.29, 7.15), N (11.25, 11.48).</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b="1" dirty="0">
                <a:latin typeface="Arial" panose="020B0604020202020204" pitchFamily="34" charset="0"/>
                <a:ea typeface="Calibri" panose="020F0502020204030204" pitchFamily="34" charset="0"/>
                <a:cs typeface="Times New Roman" panose="02020603050405020304" pitchFamily="18" charset="0"/>
              </a:rPr>
              <a:t>Compound 4</a:t>
            </a:r>
            <a:endParaRPr lang="en-CA"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1000" dirty="0">
                <a:latin typeface="Arial" panose="020B0604020202020204" pitchFamily="34" charset="0"/>
                <a:ea typeface="Calibri" panose="020F0502020204030204" pitchFamily="34" charset="0"/>
                <a:cs typeface="Times New Roman" panose="02020603050405020304" pitchFamily="18" charset="0"/>
              </a:rPr>
              <a:t>Solution of carboxylic acid </a:t>
            </a:r>
            <a:r>
              <a:rPr lang="en-US" sz="1000" b="1" dirty="0">
                <a:latin typeface="Arial" panose="020B0604020202020204" pitchFamily="34" charset="0"/>
                <a:ea typeface="Calibri" panose="020F0502020204030204" pitchFamily="34" charset="0"/>
                <a:cs typeface="Times New Roman" panose="02020603050405020304" pitchFamily="18" charset="0"/>
              </a:rPr>
              <a:t>3</a:t>
            </a:r>
            <a:r>
              <a:rPr lang="en-US" sz="1000" dirty="0">
                <a:latin typeface="Arial" panose="020B0604020202020204" pitchFamily="34" charset="0"/>
                <a:ea typeface="Calibri" panose="020F0502020204030204" pitchFamily="34" charset="0"/>
                <a:cs typeface="Times New Roman" panose="02020603050405020304" pitchFamily="18" charset="0"/>
              </a:rPr>
              <a:t> (0.224 g, 0.0006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HATU (0.228 g, 0.0006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and DIEA (0.155 g, 0.0012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was stirred in dichloromethane at room temperature. After 10 min, </a:t>
            </a:r>
            <a:r>
              <a:rPr lang="en-US" sz="1000" i="1" dirty="0">
                <a:latin typeface="Arial" panose="020B0604020202020204" pitchFamily="34" charset="0"/>
                <a:ea typeface="Calibri" panose="020F0502020204030204" pitchFamily="34" charset="0"/>
                <a:cs typeface="Times New Roman" panose="02020603050405020304" pitchFamily="18" charset="0"/>
              </a:rPr>
              <a:t>O</a:t>
            </a:r>
            <a:r>
              <a:rPr lang="en-US" sz="1000" dirty="0">
                <a:latin typeface="Arial" panose="020B0604020202020204" pitchFamily="34" charset="0"/>
                <a:ea typeface="Calibri" panose="020F0502020204030204" pitchFamily="34" charset="0"/>
                <a:cs typeface="Times New Roman" panose="02020603050405020304" pitchFamily="18" charset="0"/>
              </a:rPr>
              <a:t>-benzylhydroxylamine hydrochloride (0.112 g, 0.0007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Sigma-Aldrich, St. Louis, MO, USA</a:t>
            </a:r>
            <a:r>
              <a:rPr lang="en-US" sz="1000" dirty="0">
                <a:latin typeface="Arial" panose="020B0604020202020204" pitchFamily="34" charset="0"/>
                <a:ea typeface="Calibri" panose="020F0502020204030204" pitchFamily="34" charset="0"/>
                <a:cs typeface="Times New Roman" panose="02020603050405020304" pitchFamily="18" charset="0"/>
              </a:rPr>
              <a:t>) and triethylamine (0.071 g, 0.0007 </a:t>
            </a:r>
            <a:r>
              <a:rPr lang="en-US" sz="1000" dirty="0" err="1">
                <a:latin typeface="Arial" panose="020B0604020202020204" pitchFamily="34" charset="0"/>
                <a:ea typeface="Calibri" panose="020F0502020204030204" pitchFamily="34" charset="0"/>
                <a:cs typeface="Times New Roman" panose="02020603050405020304" pitchFamily="18" charset="0"/>
              </a:rPr>
              <a:t>mol</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GB" sz="1000" dirty="0">
                <a:latin typeface="Arial" panose="020B0604020202020204" pitchFamily="34" charset="0"/>
                <a:ea typeface="Calibri" panose="020F0502020204030204" pitchFamily="34" charset="0"/>
                <a:cs typeface="Times New Roman" panose="02020603050405020304" pitchFamily="18" charset="0"/>
              </a:rPr>
              <a:t>Sigma-Aldrich, St. Louis, MO, USA</a:t>
            </a:r>
            <a:r>
              <a:rPr lang="en-US" sz="1000" dirty="0">
                <a:latin typeface="Arial" panose="020B0604020202020204" pitchFamily="34" charset="0"/>
                <a:ea typeface="Calibri" panose="020F0502020204030204" pitchFamily="34" charset="0"/>
                <a:cs typeface="Times New Roman" panose="02020603050405020304" pitchFamily="18" charset="0"/>
              </a:rPr>
              <a:t>) were added. The reaction mixture was stirred for 2 h at room temperature, evaporated under reduced pressure, dissolved in ethyl acetate and washed three times with brine. The organic layer was dried over sodium sulfate, filtered and evaporated under reduced pressure. The crude product was purified by column chromatography (dichloromethane/methanol 95:5) and crystallized from ether/petroleum ether to give pure </a:t>
            </a:r>
            <a:r>
              <a:rPr lang="en-US" sz="1000" b="1" dirty="0">
                <a:latin typeface="Arial" panose="020B0604020202020204" pitchFamily="34" charset="0"/>
                <a:ea typeface="Calibri" panose="020F0502020204030204" pitchFamily="34" charset="0"/>
                <a:cs typeface="Times New Roman" panose="02020603050405020304" pitchFamily="18" charset="0"/>
              </a:rPr>
              <a:t>4 </a:t>
            </a:r>
            <a:r>
              <a:rPr lang="en-US" sz="1000" dirty="0">
                <a:latin typeface="Arial" panose="020B0604020202020204" pitchFamily="34" charset="0"/>
                <a:ea typeface="Calibri" panose="020F0502020204030204" pitchFamily="34" charset="0"/>
                <a:cs typeface="Times New Roman" panose="02020603050405020304" pitchFamily="18" charset="0"/>
              </a:rPr>
              <a:t>(0.144 g, 50%); pale yellow solid; </a:t>
            </a:r>
            <a:r>
              <a:rPr lang="en-GB" sz="1000" dirty="0" err="1">
                <a:latin typeface="Arial" panose="020B0604020202020204" pitchFamily="34" charset="0"/>
                <a:ea typeface="Calibri" panose="020F0502020204030204" pitchFamily="34" charset="0"/>
                <a:cs typeface="Times New Roman" panose="02020603050405020304" pitchFamily="18" charset="0"/>
              </a:rPr>
              <a:t>mp</a:t>
            </a:r>
            <a:r>
              <a:rPr lang="en-GB" sz="1000" dirty="0">
                <a:latin typeface="Arial" panose="020B0604020202020204" pitchFamily="34" charset="0"/>
                <a:ea typeface="Calibri" panose="020F0502020204030204" pitchFamily="34" charset="0"/>
                <a:cs typeface="Times New Roman" panose="02020603050405020304" pitchFamily="18" charset="0"/>
              </a:rPr>
              <a:t> 84–85 </a:t>
            </a:r>
            <a:r>
              <a:rPr lang="en-GB" sz="10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dirty="0">
                <a:latin typeface="Arial" panose="020B0604020202020204" pitchFamily="34" charset="0"/>
                <a:ea typeface="Calibri" panose="020F0502020204030204" pitchFamily="34" charset="0"/>
                <a:cs typeface="Times New Roman" panose="02020603050405020304" pitchFamily="18" charset="0"/>
              </a:rPr>
              <a:t>C; </a:t>
            </a:r>
            <a:r>
              <a:rPr lang="en-US" sz="1000" dirty="0">
                <a:latin typeface="Arial" panose="020B0604020202020204" pitchFamily="34" charset="0"/>
                <a:ea typeface="Calibri" panose="020F0502020204030204" pitchFamily="34" charset="0"/>
                <a:cs typeface="Times New Roman" panose="02020603050405020304" pitchFamily="18" charset="0"/>
              </a:rPr>
              <a:t>IR: </a:t>
            </a:r>
            <a:r>
              <a:rPr lang="en-GB" sz="1000" i="1"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baseline="-25000" dirty="0">
                <a:latin typeface="Arial" panose="020B0604020202020204" pitchFamily="34" charset="0"/>
                <a:ea typeface="Calibri" panose="020F0502020204030204" pitchFamily="34" charset="0"/>
                <a:cs typeface="Times New Roman" panose="02020603050405020304" pitchFamily="18" charset="0"/>
              </a:rPr>
              <a:t>max</a:t>
            </a:r>
            <a:r>
              <a:rPr lang="en-GB" sz="1000"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3367, 3325, 3187, 2960, 2931, 2857, 1738, 1677, 1634, 1614, 1518, 1455, 1387, 1219, 1203, 1170, 1157, 1052, 1033, 821, 790, 740, 696, 676 cm</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a:t>
            </a:r>
            <a:r>
              <a:rPr lang="en-US" sz="1000" dirty="0">
                <a:latin typeface="Arial" panose="020B0604020202020204" pitchFamily="34" charset="0"/>
                <a:ea typeface="Calibri" panose="020F0502020204030204" pitchFamily="34" charset="0"/>
                <a:cs typeface="Times New Roman" panose="02020603050405020304" pitchFamily="18" charset="0"/>
              </a:rPr>
              <a:t>H NMR (300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hr-HR" sz="1000" dirty="0">
                <a:latin typeface="Arial" panose="020B0604020202020204" pitchFamily="34" charset="0"/>
                <a:ea typeface="Calibri" panose="020F0502020204030204" pitchFamily="34" charset="0"/>
                <a:cs typeface="Times New Roman" panose="02020603050405020304" pitchFamily="18" charset="0"/>
              </a:rPr>
              <a:t>10.95 (s, 1H), 8.54-8.53 (dd,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4.1, 1.5, 1H), 8.09-8.06 (dd,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8.3, 1.4, 1H), 7.78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5.4, 1H), 7.44-7.33 (m, 6H), 6.47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2.4, 1H), 6.26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2.3, 1H), 6.13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8.8, 1H), 4.77 (s, 2H), 3.82 (s, 3H), 3.62-3.56 (m, 1H), 3.08-3.04 (m, 2H), 2.04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7.4, 2H), 1.95 (t,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7.3, 2H), 1.74-1.43 (m, 6H), 1.20 (d, </a:t>
            </a:r>
            <a:r>
              <a:rPr lang="hr-HR" sz="1000" i="1" dirty="0">
                <a:latin typeface="Arial" panose="020B0604020202020204" pitchFamily="34" charset="0"/>
                <a:ea typeface="Calibri" panose="020F0502020204030204" pitchFamily="34" charset="0"/>
                <a:cs typeface="Times New Roman" panose="02020603050405020304" pitchFamily="18" charset="0"/>
              </a:rPr>
              <a:t>J</a:t>
            </a:r>
            <a:r>
              <a:rPr lang="hr-HR" sz="1000" dirty="0">
                <a:latin typeface="Arial" panose="020B0604020202020204" pitchFamily="34" charset="0"/>
                <a:ea typeface="Calibri" panose="020F0502020204030204" pitchFamily="34" charset="0"/>
                <a:cs typeface="Times New Roman" panose="02020603050405020304" pitchFamily="18" charset="0"/>
              </a:rPr>
              <a:t> = 6.2, 3H)</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baseline="30000" dirty="0">
                <a:latin typeface="Arial" panose="020B0604020202020204" pitchFamily="34" charset="0"/>
                <a:ea typeface="Calibri" panose="020F0502020204030204" pitchFamily="34" charset="0"/>
                <a:cs typeface="Times New Roman" panose="02020603050405020304" pitchFamily="18" charset="0"/>
              </a:rPr>
              <a:t>13</a:t>
            </a:r>
            <a:r>
              <a:rPr lang="en-US" sz="1000" dirty="0">
                <a:latin typeface="Arial" panose="020B0604020202020204" pitchFamily="34" charset="0"/>
                <a:ea typeface="Calibri" panose="020F0502020204030204" pitchFamily="34" charset="0"/>
                <a:cs typeface="Times New Roman" panose="02020603050405020304" pitchFamily="18" charset="0"/>
              </a:rPr>
              <a:t>C NMR (75 MHz, DMSO) </a:t>
            </a:r>
            <a:r>
              <a:rPr lang="en-US" sz="1000" i="1" dirty="0">
                <a:latin typeface="Arial" panose="020B0604020202020204" pitchFamily="34" charset="0"/>
                <a:ea typeface="Calibri" panose="020F0502020204030204" pitchFamily="34" charset="0"/>
                <a:cs typeface="Times New Roman" panose="02020603050405020304" pitchFamily="18" charset="0"/>
              </a:rPr>
              <a:t>δ</a:t>
            </a:r>
            <a:r>
              <a:rPr lang="en-US" sz="1000" dirty="0">
                <a:latin typeface="Arial" panose="020B0604020202020204" pitchFamily="34" charset="0"/>
                <a:ea typeface="Calibri" panose="020F0502020204030204" pitchFamily="34" charset="0"/>
                <a:cs typeface="Times New Roman" panose="02020603050405020304" pitchFamily="18" charset="0"/>
              </a:rPr>
              <a:t> 171.32, 169.03, 159.00, 144.62, 144.23, 136.09, 134.79, 134.52, 129.57, 128.72, 128.26, 128.16, 122.09, 96.10, 91.59, 76.77, 54.97, 46.98, 38.41, 34.57, 33.43, 31.70, 25.99, 21.21, 20.19; MS/MS (</a:t>
            </a:r>
            <a:r>
              <a:rPr lang="en-US" sz="1000" i="1" dirty="0">
                <a:latin typeface="Arial" panose="020B0604020202020204" pitchFamily="34" charset="0"/>
                <a:ea typeface="Calibri" panose="020F0502020204030204" pitchFamily="34" charset="0"/>
                <a:cs typeface="Times New Roman" panose="02020603050405020304" pitchFamily="18" charset="0"/>
              </a:rPr>
              <a:t>m/z</a:t>
            </a:r>
            <a:r>
              <a:rPr lang="en-US" sz="1000" dirty="0">
                <a:latin typeface="Arial" panose="020B0604020202020204" pitchFamily="34" charset="0"/>
                <a:ea typeface="Calibri" panose="020F0502020204030204" pitchFamily="34" charset="0"/>
                <a:cs typeface="Times New Roman" panose="02020603050405020304" pitchFamily="18" charset="0"/>
              </a:rPr>
              <a:t>):</a:t>
            </a:r>
            <a:r>
              <a:rPr lang="en-US" sz="1000" i="1" dirty="0">
                <a:latin typeface="Arial" panose="020B0604020202020204" pitchFamily="34" charset="0"/>
                <a:ea typeface="Calibri" panose="020F0502020204030204" pitchFamily="34" charset="0"/>
                <a:cs typeface="Times New Roman" panose="02020603050405020304" pitchFamily="18" charset="0"/>
              </a:rPr>
              <a:t> </a:t>
            </a:r>
            <a:r>
              <a:rPr lang="en-US" sz="1000" dirty="0">
                <a:latin typeface="Arial" panose="020B0604020202020204" pitchFamily="34" charset="0"/>
                <a:ea typeface="Calibri" panose="020F0502020204030204" pitchFamily="34" charset="0"/>
                <a:cs typeface="Times New Roman" panose="02020603050405020304" pitchFamily="18" charset="0"/>
              </a:rPr>
              <a:t>[M]</a:t>
            </a:r>
            <a:r>
              <a:rPr lang="en-US" sz="1000" baseline="30000" dirty="0">
                <a:latin typeface="Arial" panose="020B0604020202020204" pitchFamily="34" charset="0"/>
                <a:ea typeface="Calibri" panose="020F0502020204030204" pitchFamily="34" charset="0"/>
                <a:cs typeface="Times New Roman" panose="02020603050405020304" pitchFamily="18" charset="0"/>
              </a:rPr>
              <a:t>+</a:t>
            </a:r>
            <a:r>
              <a:rPr lang="en-US" sz="1000" dirty="0">
                <a:latin typeface="Arial" panose="020B0604020202020204" pitchFamily="34" charset="0"/>
                <a:ea typeface="Calibri" panose="020F0502020204030204" pitchFamily="34" charset="0"/>
                <a:cs typeface="Times New Roman" panose="02020603050405020304" pitchFamily="18" charset="0"/>
              </a:rPr>
              <a:t>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27</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34</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O, 479.26; found 479.3; analysis (</a:t>
            </a:r>
            <a:r>
              <a:rPr lang="en-US" sz="1000" dirty="0" err="1">
                <a:latin typeface="Arial" panose="020B0604020202020204" pitchFamily="34" charset="0"/>
                <a:ea typeface="Calibri" panose="020F0502020204030204" pitchFamily="34" charset="0"/>
                <a:cs typeface="Times New Roman" panose="02020603050405020304" pitchFamily="18" charset="0"/>
              </a:rPr>
              <a:t>calcd</a:t>
            </a:r>
            <a:r>
              <a:rPr lang="en-US" sz="1000" dirty="0">
                <a:latin typeface="Arial" panose="020B0604020202020204" pitchFamily="34" charset="0"/>
                <a:ea typeface="Calibri" panose="020F0502020204030204" pitchFamily="34" charset="0"/>
                <a:cs typeface="Times New Roman" panose="02020603050405020304" pitchFamily="18" charset="0"/>
              </a:rPr>
              <a:t>., found for C</a:t>
            </a:r>
            <a:r>
              <a:rPr lang="en-US" sz="1000" baseline="-25000" dirty="0">
                <a:latin typeface="Arial" panose="020B0604020202020204" pitchFamily="34" charset="0"/>
                <a:ea typeface="Calibri" panose="020F0502020204030204" pitchFamily="34" charset="0"/>
                <a:cs typeface="Times New Roman" panose="02020603050405020304" pitchFamily="18" charset="0"/>
              </a:rPr>
              <a:t>27</a:t>
            </a:r>
            <a:r>
              <a:rPr lang="en-US" sz="1000" dirty="0">
                <a:latin typeface="Arial" panose="020B0604020202020204" pitchFamily="34" charset="0"/>
                <a:ea typeface="Calibri" panose="020F0502020204030204" pitchFamily="34" charset="0"/>
                <a:cs typeface="Times New Roman" panose="02020603050405020304" pitchFamily="18" charset="0"/>
              </a:rPr>
              <a:t>H</a:t>
            </a:r>
            <a:r>
              <a:rPr lang="en-US" sz="1000" baseline="-25000" dirty="0">
                <a:latin typeface="Arial" panose="020B0604020202020204" pitchFamily="34" charset="0"/>
                <a:ea typeface="Calibri" panose="020F0502020204030204" pitchFamily="34" charset="0"/>
                <a:cs typeface="Times New Roman" panose="02020603050405020304" pitchFamily="18" charset="0"/>
              </a:rPr>
              <a:t>34</a:t>
            </a:r>
            <a:r>
              <a:rPr lang="en-US" sz="1000" dirty="0">
                <a:latin typeface="Arial" panose="020B0604020202020204" pitchFamily="34" charset="0"/>
                <a:ea typeface="Calibri" panose="020F0502020204030204" pitchFamily="34" charset="0"/>
                <a:cs typeface="Times New Roman" panose="02020603050405020304" pitchFamily="18" charset="0"/>
              </a:rPr>
              <a:t>N</a:t>
            </a:r>
            <a:r>
              <a:rPr lang="en-US" sz="1000" baseline="-25000" dirty="0">
                <a:latin typeface="Arial" panose="020B0604020202020204" pitchFamily="34" charset="0"/>
                <a:ea typeface="Calibri" panose="020F0502020204030204" pitchFamily="34" charset="0"/>
                <a:cs typeface="Times New Roman" panose="02020603050405020304" pitchFamily="18" charset="0"/>
              </a:rPr>
              <a:t>4</a:t>
            </a:r>
            <a:r>
              <a:rPr lang="en-US" sz="1000" dirty="0">
                <a:latin typeface="Arial" panose="020B0604020202020204" pitchFamily="34" charset="0"/>
                <a:ea typeface="Calibri" panose="020F0502020204030204" pitchFamily="34" charset="0"/>
                <a:cs typeface="Times New Roman" panose="02020603050405020304" pitchFamily="18" charset="0"/>
              </a:rPr>
              <a:t>O): C (67.76, 67.59), H (7.16, 6.98), N (11.71, 12.04).</a:t>
            </a:r>
            <a:endParaRPr lang="en-CA" sz="1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847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09A5E8-D27F-4F9F-B88F-4E6681760D53}"/>
              </a:ext>
            </a:extLst>
          </p:cNvPr>
          <p:cNvSpPr/>
          <p:nvPr/>
        </p:nvSpPr>
        <p:spPr>
          <a:xfrm>
            <a:off x="538991" y="447928"/>
            <a:ext cx="6418400" cy="4196020"/>
          </a:xfrm>
          <a:prstGeom prst="rect">
            <a:avLst/>
          </a:prstGeom>
        </p:spPr>
        <p:txBody>
          <a:bodyPr wrap="square">
            <a:spAutoFit/>
          </a:bodyPr>
          <a:lstStyle/>
          <a:p>
            <a:pPr algn="just">
              <a:lnSpc>
                <a:spcPct val="200000"/>
              </a:lnSpc>
              <a:spcAft>
                <a:spcPts val="800"/>
              </a:spcAft>
            </a:pPr>
            <a:r>
              <a:rPr lang="en-US" sz="1000" b="1" dirty="0">
                <a:latin typeface="Arial" panose="020B0604020202020204" pitchFamily="34" charset="0"/>
                <a:ea typeface="Calibri" panose="020F0502020204030204" pitchFamily="34" charset="0"/>
                <a:cs typeface="Arial" panose="020B0604020202020204" pitchFamily="34" charset="0"/>
              </a:rPr>
              <a:t>Compound 5 (sahaquine)</a:t>
            </a:r>
            <a:endParaRPr lang="en-CA" sz="1000" dirty="0">
              <a:latin typeface="Arial" panose="020B0604020202020204" pitchFamily="34" charset="0"/>
              <a:ea typeface="Calibri" panose="020F0502020204030204" pitchFamily="34" charset="0"/>
              <a:cs typeface="Arial" panose="020B0604020202020204" pitchFamily="34" charset="0"/>
            </a:endParaRPr>
          </a:p>
          <a:p>
            <a:pPr algn="just">
              <a:lnSpc>
                <a:spcPct val="200000"/>
              </a:lnSpc>
              <a:spcAft>
                <a:spcPts val="800"/>
              </a:spcAft>
            </a:pPr>
            <a:r>
              <a:rPr lang="en-US" sz="1000" dirty="0">
                <a:latin typeface="Arial" panose="020B0604020202020204" pitchFamily="34" charset="0"/>
                <a:ea typeface="Calibri" panose="020F0502020204030204" pitchFamily="34" charset="0"/>
                <a:cs typeface="Arial" panose="020B0604020202020204" pitchFamily="34" charset="0"/>
              </a:rPr>
              <a:t>Suspension of </a:t>
            </a:r>
            <a:r>
              <a:rPr lang="en-US" sz="1000" i="1" dirty="0">
                <a:latin typeface="Arial" panose="020B0604020202020204" pitchFamily="34" charset="0"/>
                <a:ea typeface="Calibri" panose="020F0502020204030204" pitchFamily="34" charset="0"/>
                <a:cs typeface="Arial" panose="020B0604020202020204" pitchFamily="34" charset="0"/>
              </a:rPr>
              <a:t>O</a:t>
            </a:r>
            <a:r>
              <a:rPr lang="en-US" sz="1000" dirty="0">
                <a:latin typeface="Arial" panose="020B0604020202020204" pitchFamily="34" charset="0"/>
                <a:ea typeface="Calibri" panose="020F0502020204030204" pitchFamily="34" charset="0"/>
                <a:cs typeface="Arial" panose="020B0604020202020204" pitchFamily="34" charset="0"/>
              </a:rPr>
              <a:t>-</a:t>
            </a:r>
            <a:r>
              <a:rPr lang="en-US" sz="1000" dirty="0" err="1">
                <a:latin typeface="Arial" panose="020B0604020202020204" pitchFamily="34" charset="0"/>
                <a:ea typeface="Calibri" panose="020F0502020204030204" pitchFamily="34" charset="0"/>
                <a:cs typeface="Arial" panose="020B0604020202020204" pitchFamily="34" charset="0"/>
              </a:rPr>
              <a:t>benzylhydroxamic</a:t>
            </a:r>
            <a:r>
              <a:rPr lang="en-US" sz="1000" dirty="0">
                <a:latin typeface="Arial" panose="020B0604020202020204" pitchFamily="34" charset="0"/>
                <a:ea typeface="Calibri" panose="020F0502020204030204" pitchFamily="34" charset="0"/>
                <a:cs typeface="Arial" panose="020B0604020202020204" pitchFamily="34" charset="0"/>
              </a:rPr>
              <a:t> acid </a:t>
            </a:r>
            <a:r>
              <a:rPr lang="en-US" sz="1000" b="1" dirty="0">
                <a:latin typeface="Arial" panose="020B0604020202020204" pitchFamily="34" charset="0"/>
                <a:ea typeface="Calibri" panose="020F0502020204030204" pitchFamily="34" charset="0"/>
                <a:cs typeface="Arial" panose="020B0604020202020204" pitchFamily="34" charset="0"/>
              </a:rPr>
              <a:t>4</a:t>
            </a:r>
            <a:r>
              <a:rPr lang="en-US" sz="1000" dirty="0">
                <a:latin typeface="Arial" panose="020B0604020202020204" pitchFamily="34" charset="0"/>
                <a:ea typeface="Calibri" panose="020F0502020204030204" pitchFamily="34" charset="0"/>
                <a:cs typeface="Arial" panose="020B0604020202020204" pitchFamily="34" charset="0"/>
              </a:rPr>
              <a:t> (0,129 g, 0.00027 </a:t>
            </a:r>
            <a:r>
              <a:rPr lang="en-US" sz="1000" dirty="0" err="1">
                <a:latin typeface="Arial" panose="020B0604020202020204" pitchFamily="34" charset="0"/>
                <a:ea typeface="Calibri" panose="020F0502020204030204" pitchFamily="34" charset="0"/>
                <a:cs typeface="Arial" panose="020B0604020202020204" pitchFamily="34" charset="0"/>
              </a:rPr>
              <a:t>mol</a:t>
            </a:r>
            <a:r>
              <a:rPr lang="en-US" sz="1000" dirty="0">
                <a:latin typeface="Arial" panose="020B0604020202020204" pitchFamily="34" charset="0"/>
                <a:ea typeface="Calibri" panose="020F0502020204030204" pitchFamily="34" charset="0"/>
                <a:cs typeface="Arial" panose="020B0604020202020204" pitchFamily="34" charset="0"/>
              </a:rPr>
              <a:t>) and 20 mg 10% </a:t>
            </a:r>
            <a:r>
              <a:rPr lang="en-US" sz="1000" dirty="0" err="1">
                <a:latin typeface="Arial" panose="020B0604020202020204" pitchFamily="34" charset="0"/>
                <a:ea typeface="Calibri" panose="020F0502020204030204" pitchFamily="34" charset="0"/>
                <a:cs typeface="Arial" panose="020B0604020202020204" pitchFamily="34" charset="0"/>
              </a:rPr>
              <a:t>Pd</a:t>
            </a:r>
            <a:r>
              <a:rPr lang="en-US" sz="1000" dirty="0">
                <a:latin typeface="Arial" panose="020B0604020202020204" pitchFamily="34" charset="0"/>
                <a:ea typeface="Calibri" panose="020F0502020204030204" pitchFamily="34" charset="0"/>
                <a:cs typeface="Arial" panose="020B0604020202020204" pitchFamily="34" charset="0"/>
              </a:rPr>
              <a:t>/C (</a:t>
            </a:r>
            <a:r>
              <a:rPr lang="en-GB" sz="1000" dirty="0">
                <a:latin typeface="Arial" panose="020B0604020202020204" pitchFamily="34" charset="0"/>
                <a:ea typeface="Calibri" panose="020F0502020204030204" pitchFamily="34" charset="0"/>
                <a:cs typeface="Arial" panose="020B0604020202020204" pitchFamily="34" charset="0"/>
              </a:rPr>
              <a:t>Sigma-Aldrich, St. Louis, MO, USA</a:t>
            </a:r>
            <a:r>
              <a:rPr lang="en-US" sz="1000" dirty="0">
                <a:latin typeface="Arial" panose="020B0604020202020204" pitchFamily="34" charset="0"/>
                <a:ea typeface="Calibri" panose="020F0502020204030204" pitchFamily="34" charset="0"/>
                <a:cs typeface="Arial" panose="020B0604020202020204" pitchFamily="34" charset="0"/>
              </a:rPr>
              <a:t>) in methanol was stirred for 2 h at room temperature under hydrogen atmosphere. The catalyst was filtered off and methanol was evaporated under reduced pressure. The crude product was crystallized from ether to give pure </a:t>
            </a:r>
            <a:r>
              <a:rPr lang="en-US" sz="1000" b="1" dirty="0">
                <a:latin typeface="Arial" panose="020B0604020202020204" pitchFamily="34" charset="0"/>
                <a:ea typeface="Calibri" panose="020F0502020204030204" pitchFamily="34" charset="0"/>
                <a:cs typeface="Arial" panose="020B0604020202020204" pitchFamily="34" charset="0"/>
              </a:rPr>
              <a:t>5 </a:t>
            </a:r>
            <a:r>
              <a:rPr lang="en-US" sz="1000" dirty="0">
                <a:latin typeface="Arial" panose="020B0604020202020204" pitchFamily="34" charset="0"/>
                <a:ea typeface="Calibri" panose="020F0502020204030204" pitchFamily="34" charset="0"/>
                <a:cs typeface="Arial" panose="020B0604020202020204" pitchFamily="34" charset="0"/>
              </a:rPr>
              <a:t>(0.077g, 73%); pale yellow solid; </a:t>
            </a:r>
            <a:r>
              <a:rPr lang="en-GB" sz="1000" dirty="0" err="1">
                <a:latin typeface="Arial" panose="020B0604020202020204" pitchFamily="34" charset="0"/>
                <a:ea typeface="Calibri" panose="020F0502020204030204" pitchFamily="34" charset="0"/>
                <a:cs typeface="Arial" panose="020B0604020202020204" pitchFamily="34" charset="0"/>
              </a:rPr>
              <a:t>mp</a:t>
            </a:r>
            <a:r>
              <a:rPr lang="en-GB" sz="1000" dirty="0">
                <a:latin typeface="Arial" panose="020B0604020202020204" pitchFamily="34" charset="0"/>
                <a:ea typeface="Calibri" panose="020F0502020204030204" pitchFamily="34" charset="0"/>
                <a:cs typeface="Arial" panose="020B0604020202020204" pitchFamily="34" charset="0"/>
              </a:rPr>
              <a:t> 99–102 </a:t>
            </a:r>
            <a:r>
              <a:rPr lang="en-GB" sz="10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dirty="0">
                <a:latin typeface="Arial" panose="020B0604020202020204" pitchFamily="34" charset="0"/>
                <a:ea typeface="Calibri" panose="020F0502020204030204" pitchFamily="34" charset="0"/>
                <a:cs typeface="Arial" panose="020B0604020202020204" pitchFamily="34" charset="0"/>
              </a:rPr>
              <a:t>C; </a:t>
            </a:r>
            <a:r>
              <a:rPr lang="en-US" sz="1000" dirty="0">
                <a:latin typeface="Arial" panose="020B0604020202020204" pitchFamily="34" charset="0"/>
                <a:ea typeface="Calibri" panose="020F0502020204030204" pitchFamily="34" charset="0"/>
                <a:cs typeface="Arial" panose="020B0604020202020204" pitchFamily="34" charset="0"/>
              </a:rPr>
              <a:t>IR: </a:t>
            </a:r>
            <a:r>
              <a:rPr lang="en-GB" sz="1000" i="1"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GB" sz="1000" baseline="-25000" dirty="0">
                <a:latin typeface="Arial" panose="020B0604020202020204" pitchFamily="34" charset="0"/>
                <a:ea typeface="Calibri" panose="020F0502020204030204" pitchFamily="34" charset="0"/>
                <a:cs typeface="Arial" panose="020B0604020202020204" pitchFamily="34" charset="0"/>
              </a:rPr>
              <a:t>max</a:t>
            </a:r>
            <a:r>
              <a:rPr lang="en-US" sz="1000" dirty="0">
                <a:latin typeface="Arial" panose="020B0604020202020204" pitchFamily="34" charset="0"/>
                <a:ea typeface="Calibri" panose="020F0502020204030204" pitchFamily="34" charset="0"/>
                <a:cs typeface="Arial" panose="020B0604020202020204" pitchFamily="34" charset="0"/>
              </a:rPr>
              <a:t> 3468, 3375, 3283, 3210, 3008, 2963, 2933, 1744, 1645, 1613, 1520, 1455, 1386, 1204, 1171, 1158, 1056, 821, 789, 677 cm</a:t>
            </a:r>
            <a:r>
              <a:rPr lang="en-US" sz="1000" baseline="30000" dirty="0">
                <a:latin typeface="Arial" panose="020B0604020202020204" pitchFamily="34" charset="0"/>
                <a:ea typeface="Calibri" panose="020F0502020204030204" pitchFamily="34" charset="0"/>
                <a:cs typeface="Arial" panose="020B0604020202020204" pitchFamily="34" charset="0"/>
              </a:rPr>
              <a:t>–1</a:t>
            </a:r>
            <a:r>
              <a:rPr lang="en-US" sz="1000" dirty="0">
                <a:latin typeface="Arial" panose="020B0604020202020204" pitchFamily="34" charset="0"/>
                <a:ea typeface="Calibri" panose="020F0502020204030204" pitchFamily="34" charset="0"/>
                <a:cs typeface="Arial" panose="020B0604020202020204" pitchFamily="34" charset="0"/>
              </a:rPr>
              <a:t>; </a:t>
            </a:r>
            <a:r>
              <a:rPr lang="en-US" sz="1000" baseline="30000" dirty="0">
                <a:latin typeface="Arial" panose="020B0604020202020204" pitchFamily="34" charset="0"/>
                <a:ea typeface="Calibri" panose="020F0502020204030204" pitchFamily="34" charset="0"/>
                <a:cs typeface="Arial" panose="020B0604020202020204" pitchFamily="34" charset="0"/>
              </a:rPr>
              <a:t>1</a:t>
            </a:r>
            <a:r>
              <a:rPr lang="en-US" sz="1000" dirty="0">
                <a:latin typeface="Arial" panose="020B0604020202020204" pitchFamily="34" charset="0"/>
                <a:ea typeface="Calibri" panose="020F0502020204030204" pitchFamily="34" charset="0"/>
                <a:cs typeface="Arial" panose="020B0604020202020204" pitchFamily="34" charset="0"/>
              </a:rPr>
              <a:t>H NMR (300 MHz, DMSO) </a:t>
            </a:r>
            <a:r>
              <a:rPr lang="en-US" sz="1000" i="1" dirty="0">
                <a:latin typeface="Arial" panose="020B0604020202020204" pitchFamily="34" charset="0"/>
                <a:ea typeface="Calibri" panose="020F0502020204030204" pitchFamily="34" charset="0"/>
                <a:cs typeface="Arial" panose="020B0604020202020204" pitchFamily="34" charset="0"/>
              </a:rPr>
              <a:t>δ</a:t>
            </a:r>
            <a:r>
              <a:rPr lang="en-US" sz="1000" dirty="0">
                <a:latin typeface="Arial" panose="020B0604020202020204" pitchFamily="34" charset="0"/>
                <a:ea typeface="Calibri" panose="020F0502020204030204" pitchFamily="34" charset="0"/>
                <a:cs typeface="Arial" panose="020B0604020202020204" pitchFamily="34" charset="0"/>
              </a:rPr>
              <a:t> </a:t>
            </a:r>
            <a:r>
              <a:rPr lang="hr-HR" sz="1000" dirty="0">
                <a:latin typeface="Arial" panose="020B0604020202020204" pitchFamily="34" charset="0"/>
                <a:ea typeface="Calibri" panose="020F0502020204030204" pitchFamily="34" charset="0"/>
                <a:cs typeface="Arial" panose="020B0604020202020204" pitchFamily="34" charset="0"/>
              </a:rPr>
              <a:t>10.32 (s, 1H), 8.63 (s, 1H), 8.55-8.52 (dd,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4.2, 1.6, 1H), 8.09-8.05 (dd,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8.3, 1.6, 1H), 7.76 (t,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5.3, 1H), 7.45-7.39 (m, 1H), 6.47 (d,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2.4, 1H), 6.26 (d,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2.4, 1H), 6.11 (d,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8.7, 1H), 3.82 (s, 3H), 3.68-3.56 (m, 1H), 3.05 (d,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5.6, 2H), 2.04 (t,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7.4, 2H), 1.94 (t,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7.4, 2H), 1.76-1.57, 1.57-1.40 (2m, 6H), 1.21 (d, </a:t>
            </a:r>
            <a:r>
              <a:rPr lang="hr-HR" sz="1000" i="1" dirty="0">
                <a:latin typeface="Arial" panose="020B0604020202020204" pitchFamily="34" charset="0"/>
                <a:ea typeface="Calibri" panose="020F0502020204030204" pitchFamily="34" charset="0"/>
                <a:cs typeface="Arial" panose="020B0604020202020204" pitchFamily="34" charset="0"/>
              </a:rPr>
              <a:t>J</a:t>
            </a:r>
            <a:r>
              <a:rPr lang="hr-HR" sz="1000" dirty="0">
                <a:latin typeface="Arial" panose="020B0604020202020204" pitchFamily="34" charset="0"/>
                <a:ea typeface="Calibri" panose="020F0502020204030204" pitchFamily="34" charset="0"/>
                <a:cs typeface="Arial" panose="020B0604020202020204" pitchFamily="34" charset="0"/>
              </a:rPr>
              <a:t> = 6.3, 3H)</a:t>
            </a:r>
            <a:r>
              <a:rPr lang="en-US" sz="1000" dirty="0">
                <a:latin typeface="Arial" panose="020B0604020202020204" pitchFamily="34" charset="0"/>
                <a:ea typeface="Calibri" panose="020F0502020204030204" pitchFamily="34" charset="0"/>
                <a:cs typeface="Arial" panose="020B0604020202020204" pitchFamily="34" charset="0"/>
              </a:rPr>
              <a:t>; </a:t>
            </a:r>
            <a:r>
              <a:rPr lang="en-US" sz="1000" baseline="30000" dirty="0">
                <a:latin typeface="Arial" panose="020B0604020202020204" pitchFamily="34" charset="0"/>
                <a:ea typeface="Calibri" panose="020F0502020204030204" pitchFamily="34" charset="0"/>
                <a:cs typeface="Arial" panose="020B0604020202020204" pitchFamily="34" charset="0"/>
              </a:rPr>
              <a:t>13</a:t>
            </a:r>
            <a:r>
              <a:rPr lang="en-US" sz="1000" dirty="0">
                <a:latin typeface="Arial" panose="020B0604020202020204" pitchFamily="34" charset="0"/>
                <a:ea typeface="Calibri" panose="020F0502020204030204" pitchFamily="34" charset="0"/>
                <a:cs typeface="Arial" panose="020B0604020202020204" pitchFamily="34" charset="0"/>
              </a:rPr>
              <a:t>C NMR (75 MHz, DMSO) </a:t>
            </a:r>
            <a:r>
              <a:rPr lang="en-US" sz="1000" i="1" dirty="0">
                <a:latin typeface="Arial" panose="020B0604020202020204" pitchFamily="34" charset="0"/>
                <a:ea typeface="Calibri" panose="020F0502020204030204" pitchFamily="34" charset="0"/>
                <a:cs typeface="Arial" panose="020B0604020202020204" pitchFamily="34" charset="0"/>
              </a:rPr>
              <a:t>δ</a:t>
            </a:r>
            <a:r>
              <a:rPr lang="en-US" sz="1000" dirty="0">
                <a:latin typeface="Arial" panose="020B0604020202020204" pitchFamily="34" charset="0"/>
                <a:ea typeface="Calibri" panose="020F0502020204030204" pitchFamily="34" charset="0"/>
                <a:cs typeface="Arial" panose="020B0604020202020204" pitchFamily="34" charset="0"/>
              </a:rPr>
              <a:t> 171.37, 168.74, 158.98, 144.60, 144.20, 134.75, 134.50, 129.54, 122.05, 96.08, 91.61, 54.95, 46.98, 38.39, 34.73, 33.43, 31.75, 25.95, 21.42, 20.17; MS/MS (</a:t>
            </a:r>
            <a:r>
              <a:rPr lang="en-US" sz="1000" i="1" dirty="0">
                <a:latin typeface="Arial" panose="020B0604020202020204" pitchFamily="34" charset="0"/>
                <a:ea typeface="Calibri" panose="020F0502020204030204" pitchFamily="34" charset="0"/>
                <a:cs typeface="Arial" panose="020B0604020202020204" pitchFamily="34" charset="0"/>
              </a:rPr>
              <a:t>m/z</a:t>
            </a:r>
            <a:r>
              <a:rPr lang="en-US" sz="1000" dirty="0">
                <a:latin typeface="Arial" panose="020B0604020202020204" pitchFamily="34" charset="0"/>
                <a:ea typeface="Calibri" panose="020F0502020204030204" pitchFamily="34" charset="0"/>
                <a:cs typeface="Arial" panose="020B0604020202020204" pitchFamily="34" charset="0"/>
              </a:rPr>
              <a:t>):</a:t>
            </a:r>
            <a:r>
              <a:rPr lang="en-US" sz="1000" i="1" dirty="0">
                <a:latin typeface="Arial" panose="020B0604020202020204" pitchFamily="34" charset="0"/>
                <a:ea typeface="Calibri" panose="020F0502020204030204" pitchFamily="34" charset="0"/>
                <a:cs typeface="Arial" panose="020B0604020202020204" pitchFamily="34" charset="0"/>
              </a:rPr>
              <a:t> </a:t>
            </a:r>
            <a:r>
              <a:rPr lang="en-US" sz="1000" dirty="0">
                <a:latin typeface="Arial" panose="020B0604020202020204" pitchFamily="34" charset="0"/>
                <a:ea typeface="Calibri" panose="020F0502020204030204" pitchFamily="34" charset="0"/>
                <a:cs typeface="Arial" panose="020B0604020202020204" pitchFamily="34" charset="0"/>
              </a:rPr>
              <a:t>[M]</a:t>
            </a:r>
            <a:r>
              <a:rPr lang="en-US" sz="1000" baseline="30000" dirty="0">
                <a:latin typeface="Arial" panose="020B0604020202020204" pitchFamily="34" charset="0"/>
                <a:ea typeface="Calibri" panose="020F0502020204030204" pitchFamily="34" charset="0"/>
                <a:cs typeface="Arial" panose="020B0604020202020204" pitchFamily="34" charset="0"/>
              </a:rPr>
              <a:t>+</a:t>
            </a:r>
            <a:r>
              <a:rPr lang="en-US" sz="1000" dirty="0">
                <a:latin typeface="Arial" panose="020B0604020202020204" pitchFamily="34" charset="0"/>
                <a:ea typeface="Calibri" panose="020F0502020204030204" pitchFamily="34" charset="0"/>
                <a:cs typeface="Arial" panose="020B0604020202020204" pitchFamily="34" charset="0"/>
              </a:rPr>
              <a:t> </a:t>
            </a:r>
            <a:r>
              <a:rPr lang="en-US" sz="1000" dirty="0" err="1">
                <a:latin typeface="Arial" panose="020B0604020202020204" pitchFamily="34" charset="0"/>
                <a:ea typeface="Calibri" panose="020F0502020204030204" pitchFamily="34" charset="0"/>
                <a:cs typeface="Arial" panose="020B0604020202020204" pitchFamily="34" charset="0"/>
              </a:rPr>
              <a:t>calcd</a:t>
            </a:r>
            <a:r>
              <a:rPr lang="en-US" sz="1000" dirty="0">
                <a:latin typeface="Arial" panose="020B0604020202020204" pitchFamily="34" charset="0"/>
                <a:ea typeface="Calibri" panose="020F0502020204030204" pitchFamily="34" charset="0"/>
                <a:cs typeface="Arial" panose="020B0604020202020204" pitchFamily="34" charset="0"/>
              </a:rPr>
              <a:t>. for C</a:t>
            </a:r>
            <a:r>
              <a:rPr lang="en-US" sz="1000" baseline="-25000" dirty="0">
                <a:latin typeface="Arial" panose="020B0604020202020204" pitchFamily="34" charset="0"/>
                <a:ea typeface="Calibri" panose="020F0502020204030204" pitchFamily="34" charset="0"/>
                <a:cs typeface="Arial" panose="020B0604020202020204" pitchFamily="34" charset="0"/>
              </a:rPr>
              <a:t>20</a:t>
            </a:r>
            <a:r>
              <a:rPr lang="en-US" sz="1000" dirty="0">
                <a:latin typeface="Arial" panose="020B0604020202020204" pitchFamily="34" charset="0"/>
                <a:ea typeface="Calibri" panose="020F0502020204030204" pitchFamily="34" charset="0"/>
                <a:cs typeface="Arial" panose="020B0604020202020204" pitchFamily="34" charset="0"/>
              </a:rPr>
              <a:t>H</a:t>
            </a:r>
            <a:r>
              <a:rPr lang="en-US" sz="1000" baseline="-25000" dirty="0">
                <a:latin typeface="Arial" panose="020B0604020202020204" pitchFamily="34" charset="0"/>
                <a:ea typeface="Calibri" panose="020F0502020204030204" pitchFamily="34" charset="0"/>
                <a:cs typeface="Arial" panose="020B0604020202020204" pitchFamily="34" charset="0"/>
              </a:rPr>
              <a:t>28</a:t>
            </a:r>
            <a:r>
              <a:rPr lang="en-US" sz="1000" dirty="0">
                <a:latin typeface="Arial" panose="020B0604020202020204" pitchFamily="34" charset="0"/>
                <a:ea typeface="Calibri" panose="020F0502020204030204" pitchFamily="34" charset="0"/>
                <a:cs typeface="Arial" panose="020B0604020202020204" pitchFamily="34" charset="0"/>
              </a:rPr>
              <a:t>N</a:t>
            </a:r>
            <a:r>
              <a:rPr lang="en-US" sz="1000" baseline="-25000" dirty="0">
                <a:latin typeface="Arial" panose="020B0604020202020204" pitchFamily="34" charset="0"/>
                <a:ea typeface="Calibri" panose="020F0502020204030204" pitchFamily="34" charset="0"/>
                <a:cs typeface="Arial" panose="020B0604020202020204" pitchFamily="34" charset="0"/>
              </a:rPr>
              <a:t>4</a:t>
            </a:r>
            <a:r>
              <a:rPr lang="en-US" sz="1000" dirty="0">
                <a:latin typeface="Arial" panose="020B0604020202020204" pitchFamily="34" charset="0"/>
                <a:ea typeface="Calibri" panose="020F0502020204030204" pitchFamily="34" charset="0"/>
                <a:cs typeface="Arial" panose="020B0604020202020204" pitchFamily="34" charset="0"/>
              </a:rPr>
              <a:t>O</a:t>
            </a:r>
            <a:r>
              <a:rPr lang="en-US" sz="1000" baseline="-25000" dirty="0">
                <a:latin typeface="Arial" panose="020B0604020202020204" pitchFamily="34" charset="0"/>
                <a:ea typeface="Calibri" panose="020F0502020204030204" pitchFamily="34" charset="0"/>
                <a:cs typeface="Arial" panose="020B0604020202020204" pitchFamily="34" charset="0"/>
              </a:rPr>
              <a:t>4</a:t>
            </a:r>
            <a:r>
              <a:rPr lang="en-US" sz="1000" dirty="0">
                <a:latin typeface="Arial" panose="020B0604020202020204" pitchFamily="34" charset="0"/>
                <a:ea typeface="Calibri" panose="020F0502020204030204" pitchFamily="34" charset="0"/>
                <a:cs typeface="Arial" panose="020B0604020202020204" pitchFamily="34" charset="0"/>
              </a:rPr>
              <a:t>, 389.21; found 389.2; analysis (</a:t>
            </a:r>
            <a:r>
              <a:rPr lang="en-US" sz="1000" dirty="0" err="1">
                <a:latin typeface="Arial" panose="020B0604020202020204" pitchFamily="34" charset="0"/>
                <a:ea typeface="Calibri" panose="020F0502020204030204" pitchFamily="34" charset="0"/>
                <a:cs typeface="Arial" panose="020B0604020202020204" pitchFamily="34" charset="0"/>
              </a:rPr>
              <a:t>calcd</a:t>
            </a:r>
            <a:r>
              <a:rPr lang="en-US" sz="1000" dirty="0">
                <a:latin typeface="Arial" panose="020B0604020202020204" pitchFamily="34" charset="0"/>
                <a:ea typeface="Calibri" panose="020F0502020204030204" pitchFamily="34" charset="0"/>
                <a:cs typeface="Arial" panose="020B0604020202020204" pitchFamily="34" charset="0"/>
              </a:rPr>
              <a:t>., found for C</a:t>
            </a:r>
            <a:r>
              <a:rPr lang="en-US" sz="1000" baseline="-25000" dirty="0">
                <a:latin typeface="Arial" panose="020B0604020202020204" pitchFamily="34" charset="0"/>
                <a:ea typeface="Calibri" panose="020F0502020204030204" pitchFamily="34" charset="0"/>
                <a:cs typeface="Arial" panose="020B0604020202020204" pitchFamily="34" charset="0"/>
              </a:rPr>
              <a:t>20</a:t>
            </a:r>
            <a:r>
              <a:rPr lang="en-US" sz="1000" dirty="0">
                <a:latin typeface="Arial" panose="020B0604020202020204" pitchFamily="34" charset="0"/>
                <a:ea typeface="Calibri" panose="020F0502020204030204" pitchFamily="34" charset="0"/>
                <a:cs typeface="Arial" panose="020B0604020202020204" pitchFamily="34" charset="0"/>
              </a:rPr>
              <a:t>H</a:t>
            </a:r>
            <a:r>
              <a:rPr lang="en-US" sz="1000" baseline="-25000" dirty="0">
                <a:latin typeface="Arial" panose="020B0604020202020204" pitchFamily="34" charset="0"/>
                <a:ea typeface="Calibri" panose="020F0502020204030204" pitchFamily="34" charset="0"/>
                <a:cs typeface="Arial" panose="020B0604020202020204" pitchFamily="34" charset="0"/>
              </a:rPr>
              <a:t>28</a:t>
            </a:r>
            <a:r>
              <a:rPr lang="en-US" sz="1000" dirty="0">
                <a:latin typeface="Arial" panose="020B0604020202020204" pitchFamily="34" charset="0"/>
                <a:ea typeface="Calibri" panose="020F0502020204030204" pitchFamily="34" charset="0"/>
                <a:cs typeface="Arial" panose="020B0604020202020204" pitchFamily="34" charset="0"/>
              </a:rPr>
              <a:t>N</a:t>
            </a:r>
            <a:r>
              <a:rPr lang="en-US" sz="1000" baseline="-25000" dirty="0">
                <a:latin typeface="Arial" panose="020B0604020202020204" pitchFamily="34" charset="0"/>
                <a:ea typeface="Calibri" panose="020F0502020204030204" pitchFamily="34" charset="0"/>
                <a:cs typeface="Arial" panose="020B0604020202020204" pitchFamily="34" charset="0"/>
              </a:rPr>
              <a:t>4</a:t>
            </a:r>
            <a:r>
              <a:rPr lang="en-US" sz="1000" dirty="0">
                <a:latin typeface="Arial" panose="020B0604020202020204" pitchFamily="34" charset="0"/>
                <a:ea typeface="Calibri" panose="020F0502020204030204" pitchFamily="34" charset="0"/>
                <a:cs typeface="Arial" panose="020B0604020202020204" pitchFamily="34" charset="0"/>
              </a:rPr>
              <a:t>O</a:t>
            </a:r>
            <a:r>
              <a:rPr lang="en-US" sz="1000" baseline="-25000" dirty="0">
                <a:latin typeface="Arial" panose="020B0604020202020204" pitchFamily="34" charset="0"/>
                <a:ea typeface="Calibri" panose="020F0502020204030204" pitchFamily="34" charset="0"/>
                <a:cs typeface="Arial" panose="020B0604020202020204" pitchFamily="34" charset="0"/>
              </a:rPr>
              <a:t>4</a:t>
            </a:r>
            <a:r>
              <a:rPr lang="en-US" sz="1000" dirty="0">
                <a:latin typeface="Arial" panose="020B0604020202020204" pitchFamily="34" charset="0"/>
                <a:ea typeface="Calibri" panose="020F0502020204030204" pitchFamily="34" charset="0"/>
                <a:cs typeface="Arial" panose="020B0604020202020204" pitchFamily="34" charset="0"/>
              </a:rPr>
              <a:t>): C (61.84, 61.69), H (7.27, 7.03), N (14.42, 14.77).</a:t>
            </a:r>
            <a:endParaRPr lang="en-CA" sz="1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44245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13FE33E1-48B3-478B-886E-03AA25FF0DDE}"/>
              </a:ext>
            </a:extLst>
          </p:cNvPr>
          <p:cNvGraphicFramePr>
            <a:graphicFrameLocks noGrp="1"/>
          </p:cNvGraphicFramePr>
          <p:nvPr>
            <p:extLst>
              <p:ext uri="{D42A27DB-BD31-4B8C-83A1-F6EECF244321}">
                <p14:modId xmlns:p14="http://schemas.microsoft.com/office/powerpoint/2010/main" val="4201679109"/>
              </p:ext>
            </p:extLst>
          </p:nvPr>
        </p:nvGraphicFramePr>
        <p:xfrm>
          <a:off x="775786" y="807953"/>
          <a:ext cx="5943600" cy="3110516"/>
        </p:xfrm>
        <a:graphic>
          <a:graphicData uri="http://schemas.openxmlformats.org/drawingml/2006/table">
            <a:tbl>
              <a:tblPr firstRow="1" firstCol="1" bandRow="1"/>
              <a:tblGrid>
                <a:gridCol w="2142771">
                  <a:extLst>
                    <a:ext uri="{9D8B030D-6E8A-4147-A177-3AD203B41FA5}">
                      <a16:colId xmlns:a16="http://schemas.microsoft.com/office/drawing/2014/main" val="3149316171"/>
                    </a:ext>
                  </a:extLst>
                </a:gridCol>
                <a:gridCol w="1622483">
                  <a:extLst>
                    <a:ext uri="{9D8B030D-6E8A-4147-A177-3AD203B41FA5}">
                      <a16:colId xmlns:a16="http://schemas.microsoft.com/office/drawing/2014/main" val="2679770149"/>
                    </a:ext>
                  </a:extLst>
                </a:gridCol>
                <a:gridCol w="932579">
                  <a:extLst>
                    <a:ext uri="{9D8B030D-6E8A-4147-A177-3AD203B41FA5}">
                      <a16:colId xmlns:a16="http://schemas.microsoft.com/office/drawing/2014/main" val="928209050"/>
                    </a:ext>
                  </a:extLst>
                </a:gridCol>
                <a:gridCol w="622566">
                  <a:extLst>
                    <a:ext uri="{9D8B030D-6E8A-4147-A177-3AD203B41FA5}">
                      <a16:colId xmlns:a16="http://schemas.microsoft.com/office/drawing/2014/main" val="3420915979"/>
                    </a:ext>
                  </a:extLst>
                </a:gridCol>
                <a:gridCol w="623201">
                  <a:extLst>
                    <a:ext uri="{9D8B030D-6E8A-4147-A177-3AD203B41FA5}">
                      <a16:colId xmlns:a16="http://schemas.microsoft.com/office/drawing/2014/main" val="2914836301"/>
                    </a:ext>
                  </a:extLst>
                </a:gridCol>
              </a:tblGrid>
              <a:tr h="346710">
                <a:tc>
                  <a:txBody>
                    <a:bodyPr/>
                    <a:lstStyle/>
                    <a:p>
                      <a:pPr>
                        <a:lnSpc>
                          <a:spcPct val="107000"/>
                        </a:lnSpc>
                        <a:spcAft>
                          <a:spcPts val="0"/>
                        </a:spcAft>
                      </a:pPr>
                      <a:r>
                        <a:rPr lang="hr-HR" sz="1200">
                          <a:effectLst/>
                          <a:latin typeface="Arial" panose="020B0604020202020204" pitchFamily="34" charset="0"/>
                          <a:ea typeface="Calibri" panose="020F0502020204030204" pitchFamily="34" charset="0"/>
                          <a:cs typeface="Times New Roman" panose="02020603050405020304" pitchFamily="18" charset="0"/>
                        </a:rPr>
                        <a:t>Structure</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200">
                          <a:effectLst/>
                          <a:latin typeface="Arial" panose="020B0604020202020204" pitchFamily="34" charset="0"/>
                          <a:ea typeface="Calibri" panose="020F0502020204030204" pitchFamily="34" charset="0"/>
                          <a:cs typeface="Times New Roman" panose="02020603050405020304" pitchFamily="18" charset="0"/>
                        </a:rPr>
                        <a:t>IUPAC name</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200">
                          <a:effectLst/>
                          <a:latin typeface="Arial" panose="020B0604020202020204" pitchFamily="34" charset="0"/>
                          <a:ea typeface="Calibri" panose="020F0502020204030204" pitchFamily="34" charset="0"/>
                          <a:cs typeface="Times New Roman" panose="02020603050405020304" pitchFamily="18" charset="0"/>
                        </a:rPr>
                        <a:t>Molecular mass</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hr-HR" sz="11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log</a:t>
                      </a:r>
                      <a:r>
                        <a:rPr lang="hr-HR" sz="1100" i="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
                      </a:r>
                      <a:endParaRPr lang="en-C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hr-HR" sz="11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t>
                      </a:r>
                      <a:r>
                        <a:rPr lang="en-CA" sz="1100" i="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a:t>
                      </a:r>
                      <a:endParaRPr lang="en-CA" sz="1100" i="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484058"/>
                  </a:ext>
                </a:extLst>
              </a:tr>
              <a:tr h="900144">
                <a:tc>
                  <a:txBody>
                    <a:bodyPr/>
                    <a:lstStyle/>
                    <a:p>
                      <a:pPr>
                        <a:lnSpc>
                          <a:spcPct val="107000"/>
                        </a:lnSpc>
                        <a:spcAft>
                          <a:spcPts val="0"/>
                        </a:spcAft>
                      </a:pPr>
                      <a:endParaRPr lang="hr-H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methyl 5-((4-((6-methoxyquinolin-8-yl)amino)pentyl)amino)-5-oxopentanoate</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387.48</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1.88</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9.80</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592582"/>
                  </a:ext>
                </a:extLst>
              </a:tr>
              <a:tr h="895350">
                <a:tc>
                  <a:txBody>
                    <a:bodyPr/>
                    <a:lstStyle/>
                    <a:p>
                      <a:pPr>
                        <a:lnSpc>
                          <a:spcPct val="107000"/>
                        </a:lnSpc>
                        <a:spcAft>
                          <a:spcPts val="0"/>
                        </a:spcAft>
                      </a:pPr>
                      <a:endParaRPr lang="hr-H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5-((4-((6-methoxyquinolin-8-yl)amino)pentyl)amino)-5-oxopentanoic acid</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100">
                          <a:effectLst/>
                          <a:latin typeface="Arial" panose="020B0604020202020204" pitchFamily="34" charset="0"/>
                          <a:ea typeface="Calibri" panose="020F0502020204030204" pitchFamily="34" charset="0"/>
                          <a:cs typeface="Times New Roman" panose="02020603050405020304" pitchFamily="18" charset="0"/>
                        </a:rPr>
                        <a:t>373.45</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1.29</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4.19</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77882"/>
                  </a:ext>
                </a:extLst>
              </a:tr>
              <a:tr h="933450">
                <a:tc>
                  <a:txBody>
                    <a:bodyPr/>
                    <a:lstStyle/>
                    <a:p>
                      <a:pPr>
                        <a:lnSpc>
                          <a:spcPct val="107000"/>
                        </a:lnSpc>
                        <a:spcAft>
                          <a:spcPts val="0"/>
                        </a:spcAft>
                      </a:pPr>
                      <a:endParaRPr lang="hr-HR"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i="1">
                          <a:effectLst/>
                          <a:latin typeface="Arial" panose="020B0604020202020204" pitchFamily="34" charset="0"/>
                          <a:ea typeface="Calibri" panose="020F0502020204030204" pitchFamily="34" charset="0"/>
                          <a:cs typeface="Times New Roman" panose="02020603050405020304" pitchFamily="18" charset="0"/>
                        </a:rPr>
                        <a:t>N</a:t>
                      </a:r>
                      <a:r>
                        <a:rPr lang="hr-HR" sz="1100" baseline="30000">
                          <a:effectLst/>
                          <a:latin typeface="Arial" panose="020B0604020202020204" pitchFamily="34" charset="0"/>
                          <a:ea typeface="Calibri" panose="020F0502020204030204" pitchFamily="34" charset="0"/>
                          <a:cs typeface="Times New Roman" panose="02020603050405020304" pitchFamily="18" charset="0"/>
                        </a:rPr>
                        <a:t>1</a:t>
                      </a:r>
                      <a:r>
                        <a:rPr lang="hr-HR" sz="1100">
                          <a:effectLst/>
                          <a:latin typeface="Arial" panose="020B0604020202020204" pitchFamily="34" charset="0"/>
                          <a:ea typeface="Calibri" panose="020F0502020204030204" pitchFamily="34" charset="0"/>
                          <a:cs typeface="Times New Roman" panose="02020603050405020304" pitchFamily="18" charset="0"/>
                        </a:rPr>
                        <a:t>-(benzyloxy)-</a:t>
                      </a:r>
                      <a:r>
                        <a:rPr lang="hr-HR" sz="1100" i="1">
                          <a:effectLst/>
                          <a:latin typeface="Arial" panose="020B0604020202020204" pitchFamily="34" charset="0"/>
                          <a:ea typeface="Calibri" panose="020F0502020204030204" pitchFamily="34" charset="0"/>
                          <a:cs typeface="Times New Roman" panose="02020603050405020304" pitchFamily="18" charset="0"/>
                        </a:rPr>
                        <a:t>N</a:t>
                      </a:r>
                      <a:r>
                        <a:rPr lang="hr-HR" sz="1100" baseline="30000">
                          <a:effectLst/>
                          <a:latin typeface="Arial" panose="020B0604020202020204" pitchFamily="34" charset="0"/>
                          <a:ea typeface="Calibri" panose="020F0502020204030204" pitchFamily="34" charset="0"/>
                          <a:cs typeface="Times New Roman" panose="02020603050405020304" pitchFamily="18" charset="0"/>
                        </a:rPr>
                        <a:t>5</a:t>
                      </a:r>
                      <a:r>
                        <a:rPr lang="hr-HR" sz="1100">
                          <a:effectLst/>
                          <a:latin typeface="Arial" panose="020B0604020202020204" pitchFamily="34" charset="0"/>
                          <a:ea typeface="Calibri" panose="020F0502020204030204" pitchFamily="34" charset="0"/>
                          <a:cs typeface="Times New Roman" panose="02020603050405020304" pitchFamily="18" charset="0"/>
                        </a:rPr>
                        <a:t>-(4-((6-methoxyquinolin-8-yl)amino)pentyl)glutaramide</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478.58</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a:effectLst/>
                          <a:latin typeface="Arial" panose="020B0604020202020204" pitchFamily="34" charset="0"/>
                          <a:ea typeface="Calibri" panose="020F0502020204030204" pitchFamily="34" charset="0"/>
                          <a:cs typeface="Times New Roman" panose="02020603050405020304" pitchFamily="18" charset="0"/>
                        </a:rPr>
                        <a:t>3.02</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hr-HR" sz="1100" dirty="0">
                          <a:effectLst/>
                          <a:latin typeface="Arial" panose="020B0604020202020204" pitchFamily="34" charset="0"/>
                          <a:ea typeface="Calibri" panose="020F0502020204030204" pitchFamily="34" charset="0"/>
                          <a:cs typeface="Times New Roman" panose="02020603050405020304" pitchFamily="18" charset="0"/>
                        </a:rPr>
                        <a:t>6.18</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517593"/>
                  </a:ext>
                </a:extLst>
              </a:tr>
            </a:tbl>
          </a:graphicData>
        </a:graphic>
      </p:graphicFrame>
      <p:graphicFrame>
        <p:nvGraphicFramePr>
          <p:cNvPr id="7" name="Object 6">
            <a:extLst>
              <a:ext uri="{FF2B5EF4-FFF2-40B4-BE49-F238E27FC236}">
                <a16:creationId xmlns:a16="http://schemas.microsoft.com/office/drawing/2014/main" id="{223A61B3-4506-4B32-8D1B-0C528D3502AC}"/>
              </a:ext>
            </a:extLst>
          </p:cNvPr>
          <p:cNvGraphicFramePr>
            <a:graphicFrameLocks noChangeAspect="1"/>
          </p:cNvGraphicFramePr>
          <p:nvPr>
            <p:extLst>
              <p:ext uri="{D42A27DB-BD31-4B8C-83A1-F6EECF244321}">
                <p14:modId xmlns:p14="http://schemas.microsoft.com/office/powerpoint/2010/main" val="2716103043"/>
              </p:ext>
            </p:extLst>
          </p:nvPr>
        </p:nvGraphicFramePr>
        <p:xfrm>
          <a:off x="1047249" y="1245564"/>
          <a:ext cx="1571625" cy="771525"/>
        </p:xfrm>
        <a:graphic>
          <a:graphicData uri="http://schemas.openxmlformats.org/presentationml/2006/ole">
            <mc:AlternateContent xmlns:mc="http://schemas.openxmlformats.org/markup-compatibility/2006">
              <mc:Choice xmlns:v="urn:schemas-microsoft-com:vml" Requires="v">
                <p:oleObj spid="_x0000_s6012" r:id="rId4" imgW="2865262" imgH="1409692" progId="ChemDraw.Document.6.0">
                  <p:embed/>
                </p:oleObj>
              </mc:Choice>
              <mc:Fallback>
                <p:oleObj r:id="rId4" imgW="2865262" imgH="1409692" progId="ChemDraw.Document.6.0">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249" y="1245564"/>
                        <a:ext cx="157162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a:extLst>
              <a:ext uri="{FF2B5EF4-FFF2-40B4-BE49-F238E27FC236}">
                <a16:creationId xmlns:a16="http://schemas.microsoft.com/office/drawing/2014/main" id="{7B29967C-A2C3-4FA1-A3B8-C5F0DAA94DEA}"/>
              </a:ext>
            </a:extLst>
          </p:cNvPr>
          <p:cNvGraphicFramePr>
            <a:graphicFrameLocks noChangeAspect="1"/>
          </p:cNvGraphicFramePr>
          <p:nvPr>
            <p:extLst>
              <p:ext uri="{D42A27DB-BD31-4B8C-83A1-F6EECF244321}">
                <p14:modId xmlns:p14="http://schemas.microsoft.com/office/powerpoint/2010/main" val="2803789097"/>
              </p:ext>
            </p:extLst>
          </p:nvPr>
        </p:nvGraphicFramePr>
        <p:xfrm>
          <a:off x="1047249" y="2138817"/>
          <a:ext cx="1590675" cy="790575"/>
        </p:xfrm>
        <a:graphic>
          <a:graphicData uri="http://schemas.openxmlformats.org/presentationml/2006/ole">
            <mc:AlternateContent xmlns:mc="http://schemas.openxmlformats.org/markup-compatibility/2006">
              <mc:Choice xmlns:v="urn:schemas-microsoft-com:vml" Requires="v">
                <p:oleObj spid="_x0000_s6013" r:id="rId6" imgW="2841870" imgH="1409692" progId="ChemDraw.Document.6.0">
                  <p:embed/>
                </p:oleObj>
              </mc:Choice>
              <mc:Fallback>
                <p:oleObj r:id="rId6" imgW="2841870" imgH="1409692" progId="ChemDraw.Document.6.0">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7249" y="2138817"/>
                        <a:ext cx="159067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a:extLst>
              <a:ext uri="{FF2B5EF4-FFF2-40B4-BE49-F238E27FC236}">
                <a16:creationId xmlns:a16="http://schemas.microsoft.com/office/drawing/2014/main" id="{ED5C3123-3169-4C0D-B74B-1E45A52578B5}"/>
              </a:ext>
            </a:extLst>
          </p:cNvPr>
          <p:cNvGraphicFramePr>
            <a:graphicFrameLocks noChangeAspect="1"/>
          </p:cNvGraphicFramePr>
          <p:nvPr>
            <p:extLst>
              <p:ext uri="{D42A27DB-BD31-4B8C-83A1-F6EECF244321}">
                <p14:modId xmlns:p14="http://schemas.microsoft.com/office/powerpoint/2010/main" val="633184527"/>
              </p:ext>
            </p:extLst>
          </p:nvPr>
        </p:nvGraphicFramePr>
        <p:xfrm>
          <a:off x="951998" y="3051120"/>
          <a:ext cx="1781175" cy="771525"/>
        </p:xfrm>
        <a:graphic>
          <a:graphicData uri="http://schemas.openxmlformats.org/presentationml/2006/ole">
            <mc:AlternateContent xmlns:mc="http://schemas.openxmlformats.org/markup-compatibility/2006">
              <mc:Choice xmlns:v="urn:schemas-microsoft-com:vml" Requires="v">
                <p:oleObj spid="_x0000_s6014" r:id="rId8" imgW="3244631" imgH="1409692" progId="ChemDraw.Document.6.0">
                  <p:embed/>
                </p:oleObj>
              </mc:Choice>
              <mc:Fallback>
                <p:oleObj r:id="rId8" imgW="3244631" imgH="1409692" progId="ChemDraw.Document.6.0">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1998" y="3051120"/>
                        <a:ext cx="1781175"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a:extLst>
              <a:ext uri="{FF2B5EF4-FFF2-40B4-BE49-F238E27FC236}">
                <a16:creationId xmlns:a16="http://schemas.microsoft.com/office/drawing/2014/main" id="{3591CC4D-C04A-4F6F-AA72-A06D332ED68A}"/>
              </a:ext>
            </a:extLst>
          </p:cNvPr>
          <p:cNvSpPr/>
          <p:nvPr/>
        </p:nvSpPr>
        <p:spPr>
          <a:xfrm>
            <a:off x="947233" y="4260256"/>
            <a:ext cx="5643565" cy="273473"/>
          </a:xfrm>
          <a:prstGeom prst="rect">
            <a:avLst/>
          </a:prstGeom>
        </p:spPr>
        <p:txBody>
          <a:bodyPr wrap="square">
            <a:spAutoFit/>
          </a:bodyPr>
          <a:lstStyle/>
          <a:p>
            <a:pPr>
              <a:lnSpc>
                <a:spcPct val="107000"/>
              </a:lnSpc>
              <a:spcAft>
                <a:spcPts val="800"/>
              </a:spcAft>
            </a:pPr>
            <a:r>
              <a:rPr lang="hr-HR" sz="1100" dirty="0">
                <a:latin typeface="Arial" panose="020B0604020202020204" pitchFamily="34" charset="0"/>
                <a:ea typeface="Calibri" panose="020F0502020204030204" pitchFamily="34" charset="0"/>
                <a:cs typeface="Arial" panose="020B0604020202020204" pitchFamily="34" charset="0"/>
              </a:rPr>
              <a:t> </a:t>
            </a:r>
            <a:endParaRPr lang="en-CA"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116EA54-8A3A-4E0C-A84D-7C48B117B815}"/>
              </a:ext>
            </a:extLst>
          </p:cNvPr>
          <p:cNvSpPr/>
          <p:nvPr/>
        </p:nvSpPr>
        <p:spPr>
          <a:xfrm>
            <a:off x="673567" y="4260256"/>
            <a:ext cx="6148038" cy="830997"/>
          </a:xfrm>
          <a:prstGeom prst="rect">
            <a:avLst/>
          </a:prstGeom>
        </p:spPr>
        <p:txBody>
          <a:bodyPr wrap="square">
            <a:spAutoFit/>
          </a:bodyPr>
          <a:lstStyle/>
          <a:p>
            <a:pPr lvl="0" algn="just">
              <a:defRPr/>
            </a:pPr>
            <a:r>
              <a:rPr lang="en-GB" sz="1200" b="1" dirty="0">
                <a:latin typeface="Arial" panose="020B0604020202020204" pitchFamily="34" charset="0"/>
                <a:cs typeface="Arial" panose="020B0604020202020204" pitchFamily="34" charset="0"/>
              </a:rPr>
              <a:t>Supplementary Table S1.</a:t>
            </a:r>
            <a:r>
              <a:rPr lang="en-GB" sz="1200" dirty="0">
                <a:latin typeface="Arial" panose="020B0604020202020204" pitchFamily="34" charset="0"/>
                <a:cs typeface="Arial" panose="020B0604020202020204" pitchFamily="34" charset="0"/>
              </a:rPr>
              <a:t> Structures of sahaquine precursors with basic physicochemical properties, calculated with </a:t>
            </a:r>
            <a:r>
              <a:rPr lang="en-CA" sz="1200" dirty="0">
                <a:latin typeface="Arial" panose="020B0604020202020204" pitchFamily="34" charset="0"/>
                <a:cs typeface="Arial" panose="020B0604020202020204" pitchFamily="34" charset="0"/>
              </a:rPr>
              <a:t>the </a:t>
            </a:r>
            <a:r>
              <a:rPr lang="en-GB" sz="1200" dirty="0">
                <a:latin typeface="Arial" panose="020B0604020202020204" pitchFamily="34" charset="0"/>
                <a:cs typeface="Arial" panose="020B0604020202020204" pitchFamily="34" charset="0"/>
              </a:rPr>
              <a:t>Chemicalize.org program (Instant Cheminformatics Solutions. Available online: http://www.chemicalize.org/ (accessed on October 10</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2017)).</a:t>
            </a:r>
            <a:endParaRPr lang="en-CA" sz="1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DE321FA-4DF9-44CF-8278-A6DC0C402FC6}"/>
              </a:ext>
            </a:extLst>
          </p:cNvPr>
          <p:cNvSpPr/>
          <p:nvPr/>
        </p:nvSpPr>
        <p:spPr>
          <a:xfrm>
            <a:off x="153081" y="147836"/>
            <a:ext cx="2847767" cy="369332"/>
          </a:xfrm>
          <a:prstGeom prst="rect">
            <a:avLst/>
          </a:prstGeom>
        </p:spPr>
        <p:txBody>
          <a:bodyPr wrap="none">
            <a:spAutoFit/>
          </a:bodyPr>
          <a:lstStyle/>
          <a:p>
            <a:r>
              <a:rPr lang="en-GB" b="1" dirty="0">
                <a:latin typeface="Arial" panose="020B0604020202020204" pitchFamily="34" charset="0"/>
                <a:cs typeface="Arial" panose="020B0604020202020204" pitchFamily="34" charset="0"/>
              </a:rPr>
              <a:t>Supplementary Table S1</a:t>
            </a:r>
            <a:endParaRPr lang="en-CA" dirty="0"/>
          </a:p>
        </p:txBody>
      </p:sp>
    </p:spTree>
    <p:extLst>
      <p:ext uri="{BB962C8B-B14F-4D97-AF65-F5344CB8AC3E}">
        <p14:creationId xmlns:p14="http://schemas.microsoft.com/office/powerpoint/2010/main" val="576119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FFE54E-A592-47C9-8A7A-EF4C78C08E51}"/>
              </a:ext>
            </a:extLst>
          </p:cNvPr>
          <p:cNvSpPr txBox="1"/>
          <p:nvPr/>
        </p:nvSpPr>
        <p:spPr>
          <a:xfrm>
            <a:off x="405335" y="719755"/>
            <a:ext cx="298480" cy="338554"/>
          </a:xfrm>
          <a:prstGeom prst="rect">
            <a:avLst/>
          </a:prstGeom>
          <a:noFill/>
        </p:spPr>
        <p:txBody>
          <a:bodyPr wrap="none" rtlCol="0">
            <a:spAutoFit/>
          </a:bodyPr>
          <a:lstStyle/>
          <a:p>
            <a:r>
              <a:rPr lang="hr-HR" sz="1600" dirty="0">
                <a:latin typeface="Arial" panose="020B0604020202020204" pitchFamily="34" charset="0"/>
                <a:cs typeface="Arial" panose="020B0604020202020204" pitchFamily="34" charset="0"/>
              </a:rPr>
              <a:t>a</a:t>
            </a:r>
            <a:endParaRPr lang="en-GB"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898DCF3-4D93-49C0-9F10-F0E6F3A2E642}"/>
              </a:ext>
            </a:extLst>
          </p:cNvPr>
          <p:cNvSpPr txBox="1"/>
          <p:nvPr/>
        </p:nvSpPr>
        <p:spPr>
          <a:xfrm>
            <a:off x="400046" y="1815163"/>
            <a:ext cx="287258" cy="338554"/>
          </a:xfrm>
          <a:prstGeom prst="rect">
            <a:avLst/>
          </a:prstGeom>
          <a:noFill/>
        </p:spPr>
        <p:txBody>
          <a:bodyPr wrap="none" rtlCol="0">
            <a:spAutoFit/>
          </a:bodyPr>
          <a:lstStyle/>
          <a:p>
            <a:r>
              <a:rPr lang="hr-HR" sz="1600" dirty="0">
                <a:latin typeface="Arial" panose="020B0604020202020204" pitchFamily="34" charset="0"/>
                <a:cs typeface="Arial" panose="020B0604020202020204" pitchFamily="34" charset="0"/>
              </a:rPr>
              <a:t>c</a:t>
            </a:r>
            <a:endParaRPr lang="en-GB" sz="16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2C4B2C7-E239-4A4D-A4C3-69761AAD12E6}"/>
              </a:ext>
            </a:extLst>
          </p:cNvPr>
          <p:cNvSpPr txBox="1"/>
          <p:nvPr/>
        </p:nvSpPr>
        <p:spPr>
          <a:xfrm>
            <a:off x="3743332" y="1815163"/>
            <a:ext cx="298480" cy="338554"/>
          </a:xfrm>
          <a:prstGeom prst="rect">
            <a:avLst/>
          </a:prstGeom>
          <a:noFill/>
        </p:spPr>
        <p:txBody>
          <a:bodyPr wrap="none" rtlCol="0">
            <a:spAutoFit/>
          </a:bodyPr>
          <a:lstStyle/>
          <a:p>
            <a:r>
              <a:rPr lang="hr-HR" sz="1600" dirty="0">
                <a:latin typeface="Arial" panose="020B0604020202020204" pitchFamily="34" charset="0"/>
                <a:cs typeface="Arial" panose="020B0604020202020204" pitchFamily="34" charset="0"/>
              </a:rPr>
              <a:t>d</a:t>
            </a:r>
            <a:endParaRPr lang="en-GB" sz="1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C590645-B602-498C-A343-963D9C2A48E0}"/>
              </a:ext>
            </a:extLst>
          </p:cNvPr>
          <p:cNvPicPr>
            <a:picLocks noChangeAspect="1"/>
          </p:cNvPicPr>
          <p:nvPr/>
        </p:nvPicPr>
        <p:blipFill>
          <a:blip r:embed="rId4" cstate="print"/>
          <a:srcRect t="7674"/>
          <a:stretch>
            <a:fillRect/>
          </a:stretch>
        </p:blipFill>
        <p:spPr bwMode="auto">
          <a:xfrm>
            <a:off x="3966808" y="1947388"/>
            <a:ext cx="3111537" cy="1982929"/>
          </a:xfrm>
          <a:prstGeom prst="rect">
            <a:avLst/>
          </a:prstGeom>
          <a:noFill/>
          <a:ln w="9525">
            <a:noFill/>
            <a:miter lim="800000"/>
            <a:headEnd/>
            <a:tailEnd/>
          </a:ln>
        </p:spPr>
      </p:pic>
      <p:pic>
        <p:nvPicPr>
          <p:cNvPr id="7" name="Picture 6">
            <a:extLst>
              <a:ext uri="{FF2B5EF4-FFF2-40B4-BE49-F238E27FC236}">
                <a16:creationId xmlns:a16="http://schemas.microsoft.com/office/drawing/2014/main" id="{17B581B9-5FE0-454C-A0C0-48D1A0140A33}"/>
              </a:ext>
            </a:extLst>
          </p:cNvPr>
          <p:cNvPicPr>
            <a:picLocks noChangeAspect="1"/>
          </p:cNvPicPr>
          <p:nvPr/>
        </p:nvPicPr>
        <p:blipFill>
          <a:blip r:embed="rId5" cstate="print"/>
          <a:srcRect/>
          <a:stretch>
            <a:fillRect/>
          </a:stretch>
        </p:blipFill>
        <p:spPr bwMode="auto">
          <a:xfrm>
            <a:off x="688752" y="1815163"/>
            <a:ext cx="3054580" cy="2115154"/>
          </a:xfrm>
          <a:prstGeom prst="rect">
            <a:avLst/>
          </a:prstGeom>
          <a:noFill/>
          <a:ln w="9525">
            <a:noFill/>
            <a:miter lim="800000"/>
            <a:headEnd/>
            <a:tailEnd/>
          </a:ln>
        </p:spPr>
      </p:pic>
      <p:pic>
        <p:nvPicPr>
          <p:cNvPr id="8" name="Picture 7">
            <a:extLst>
              <a:ext uri="{FF2B5EF4-FFF2-40B4-BE49-F238E27FC236}">
                <a16:creationId xmlns:a16="http://schemas.microsoft.com/office/drawing/2014/main" id="{03C4A70D-972E-4E54-9FE2-BD5720504561}"/>
              </a:ext>
            </a:extLst>
          </p:cNvPr>
          <p:cNvPicPr>
            <a:picLocks noChangeAspect="1"/>
          </p:cNvPicPr>
          <p:nvPr/>
        </p:nvPicPr>
        <p:blipFill>
          <a:blip r:embed="rId6" cstate="print"/>
          <a:srcRect/>
          <a:stretch>
            <a:fillRect/>
          </a:stretch>
        </p:blipFill>
        <p:spPr bwMode="auto">
          <a:xfrm>
            <a:off x="3966808" y="719755"/>
            <a:ext cx="3054580" cy="1014749"/>
          </a:xfrm>
          <a:prstGeom prst="rect">
            <a:avLst/>
          </a:prstGeom>
          <a:noFill/>
          <a:ln w="9525">
            <a:noFill/>
            <a:miter lim="800000"/>
            <a:headEnd/>
            <a:tailEnd/>
          </a:ln>
        </p:spPr>
      </p:pic>
      <p:sp>
        <p:nvSpPr>
          <p:cNvPr id="9" name="TextBox 8">
            <a:extLst>
              <a:ext uri="{FF2B5EF4-FFF2-40B4-BE49-F238E27FC236}">
                <a16:creationId xmlns:a16="http://schemas.microsoft.com/office/drawing/2014/main" id="{E0BD0B2D-B916-49C4-928B-BED67245CA62}"/>
              </a:ext>
            </a:extLst>
          </p:cNvPr>
          <p:cNvSpPr txBox="1"/>
          <p:nvPr/>
        </p:nvSpPr>
        <p:spPr>
          <a:xfrm>
            <a:off x="3743332" y="719755"/>
            <a:ext cx="298480" cy="338554"/>
          </a:xfrm>
          <a:prstGeom prst="rect">
            <a:avLst/>
          </a:prstGeom>
          <a:noFill/>
        </p:spPr>
        <p:txBody>
          <a:bodyPr wrap="none" rtlCol="0">
            <a:spAutoFit/>
          </a:bodyPr>
          <a:lstStyle/>
          <a:p>
            <a:r>
              <a:rPr lang="hr-HR" sz="1600" dirty="0">
                <a:latin typeface="Arial" panose="020B0604020202020204" pitchFamily="34" charset="0"/>
                <a:cs typeface="Arial" panose="020B0604020202020204" pitchFamily="34" charset="0"/>
              </a:rPr>
              <a:t>b</a:t>
            </a:r>
            <a:endParaRPr lang="en-GB" sz="1600" dirty="0">
              <a:latin typeface="Arial" panose="020B0604020202020204" pitchFamily="34" charset="0"/>
              <a:cs typeface="Arial" panose="020B0604020202020204" pitchFamily="34" charset="0"/>
            </a:endParaRPr>
          </a:p>
        </p:txBody>
      </p:sp>
      <p:graphicFrame>
        <p:nvGraphicFramePr>
          <p:cNvPr id="10" name="Object 9">
            <a:extLst>
              <a:ext uri="{FF2B5EF4-FFF2-40B4-BE49-F238E27FC236}">
                <a16:creationId xmlns:a16="http://schemas.microsoft.com/office/drawing/2014/main" id="{B03339DE-3B2C-4898-B2FC-9B9B557A8705}"/>
              </a:ext>
            </a:extLst>
          </p:cNvPr>
          <p:cNvGraphicFramePr>
            <a:graphicFrameLocks noChangeAspect="1"/>
          </p:cNvGraphicFramePr>
          <p:nvPr>
            <p:extLst>
              <p:ext uri="{D42A27DB-BD31-4B8C-83A1-F6EECF244321}">
                <p14:modId xmlns:p14="http://schemas.microsoft.com/office/powerpoint/2010/main" val="2792595850"/>
              </p:ext>
            </p:extLst>
          </p:nvPr>
        </p:nvGraphicFramePr>
        <p:xfrm>
          <a:off x="919848" y="807422"/>
          <a:ext cx="2000250" cy="927100"/>
        </p:xfrm>
        <a:graphic>
          <a:graphicData uri="http://schemas.openxmlformats.org/presentationml/2006/ole">
            <mc:AlternateContent xmlns:mc="http://schemas.openxmlformats.org/markup-compatibility/2006">
              <mc:Choice xmlns:v="urn:schemas-microsoft-com:vml" Requires="v">
                <p:oleObj spid="_x0000_s3573" name="CS ChemDraw Drawing" r:id="rId7" imgW="3112362" imgH="1442952" progId="ChemDraw.Document.6.0">
                  <p:embed/>
                </p:oleObj>
              </mc:Choice>
              <mc:Fallback>
                <p:oleObj name="CS ChemDraw Drawing" r:id="rId7" imgW="3112362" imgH="1442952" progId="ChemDraw.Document.6.0">
                  <p:embed/>
                  <p:pic>
                    <p:nvPicPr>
                      <p:cNvPr id="2" name="Object 1">
                        <a:extLst>
                          <a:ext uri="{FF2B5EF4-FFF2-40B4-BE49-F238E27FC236}">
                            <a16:creationId xmlns:a16="http://schemas.microsoft.com/office/drawing/2014/main" id="{3C2F63E9-B677-470C-AA3A-5BE0FEC569DA}"/>
                          </a:ext>
                        </a:extLst>
                      </p:cNvPr>
                      <p:cNvPicPr/>
                      <p:nvPr/>
                    </p:nvPicPr>
                    <p:blipFill>
                      <a:blip r:embed="rId8"/>
                      <a:stretch>
                        <a:fillRect/>
                      </a:stretch>
                    </p:blipFill>
                    <p:spPr>
                      <a:xfrm>
                        <a:off x="919848" y="807422"/>
                        <a:ext cx="2000250" cy="927100"/>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C6396DC0-9451-41AA-877E-D0842F4D0198}"/>
              </a:ext>
            </a:extLst>
          </p:cNvPr>
          <p:cNvSpPr txBox="1"/>
          <p:nvPr/>
        </p:nvSpPr>
        <p:spPr>
          <a:xfrm>
            <a:off x="674268" y="3252173"/>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6’</a:t>
            </a:r>
            <a:endParaRPr lang="en-GB" sz="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8C5F71B-F311-410E-BA8F-13C2CC3901C3}"/>
              </a:ext>
            </a:extLst>
          </p:cNvPr>
          <p:cNvSpPr txBox="1"/>
          <p:nvPr/>
        </p:nvSpPr>
        <p:spPr>
          <a:xfrm>
            <a:off x="1102893" y="3344506"/>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7’</a:t>
            </a:r>
            <a:endParaRPr lang="en-GB" sz="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D12EB4C-B194-4A33-959C-AAF27297481A}"/>
              </a:ext>
            </a:extLst>
          </p:cNvPr>
          <p:cNvSpPr txBox="1"/>
          <p:nvPr/>
        </p:nvSpPr>
        <p:spPr>
          <a:xfrm>
            <a:off x="1157613" y="3211853"/>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10</a:t>
            </a:r>
            <a:endParaRPr lang="en-GB" sz="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F869A35-B4CE-4A79-9490-082AA97D5D97}"/>
              </a:ext>
            </a:extLst>
          </p:cNvPr>
          <p:cNvSpPr txBox="1"/>
          <p:nvPr/>
        </p:nvSpPr>
        <p:spPr>
          <a:xfrm>
            <a:off x="1271494" y="3246023"/>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12</a:t>
            </a:r>
            <a:endParaRPr lang="en-GB" sz="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8992198-5B4C-48F1-995F-9F053B6A8C2D}"/>
              </a:ext>
            </a:extLst>
          </p:cNvPr>
          <p:cNvSpPr txBox="1"/>
          <p:nvPr/>
        </p:nvSpPr>
        <p:spPr>
          <a:xfrm>
            <a:off x="1395542" y="3329149"/>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a:t>
            </a:r>
            <a:endParaRPr lang="en-GB" sz="6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9392261D-39B3-4713-9810-F68D1D9080F1}"/>
              </a:ext>
            </a:extLst>
          </p:cNvPr>
          <p:cNvSpPr txBox="1"/>
          <p:nvPr/>
        </p:nvSpPr>
        <p:spPr>
          <a:xfrm>
            <a:off x="1465341" y="3267611"/>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11</a:t>
            </a:r>
            <a:endParaRPr lang="en-GB" sz="6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3738A79-D602-4E85-9D70-EFA3AF1AB474}"/>
              </a:ext>
            </a:extLst>
          </p:cNvPr>
          <p:cNvSpPr txBox="1"/>
          <p:nvPr/>
        </p:nvSpPr>
        <p:spPr>
          <a:xfrm>
            <a:off x="1666606" y="3170264"/>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16</a:t>
            </a:r>
            <a:endParaRPr lang="en-GB" sz="6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8510C56-BE6D-4BE1-8B1A-40853BDEA025}"/>
              </a:ext>
            </a:extLst>
          </p:cNvPr>
          <p:cNvSpPr txBox="1"/>
          <p:nvPr/>
        </p:nvSpPr>
        <p:spPr>
          <a:xfrm>
            <a:off x="1801717" y="3170264"/>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14</a:t>
            </a:r>
            <a:endParaRPr lang="en-GB" sz="6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3E6BAE9-7907-4426-9CA1-4A8489EAA5DC}"/>
              </a:ext>
            </a:extLst>
          </p:cNvPr>
          <p:cNvSpPr txBox="1"/>
          <p:nvPr/>
        </p:nvSpPr>
        <p:spPr>
          <a:xfrm>
            <a:off x="1862593" y="3272945"/>
            <a:ext cx="194904" cy="184746"/>
          </a:xfrm>
          <a:prstGeom prst="rect">
            <a:avLst/>
          </a:prstGeom>
          <a:noFill/>
        </p:spPr>
        <p:txBody>
          <a:bodyPr wrap="square" rtlCol="0">
            <a:spAutoFit/>
          </a:bodyPr>
          <a:lstStyle/>
          <a:p>
            <a:pPr algn="l"/>
            <a:r>
              <a:rPr lang="hr-HR" sz="600" dirty="0">
                <a:latin typeface="Arial" panose="020B0604020202020204" pitchFamily="34" charset="0"/>
                <a:cs typeface="Arial" panose="020B0604020202020204" pitchFamily="34" charset="0"/>
              </a:rPr>
              <a:t>7</a:t>
            </a:r>
            <a:endParaRPr lang="en-GB" sz="6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85AECC1-0B5C-4149-A12F-9B31C5550269}"/>
              </a:ext>
            </a:extLst>
          </p:cNvPr>
          <p:cNvSpPr txBox="1"/>
          <p:nvPr/>
        </p:nvSpPr>
        <p:spPr>
          <a:xfrm>
            <a:off x="2412183" y="3246800"/>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17</a:t>
            </a:r>
            <a:endParaRPr lang="en-GB" sz="6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0BAB63D-8D73-42C5-845F-268666A54536}"/>
              </a:ext>
            </a:extLst>
          </p:cNvPr>
          <p:cNvSpPr txBox="1"/>
          <p:nvPr/>
        </p:nvSpPr>
        <p:spPr>
          <a:xfrm>
            <a:off x="2558492" y="3366790"/>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5</a:t>
            </a:r>
            <a:endParaRPr lang="en-GB" sz="6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549036D-6309-4D6F-A19B-D69FD3FA0A61}"/>
              </a:ext>
            </a:extLst>
          </p:cNvPr>
          <p:cNvSpPr txBox="1"/>
          <p:nvPr/>
        </p:nvSpPr>
        <p:spPr>
          <a:xfrm>
            <a:off x="2718640" y="3272650"/>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2</a:t>
            </a:r>
            <a:endParaRPr lang="en-GB" sz="6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E01C7B3-1B41-4A83-8058-1B0E5B88520B}"/>
              </a:ext>
            </a:extLst>
          </p:cNvPr>
          <p:cNvSpPr txBox="1"/>
          <p:nvPr/>
        </p:nvSpPr>
        <p:spPr>
          <a:xfrm>
            <a:off x="2990896" y="3089747"/>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2’</a:t>
            </a:r>
            <a:endParaRPr lang="en-GB" sz="6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EBD13FDA-DDDB-4DA1-A6AB-7989ED981E8C}"/>
              </a:ext>
            </a:extLst>
          </p:cNvPr>
          <p:cNvSpPr txBox="1"/>
          <p:nvPr/>
        </p:nvSpPr>
        <p:spPr>
          <a:xfrm>
            <a:off x="3035315" y="3172554"/>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4’</a:t>
            </a:r>
            <a:endParaRPr lang="en-GB" sz="6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37E9BB28-5BF5-4668-859E-AA24D8DFAAA7}"/>
              </a:ext>
            </a:extLst>
          </p:cNvPr>
          <p:cNvSpPr txBox="1"/>
          <p:nvPr/>
        </p:nvSpPr>
        <p:spPr>
          <a:xfrm>
            <a:off x="3075411" y="3262597"/>
            <a:ext cx="370614"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3,4,3’</a:t>
            </a:r>
            <a:endParaRPr lang="en-GB" sz="6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5E5B30CC-2516-453A-8C15-1D6C8B178B72}"/>
              </a:ext>
            </a:extLst>
          </p:cNvPr>
          <p:cNvSpPr txBox="1"/>
          <p:nvPr/>
        </p:nvSpPr>
        <p:spPr>
          <a:xfrm>
            <a:off x="3239878" y="2860790"/>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6</a:t>
            </a:r>
            <a:endParaRPr lang="en-GB" sz="6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EDC5851E-A1C5-4087-A4F9-483C63983C7E}"/>
              </a:ext>
            </a:extLst>
          </p:cNvPr>
          <p:cNvSpPr txBox="1"/>
          <p:nvPr/>
        </p:nvSpPr>
        <p:spPr>
          <a:xfrm>
            <a:off x="3899786" y="2505336"/>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a:t>
            </a:r>
            <a:endParaRPr lang="en-GB" sz="6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1D06FC4-863D-4601-BAC9-755C6C9841FF}"/>
              </a:ext>
            </a:extLst>
          </p:cNvPr>
          <p:cNvSpPr txBox="1"/>
          <p:nvPr/>
        </p:nvSpPr>
        <p:spPr>
          <a:xfrm>
            <a:off x="3978097" y="2605354"/>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5’</a:t>
            </a:r>
            <a:endParaRPr lang="en-GB" sz="6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A138FC9-E3F6-43C0-8262-4D966C8B7F1F}"/>
              </a:ext>
            </a:extLst>
          </p:cNvPr>
          <p:cNvSpPr txBox="1"/>
          <p:nvPr/>
        </p:nvSpPr>
        <p:spPr>
          <a:xfrm>
            <a:off x="4151611" y="2463012"/>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15</a:t>
            </a:r>
            <a:endParaRPr lang="en-GB" sz="6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686865F0-E322-48FC-A63D-8CC06B64B0B6}"/>
              </a:ext>
            </a:extLst>
          </p:cNvPr>
          <p:cNvSpPr txBox="1"/>
          <p:nvPr/>
        </p:nvSpPr>
        <p:spPr>
          <a:xfrm>
            <a:off x="4447153" y="2422981"/>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8</a:t>
            </a:r>
            <a:endParaRPr lang="en-GB" sz="6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EA5E0266-D49E-4866-8778-687104EEEFAD}"/>
              </a:ext>
            </a:extLst>
          </p:cNvPr>
          <p:cNvSpPr txBox="1"/>
          <p:nvPr/>
        </p:nvSpPr>
        <p:spPr>
          <a:xfrm>
            <a:off x="4425513" y="3396519"/>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10</a:t>
            </a:r>
            <a:endParaRPr lang="en-GB" sz="6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598DB4B5-282A-426D-9B09-B3BF78A0314D}"/>
              </a:ext>
            </a:extLst>
          </p:cNvPr>
          <p:cNvSpPr txBox="1"/>
          <p:nvPr/>
        </p:nvSpPr>
        <p:spPr>
          <a:xfrm>
            <a:off x="4615543" y="3438215"/>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12</a:t>
            </a:r>
            <a:endParaRPr lang="en-GB" sz="600"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6315BE5-91A5-49B3-8072-F48EE8232950}"/>
              </a:ext>
            </a:extLst>
          </p:cNvPr>
          <p:cNvSpPr txBox="1"/>
          <p:nvPr/>
        </p:nvSpPr>
        <p:spPr>
          <a:xfrm>
            <a:off x="4649927" y="2549484"/>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9</a:t>
            </a:r>
            <a:endParaRPr lang="en-GB" sz="600"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7E88D6C-8850-4548-82B6-FD437EFE1FED}"/>
              </a:ext>
            </a:extLst>
          </p:cNvPr>
          <p:cNvSpPr txBox="1"/>
          <p:nvPr/>
        </p:nvSpPr>
        <p:spPr>
          <a:xfrm>
            <a:off x="4713475" y="2430772"/>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13</a:t>
            </a:r>
            <a:endParaRPr lang="en-GB" sz="600"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1A9FC694-5A7A-4524-8E1B-6F036DD02B62}"/>
              </a:ext>
            </a:extLst>
          </p:cNvPr>
          <p:cNvSpPr txBox="1"/>
          <p:nvPr/>
        </p:nvSpPr>
        <p:spPr>
          <a:xfrm>
            <a:off x="4877875" y="3463057"/>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11</a:t>
            </a:r>
            <a:endParaRPr lang="en-GB" sz="6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47438D92-0FB8-460D-8353-2AB9C97468F3}"/>
              </a:ext>
            </a:extLst>
          </p:cNvPr>
          <p:cNvSpPr txBox="1"/>
          <p:nvPr/>
        </p:nvSpPr>
        <p:spPr>
          <a:xfrm>
            <a:off x="5385686" y="3555390"/>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16</a:t>
            </a:r>
            <a:endParaRPr lang="en-GB" sz="6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463DCFCA-CC6F-486C-99C8-DB087E889FC0}"/>
              </a:ext>
            </a:extLst>
          </p:cNvPr>
          <p:cNvSpPr txBox="1"/>
          <p:nvPr/>
        </p:nvSpPr>
        <p:spPr>
          <a:xfrm>
            <a:off x="5464699" y="3466631"/>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14</a:t>
            </a:r>
            <a:endParaRPr lang="en-GB" sz="6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5F529E16-87FC-4981-BEEE-706688AD1B57}"/>
              </a:ext>
            </a:extLst>
          </p:cNvPr>
          <p:cNvSpPr txBox="1"/>
          <p:nvPr/>
        </p:nvSpPr>
        <p:spPr>
          <a:xfrm>
            <a:off x="6192509" y="3638271"/>
            <a:ext cx="27122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17</a:t>
            </a:r>
            <a:endParaRPr lang="en-GB" sz="6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0BBE0CB0-3319-48BF-A67D-9B896882D2BE}"/>
              </a:ext>
            </a:extLst>
          </p:cNvPr>
          <p:cNvSpPr txBox="1"/>
          <p:nvPr/>
        </p:nvSpPr>
        <p:spPr>
          <a:xfrm>
            <a:off x="6383013" y="3513815"/>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5</a:t>
            </a:r>
            <a:endParaRPr lang="en-GB" sz="6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C9CBAB67-4C01-40B5-9151-7106FE158613}"/>
              </a:ext>
            </a:extLst>
          </p:cNvPr>
          <p:cNvSpPr txBox="1"/>
          <p:nvPr/>
        </p:nvSpPr>
        <p:spPr>
          <a:xfrm>
            <a:off x="6565517" y="2238315"/>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2</a:t>
            </a:r>
            <a:endParaRPr lang="en-GB" sz="6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E10AC830-9200-4FB7-A25B-0FD10F6892D5}"/>
              </a:ext>
            </a:extLst>
          </p:cNvPr>
          <p:cNvSpPr txBox="1"/>
          <p:nvPr/>
        </p:nvSpPr>
        <p:spPr>
          <a:xfrm>
            <a:off x="6588419" y="2505336"/>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4</a:t>
            </a:r>
            <a:endParaRPr lang="en-GB" sz="6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72D819C-306D-47AA-82D3-70E4695C39FB}"/>
              </a:ext>
            </a:extLst>
          </p:cNvPr>
          <p:cNvSpPr txBox="1"/>
          <p:nvPr/>
        </p:nvSpPr>
        <p:spPr>
          <a:xfrm>
            <a:off x="6633898" y="2306561"/>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2’</a:t>
            </a:r>
            <a:endParaRPr lang="en-GB" sz="600"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F3C2FE0C-5E58-4D3C-A154-C449FE9CC337}"/>
              </a:ext>
            </a:extLst>
          </p:cNvPr>
          <p:cNvSpPr txBox="1"/>
          <p:nvPr/>
        </p:nvSpPr>
        <p:spPr>
          <a:xfrm>
            <a:off x="6679491" y="2374807"/>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4’</a:t>
            </a:r>
            <a:endParaRPr lang="en-GB" sz="600"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52E0FFF3-8737-49DE-9EAF-ADBB125CB415}"/>
              </a:ext>
            </a:extLst>
          </p:cNvPr>
          <p:cNvSpPr txBox="1"/>
          <p:nvPr/>
        </p:nvSpPr>
        <p:spPr>
          <a:xfrm>
            <a:off x="6786363" y="2237381"/>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3</a:t>
            </a:r>
            <a:endParaRPr lang="en-GB" sz="600"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0D1168D2-7DAC-486D-B344-75B706593ECB}"/>
              </a:ext>
            </a:extLst>
          </p:cNvPr>
          <p:cNvSpPr txBox="1"/>
          <p:nvPr/>
        </p:nvSpPr>
        <p:spPr>
          <a:xfrm>
            <a:off x="6884537" y="2313616"/>
            <a:ext cx="245580"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3’</a:t>
            </a:r>
            <a:endParaRPr lang="en-GB" sz="6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FC147BEB-DE59-4365-BA39-46C91BC3086F}"/>
              </a:ext>
            </a:extLst>
          </p:cNvPr>
          <p:cNvSpPr txBox="1"/>
          <p:nvPr/>
        </p:nvSpPr>
        <p:spPr>
          <a:xfrm>
            <a:off x="6902169" y="3463057"/>
            <a:ext cx="227948" cy="184666"/>
          </a:xfrm>
          <a:prstGeom prst="rect">
            <a:avLst/>
          </a:prstGeom>
          <a:noFill/>
        </p:spPr>
        <p:txBody>
          <a:bodyPr wrap="none" rtlCol="0">
            <a:spAutoFit/>
          </a:bodyPr>
          <a:lstStyle/>
          <a:p>
            <a:pPr algn="l"/>
            <a:r>
              <a:rPr lang="hr-HR" sz="600" dirty="0">
                <a:latin typeface="Arial" panose="020B0604020202020204" pitchFamily="34" charset="0"/>
                <a:cs typeface="Arial" panose="020B0604020202020204" pitchFamily="34" charset="0"/>
              </a:rPr>
              <a:t>6</a:t>
            </a:r>
            <a:endParaRPr lang="en-GB" sz="6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00B70905-3F2B-40EE-9DCC-42C9B75F545D}"/>
              </a:ext>
            </a:extLst>
          </p:cNvPr>
          <p:cNvSpPr/>
          <p:nvPr/>
        </p:nvSpPr>
        <p:spPr>
          <a:xfrm>
            <a:off x="644589" y="4318044"/>
            <a:ext cx="6485528" cy="1754326"/>
          </a:xfrm>
          <a:prstGeom prst="rect">
            <a:avLst/>
          </a:prstGeom>
        </p:spPr>
        <p:txBody>
          <a:bodyPr wrap="square">
            <a:spAutoFit/>
          </a:bodyPr>
          <a:lstStyle/>
          <a:p>
            <a:pPr lvl="0" algn="just">
              <a:defRPr/>
            </a:pPr>
            <a:r>
              <a:rPr lang="en-CA" sz="1200" b="1" dirty="0">
                <a:latin typeface="Arial" panose="020B0604020202020204" pitchFamily="34" charset="0"/>
                <a:cs typeface="Arial" panose="020B0604020202020204" pitchFamily="34" charset="0"/>
              </a:rPr>
              <a:t>Supplementary Figure S1. Spectra confirming the structure of sahaquine. </a:t>
            </a:r>
            <a:r>
              <a:rPr lang="en-CA" sz="1200" dirty="0">
                <a:latin typeface="Arial" panose="020B0604020202020204" pitchFamily="34" charset="0"/>
                <a:cs typeface="Arial" panose="020B0604020202020204" pitchFamily="34" charset="0"/>
              </a:rPr>
              <a:t>a) Annotated structure of sahaquine. b) Mass spectra (MS) showing only one peak corresponding to [M+1]. MS was recorded on HPLC-MS/MS. Mass determination was performed using electron spray ionization (ESI) in positive mode. c) 1H and d) 13C NMR spectra with marked peaks. All NMR (1H and 13C) spectra were recorded at 25°C at 300, 400 and 600 MHz for 1H and 75, 100 and 150 MHz for 13C nuclei, respectively. Chemical shifts (δ) are reported in parts per million (ppm) using </a:t>
            </a:r>
            <a:r>
              <a:rPr lang="en-CA" sz="1200" dirty="0" err="1">
                <a:latin typeface="Arial" panose="020B0604020202020204" pitchFamily="34" charset="0"/>
                <a:cs typeface="Arial" panose="020B0604020202020204" pitchFamily="34" charset="0"/>
              </a:rPr>
              <a:t>tetramethylsilane</a:t>
            </a:r>
            <a:r>
              <a:rPr lang="en-CA" sz="1200" dirty="0">
                <a:latin typeface="Arial" panose="020B0604020202020204" pitchFamily="34" charset="0"/>
                <a:cs typeface="Arial" panose="020B0604020202020204" pitchFamily="34" charset="0"/>
              </a:rPr>
              <a:t> as reference in the 1H and the DMSO residual peak as reference in the 13C spectra (39.51 ppm).</a:t>
            </a:r>
            <a:endParaRPr lang="en-GB" sz="1200" dirty="0">
              <a:latin typeface="Arial" panose="020B0604020202020204" pitchFamily="34" charset="0"/>
              <a:cs typeface="Arial" panose="020B0604020202020204" pitchFamily="34" charset="0"/>
            </a:endParaRPr>
          </a:p>
          <a:p>
            <a:pPr algn="just"/>
            <a:endParaRPr lang="en-CA" sz="1200" dirty="0"/>
          </a:p>
        </p:txBody>
      </p:sp>
      <p:sp>
        <p:nvSpPr>
          <p:cNvPr id="47" name="Rectangle 46">
            <a:extLst>
              <a:ext uri="{FF2B5EF4-FFF2-40B4-BE49-F238E27FC236}">
                <a16:creationId xmlns:a16="http://schemas.microsoft.com/office/drawing/2014/main" id="{E4893C70-96C3-49C2-8813-50C222D03A6C}"/>
              </a:ext>
            </a:extLst>
          </p:cNvPr>
          <p:cNvSpPr/>
          <p:nvPr/>
        </p:nvSpPr>
        <p:spPr>
          <a:xfrm>
            <a:off x="117215" y="114417"/>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S1</a:t>
            </a:r>
            <a:endParaRPr lang="en-CA" dirty="0"/>
          </a:p>
        </p:txBody>
      </p:sp>
    </p:spTree>
    <p:extLst>
      <p:ext uri="{BB962C8B-B14F-4D97-AF65-F5344CB8AC3E}">
        <p14:creationId xmlns:p14="http://schemas.microsoft.com/office/powerpoint/2010/main" val="419751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Chart 51">
            <a:extLst>
              <a:ext uri="{FF2B5EF4-FFF2-40B4-BE49-F238E27FC236}">
                <a16:creationId xmlns:a16="http://schemas.microsoft.com/office/drawing/2014/main" id="{10527790-F6F5-44CC-97DB-A2F72473E401}"/>
              </a:ext>
            </a:extLst>
          </p:cNvPr>
          <p:cNvGraphicFramePr>
            <a:graphicFrameLocks/>
          </p:cNvGraphicFramePr>
          <p:nvPr>
            <p:extLst>
              <p:ext uri="{D42A27DB-BD31-4B8C-83A1-F6EECF244321}">
                <p14:modId xmlns:p14="http://schemas.microsoft.com/office/powerpoint/2010/main" val="507705455"/>
              </p:ext>
            </p:extLst>
          </p:nvPr>
        </p:nvGraphicFramePr>
        <p:xfrm>
          <a:off x="3836332" y="1159956"/>
          <a:ext cx="2679230" cy="1763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Chart 50">
            <a:extLst>
              <a:ext uri="{FF2B5EF4-FFF2-40B4-BE49-F238E27FC236}">
                <a16:creationId xmlns:a16="http://schemas.microsoft.com/office/drawing/2014/main" id="{D48F4D8F-C7C5-4CB2-893D-10D838B5A9F0}"/>
              </a:ext>
            </a:extLst>
          </p:cNvPr>
          <p:cNvGraphicFramePr>
            <a:graphicFrameLocks/>
          </p:cNvGraphicFramePr>
          <p:nvPr>
            <p:extLst>
              <p:ext uri="{D42A27DB-BD31-4B8C-83A1-F6EECF244321}">
                <p14:modId xmlns:p14="http://schemas.microsoft.com/office/powerpoint/2010/main" val="46827439"/>
              </p:ext>
            </p:extLst>
          </p:nvPr>
        </p:nvGraphicFramePr>
        <p:xfrm>
          <a:off x="1145723" y="1151356"/>
          <a:ext cx="2652926" cy="1772236"/>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BC0664D7-F0AA-4FAF-B34D-8914D4676D11}"/>
              </a:ext>
            </a:extLst>
          </p:cNvPr>
          <p:cNvSpPr txBox="1"/>
          <p:nvPr/>
        </p:nvSpPr>
        <p:spPr>
          <a:xfrm>
            <a:off x="1355955" y="821402"/>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sp>
        <p:nvSpPr>
          <p:cNvPr id="7" name="TextBox 6">
            <a:extLst>
              <a:ext uri="{FF2B5EF4-FFF2-40B4-BE49-F238E27FC236}">
                <a16:creationId xmlns:a16="http://schemas.microsoft.com/office/drawing/2014/main" id="{3C644DCE-30ED-41C8-921D-30B1BAD2CCF6}"/>
              </a:ext>
            </a:extLst>
          </p:cNvPr>
          <p:cNvSpPr txBox="1"/>
          <p:nvPr/>
        </p:nvSpPr>
        <p:spPr>
          <a:xfrm rot="19461602">
            <a:off x="1326787" y="2810209"/>
            <a:ext cx="777322"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Control</a:t>
            </a:r>
            <a:endParaRPr lang="en-CA" sz="1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E14BC88-035A-46C9-994E-51FF50B3C26D}"/>
              </a:ext>
            </a:extLst>
          </p:cNvPr>
          <p:cNvSpPr txBox="1"/>
          <p:nvPr/>
        </p:nvSpPr>
        <p:spPr>
          <a:xfrm rot="19461602">
            <a:off x="1690857" y="2810209"/>
            <a:ext cx="499384"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TMZ</a:t>
            </a:r>
            <a:endParaRPr lang="en-CA" sz="1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0656D4A-07F6-45D6-BA24-061899C08785}"/>
              </a:ext>
            </a:extLst>
          </p:cNvPr>
          <p:cNvSpPr txBox="1"/>
          <p:nvPr/>
        </p:nvSpPr>
        <p:spPr>
          <a:xfrm rot="19461602">
            <a:off x="2215854" y="2758185"/>
            <a:ext cx="394440"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endParaRPr lang="en-CA" sz="10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D7C5BBD-6881-457A-B262-725F4878B217}"/>
              </a:ext>
            </a:extLst>
          </p:cNvPr>
          <p:cNvSpPr txBox="1"/>
          <p:nvPr/>
        </p:nvSpPr>
        <p:spPr>
          <a:xfrm rot="19461602">
            <a:off x="2808000" y="2739710"/>
            <a:ext cx="394440"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a:t>
            </a:r>
            <a:endParaRPr lang="en-CA" sz="1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A0AD8EF-F1D7-4375-9613-BDF0D96C8BAC}"/>
              </a:ext>
            </a:extLst>
          </p:cNvPr>
          <p:cNvSpPr txBox="1"/>
          <p:nvPr/>
        </p:nvSpPr>
        <p:spPr>
          <a:xfrm rot="19461602">
            <a:off x="3134415" y="2808711"/>
            <a:ext cx="588279"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SAHA</a:t>
            </a:r>
            <a:endParaRPr lang="en-CA" sz="1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215D937-DC26-43E8-9547-9606A4BD2B80}"/>
              </a:ext>
            </a:extLst>
          </p:cNvPr>
          <p:cNvSpPr txBox="1"/>
          <p:nvPr/>
        </p:nvSpPr>
        <p:spPr>
          <a:xfrm>
            <a:off x="1553112" y="870684"/>
            <a:ext cx="650636"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24h</a:t>
            </a:r>
          </a:p>
        </p:txBody>
      </p:sp>
      <p:sp>
        <p:nvSpPr>
          <p:cNvPr id="17" name="TextBox 16">
            <a:extLst>
              <a:ext uri="{FF2B5EF4-FFF2-40B4-BE49-F238E27FC236}">
                <a16:creationId xmlns:a16="http://schemas.microsoft.com/office/drawing/2014/main" id="{3D4A7CF8-0C36-4ABD-89E4-66FE9E8CA137}"/>
              </a:ext>
            </a:extLst>
          </p:cNvPr>
          <p:cNvSpPr txBox="1"/>
          <p:nvPr/>
        </p:nvSpPr>
        <p:spPr>
          <a:xfrm rot="19461602">
            <a:off x="3982376" y="2814151"/>
            <a:ext cx="777322"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Control</a:t>
            </a:r>
            <a:endParaRPr lang="en-CA" sz="10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B045C64-C9F6-44D8-96E5-A1BC3804B0C0}"/>
              </a:ext>
            </a:extLst>
          </p:cNvPr>
          <p:cNvSpPr txBox="1"/>
          <p:nvPr/>
        </p:nvSpPr>
        <p:spPr>
          <a:xfrm rot="19461602">
            <a:off x="4346446" y="2814151"/>
            <a:ext cx="499384"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TMZ</a:t>
            </a:r>
            <a:endParaRPr lang="en-CA" sz="10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EF1E94E-3F26-4278-8C51-EA22B90D6850}"/>
              </a:ext>
            </a:extLst>
          </p:cNvPr>
          <p:cNvSpPr txBox="1"/>
          <p:nvPr/>
        </p:nvSpPr>
        <p:spPr>
          <a:xfrm rot="19461602">
            <a:off x="4871443" y="2762127"/>
            <a:ext cx="394440"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endParaRPr lang="en-CA" sz="10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A7CE7988-9347-430F-BCCD-3124EF3CBB32}"/>
              </a:ext>
            </a:extLst>
          </p:cNvPr>
          <p:cNvSpPr txBox="1"/>
          <p:nvPr/>
        </p:nvSpPr>
        <p:spPr>
          <a:xfrm rot="19461602">
            <a:off x="5463589" y="2743652"/>
            <a:ext cx="394440"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a:t>
            </a:r>
            <a:endParaRPr lang="en-CA" sz="10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C9A8F9D9-0CCD-4083-AC5B-783C098ED5D7}"/>
              </a:ext>
            </a:extLst>
          </p:cNvPr>
          <p:cNvSpPr txBox="1"/>
          <p:nvPr/>
        </p:nvSpPr>
        <p:spPr>
          <a:xfrm rot="19461602">
            <a:off x="5790004" y="2812653"/>
            <a:ext cx="588279"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SAHA</a:t>
            </a:r>
            <a:endParaRPr lang="en-CA" sz="10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3D3E03D9-F646-459A-9D4B-E25A1B076AC8}"/>
              </a:ext>
            </a:extLst>
          </p:cNvPr>
          <p:cNvSpPr txBox="1"/>
          <p:nvPr/>
        </p:nvSpPr>
        <p:spPr>
          <a:xfrm rot="16200000">
            <a:off x="348705" y="1841311"/>
            <a:ext cx="1319891" cy="276999"/>
          </a:xfrm>
          <a:prstGeom prst="rect">
            <a:avLst/>
          </a:prstGeom>
          <a:noFill/>
        </p:spPr>
        <p:txBody>
          <a:bodyPr wrap="square" rtlCol="0">
            <a:spAutoFit/>
          </a:bodyPr>
          <a:lstStyle/>
          <a:p>
            <a:r>
              <a:rPr lang="fr-CA" sz="1200" dirty="0">
                <a:latin typeface="Arial" panose="020B0604020202020204" pitchFamily="34" charset="0"/>
                <a:cs typeface="Arial" panose="020B0604020202020204" pitchFamily="34" charset="0"/>
              </a:rPr>
              <a:t>Cell viability (%)</a:t>
            </a:r>
            <a:endParaRPr lang="en-CA" sz="1200" dirty="0">
              <a:latin typeface="Arial" panose="020B0604020202020204" pitchFamily="34" charset="0"/>
              <a:cs typeface="Arial" panose="020B0604020202020204" pitchFamily="34" charset="0"/>
            </a:endParaRPr>
          </a:p>
        </p:txBody>
      </p:sp>
      <p:sp>
        <p:nvSpPr>
          <p:cNvPr id="25" name="TextBox 207">
            <a:extLst>
              <a:ext uri="{FF2B5EF4-FFF2-40B4-BE49-F238E27FC236}">
                <a16:creationId xmlns:a16="http://schemas.microsoft.com/office/drawing/2014/main" id="{F6A3BF2E-BCEF-43E4-8E95-2594F1E8B973}"/>
              </a:ext>
            </a:extLst>
          </p:cNvPr>
          <p:cNvSpPr txBox="1"/>
          <p:nvPr/>
        </p:nvSpPr>
        <p:spPr>
          <a:xfrm>
            <a:off x="2222207" y="897821"/>
            <a:ext cx="85768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TMZ</a:t>
            </a:r>
          </a:p>
        </p:txBody>
      </p:sp>
      <p:sp>
        <p:nvSpPr>
          <p:cNvPr id="26" name="Oval 25">
            <a:extLst>
              <a:ext uri="{FF2B5EF4-FFF2-40B4-BE49-F238E27FC236}">
                <a16:creationId xmlns:a16="http://schemas.microsoft.com/office/drawing/2014/main" id="{7E4D6342-F748-4838-AD5B-0FBA668A26CF}"/>
              </a:ext>
            </a:extLst>
          </p:cNvPr>
          <p:cNvSpPr/>
          <p:nvPr/>
        </p:nvSpPr>
        <p:spPr>
          <a:xfrm>
            <a:off x="3040642" y="980043"/>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07">
            <a:extLst>
              <a:ext uri="{FF2B5EF4-FFF2-40B4-BE49-F238E27FC236}">
                <a16:creationId xmlns:a16="http://schemas.microsoft.com/office/drawing/2014/main" id="{A6C1E179-7109-46AC-AC98-AA981ADBC2F9}"/>
              </a:ext>
            </a:extLst>
          </p:cNvPr>
          <p:cNvSpPr txBox="1"/>
          <p:nvPr/>
        </p:nvSpPr>
        <p:spPr>
          <a:xfrm>
            <a:off x="2964407" y="897821"/>
            <a:ext cx="85768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TMZ</a:t>
            </a:r>
          </a:p>
        </p:txBody>
      </p:sp>
      <p:sp>
        <p:nvSpPr>
          <p:cNvPr id="28" name="Oval 27">
            <a:extLst>
              <a:ext uri="{FF2B5EF4-FFF2-40B4-BE49-F238E27FC236}">
                <a16:creationId xmlns:a16="http://schemas.microsoft.com/office/drawing/2014/main" id="{8B7C8FB1-664D-44F3-89AE-C1B865819936}"/>
              </a:ext>
            </a:extLst>
          </p:cNvPr>
          <p:cNvSpPr/>
          <p:nvPr/>
        </p:nvSpPr>
        <p:spPr>
          <a:xfrm>
            <a:off x="2291310" y="983150"/>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TextBox 32">
            <a:extLst>
              <a:ext uri="{FF2B5EF4-FFF2-40B4-BE49-F238E27FC236}">
                <a16:creationId xmlns:a16="http://schemas.microsoft.com/office/drawing/2014/main" id="{711D8091-3956-42CC-B288-41F8F17A5D97}"/>
              </a:ext>
            </a:extLst>
          </p:cNvPr>
          <p:cNvSpPr txBox="1"/>
          <p:nvPr/>
        </p:nvSpPr>
        <p:spPr>
          <a:xfrm>
            <a:off x="4257108" y="879670"/>
            <a:ext cx="500992"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72h</a:t>
            </a:r>
          </a:p>
        </p:txBody>
      </p:sp>
      <p:sp>
        <p:nvSpPr>
          <p:cNvPr id="34" name="TextBox 33">
            <a:extLst>
              <a:ext uri="{FF2B5EF4-FFF2-40B4-BE49-F238E27FC236}">
                <a16:creationId xmlns:a16="http://schemas.microsoft.com/office/drawing/2014/main" id="{035D724B-830F-4075-BB0B-E34C804A6118}"/>
              </a:ext>
            </a:extLst>
          </p:cNvPr>
          <p:cNvSpPr txBox="1"/>
          <p:nvPr/>
        </p:nvSpPr>
        <p:spPr>
          <a:xfrm>
            <a:off x="4069021" y="815744"/>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sp>
        <p:nvSpPr>
          <p:cNvPr id="35" name="TextBox 207">
            <a:extLst>
              <a:ext uri="{FF2B5EF4-FFF2-40B4-BE49-F238E27FC236}">
                <a16:creationId xmlns:a16="http://schemas.microsoft.com/office/drawing/2014/main" id="{2874135B-243A-427D-8786-EE5975B8AFA0}"/>
              </a:ext>
            </a:extLst>
          </p:cNvPr>
          <p:cNvSpPr txBox="1"/>
          <p:nvPr/>
        </p:nvSpPr>
        <p:spPr>
          <a:xfrm>
            <a:off x="4915680" y="897482"/>
            <a:ext cx="85768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TMZ</a:t>
            </a:r>
          </a:p>
        </p:txBody>
      </p:sp>
      <p:sp>
        <p:nvSpPr>
          <p:cNvPr id="36" name="Oval 35">
            <a:extLst>
              <a:ext uri="{FF2B5EF4-FFF2-40B4-BE49-F238E27FC236}">
                <a16:creationId xmlns:a16="http://schemas.microsoft.com/office/drawing/2014/main" id="{C0315873-68F5-476C-B4F4-AF9702970EA9}"/>
              </a:ext>
            </a:extLst>
          </p:cNvPr>
          <p:cNvSpPr/>
          <p:nvPr/>
        </p:nvSpPr>
        <p:spPr>
          <a:xfrm>
            <a:off x="5734115" y="979704"/>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TextBox 207">
            <a:extLst>
              <a:ext uri="{FF2B5EF4-FFF2-40B4-BE49-F238E27FC236}">
                <a16:creationId xmlns:a16="http://schemas.microsoft.com/office/drawing/2014/main" id="{E4EE81F6-3AF7-45F4-8431-569AA7F0643F}"/>
              </a:ext>
            </a:extLst>
          </p:cNvPr>
          <p:cNvSpPr txBox="1"/>
          <p:nvPr/>
        </p:nvSpPr>
        <p:spPr>
          <a:xfrm>
            <a:off x="5657880" y="897482"/>
            <a:ext cx="85768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TMZ</a:t>
            </a:r>
          </a:p>
        </p:txBody>
      </p:sp>
      <p:sp>
        <p:nvSpPr>
          <p:cNvPr id="38" name="Oval 37">
            <a:extLst>
              <a:ext uri="{FF2B5EF4-FFF2-40B4-BE49-F238E27FC236}">
                <a16:creationId xmlns:a16="http://schemas.microsoft.com/office/drawing/2014/main" id="{2FB4F096-951C-4592-AE1F-510771DED8E8}"/>
              </a:ext>
            </a:extLst>
          </p:cNvPr>
          <p:cNvSpPr/>
          <p:nvPr/>
        </p:nvSpPr>
        <p:spPr>
          <a:xfrm>
            <a:off x="4984783" y="982811"/>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 name="Straight Connector 2">
            <a:extLst>
              <a:ext uri="{FF2B5EF4-FFF2-40B4-BE49-F238E27FC236}">
                <a16:creationId xmlns:a16="http://schemas.microsoft.com/office/drawing/2014/main" id="{8F537A8A-026A-4F02-B6CF-2D1484D91A2D}"/>
              </a:ext>
            </a:extLst>
          </p:cNvPr>
          <p:cNvCxnSpPr/>
          <p:nvPr/>
        </p:nvCxnSpPr>
        <p:spPr>
          <a:xfrm>
            <a:off x="4588720" y="1625176"/>
            <a:ext cx="57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00">
            <a:extLst>
              <a:ext uri="{FF2B5EF4-FFF2-40B4-BE49-F238E27FC236}">
                <a16:creationId xmlns:a16="http://schemas.microsoft.com/office/drawing/2014/main" id="{0421D0B9-7AB1-4126-AD5B-D3D5F992F971}"/>
              </a:ext>
            </a:extLst>
          </p:cNvPr>
          <p:cNvSpPr txBox="1"/>
          <p:nvPr/>
        </p:nvSpPr>
        <p:spPr>
          <a:xfrm rot="16200000">
            <a:off x="2106074" y="1398566"/>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30" name="TextBox 200">
            <a:extLst>
              <a:ext uri="{FF2B5EF4-FFF2-40B4-BE49-F238E27FC236}">
                <a16:creationId xmlns:a16="http://schemas.microsoft.com/office/drawing/2014/main" id="{6266F816-A36C-4529-8A50-A714892319FE}"/>
              </a:ext>
            </a:extLst>
          </p:cNvPr>
          <p:cNvSpPr txBox="1"/>
          <p:nvPr/>
        </p:nvSpPr>
        <p:spPr>
          <a:xfrm rot="16200000">
            <a:off x="2251716" y="136266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31" name="TextBox 200">
            <a:extLst>
              <a:ext uri="{FF2B5EF4-FFF2-40B4-BE49-F238E27FC236}">
                <a16:creationId xmlns:a16="http://schemas.microsoft.com/office/drawing/2014/main" id="{4CBB445B-9AD7-47B3-A151-ABA9D1015558}"/>
              </a:ext>
            </a:extLst>
          </p:cNvPr>
          <p:cNvSpPr txBox="1"/>
          <p:nvPr/>
        </p:nvSpPr>
        <p:spPr>
          <a:xfrm rot="16200000">
            <a:off x="2637075" y="1458263"/>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32" name="TextBox 200">
            <a:extLst>
              <a:ext uri="{FF2B5EF4-FFF2-40B4-BE49-F238E27FC236}">
                <a16:creationId xmlns:a16="http://schemas.microsoft.com/office/drawing/2014/main" id="{7C64E6CA-BC40-40F2-9E80-AA2E6EB373F7}"/>
              </a:ext>
            </a:extLst>
          </p:cNvPr>
          <p:cNvSpPr txBox="1"/>
          <p:nvPr/>
        </p:nvSpPr>
        <p:spPr>
          <a:xfrm rot="16200000">
            <a:off x="2773329" y="136266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39" name="TextBox 200">
            <a:extLst>
              <a:ext uri="{FF2B5EF4-FFF2-40B4-BE49-F238E27FC236}">
                <a16:creationId xmlns:a16="http://schemas.microsoft.com/office/drawing/2014/main" id="{040FD3CE-989F-4896-83F9-D57230376C36}"/>
              </a:ext>
            </a:extLst>
          </p:cNvPr>
          <p:cNvSpPr txBox="1"/>
          <p:nvPr/>
        </p:nvSpPr>
        <p:spPr>
          <a:xfrm rot="16200000">
            <a:off x="3168502" y="132278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0" name="TextBox 200">
            <a:extLst>
              <a:ext uri="{FF2B5EF4-FFF2-40B4-BE49-F238E27FC236}">
                <a16:creationId xmlns:a16="http://schemas.microsoft.com/office/drawing/2014/main" id="{58EC0821-78CB-4B2C-93FE-91A52D9844E6}"/>
              </a:ext>
            </a:extLst>
          </p:cNvPr>
          <p:cNvSpPr txBox="1"/>
          <p:nvPr/>
        </p:nvSpPr>
        <p:spPr>
          <a:xfrm rot="16200000">
            <a:off x="4395911" y="1622313"/>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1" name="TextBox 200">
            <a:extLst>
              <a:ext uri="{FF2B5EF4-FFF2-40B4-BE49-F238E27FC236}">
                <a16:creationId xmlns:a16="http://schemas.microsoft.com/office/drawing/2014/main" id="{72DD309A-856F-4F96-B157-2F2BEA87BC4D}"/>
              </a:ext>
            </a:extLst>
          </p:cNvPr>
          <p:cNvSpPr txBox="1"/>
          <p:nvPr/>
        </p:nvSpPr>
        <p:spPr>
          <a:xfrm rot="16200000">
            <a:off x="4806021" y="1639907"/>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2" name="TextBox 200">
            <a:extLst>
              <a:ext uri="{FF2B5EF4-FFF2-40B4-BE49-F238E27FC236}">
                <a16:creationId xmlns:a16="http://schemas.microsoft.com/office/drawing/2014/main" id="{566366A0-B9AA-4C89-BA40-71998408CCB9}"/>
              </a:ext>
            </a:extLst>
          </p:cNvPr>
          <p:cNvSpPr txBox="1"/>
          <p:nvPr/>
        </p:nvSpPr>
        <p:spPr>
          <a:xfrm rot="16200000">
            <a:off x="4943558" y="2076026"/>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3" name="TextBox 200">
            <a:extLst>
              <a:ext uri="{FF2B5EF4-FFF2-40B4-BE49-F238E27FC236}">
                <a16:creationId xmlns:a16="http://schemas.microsoft.com/office/drawing/2014/main" id="{6DE6395E-7F36-4276-A10E-D2B4EFD8906B}"/>
              </a:ext>
            </a:extLst>
          </p:cNvPr>
          <p:cNvSpPr txBox="1"/>
          <p:nvPr/>
        </p:nvSpPr>
        <p:spPr>
          <a:xfrm rot="16200000">
            <a:off x="5352455" y="1599714"/>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4" name="TextBox 200">
            <a:extLst>
              <a:ext uri="{FF2B5EF4-FFF2-40B4-BE49-F238E27FC236}">
                <a16:creationId xmlns:a16="http://schemas.microsoft.com/office/drawing/2014/main" id="{B9FF6EAD-5F46-473F-A98C-BE41473E62FB}"/>
              </a:ext>
            </a:extLst>
          </p:cNvPr>
          <p:cNvSpPr txBox="1"/>
          <p:nvPr/>
        </p:nvSpPr>
        <p:spPr>
          <a:xfrm rot="16200000">
            <a:off x="5486565" y="1859366"/>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45" name="TextBox 200">
            <a:extLst>
              <a:ext uri="{FF2B5EF4-FFF2-40B4-BE49-F238E27FC236}">
                <a16:creationId xmlns:a16="http://schemas.microsoft.com/office/drawing/2014/main" id="{86A1D372-363D-45C3-82E2-D66C89040032}"/>
              </a:ext>
            </a:extLst>
          </p:cNvPr>
          <p:cNvSpPr txBox="1"/>
          <p:nvPr/>
        </p:nvSpPr>
        <p:spPr>
          <a:xfrm>
            <a:off x="4698963" y="1472732"/>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 # #</a:t>
            </a:r>
          </a:p>
        </p:txBody>
      </p:sp>
      <p:sp>
        <p:nvSpPr>
          <p:cNvPr id="46" name="TextBox 200">
            <a:extLst>
              <a:ext uri="{FF2B5EF4-FFF2-40B4-BE49-F238E27FC236}">
                <a16:creationId xmlns:a16="http://schemas.microsoft.com/office/drawing/2014/main" id="{08EF4C74-3615-4DE6-8123-62F93D44DCDA}"/>
              </a:ext>
            </a:extLst>
          </p:cNvPr>
          <p:cNvSpPr txBox="1"/>
          <p:nvPr/>
        </p:nvSpPr>
        <p:spPr>
          <a:xfrm rot="16200000">
            <a:off x="6032169" y="1923559"/>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cxnSp>
        <p:nvCxnSpPr>
          <p:cNvPr id="47" name="Straight Connector 46">
            <a:extLst>
              <a:ext uri="{FF2B5EF4-FFF2-40B4-BE49-F238E27FC236}">
                <a16:creationId xmlns:a16="http://schemas.microsoft.com/office/drawing/2014/main" id="{057BF63B-6BED-4229-851F-3A98B6821049}"/>
              </a:ext>
            </a:extLst>
          </p:cNvPr>
          <p:cNvCxnSpPr/>
          <p:nvPr/>
        </p:nvCxnSpPr>
        <p:spPr>
          <a:xfrm>
            <a:off x="4586667" y="1485525"/>
            <a:ext cx="111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200">
            <a:extLst>
              <a:ext uri="{FF2B5EF4-FFF2-40B4-BE49-F238E27FC236}">
                <a16:creationId xmlns:a16="http://schemas.microsoft.com/office/drawing/2014/main" id="{2BFB2AE5-0354-45DE-BB99-F68B9A5108E3}"/>
              </a:ext>
            </a:extLst>
          </p:cNvPr>
          <p:cNvSpPr txBox="1"/>
          <p:nvPr/>
        </p:nvSpPr>
        <p:spPr>
          <a:xfrm>
            <a:off x="4939670" y="1322807"/>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 #</a:t>
            </a:r>
          </a:p>
        </p:txBody>
      </p:sp>
      <p:cxnSp>
        <p:nvCxnSpPr>
          <p:cNvPr id="49" name="Straight Connector 48">
            <a:extLst>
              <a:ext uri="{FF2B5EF4-FFF2-40B4-BE49-F238E27FC236}">
                <a16:creationId xmlns:a16="http://schemas.microsoft.com/office/drawing/2014/main" id="{D2FC647E-7C1E-4AB4-8FA2-FF03B7888CE2}"/>
              </a:ext>
            </a:extLst>
          </p:cNvPr>
          <p:cNvCxnSpPr/>
          <p:nvPr/>
        </p:nvCxnSpPr>
        <p:spPr>
          <a:xfrm>
            <a:off x="4586667" y="1326275"/>
            <a:ext cx="165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200">
            <a:extLst>
              <a:ext uri="{FF2B5EF4-FFF2-40B4-BE49-F238E27FC236}">
                <a16:creationId xmlns:a16="http://schemas.microsoft.com/office/drawing/2014/main" id="{53F37474-AAF2-471B-82B4-648D0DD3BA69}"/>
              </a:ext>
            </a:extLst>
          </p:cNvPr>
          <p:cNvSpPr txBox="1"/>
          <p:nvPr/>
        </p:nvSpPr>
        <p:spPr>
          <a:xfrm>
            <a:off x="5240129" y="1162132"/>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 # #</a:t>
            </a:r>
          </a:p>
        </p:txBody>
      </p:sp>
      <p:sp>
        <p:nvSpPr>
          <p:cNvPr id="53" name="TextBox 200">
            <a:extLst>
              <a:ext uri="{FF2B5EF4-FFF2-40B4-BE49-F238E27FC236}">
                <a16:creationId xmlns:a16="http://schemas.microsoft.com/office/drawing/2014/main" id="{D24B706E-89B5-43C4-A59F-3647D8FD90EA}"/>
              </a:ext>
            </a:extLst>
          </p:cNvPr>
          <p:cNvSpPr txBox="1"/>
          <p:nvPr/>
        </p:nvSpPr>
        <p:spPr>
          <a:xfrm rot="16200000">
            <a:off x="5894973" y="1497819"/>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2" name="Rectangle 1">
            <a:extLst>
              <a:ext uri="{FF2B5EF4-FFF2-40B4-BE49-F238E27FC236}">
                <a16:creationId xmlns:a16="http://schemas.microsoft.com/office/drawing/2014/main" id="{645F3E9B-E61C-4AF5-B35F-E4180159CEE0}"/>
              </a:ext>
            </a:extLst>
          </p:cNvPr>
          <p:cNvSpPr/>
          <p:nvPr/>
        </p:nvSpPr>
        <p:spPr>
          <a:xfrm>
            <a:off x="774701" y="3527229"/>
            <a:ext cx="5929269" cy="2492990"/>
          </a:xfrm>
          <a:prstGeom prst="rect">
            <a:avLst/>
          </a:prstGeom>
        </p:spPr>
        <p:txBody>
          <a:bodyPr wrap="square">
            <a:spAutoFit/>
          </a:bodyPr>
          <a:lstStyle/>
          <a:p>
            <a:pPr algn="just"/>
            <a:r>
              <a:rPr lang="en-CA" sz="1200" b="1" dirty="0">
                <a:latin typeface="Arial" panose="020B0604020202020204" pitchFamily="34" charset="0"/>
                <a:cs typeface="Arial" panose="020B0604020202020204" pitchFamily="34" charset="0"/>
              </a:rPr>
              <a:t>Supplementary Figure S2. Time-dependent decrease in cell viability with temozolomide combination treatments. </a:t>
            </a:r>
            <a:r>
              <a:rPr lang="en-CA" sz="1200" dirty="0">
                <a:latin typeface="Arial" panose="020B0604020202020204" pitchFamily="34" charset="0"/>
                <a:cs typeface="Arial" panose="020B0604020202020204" pitchFamily="34" charset="0"/>
              </a:rPr>
              <a:t>GBM cells were treated for 24 h or 72 h with the combination of temozolomide (TMZ, 30 µM, 24 h n=21, 72 h n=22) and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 24 h n=15, 72 h n=21; </a:t>
            </a:r>
            <a:r>
              <a:rPr lang="en-CA" sz="1200" dirty="0" err="1">
                <a:latin typeface="Arial" panose="020B0604020202020204" pitchFamily="34" charset="0"/>
                <a:cs typeface="Arial" panose="020B0604020202020204" pitchFamily="34" charset="0"/>
              </a:rPr>
              <a:t>Sq+TMZ</a:t>
            </a:r>
            <a:r>
              <a:rPr lang="en-CA" sz="1200" dirty="0">
                <a:latin typeface="Arial" panose="020B0604020202020204" pitchFamily="34" charset="0"/>
                <a:cs typeface="Arial" panose="020B0604020202020204" pitchFamily="34" charset="0"/>
              </a:rPr>
              <a:t>, 24 h n=21, 72 h n=21), quercetin (Q, 140 µM, 24 h n=21, 72 h n=22; Q+TMZ, 24 h n=21, 72 h n=21) or SAHA (1 µM, 24 h n=21, 72 h n=26; SAHA+TMZ, 24 h n=21, 72 h n=21) at IC</a:t>
            </a:r>
            <a:r>
              <a:rPr lang="en-CA" sz="1200" baseline="-25000" dirty="0">
                <a:latin typeface="Arial" panose="020B0604020202020204" pitchFamily="34" charset="0"/>
                <a:cs typeface="Arial" panose="020B0604020202020204" pitchFamily="34" charset="0"/>
              </a:rPr>
              <a:t>50</a:t>
            </a:r>
            <a:r>
              <a:rPr lang="en-CA" sz="1200" dirty="0">
                <a:latin typeface="Arial" panose="020B0604020202020204" pitchFamily="34" charset="0"/>
                <a:cs typeface="Arial" panose="020B0604020202020204" pitchFamily="34" charset="0"/>
              </a:rPr>
              <a:t> concentrations. Cell viability was measured by counting Hoechst 33342-labeled nuclei imaged using a fluorescence microscope. </a:t>
            </a:r>
            <a:r>
              <a:rPr lang="en-US" sz="1200" dirty="0">
                <a:latin typeface="Arial" panose="020B0604020202020204" pitchFamily="34" charset="0"/>
                <a:cs typeface="Arial" panose="020B0604020202020204" pitchFamily="34" charset="0"/>
              </a:rPr>
              <a:t>Each point represents a percentage value normalized to the untreated control (</a:t>
            </a:r>
            <a:r>
              <a:rPr lang="en-CA" sz="1200" dirty="0">
                <a:latin typeface="Arial" panose="020B0604020202020204" pitchFamily="34" charset="0"/>
                <a:cs typeface="Arial" panose="020B0604020202020204" pitchFamily="34" charset="0"/>
              </a:rPr>
              <a:t>24 h n=39, 72 h n=12</a:t>
            </a:r>
            <a:r>
              <a:rPr lang="en-US" sz="1200" dirty="0">
                <a:latin typeface="Arial" panose="020B0604020202020204" pitchFamily="34" charset="0"/>
                <a:cs typeface="Arial" panose="020B0604020202020204" pitchFamily="34" charset="0"/>
              </a:rPr>
              <a:t>). Horizontal bars represent the mean (SD) from at least three independent experiments </a:t>
            </a:r>
            <a:r>
              <a:rPr lang="en-CA" sz="1200" dirty="0">
                <a:latin typeface="Arial" panose="020B0604020202020204" pitchFamily="34" charset="0"/>
                <a:cs typeface="Arial" panose="020B0604020202020204" pitchFamily="34" charset="0"/>
              </a:rPr>
              <a:t>(***p&lt;0.001 compared to the untreated control; ##p&lt;0.01, ###p&lt;0.001 compared to TMZ; Welch’s ANOVA with Games-Howell post hoc test).</a:t>
            </a:r>
          </a:p>
          <a:p>
            <a:pPr algn="just"/>
            <a:endParaRPr lang="en-CA" sz="12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ADD9A5D-8089-46CA-91A8-09B01900BE5C}"/>
              </a:ext>
            </a:extLst>
          </p:cNvPr>
          <p:cNvSpPr/>
          <p:nvPr/>
        </p:nvSpPr>
        <p:spPr>
          <a:xfrm>
            <a:off x="41065" y="70388"/>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S2</a:t>
            </a:r>
            <a:endParaRPr lang="en-CA" dirty="0"/>
          </a:p>
        </p:txBody>
      </p:sp>
    </p:spTree>
    <p:extLst>
      <p:ext uri="{BB962C8B-B14F-4D97-AF65-F5344CB8AC3E}">
        <p14:creationId xmlns:p14="http://schemas.microsoft.com/office/powerpoint/2010/main" val="4006983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Chart 67">
            <a:extLst>
              <a:ext uri="{FF2B5EF4-FFF2-40B4-BE49-F238E27FC236}">
                <a16:creationId xmlns:a16="http://schemas.microsoft.com/office/drawing/2014/main" id="{6EA10416-6D7C-4CF2-ADA8-93491F221E61}"/>
              </a:ext>
            </a:extLst>
          </p:cNvPr>
          <p:cNvGraphicFramePr>
            <a:graphicFrameLocks/>
          </p:cNvGraphicFramePr>
          <p:nvPr>
            <p:extLst>
              <p:ext uri="{D42A27DB-BD31-4B8C-83A1-F6EECF244321}">
                <p14:modId xmlns:p14="http://schemas.microsoft.com/office/powerpoint/2010/main" val="1623949127"/>
              </p:ext>
            </p:extLst>
          </p:nvPr>
        </p:nvGraphicFramePr>
        <p:xfrm>
          <a:off x="3921486" y="5210637"/>
          <a:ext cx="2691274" cy="17766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4" name="Chart 73">
            <a:extLst>
              <a:ext uri="{FF2B5EF4-FFF2-40B4-BE49-F238E27FC236}">
                <a16:creationId xmlns:a16="http://schemas.microsoft.com/office/drawing/2014/main" id="{6EA10416-6D7C-4CF2-ADA8-93491F221E61}"/>
              </a:ext>
            </a:extLst>
          </p:cNvPr>
          <p:cNvGraphicFramePr>
            <a:graphicFrameLocks/>
          </p:cNvGraphicFramePr>
          <p:nvPr>
            <p:extLst>
              <p:ext uri="{D42A27DB-BD31-4B8C-83A1-F6EECF244321}">
                <p14:modId xmlns:p14="http://schemas.microsoft.com/office/powerpoint/2010/main" val="3834708974"/>
              </p:ext>
            </p:extLst>
          </p:nvPr>
        </p:nvGraphicFramePr>
        <p:xfrm>
          <a:off x="1214180" y="5202667"/>
          <a:ext cx="2698786" cy="18094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2" name="Chart 151">
            <a:extLst>
              <a:ext uri="{FF2B5EF4-FFF2-40B4-BE49-F238E27FC236}">
                <a16:creationId xmlns:a16="http://schemas.microsoft.com/office/drawing/2014/main" id="{9BF6A9B8-902B-44ED-91A6-842B115B5021}"/>
              </a:ext>
            </a:extLst>
          </p:cNvPr>
          <p:cNvGraphicFramePr>
            <a:graphicFrameLocks/>
          </p:cNvGraphicFramePr>
          <p:nvPr>
            <p:extLst>
              <p:ext uri="{D42A27DB-BD31-4B8C-83A1-F6EECF244321}">
                <p14:modId xmlns:p14="http://schemas.microsoft.com/office/powerpoint/2010/main" val="670584008"/>
              </p:ext>
            </p:extLst>
          </p:nvPr>
        </p:nvGraphicFramePr>
        <p:xfrm>
          <a:off x="3957854" y="2497666"/>
          <a:ext cx="2688852" cy="183681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9" name="Chart 148">
            <a:extLst>
              <a:ext uri="{FF2B5EF4-FFF2-40B4-BE49-F238E27FC236}">
                <a16:creationId xmlns:a16="http://schemas.microsoft.com/office/drawing/2014/main" id="{A94B0468-BA88-4AD4-B70C-22AE426AA449}"/>
              </a:ext>
            </a:extLst>
          </p:cNvPr>
          <p:cNvGraphicFramePr>
            <a:graphicFrameLocks/>
          </p:cNvGraphicFramePr>
          <p:nvPr>
            <p:extLst>
              <p:ext uri="{D42A27DB-BD31-4B8C-83A1-F6EECF244321}">
                <p14:modId xmlns:p14="http://schemas.microsoft.com/office/powerpoint/2010/main" val="618164111"/>
              </p:ext>
            </p:extLst>
          </p:nvPr>
        </p:nvGraphicFramePr>
        <p:xfrm>
          <a:off x="3961406" y="546895"/>
          <a:ext cx="2652392" cy="184291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2" name="Chart 141">
            <a:extLst>
              <a:ext uri="{FF2B5EF4-FFF2-40B4-BE49-F238E27FC236}">
                <a16:creationId xmlns:a16="http://schemas.microsoft.com/office/drawing/2014/main" id="{E33F2F05-E5D3-4C17-B6BB-AF75FC93C476}"/>
              </a:ext>
            </a:extLst>
          </p:cNvPr>
          <p:cNvGraphicFramePr>
            <a:graphicFrameLocks/>
          </p:cNvGraphicFramePr>
          <p:nvPr>
            <p:extLst>
              <p:ext uri="{D42A27DB-BD31-4B8C-83A1-F6EECF244321}">
                <p14:modId xmlns:p14="http://schemas.microsoft.com/office/powerpoint/2010/main" val="1250810552"/>
              </p:ext>
            </p:extLst>
          </p:nvPr>
        </p:nvGraphicFramePr>
        <p:xfrm>
          <a:off x="1249792" y="542942"/>
          <a:ext cx="2687386" cy="1829767"/>
        </p:xfrm>
        <a:graphic>
          <a:graphicData uri="http://schemas.openxmlformats.org/drawingml/2006/chart">
            <c:chart xmlns:c="http://schemas.openxmlformats.org/drawingml/2006/chart" xmlns:r="http://schemas.openxmlformats.org/officeDocument/2006/relationships" r:id="rId7"/>
          </a:graphicData>
        </a:graphic>
      </p:graphicFrame>
      <p:cxnSp>
        <p:nvCxnSpPr>
          <p:cNvPr id="63" name="Straight Connector 62">
            <a:extLst>
              <a:ext uri="{FF2B5EF4-FFF2-40B4-BE49-F238E27FC236}">
                <a16:creationId xmlns:a16="http://schemas.microsoft.com/office/drawing/2014/main" id="{A6333547-0D14-4E66-9439-C879DAA2B0A5}"/>
              </a:ext>
            </a:extLst>
          </p:cNvPr>
          <p:cNvCxnSpPr>
            <a:cxnSpLocks/>
          </p:cNvCxnSpPr>
          <p:nvPr/>
        </p:nvCxnSpPr>
        <p:spPr>
          <a:xfrm flipH="1">
            <a:off x="4267488" y="1509870"/>
            <a:ext cx="212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D962DB54-6DC6-4DB3-92BB-2119CFEAE47F}"/>
              </a:ext>
            </a:extLst>
          </p:cNvPr>
          <p:cNvSpPr txBox="1"/>
          <p:nvPr/>
        </p:nvSpPr>
        <p:spPr>
          <a:xfrm>
            <a:off x="6134390" y="2172951"/>
            <a:ext cx="423130" cy="250829"/>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µM</a:t>
            </a:r>
            <a:endParaRPr lang="en-CA" sz="1000" dirty="0">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B154FCF3-13FA-42C7-A429-58E5BC9F6974}"/>
              </a:ext>
            </a:extLst>
          </p:cNvPr>
          <p:cNvSpPr txBox="1"/>
          <p:nvPr/>
        </p:nvSpPr>
        <p:spPr>
          <a:xfrm>
            <a:off x="4196281" y="379945"/>
            <a:ext cx="1227780"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Temozolomide</a:t>
            </a:r>
          </a:p>
        </p:txBody>
      </p:sp>
      <p:sp>
        <p:nvSpPr>
          <p:cNvPr id="67" name="TextBox 66">
            <a:extLst>
              <a:ext uri="{FF2B5EF4-FFF2-40B4-BE49-F238E27FC236}">
                <a16:creationId xmlns:a16="http://schemas.microsoft.com/office/drawing/2014/main" id="{50C442DB-60A0-42AC-AA4B-637F38224E51}"/>
              </a:ext>
            </a:extLst>
          </p:cNvPr>
          <p:cNvSpPr txBox="1"/>
          <p:nvPr/>
        </p:nvSpPr>
        <p:spPr>
          <a:xfrm>
            <a:off x="3953263" y="327396"/>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sp>
        <p:nvSpPr>
          <p:cNvPr id="69" name="TextBox 68">
            <a:extLst>
              <a:ext uri="{FF2B5EF4-FFF2-40B4-BE49-F238E27FC236}">
                <a16:creationId xmlns:a16="http://schemas.microsoft.com/office/drawing/2014/main" id="{998B2AFD-FA73-4711-826C-A1DDC32C17A8}"/>
              </a:ext>
            </a:extLst>
          </p:cNvPr>
          <p:cNvSpPr txBox="1"/>
          <p:nvPr/>
        </p:nvSpPr>
        <p:spPr>
          <a:xfrm>
            <a:off x="3502885" y="4115448"/>
            <a:ext cx="397571"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µM</a:t>
            </a:r>
            <a:endParaRPr lang="en-CA" sz="1000"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4CA7479E-2919-40B4-9160-FFA61C1910B7}"/>
              </a:ext>
            </a:extLst>
          </p:cNvPr>
          <p:cNvSpPr txBox="1"/>
          <p:nvPr/>
        </p:nvSpPr>
        <p:spPr>
          <a:xfrm>
            <a:off x="1431679" y="2323513"/>
            <a:ext cx="1227780"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Quercetin</a:t>
            </a:r>
          </a:p>
        </p:txBody>
      </p:sp>
      <p:sp>
        <p:nvSpPr>
          <p:cNvPr id="72" name="TextBox 71">
            <a:extLst>
              <a:ext uri="{FF2B5EF4-FFF2-40B4-BE49-F238E27FC236}">
                <a16:creationId xmlns:a16="http://schemas.microsoft.com/office/drawing/2014/main" id="{DF2F3C51-CFC4-40E1-8D39-73785E501B33}"/>
              </a:ext>
            </a:extLst>
          </p:cNvPr>
          <p:cNvSpPr txBox="1"/>
          <p:nvPr/>
        </p:nvSpPr>
        <p:spPr>
          <a:xfrm>
            <a:off x="1188661" y="2270964"/>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c</a:t>
            </a:r>
          </a:p>
        </p:txBody>
      </p:sp>
      <p:sp>
        <p:nvSpPr>
          <p:cNvPr id="75" name="TextBox 74">
            <a:extLst>
              <a:ext uri="{FF2B5EF4-FFF2-40B4-BE49-F238E27FC236}">
                <a16:creationId xmlns:a16="http://schemas.microsoft.com/office/drawing/2014/main" id="{819B4ACE-D258-4D96-9951-5BEF90B7556A}"/>
              </a:ext>
            </a:extLst>
          </p:cNvPr>
          <p:cNvSpPr txBox="1"/>
          <p:nvPr/>
        </p:nvSpPr>
        <p:spPr>
          <a:xfrm>
            <a:off x="3922968" y="2287270"/>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d</a:t>
            </a:r>
          </a:p>
        </p:txBody>
      </p:sp>
      <p:cxnSp>
        <p:nvCxnSpPr>
          <p:cNvPr id="76" name="Straight Connector 75">
            <a:extLst>
              <a:ext uri="{FF2B5EF4-FFF2-40B4-BE49-F238E27FC236}">
                <a16:creationId xmlns:a16="http://schemas.microsoft.com/office/drawing/2014/main" id="{63B0BDAE-0D09-4E09-9ED2-2B26D924CCE2}"/>
              </a:ext>
            </a:extLst>
          </p:cNvPr>
          <p:cNvCxnSpPr>
            <a:cxnSpLocks/>
          </p:cNvCxnSpPr>
          <p:nvPr/>
        </p:nvCxnSpPr>
        <p:spPr>
          <a:xfrm flipH="1">
            <a:off x="1596031" y="3457158"/>
            <a:ext cx="212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CE85C6DB-849D-4AE5-B729-7B5E2E79147F}"/>
              </a:ext>
            </a:extLst>
          </p:cNvPr>
          <p:cNvSpPr txBox="1"/>
          <p:nvPr/>
        </p:nvSpPr>
        <p:spPr>
          <a:xfrm>
            <a:off x="1291981" y="5294197"/>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e</a:t>
            </a:r>
          </a:p>
        </p:txBody>
      </p:sp>
      <p:sp>
        <p:nvSpPr>
          <p:cNvPr id="83" name="TextBox 82">
            <a:extLst>
              <a:ext uri="{FF2B5EF4-FFF2-40B4-BE49-F238E27FC236}">
                <a16:creationId xmlns:a16="http://schemas.microsoft.com/office/drawing/2014/main" id="{88328269-7193-451C-A741-1556A441577F}"/>
              </a:ext>
            </a:extLst>
          </p:cNvPr>
          <p:cNvSpPr txBox="1"/>
          <p:nvPr/>
        </p:nvSpPr>
        <p:spPr>
          <a:xfrm>
            <a:off x="4047792" y="5296975"/>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f</a:t>
            </a:r>
          </a:p>
        </p:txBody>
      </p:sp>
      <p:sp>
        <p:nvSpPr>
          <p:cNvPr id="84" name="TextBox 83">
            <a:extLst>
              <a:ext uri="{FF2B5EF4-FFF2-40B4-BE49-F238E27FC236}">
                <a16:creationId xmlns:a16="http://schemas.microsoft.com/office/drawing/2014/main" id="{A01A9794-C35D-47F0-89AF-2A71E8909BC7}"/>
              </a:ext>
            </a:extLst>
          </p:cNvPr>
          <p:cNvSpPr txBox="1"/>
          <p:nvPr/>
        </p:nvSpPr>
        <p:spPr>
          <a:xfrm>
            <a:off x="6502881" y="4116930"/>
            <a:ext cx="430807"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µM</a:t>
            </a:r>
            <a:endParaRPr lang="en-CA" sz="1000" dirty="0">
              <a:latin typeface="Arial" panose="020B0604020202020204" pitchFamily="34" charset="0"/>
              <a:cs typeface="Arial" panose="020B0604020202020204" pitchFamily="34" charset="0"/>
            </a:endParaRPr>
          </a:p>
        </p:txBody>
      </p:sp>
      <p:sp>
        <p:nvSpPr>
          <p:cNvPr id="85" name="TextBox 84">
            <a:extLst>
              <a:ext uri="{FF2B5EF4-FFF2-40B4-BE49-F238E27FC236}">
                <a16:creationId xmlns:a16="http://schemas.microsoft.com/office/drawing/2014/main" id="{28A717AD-B73D-487E-84E6-21F873FF1E31}"/>
              </a:ext>
            </a:extLst>
          </p:cNvPr>
          <p:cNvSpPr txBox="1"/>
          <p:nvPr/>
        </p:nvSpPr>
        <p:spPr>
          <a:xfrm>
            <a:off x="4208004" y="2323513"/>
            <a:ext cx="1227780" cy="276999"/>
          </a:xfrm>
          <a:prstGeom prst="rect">
            <a:avLst/>
          </a:prstGeom>
          <a:noFill/>
        </p:spPr>
        <p:txBody>
          <a:bodyPr wrap="square" rtlCol="0">
            <a:spAutoFit/>
          </a:bodyPr>
          <a:lstStyle/>
          <a:p>
            <a:r>
              <a:rPr lang="en-CA" sz="1200" dirty="0">
                <a:latin typeface="Arial" panose="020B0604020202020204" pitchFamily="34" charset="0"/>
                <a:cs typeface="Arial" panose="020B0604020202020204" pitchFamily="34" charset="0"/>
              </a:rPr>
              <a:t>SAHA</a:t>
            </a:r>
          </a:p>
        </p:txBody>
      </p:sp>
      <p:sp>
        <p:nvSpPr>
          <p:cNvPr id="89" name="TextBox 88">
            <a:extLst>
              <a:ext uri="{FF2B5EF4-FFF2-40B4-BE49-F238E27FC236}">
                <a16:creationId xmlns:a16="http://schemas.microsoft.com/office/drawing/2014/main" id="{354BFA32-34D1-467F-8397-D16B01291091}"/>
              </a:ext>
            </a:extLst>
          </p:cNvPr>
          <p:cNvSpPr txBox="1"/>
          <p:nvPr/>
        </p:nvSpPr>
        <p:spPr>
          <a:xfrm rot="16200000">
            <a:off x="139419" y="1036256"/>
            <a:ext cx="1708828" cy="461665"/>
          </a:xfrm>
          <a:prstGeom prst="rect">
            <a:avLst/>
          </a:prstGeom>
          <a:noFill/>
        </p:spPr>
        <p:txBody>
          <a:bodyPr wrap="square" rtlCol="0">
            <a:spAutoFit/>
          </a:bodyPr>
          <a:lstStyle/>
          <a:p>
            <a:pPr algn="ctr"/>
            <a:r>
              <a:rPr lang="fr-CA" sz="1200" dirty="0">
                <a:latin typeface="Arial" panose="020B0604020202020204" pitchFamily="34" charset="0"/>
                <a:cs typeface="Arial" panose="020B0604020202020204" pitchFamily="34" charset="0"/>
              </a:rPr>
              <a:t>Mitochondrial metabolic </a:t>
            </a:r>
            <a:r>
              <a:rPr lang="fr-CA" sz="1200" dirty="0" err="1">
                <a:latin typeface="Arial" panose="020B0604020202020204" pitchFamily="34" charset="0"/>
                <a:cs typeface="Arial" panose="020B0604020202020204" pitchFamily="34" charset="0"/>
              </a:rPr>
              <a:t>activity</a:t>
            </a:r>
            <a:r>
              <a:rPr lang="fr-CA" sz="1200" dirty="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CEEE260F-8722-4E20-AC13-E9FB0626CDCF}"/>
              </a:ext>
            </a:extLst>
          </p:cNvPr>
          <p:cNvSpPr txBox="1"/>
          <p:nvPr/>
        </p:nvSpPr>
        <p:spPr>
          <a:xfrm>
            <a:off x="3794616" y="2151771"/>
            <a:ext cx="416543"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µM</a:t>
            </a:r>
            <a:endParaRPr lang="en-CA" sz="1000" dirty="0">
              <a:latin typeface="Arial" panose="020B0604020202020204" pitchFamily="34" charset="0"/>
              <a:cs typeface="Arial" panose="020B0604020202020204" pitchFamily="34" charset="0"/>
            </a:endParaRPr>
          </a:p>
        </p:txBody>
      </p:sp>
      <p:sp>
        <p:nvSpPr>
          <p:cNvPr id="91" name="TextBox 90">
            <a:extLst>
              <a:ext uri="{FF2B5EF4-FFF2-40B4-BE49-F238E27FC236}">
                <a16:creationId xmlns:a16="http://schemas.microsoft.com/office/drawing/2014/main" id="{3803600A-5B58-409B-B1B8-8C937456BB9C}"/>
              </a:ext>
            </a:extLst>
          </p:cNvPr>
          <p:cNvSpPr txBox="1"/>
          <p:nvPr/>
        </p:nvSpPr>
        <p:spPr>
          <a:xfrm>
            <a:off x="1462427" y="377489"/>
            <a:ext cx="1227780" cy="276999"/>
          </a:xfrm>
          <a:prstGeom prst="rect">
            <a:avLst/>
          </a:prstGeom>
          <a:noFill/>
        </p:spPr>
        <p:txBody>
          <a:bodyPr wrap="square" rtlCol="0">
            <a:spAutoFit/>
          </a:bodyPr>
          <a:lstStyle/>
          <a:p>
            <a:r>
              <a:rPr lang="hr-HR" sz="1200" dirty="0">
                <a:latin typeface="Arial" panose="020B0604020202020204" pitchFamily="34" charset="0"/>
                <a:cs typeface="Arial" panose="020B0604020202020204" pitchFamily="34" charset="0"/>
              </a:rPr>
              <a:t>S</a:t>
            </a:r>
            <a:r>
              <a:rPr lang="en-CA" sz="1200" dirty="0">
                <a:latin typeface="Arial" panose="020B0604020202020204" pitchFamily="34" charset="0"/>
                <a:cs typeface="Arial" panose="020B0604020202020204" pitchFamily="34" charset="0"/>
              </a:rPr>
              <a:t>ahaquine</a:t>
            </a:r>
          </a:p>
        </p:txBody>
      </p:sp>
      <p:sp>
        <p:nvSpPr>
          <p:cNvPr id="92" name="TextBox 91">
            <a:extLst>
              <a:ext uri="{FF2B5EF4-FFF2-40B4-BE49-F238E27FC236}">
                <a16:creationId xmlns:a16="http://schemas.microsoft.com/office/drawing/2014/main" id="{E5F0298A-994F-4325-9302-68673CB3AA45}"/>
              </a:ext>
            </a:extLst>
          </p:cNvPr>
          <p:cNvSpPr txBox="1"/>
          <p:nvPr/>
        </p:nvSpPr>
        <p:spPr>
          <a:xfrm>
            <a:off x="1243134" y="314332"/>
            <a:ext cx="438583"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cxnSp>
        <p:nvCxnSpPr>
          <p:cNvPr id="93" name="Straight Connector 92">
            <a:extLst>
              <a:ext uri="{FF2B5EF4-FFF2-40B4-BE49-F238E27FC236}">
                <a16:creationId xmlns:a16="http://schemas.microsoft.com/office/drawing/2014/main" id="{5776DBBF-F145-4A47-9569-2875EDAE1954}"/>
              </a:ext>
            </a:extLst>
          </p:cNvPr>
          <p:cNvCxnSpPr>
            <a:cxnSpLocks/>
          </p:cNvCxnSpPr>
          <p:nvPr/>
        </p:nvCxnSpPr>
        <p:spPr>
          <a:xfrm flipH="1">
            <a:off x="1568315" y="1502460"/>
            <a:ext cx="2160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856EE24-7386-4705-B3F5-E56E220DC6A8}"/>
              </a:ext>
            </a:extLst>
          </p:cNvPr>
          <p:cNvCxnSpPr>
            <a:cxnSpLocks/>
          </p:cNvCxnSpPr>
          <p:nvPr/>
        </p:nvCxnSpPr>
        <p:spPr>
          <a:xfrm flipH="1">
            <a:off x="4283909" y="3473681"/>
            <a:ext cx="212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38" name="Rectangle 137">
            <a:extLst>
              <a:ext uri="{FF2B5EF4-FFF2-40B4-BE49-F238E27FC236}">
                <a16:creationId xmlns:a16="http://schemas.microsoft.com/office/drawing/2014/main" id="{049A8996-3939-4609-992F-2A4791EA94B1}"/>
              </a:ext>
            </a:extLst>
          </p:cNvPr>
          <p:cNvSpPr/>
          <p:nvPr/>
        </p:nvSpPr>
        <p:spPr>
          <a:xfrm>
            <a:off x="4354477" y="4168591"/>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Rectangle 1">
            <a:extLst>
              <a:ext uri="{FF2B5EF4-FFF2-40B4-BE49-F238E27FC236}">
                <a16:creationId xmlns:a16="http://schemas.microsoft.com/office/drawing/2014/main" id="{1320D83D-E433-48F2-A516-C9F516FDF79C}"/>
              </a:ext>
            </a:extLst>
          </p:cNvPr>
          <p:cNvSpPr/>
          <p:nvPr/>
        </p:nvSpPr>
        <p:spPr>
          <a:xfrm>
            <a:off x="4359246" y="2181282"/>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9" name="Rectangle 138">
            <a:extLst>
              <a:ext uri="{FF2B5EF4-FFF2-40B4-BE49-F238E27FC236}">
                <a16:creationId xmlns:a16="http://schemas.microsoft.com/office/drawing/2014/main" id="{397A47F2-C90A-43E3-BCB4-C93FBEFC9164}"/>
              </a:ext>
            </a:extLst>
          </p:cNvPr>
          <p:cNvSpPr/>
          <p:nvPr/>
        </p:nvSpPr>
        <p:spPr>
          <a:xfrm>
            <a:off x="1651540" y="2180036"/>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1" name="Rectangle 140">
            <a:extLst>
              <a:ext uri="{FF2B5EF4-FFF2-40B4-BE49-F238E27FC236}">
                <a16:creationId xmlns:a16="http://schemas.microsoft.com/office/drawing/2014/main" id="{5AEFA870-B797-4AC2-863E-9080FB893E01}"/>
              </a:ext>
            </a:extLst>
          </p:cNvPr>
          <p:cNvSpPr/>
          <p:nvPr/>
        </p:nvSpPr>
        <p:spPr>
          <a:xfrm>
            <a:off x="4373494" y="6923089"/>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50" name="Chart 149">
            <a:extLst>
              <a:ext uri="{FF2B5EF4-FFF2-40B4-BE49-F238E27FC236}">
                <a16:creationId xmlns:a16="http://schemas.microsoft.com/office/drawing/2014/main" id="{06C531B8-34BB-48A5-BD95-0C9BF0471BA1}"/>
              </a:ext>
            </a:extLst>
          </p:cNvPr>
          <p:cNvGraphicFramePr>
            <a:graphicFrameLocks/>
          </p:cNvGraphicFramePr>
          <p:nvPr>
            <p:extLst>
              <p:ext uri="{D42A27DB-BD31-4B8C-83A1-F6EECF244321}">
                <p14:modId xmlns:p14="http://schemas.microsoft.com/office/powerpoint/2010/main" val="4064916922"/>
              </p:ext>
            </p:extLst>
          </p:nvPr>
        </p:nvGraphicFramePr>
        <p:xfrm>
          <a:off x="1249487" y="2497666"/>
          <a:ext cx="2734264" cy="1835998"/>
        </p:xfrm>
        <a:graphic>
          <a:graphicData uri="http://schemas.openxmlformats.org/drawingml/2006/chart">
            <c:chart xmlns:c="http://schemas.openxmlformats.org/drawingml/2006/chart" xmlns:r="http://schemas.openxmlformats.org/officeDocument/2006/relationships" r:id="rId8"/>
          </a:graphicData>
        </a:graphic>
      </p:graphicFrame>
      <p:sp>
        <p:nvSpPr>
          <p:cNvPr id="151" name="TextBox 150">
            <a:extLst>
              <a:ext uri="{FF2B5EF4-FFF2-40B4-BE49-F238E27FC236}">
                <a16:creationId xmlns:a16="http://schemas.microsoft.com/office/drawing/2014/main" id="{DBC6E86D-3C88-433E-9553-132CDCB04183}"/>
              </a:ext>
            </a:extLst>
          </p:cNvPr>
          <p:cNvSpPr txBox="1"/>
          <p:nvPr/>
        </p:nvSpPr>
        <p:spPr>
          <a:xfrm rot="16200000">
            <a:off x="158195" y="3058095"/>
            <a:ext cx="1708828" cy="461665"/>
          </a:xfrm>
          <a:prstGeom prst="rect">
            <a:avLst/>
          </a:prstGeom>
          <a:noFill/>
        </p:spPr>
        <p:txBody>
          <a:bodyPr wrap="square" rtlCol="0">
            <a:spAutoFit/>
          </a:bodyPr>
          <a:lstStyle/>
          <a:p>
            <a:pPr algn="ctr"/>
            <a:r>
              <a:rPr lang="fr-CA" sz="1200" dirty="0">
                <a:latin typeface="Arial" panose="020B0604020202020204" pitchFamily="34" charset="0"/>
                <a:cs typeface="Arial" panose="020B0604020202020204" pitchFamily="34" charset="0"/>
              </a:rPr>
              <a:t>Mitochondrial metabolic </a:t>
            </a:r>
            <a:r>
              <a:rPr lang="fr-CA" sz="1200" dirty="0" err="1">
                <a:latin typeface="Arial" panose="020B0604020202020204" pitchFamily="34" charset="0"/>
                <a:cs typeface="Arial" panose="020B0604020202020204" pitchFamily="34" charset="0"/>
              </a:rPr>
              <a:t>activity</a:t>
            </a:r>
            <a:r>
              <a:rPr lang="fr-CA" sz="1200" dirty="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p:txBody>
      </p:sp>
      <p:sp>
        <p:nvSpPr>
          <p:cNvPr id="153" name="Rectangle 152">
            <a:extLst>
              <a:ext uri="{FF2B5EF4-FFF2-40B4-BE49-F238E27FC236}">
                <a16:creationId xmlns:a16="http://schemas.microsoft.com/office/drawing/2014/main" id="{2A788BC1-EF28-4B74-837B-72629AD62408}"/>
              </a:ext>
            </a:extLst>
          </p:cNvPr>
          <p:cNvSpPr/>
          <p:nvPr/>
        </p:nvSpPr>
        <p:spPr>
          <a:xfrm>
            <a:off x="1651014" y="4158221"/>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6" name="TextBox 155">
            <a:extLst>
              <a:ext uri="{FF2B5EF4-FFF2-40B4-BE49-F238E27FC236}">
                <a16:creationId xmlns:a16="http://schemas.microsoft.com/office/drawing/2014/main" id="{DE6DB1A1-B33D-46F5-9A7C-B03B861DCFE7}"/>
              </a:ext>
            </a:extLst>
          </p:cNvPr>
          <p:cNvSpPr txBox="1"/>
          <p:nvPr/>
        </p:nvSpPr>
        <p:spPr>
          <a:xfrm rot="16200000">
            <a:off x="160571" y="5824466"/>
            <a:ext cx="1708828" cy="461665"/>
          </a:xfrm>
          <a:prstGeom prst="rect">
            <a:avLst/>
          </a:prstGeom>
          <a:noFill/>
        </p:spPr>
        <p:txBody>
          <a:bodyPr wrap="square" rtlCol="0">
            <a:spAutoFit/>
          </a:bodyPr>
          <a:lstStyle/>
          <a:p>
            <a:pPr algn="ctr"/>
            <a:r>
              <a:rPr lang="fr-CA" sz="1200" dirty="0">
                <a:latin typeface="Arial" panose="020B0604020202020204" pitchFamily="34" charset="0"/>
                <a:cs typeface="Arial" panose="020B0604020202020204" pitchFamily="34" charset="0"/>
              </a:rPr>
              <a:t>Mitochondrial metabolic </a:t>
            </a:r>
            <a:r>
              <a:rPr lang="fr-CA" sz="1200" dirty="0" err="1">
                <a:latin typeface="Arial" panose="020B0604020202020204" pitchFamily="34" charset="0"/>
                <a:cs typeface="Arial" panose="020B0604020202020204" pitchFamily="34" charset="0"/>
              </a:rPr>
              <a:t>activity</a:t>
            </a:r>
            <a:r>
              <a:rPr lang="fr-CA" sz="1200" dirty="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85976BD3-7BFF-4181-B140-9C2FA244AD87}"/>
              </a:ext>
            </a:extLst>
          </p:cNvPr>
          <p:cNvSpPr/>
          <p:nvPr/>
        </p:nvSpPr>
        <p:spPr>
          <a:xfrm>
            <a:off x="41065" y="70388"/>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S3</a:t>
            </a:r>
            <a:endParaRPr lang="en-CA" dirty="0"/>
          </a:p>
        </p:txBody>
      </p:sp>
      <p:sp>
        <p:nvSpPr>
          <p:cNvPr id="53" name="Rectangle 52">
            <a:extLst>
              <a:ext uri="{FF2B5EF4-FFF2-40B4-BE49-F238E27FC236}">
                <a16:creationId xmlns:a16="http://schemas.microsoft.com/office/drawing/2014/main" id="{A105DEC9-F374-460D-A450-D79AFB1C5E68}"/>
              </a:ext>
            </a:extLst>
          </p:cNvPr>
          <p:cNvSpPr/>
          <p:nvPr/>
        </p:nvSpPr>
        <p:spPr>
          <a:xfrm>
            <a:off x="499348" y="7444606"/>
            <a:ext cx="6486232" cy="3416320"/>
          </a:xfrm>
          <a:prstGeom prst="rect">
            <a:avLst/>
          </a:prstGeom>
        </p:spPr>
        <p:txBody>
          <a:bodyPr wrap="square">
            <a:spAutoFit/>
          </a:bodyPr>
          <a:lstStyle/>
          <a:p>
            <a:pPr algn="just">
              <a:defRPr/>
            </a:pPr>
            <a:r>
              <a:rPr lang="en-CA" sz="1200" b="1" dirty="0">
                <a:latin typeface="Arial" panose="020B0604020202020204" pitchFamily="34" charset="0"/>
                <a:cs typeface="Arial" panose="020B0604020202020204" pitchFamily="34" charset="0"/>
              </a:rPr>
              <a:t>Supplementary Figure S3. Sahaquine diminishes mitochondrial metabolic activity in human glioblastoma cells in a dose- and time-dependent manner.</a:t>
            </a:r>
            <a:r>
              <a:rPr lang="en-CA" sz="1200" dirty="0">
                <a:latin typeface="Arial" panose="020B0604020202020204" pitchFamily="34" charset="0"/>
                <a:cs typeface="Arial" panose="020B0604020202020204" pitchFamily="34" charset="0"/>
              </a:rPr>
              <a:t> GBM mitochondrial metabolic activity (n=9) following treatment with a)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0.001-50 µM), b) temozolomide (TMZ, 50-500 µM), c) quercetin (Q, 10-200 µM), and SAHA (0.1-50 µM) for 72 h. Shown are average percentage mitochondrial metabolic activity compared to untreated controls (SEM) from three independent experiments. e-f) Dose-dependent decrease in mitochondrial metabolic activity (72 h) with the combination of either a fixed concentration of quercetin (100 µM, n=18) and increasing concentrations of sahaquine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 µM n=12,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 n=16,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20 µM n=20,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 µM+Q n=9,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µM+Q n=9,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20 µM+Q n=9), or a fixed concentration of sahaquine (10 µM, n=16) and increasing concentrations of quercetin (Q 10 µM n=7, Q 100 µM n=15, Q 200 µM n=14, Q 10 µ</a:t>
            </a:r>
            <a:r>
              <a:rPr lang="en-CA" sz="1200" dirty="0" err="1">
                <a:latin typeface="Arial" panose="020B0604020202020204" pitchFamily="34" charset="0"/>
                <a:cs typeface="Arial" panose="020B0604020202020204" pitchFamily="34" charset="0"/>
              </a:rPr>
              <a:t>M+Sq</a:t>
            </a:r>
            <a:r>
              <a:rPr lang="en-CA" sz="1200" dirty="0">
                <a:latin typeface="Arial" panose="020B0604020202020204" pitchFamily="34" charset="0"/>
                <a:cs typeface="Arial" panose="020B0604020202020204" pitchFamily="34" charset="0"/>
              </a:rPr>
              <a:t> n=11, Q 100 µ</a:t>
            </a:r>
            <a:r>
              <a:rPr lang="en-CA" sz="1200" dirty="0" err="1">
                <a:latin typeface="Arial" panose="020B0604020202020204" pitchFamily="34" charset="0"/>
                <a:cs typeface="Arial" panose="020B0604020202020204" pitchFamily="34" charset="0"/>
              </a:rPr>
              <a:t>M+Sq</a:t>
            </a:r>
            <a:r>
              <a:rPr lang="en-CA" sz="1200" dirty="0">
                <a:latin typeface="Arial" panose="020B0604020202020204" pitchFamily="34" charset="0"/>
                <a:cs typeface="Arial" panose="020B0604020202020204" pitchFamily="34" charset="0"/>
              </a:rPr>
              <a:t> n=8, Q 200 µ</a:t>
            </a:r>
            <a:r>
              <a:rPr lang="en-CA" sz="1200" dirty="0" err="1">
                <a:latin typeface="Arial" panose="020B0604020202020204" pitchFamily="34" charset="0"/>
                <a:cs typeface="Arial" panose="020B0604020202020204" pitchFamily="34" charset="0"/>
              </a:rPr>
              <a:t>M+Sq</a:t>
            </a:r>
            <a:r>
              <a:rPr lang="en-CA" sz="1200" dirty="0">
                <a:latin typeface="Arial" panose="020B0604020202020204" pitchFamily="34" charset="0"/>
                <a:cs typeface="Arial" panose="020B0604020202020204" pitchFamily="34" charset="0"/>
              </a:rPr>
              <a:t> n=8). </a:t>
            </a:r>
            <a:r>
              <a:rPr lang="en-US" sz="1200" dirty="0">
                <a:latin typeface="Arial" panose="020B0604020202020204" pitchFamily="34" charset="0"/>
                <a:cs typeface="Arial" panose="020B0604020202020204" pitchFamily="34" charset="0"/>
              </a:rPr>
              <a:t>Each point represents a percentage value normalized to the untreated control (e) n=41, f) n=43). Horizontal bars represent the mean (SD) from at least three independent experiments (*p&lt;0.05, ***p&lt;0.001 compared to the untreated control; #p&lt;0.05, ###p&lt;0.001 compared to e) Q 100 </a:t>
            </a:r>
            <a:r>
              <a:rPr lang="en-CA" sz="1200" dirty="0">
                <a:latin typeface="Arial" panose="020B0604020202020204" pitchFamily="34" charset="0"/>
                <a:cs typeface="Arial" panose="020B0604020202020204" pitchFamily="34" charset="0"/>
              </a:rPr>
              <a:t>µM alone or f) </a:t>
            </a:r>
            <a:r>
              <a:rPr lang="en-CA" sz="1200" dirty="0" err="1">
                <a:latin typeface="Arial" panose="020B0604020202020204" pitchFamily="34" charset="0"/>
                <a:cs typeface="Arial" panose="020B0604020202020204" pitchFamily="34" charset="0"/>
              </a:rPr>
              <a:t>Sq</a:t>
            </a:r>
            <a:r>
              <a:rPr lang="en-CA" sz="1200" dirty="0">
                <a:latin typeface="Arial" panose="020B0604020202020204" pitchFamily="34" charset="0"/>
                <a:cs typeface="Arial" panose="020B0604020202020204" pitchFamily="34" charset="0"/>
              </a:rPr>
              <a:t> 10 µM alone</a:t>
            </a:r>
            <a:r>
              <a:rPr lang="en-US" sz="1200" dirty="0">
                <a:latin typeface="Arial" panose="020B0604020202020204" pitchFamily="34" charset="0"/>
                <a:cs typeface="Arial" panose="020B0604020202020204" pitchFamily="34" charset="0"/>
              </a:rPr>
              <a:t>; Welch’s ANOVA with Games-Howell post hoc test). </a:t>
            </a:r>
            <a:r>
              <a:rPr lang="en-CA" sz="1200" dirty="0">
                <a:latin typeface="Arial" panose="020B0604020202020204" pitchFamily="34" charset="0"/>
                <a:cs typeface="Arial" panose="020B0604020202020204" pitchFamily="34" charset="0"/>
              </a:rPr>
              <a:t>Mitochondrial metabolic activity was measured by the MTT assay. </a:t>
            </a:r>
          </a:p>
          <a:p>
            <a:pPr algn="just">
              <a:defRPr/>
            </a:pPr>
            <a:endParaRPr lang="en-CA" sz="1200" dirty="0">
              <a:latin typeface="Arial" panose="020B0604020202020204" pitchFamily="34" charset="0"/>
              <a:cs typeface="Arial" panose="020B0604020202020204" pitchFamily="34" charset="0"/>
            </a:endParaRPr>
          </a:p>
          <a:p>
            <a:pPr algn="just"/>
            <a:endParaRPr lang="en-CA" sz="12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37BC22C-DE7D-433C-AEE1-FD0BB0205488}"/>
              </a:ext>
            </a:extLst>
          </p:cNvPr>
          <p:cNvSpPr txBox="1"/>
          <p:nvPr/>
        </p:nvSpPr>
        <p:spPr>
          <a:xfrm rot="19461602">
            <a:off x="4038904" y="6874297"/>
            <a:ext cx="777322"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Control</a:t>
            </a:r>
            <a:endParaRPr lang="en-CA" sz="1000"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C50B1AC8-319D-4759-BA97-913B2C2912D1}"/>
              </a:ext>
            </a:extLst>
          </p:cNvPr>
          <p:cNvSpPr txBox="1"/>
          <p:nvPr/>
        </p:nvSpPr>
        <p:spPr>
          <a:xfrm rot="19461602">
            <a:off x="4464302" y="6789379"/>
            <a:ext cx="499384"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endParaRPr lang="en-CA" sz="1000" dirty="0">
              <a:latin typeface="Arial" panose="020B0604020202020204" pitchFamily="34" charset="0"/>
              <a:cs typeface="Arial" panose="020B0604020202020204" pitchFamily="34" charset="0"/>
            </a:endParaRPr>
          </a:p>
        </p:txBody>
      </p:sp>
      <p:sp>
        <p:nvSpPr>
          <p:cNvPr id="57" name="TextBox 56">
            <a:extLst>
              <a:ext uri="{FF2B5EF4-FFF2-40B4-BE49-F238E27FC236}">
                <a16:creationId xmlns:a16="http://schemas.microsoft.com/office/drawing/2014/main" id="{294FFF6D-D28A-4A2F-A61F-70DB0C9E7E34}"/>
              </a:ext>
            </a:extLst>
          </p:cNvPr>
          <p:cNvSpPr txBox="1"/>
          <p:nvPr/>
        </p:nvSpPr>
        <p:spPr>
          <a:xfrm rot="19461602">
            <a:off x="4614936" y="6931370"/>
            <a:ext cx="715140"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 10 µM</a:t>
            </a:r>
            <a:endParaRPr lang="en-CA" sz="1000" dirty="0">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8A6AABE2-A2C9-4435-A4B6-8775A4B1D4C8}"/>
              </a:ext>
            </a:extLst>
          </p:cNvPr>
          <p:cNvSpPr txBox="1"/>
          <p:nvPr/>
        </p:nvSpPr>
        <p:spPr>
          <a:xfrm rot="19461602">
            <a:off x="5562456" y="6949552"/>
            <a:ext cx="779978"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 200 µM</a:t>
            </a:r>
            <a:endParaRPr lang="en-CA" sz="1000" dirty="0">
              <a:latin typeface="Arial" panose="020B0604020202020204" pitchFamily="34" charset="0"/>
              <a:cs typeface="Arial" panose="020B0604020202020204" pitchFamily="34" charset="0"/>
            </a:endParaRPr>
          </a:p>
        </p:txBody>
      </p:sp>
      <p:sp>
        <p:nvSpPr>
          <p:cNvPr id="87" name="TextBox 86">
            <a:extLst>
              <a:ext uri="{FF2B5EF4-FFF2-40B4-BE49-F238E27FC236}">
                <a16:creationId xmlns:a16="http://schemas.microsoft.com/office/drawing/2014/main" id="{07AE6720-CBD0-4C31-87BE-B9488950C906}"/>
              </a:ext>
            </a:extLst>
          </p:cNvPr>
          <p:cNvSpPr txBox="1"/>
          <p:nvPr/>
        </p:nvSpPr>
        <p:spPr>
          <a:xfrm rot="19461602">
            <a:off x="5024355" y="6949551"/>
            <a:ext cx="779978"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 100 µM</a:t>
            </a:r>
            <a:endParaRPr lang="en-CA" sz="1000" dirty="0">
              <a:latin typeface="Arial" panose="020B0604020202020204" pitchFamily="34" charset="0"/>
              <a:cs typeface="Arial" panose="020B0604020202020204" pitchFamily="34" charset="0"/>
            </a:endParaRPr>
          </a:p>
        </p:txBody>
      </p:sp>
      <p:sp>
        <p:nvSpPr>
          <p:cNvPr id="88" name="Rectangle 87">
            <a:extLst>
              <a:ext uri="{FF2B5EF4-FFF2-40B4-BE49-F238E27FC236}">
                <a16:creationId xmlns:a16="http://schemas.microsoft.com/office/drawing/2014/main" id="{CCD0B2EC-7611-4E15-B2E7-D12B03D5F05A}"/>
              </a:ext>
            </a:extLst>
          </p:cNvPr>
          <p:cNvSpPr/>
          <p:nvPr/>
        </p:nvSpPr>
        <p:spPr>
          <a:xfrm>
            <a:off x="1666195" y="6951000"/>
            <a:ext cx="173576" cy="185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4" name="TextBox 93">
            <a:extLst>
              <a:ext uri="{FF2B5EF4-FFF2-40B4-BE49-F238E27FC236}">
                <a16:creationId xmlns:a16="http://schemas.microsoft.com/office/drawing/2014/main" id="{FB012554-6319-4E1B-A97F-28D4609F78A2}"/>
              </a:ext>
            </a:extLst>
          </p:cNvPr>
          <p:cNvSpPr txBox="1"/>
          <p:nvPr/>
        </p:nvSpPr>
        <p:spPr>
          <a:xfrm rot="19461602">
            <a:off x="1331605" y="6902208"/>
            <a:ext cx="777322"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Control</a:t>
            </a:r>
            <a:endParaRPr lang="en-CA" sz="1000" dirty="0">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B9CA608E-8DDF-417C-BDA6-7CAF55E2A699}"/>
              </a:ext>
            </a:extLst>
          </p:cNvPr>
          <p:cNvSpPr txBox="1"/>
          <p:nvPr/>
        </p:nvSpPr>
        <p:spPr>
          <a:xfrm rot="19461602">
            <a:off x="1757003" y="6817290"/>
            <a:ext cx="499384" cy="246221"/>
          </a:xfrm>
          <a:prstGeom prst="rect">
            <a:avLst/>
          </a:prstGeom>
          <a:noFill/>
        </p:spPr>
        <p:txBody>
          <a:bodyPr wrap="square" rtlCol="0">
            <a:spAutoFit/>
          </a:bodyPr>
          <a:lstStyle/>
          <a:p>
            <a:r>
              <a:rPr lang="fr-CA" sz="1000" dirty="0">
                <a:latin typeface="Arial" panose="020B0604020202020204" pitchFamily="34" charset="0"/>
                <a:cs typeface="Arial" panose="020B0604020202020204" pitchFamily="34" charset="0"/>
              </a:rPr>
              <a:t>Q</a:t>
            </a:r>
            <a:endParaRPr lang="en-CA" sz="1000" dirty="0">
              <a:latin typeface="Arial" panose="020B0604020202020204" pitchFamily="34" charset="0"/>
              <a:cs typeface="Arial" panose="020B0604020202020204" pitchFamily="34" charset="0"/>
            </a:endParaRPr>
          </a:p>
        </p:txBody>
      </p:sp>
      <p:sp>
        <p:nvSpPr>
          <p:cNvPr id="96" name="TextBox 95">
            <a:extLst>
              <a:ext uri="{FF2B5EF4-FFF2-40B4-BE49-F238E27FC236}">
                <a16:creationId xmlns:a16="http://schemas.microsoft.com/office/drawing/2014/main" id="{074E5601-1145-4514-AECA-6E802AE6D6FA}"/>
              </a:ext>
            </a:extLst>
          </p:cNvPr>
          <p:cNvSpPr txBox="1"/>
          <p:nvPr/>
        </p:nvSpPr>
        <p:spPr>
          <a:xfrm rot="19461602">
            <a:off x="1907637" y="6959281"/>
            <a:ext cx="715140"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r>
              <a:rPr lang="fr-CA" sz="1000" dirty="0">
                <a:latin typeface="Arial" panose="020B0604020202020204" pitchFamily="34" charset="0"/>
                <a:cs typeface="Arial" panose="020B0604020202020204" pitchFamily="34" charset="0"/>
              </a:rPr>
              <a:t> 1 µM</a:t>
            </a:r>
            <a:endParaRPr lang="en-CA" sz="1000" dirty="0">
              <a:latin typeface="Arial" panose="020B0604020202020204" pitchFamily="34" charset="0"/>
              <a:cs typeface="Arial" panose="020B0604020202020204" pitchFamily="34" charset="0"/>
            </a:endParaRPr>
          </a:p>
        </p:txBody>
      </p:sp>
      <p:sp>
        <p:nvSpPr>
          <p:cNvPr id="97" name="TextBox 96">
            <a:extLst>
              <a:ext uri="{FF2B5EF4-FFF2-40B4-BE49-F238E27FC236}">
                <a16:creationId xmlns:a16="http://schemas.microsoft.com/office/drawing/2014/main" id="{5FFD8387-4BE1-4D6F-B30A-48DEB0106AF9}"/>
              </a:ext>
            </a:extLst>
          </p:cNvPr>
          <p:cNvSpPr txBox="1"/>
          <p:nvPr/>
        </p:nvSpPr>
        <p:spPr>
          <a:xfrm rot="19461602">
            <a:off x="2855157" y="6977463"/>
            <a:ext cx="779978"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r>
              <a:rPr lang="fr-CA" sz="1000" dirty="0">
                <a:latin typeface="Arial" panose="020B0604020202020204" pitchFamily="34" charset="0"/>
                <a:cs typeface="Arial" panose="020B0604020202020204" pitchFamily="34" charset="0"/>
              </a:rPr>
              <a:t> 50 µM</a:t>
            </a:r>
            <a:endParaRPr lang="en-CA" sz="1000" dirty="0">
              <a:latin typeface="Arial" panose="020B0604020202020204" pitchFamily="34" charset="0"/>
              <a:cs typeface="Arial" panose="020B0604020202020204" pitchFamily="34" charset="0"/>
            </a:endParaRPr>
          </a:p>
        </p:txBody>
      </p:sp>
      <p:sp>
        <p:nvSpPr>
          <p:cNvPr id="98" name="TextBox 97">
            <a:extLst>
              <a:ext uri="{FF2B5EF4-FFF2-40B4-BE49-F238E27FC236}">
                <a16:creationId xmlns:a16="http://schemas.microsoft.com/office/drawing/2014/main" id="{5ABE850A-28A2-4DC8-AAB5-F102B058AA77}"/>
              </a:ext>
            </a:extLst>
          </p:cNvPr>
          <p:cNvSpPr txBox="1"/>
          <p:nvPr/>
        </p:nvSpPr>
        <p:spPr>
          <a:xfrm rot="19461602">
            <a:off x="2317056" y="6977462"/>
            <a:ext cx="779978" cy="246221"/>
          </a:xfrm>
          <a:prstGeom prst="rect">
            <a:avLst/>
          </a:prstGeom>
          <a:noFill/>
        </p:spPr>
        <p:txBody>
          <a:bodyPr wrap="square" rtlCol="0">
            <a:spAutoFit/>
          </a:bodyPr>
          <a:lstStyle/>
          <a:p>
            <a:r>
              <a:rPr lang="fr-CA" sz="1000" dirty="0" err="1">
                <a:latin typeface="Arial" panose="020B0604020202020204" pitchFamily="34" charset="0"/>
                <a:cs typeface="Arial" panose="020B0604020202020204" pitchFamily="34" charset="0"/>
              </a:rPr>
              <a:t>Sq</a:t>
            </a:r>
            <a:r>
              <a:rPr lang="fr-CA" sz="1000" dirty="0">
                <a:latin typeface="Arial" panose="020B0604020202020204" pitchFamily="34" charset="0"/>
                <a:cs typeface="Arial" panose="020B0604020202020204" pitchFamily="34" charset="0"/>
              </a:rPr>
              <a:t> 10 µM</a:t>
            </a:r>
            <a:endParaRPr lang="en-CA" sz="1000" dirty="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1E9CDF24-BF33-4041-A12A-0D2EFA333626}"/>
              </a:ext>
            </a:extLst>
          </p:cNvPr>
          <p:cNvSpPr txBox="1"/>
          <p:nvPr/>
        </p:nvSpPr>
        <p:spPr>
          <a:xfrm>
            <a:off x="2063425" y="4347903"/>
            <a:ext cx="3763372" cy="276999"/>
          </a:xfrm>
          <a:prstGeom prst="rect">
            <a:avLst/>
          </a:prstGeom>
          <a:noFill/>
        </p:spPr>
        <p:txBody>
          <a:bodyPr wrap="square" rtlCol="0">
            <a:spAutoFit/>
          </a:bodyPr>
          <a:lstStyle/>
          <a:p>
            <a:pPr algn="ctr"/>
            <a:r>
              <a:rPr lang="en-CA" sz="1200" dirty="0">
                <a:latin typeface="Arial" panose="020B0604020202020204" pitchFamily="34" charset="0"/>
                <a:cs typeface="Arial" panose="020B0604020202020204" pitchFamily="34" charset="0"/>
              </a:rPr>
              <a:t>Combination therapy with sahaquine and quercetin</a:t>
            </a:r>
          </a:p>
        </p:txBody>
      </p:sp>
      <p:sp>
        <p:nvSpPr>
          <p:cNvPr id="78" name="TextBox 207">
            <a:extLst>
              <a:ext uri="{FF2B5EF4-FFF2-40B4-BE49-F238E27FC236}">
                <a16:creationId xmlns:a16="http://schemas.microsoft.com/office/drawing/2014/main" id="{08B3D44B-9EA2-4FE4-A1EB-606D15435E6E}"/>
              </a:ext>
            </a:extLst>
          </p:cNvPr>
          <p:cNvSpPr txBox="1"/>
          <p:nvPr/>
        </p:nvSpPr>
        <p:spPr>
          <a:xfrm>
            <a:off x="4329354" y="4608203"/>
            <a:ext cx="1227648"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Sq 10 µM</a:t>
            </a:r>
          </a:p>
        </p:txBody>
      </p:sp>
      <p:sp>
        <p:nvSpPr>
          <p:cNvPr id="82" name="Oval 81">
            <a:extLst>
              <a:ext uri="{FF2B5EF4-FFF2-40B4-BE49-F238E27FC236}">
                <a16:creationId xmlns:a16="http://schemas.microsoft.com/office/drawing/2014/main" id="{F0136A8A-15F9-4ABF-BBC0-E3AC6B86DD66}"/>
              </a:ext>
            </a:extLst>
          </p:cNvPr>
          <p:cNvSpPr/>
          <p:nvPr/>
        </p:nvSpPr>
        <p:spPr>
          <a:xfrm>
            <a:off x="5413212" y="4682325"/>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9" name="TextBox 207">
            <a:extLst>
              <a:ext uri="{FF2B5EF4-FFF2-40B4-BE49-F238E27FC236}">
                <a16:creationId xmlns:a16="http://schemas.microsoft.com/office/drawing/2014/main" id="{F89F1329-15CE-43A7-98EF-33F923F99EBA}"/>
              </a:ext>
            </a:extLst>
          </p:cNvPr>
          <p:cNvSpPr txBox="1"/>
          <p:nvPr/>
        </p:nvSpPr>
        <p:spPr>
          <a:xfrm>
            <a:off x="5292909" y="4600103"/>
            <a:ext cx="1227648"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Sq 10 µM</a:t>
            </a:r>
          </a:p>
        </p:txBody>
      </p:sp>
      <p:sp>
        <p:nvSpPr>
          <p:cNvPr id="100" name="Oval 99">
            <a:extLst>
              <a:ext uri="{FF2B5EF4-FFF2-40B4-BE49-F238E27FC236}">
                <a16:creationId xmlns:a16="http://schemas.microsoft.com/office/drawing/2014/main" id="{DB92C189-5EB8-483F-BDF9-9994E0CC4F1E}"/>
              </a:ext>
            </a:extLst>
          </p:cNvPr>
          <p:cNvSpPr/>
          <p:nvPr/>
        </p:nvSpPr>
        <p:spPr>
          <a:xfrm>
            <a:off x="4440714" y="4699661"/>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1" name="TextBox 207">
            <a:extLst>
              <a:ext uri="{FF2B5EF4-FFF2-40B4-BE49-F238E27FC236}">
                <a16:creationId xmlns:a16="http://schemas.microsoft.com/office/drawing/2014/main" id="{F7EB67E1-47C7-4681-9E57-734684260CC9}"/>
              </a:ext>
            </a:extLst>
          </p:cNvPr>
          <p:cNvSpPr txBox="1"/>
          <p:nvPr/>
        </p:nvSpPr>
        <p:spPr>
          <a:xfrm>
            <a:off x="1536029" y="4608203"/>
            <a:ext cx="128595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Q 100 µM</a:t>
            </a:r>
          </a:p>
        </p:txBody>
      </p:sp>
      <p:sp>
        <p:nvSpPr>
          <p:cNvPr id="102" name="Oval 101">
            <a:extLst>
              <a:ext uri="{FF2B5EF4-FFF2-40B4-BE49-F238E27FC236}">
                <a16:creationId xmlns:a16="http://schemas.microsoft.com/office/drawing/2014/main" id="{73AC95F7-B215-4CA0-8C81-6BC9D0F9773B}"/>
              </a:ext>
            </a:extLst>
          </p:cNvPr>
          <p:cNvSpPr/>
          <p:nvPr/>
        </p:nvSpPr>
        <p:spPr>
          <a:xfrm>
            <a:off x="2662133" y="4690425"/>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3" name="TextBox 207">
            <a:extLst>
              <a:ext uri="{FF2B5EF4-FFF2-40B4-BE49-F238E27FC236}">
                <a16:creationId xmlns:a16="http://schemas.microsoft.com/office/drawing/2014/main" id="{09123747-C3D5-48EC-BC11-D065E3238FA1}"/>
              </a:ext>
            </a:extLst>
          </p:cNvPr>
          <p:cNvSpPr txBox="1"/>
          <p:nvPr/>
        </p:nvSpPr>
        <p:spPr>
          <a:xfrm>
            <a:off x="2486745" y="4608203"/>
            <a:ext cx="139703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 Q 100 µM</a:t>
            </a:r>
          </a:p>
        </p:txBody>
      </p:sp>
      <p:sp>
        <p:nvSpPr>
          <p:cNvPr id="104" name="Oval 103">
            <a:extLst>
              <a:ext uri="{FF2B5EF4-FFF2-40B4-BE49-F238E27FC236}">
                <a16:creationId xmlns:a16="http://schemas.microsoft.com/office/drawing/2014/main" id="{C263DD17-25B8-4866-A21E-5CD3422E0E3E}"/>
              </a:ext>
            </a:extLst>
          </p:cNvPr>
          <p:cNvSpPr/>
          <p:nvPr/>
        </p:nvSpPr>
        <p:spPr>
          <a:xfrm>
            <a:off x="1671235" y="4704549"/>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0" name="TextBox 200">
            <a:extLst>
              <a:ext uri="{FF2B5EF4-FFF2-40B4-BE49-F238E27FC236}">
                <a16:creationId xmlns:a16="http://schemas.microsoft.com/office/drawing/2014/main" id="{C4BC8AB9-1DA2-470F-80B7-9E2E83828195}"/>
              </a:ext>
            </a:extLst>
          </p:cNvPr>
          <p:cNvSpPr txBox="1"/>
          <p:nvPr/>
        </p:nvSpPr>
        <p:spPr>
          <a:xfrm rot="16200000">
            <a:off x="1770576" y="5107721"/>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5" name="TextBox 200">
            <a:extLst>
              <a:ext uri="{FF2B5EF4-FFF2-40B4-BE49-F238E27FC236}">
                <a16:creationId xmlns:a16="http://schemas.microsoft.com/office/drawing/2014/main" id="{9915027D-60DC-4EED-BB5F-BEEC545C5C1D}"/>
              </a:ext>
            </a:extLst>
          </p:cNvPr>
          <p:cNvSpPr txBox="1"/>
          <p:nvPr/>
        </p:nvSpPr>
        <p:spPr>
          <a:xfrm rot="16200000">
            <a:off x="2280429" y="5567891"/>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6" name="TextBox 200">
            <a:extLst>
              <a:ext uri="{FF2B5EF4-FFF2-40B4-BE49-F238E27FC236}">
                <a16:creationId xmlns:a16="http://schemas.microsoft.com/office/drawing/2014/main" id="{7FD5BF9C-5432-47BB-9E0C-7D1617C18DCF}"/>
              </a:ext>
            </a:extLst>
          </p:cNvPr>
          <p:cNvSpPr txBox="1"/>
          <p:nvPr/>
        </p:nvSpPr>
        <p:spPr>
          <a:xfrm rot="16200000">
            <a:off x="2661837" y="5472723"/>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7" name="TextBox 200">
            <a:extLst>
              <a:ext uri="{FF2B5EF4-FFF2-40B4-BE49-F238E27FC236}">
                <a16:creationId xmlns:a16="http://schemas.microsoft.com/office/drawing/2014/main" id="{0FAF0D0E-9547-433F-8BDC-BD30EE5A27B5}"/>
              </a:ext>
            </a:extLst>
          </p:cNvPr>
          <p:cNvSpPr txBox="1"/>
          <p:nvPr/>
        </p:nvSpPr>
        <p:spPr>
          <a:xfrm rot="16200000">
            <a:off x="2796021" y="5690779"/>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8" name="TextBox 200">
            <a:extLst>
              <a:ext uri="{FF2B5EF4-FFF2-40B4-BE49-F238E27FC236}">
                <a16:creationId xmlns:a16="http://schemas.microsoft.com/office/drawing/2014/main" id="{BE403E0B-0362-4B81-A52D-D3E878285E4F}"/>
              </a:ext>
            </a:extLst>
          </p:cNvPr>
          <p:cNvSpPr txBox="1"/>
          <p:nvPr/>
        </p:nvSpPr>
        <p:spPr>
          <a:xfrm rot="16200000">
            <a:off x="3162466" y="6300694"/>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9" name="TextBox 200">
            <a:extLst>
              <a:ext uri="{FF2B5EF4-FFF2-40B4-BE49-F238E27FC236}">
                <a16:creationId xmlns:a16="http://schemas.microsoft.com/office/drawing/2014/main" id="{0657E3A5-D4F7-4CFB-92B7-06CE58D3D897}"/>
              </a:ext>
            </a:extLst>
          </p:cNvPr>
          <p:cNvSpPr txBox="1"/>
          <p:nvPr/>
        </p:nvSpPr>
        <p:spPr>
          <a:xfrm rot="16200000">
            <a:off x="3298147" y="6130951"/>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cxnSp>
        <p:nvCxnSpPr>
          <p:cNvPr id="110" name="Straight Connector 109">
            <a:extLst>
              <a:ext uri="{FF2B5EF4-FFF2-40B4-BE49-F238E27FC236}">
                <a16:creationId xmlns:a16="http://schemas.microsoft.com/office/drawing/2014/main" id="{0ABB188A-B8E4-461B-9298-A36D5F156E0F}"/>
              </a:ext>
            </a:extLst>
          </p:cNvPr>
          <p:cNvCxnSpPr/>
          <p:nvPr/>
        </p:nvCxnSpPr>
        <p:spPr>
          <a:xfrm>
            <a:off x="1945179" y="5139234"/>
            <a:ext cx="108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TextBox 200">
            <a:extLst>
              <a:ext uri="{FF2B5EF4-FFF2-40B4-BE49-F238E27FC236}">
                <a16:creationId xmlns:a16="http://schemas.microsoft.com/office/drawing/2014/main" id="{0A0547D6-62A9-48DD-B6BE-4C528F1B5752}"/>
              </a:ext>
            </a:extLst>
          </p:cNvPr>
          <p:cNvSpPr txBox="1"/>
          <p:nvPr/>
        </p:nvSpPr>
        <p:spPr>
          <a:xfrm>
            <a:off x="2328676" y="4982688"/>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 # </a:t>
            </a:r>
          </a:p>
        </p:txBody>
      </p:sp>
      <p:cxnSp>
        <p:nvCxnSpPr>
          <p:cNvPr id="112" name="Straight Connector 111">
            <a:extLst>
              <a:ext uri="{FF2B5EF4-FFF2-40B4-BE49-F238E27FC236}">
                <a16:creationId xmlns:a16="http://schemas.microsoft.com/office/drawing/2014/main" id="{87D9647D-9F32-41EE-8FEE-8692C9D07898}"/>
              </a:ext>
            </a:extLst>
          </p:cNvPr>
          <p:cNvCxnSpPr/>
          <p:nvPr/>
        </p:nvCxnSpPr>
        <p:spPr>
          <a:xfrm>
            <a:off x="1939987" y="5010980"/>
            <a:ext cx="16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200">
            <a:extLst>
              <a:ext uri="{FF2B5EF4-FFF2-40B4-BE49-F238E27FC236}">
                <a16:creationId xmlns:a16="http://schemas.microsoft.com/office/drawing/2014/main" id="{3D7B4F76-E5AB-4DBB-9C87-8AF21697C4E1}"/>
              </a:ext>
            </a:extLst>
          </p:cNvPr>
          <p:cNvSpPr txBox="1"/>
          <p:nvPr/>
        </p:nvSpPr>
        <p:spPr>
          <a:xfrm>
            <a:off x="2593449" y="4856362"/>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 # #</a:t>
            </a:r>
          </a:p>
        </p:txBody>
      </p:sp>
      <p:sp>
        <p:nvSpPr>
          <p:cNvPr id="70" name="TextBox 200">
            <a:extLst>
              <a:ext uri="{FF2B5EF4-FFF2-40B4-BE49-F238E27FC236}">
                <a16:creationId xmlns:a16="http://schemas.microsoft.com/office/drawing/2014/main" id="{4579866A-3816-4799-BF5C-0C1DE30A95DF}"/>
              </a:ext>
            </a:extLst>
          </p:cNvPr>
          <p:cNvSpPr txBox="1"/>
          <p:nvPr/>
        </p:nvSpPr>
        <p:spPr>
          <a:xfrm rot="16200000">
            <a:off x="4462831" y="558060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73" name="TextBox 200">
            <a:extLst>
              <a:ext uri="{FF2B5EF4-FFF2-40B4-BE49-F238E27FC236}">
                <a16:creationId xmlns:a16="http://schemas.microsoft.com/office/drawing/2014/main" id="{CF42F764-6220-42AA-97F8-7F817FBB5374}"/>
              </a:ext>
            </a:extLst>
          </p:cNvPr>
          <p:cNvSpPr txBox="1"/>
          <p:nvPr/>
        </p:nvSpPr>
        <p:spPr>
          <a:xfrm rot="16200000">
            <a:off x="5360799" y="5596886"/>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77" name="TextBox 200">
            <a:extLst>
              <a:ext uri="{FF2B5EF4-FFF2-40B4-BE49-F238E27FC236}">
                <a16:creationId xmlns:a16="http://schemas.microsoft.com/office/drawing/2014/main" id="{E1908BC5-6C82-4B41-9BBD-CD6DFF195EFB}"/>
              </a:ext>
            </a:extLst>
          </p:cNvPr>
          <p:cNvSpPr txBox="1"/>
          <p:nvPr/>
        </p:nvSpPr>
        <p:spPr>
          <a:xfrm rot="16200000">
            <a:off x="5877460" y="5910819"/>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79" name="TextBox 200">
            <a:extLst>
              <a:ext uri="{FF2B5EF4-FFF2-40B4-BE49-F238E27FC236}">
                <a16:creationId xmlns:a16="http://schemas.microsoft.com/office/drawing/2014/main" id="{4318BC98-8F76-49D2-AE0E-B952663DF6B6}"/>
              </a:ext>
            </a:extLst>
          </p:cNvPr>
          <p:cNvSpPr txBox="1"/>
          <p:nvPr/>
        </p:nvSpPr>
        <p:spPr>
          <a:xfrm rot="16200000">
            <a:off x="4979744" y="536148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14" name="TextBox 200">
            <a:extLst>
              <a:ext uri="{FF2B5EF4-FFF2-40B4-BE49-F238E27FC236}">
                <a16:creationId xmlns:a16="http://schemas.microsoft.com/office/drawing/2014/main" id="{463F4079-1374-4B69-A65F-A2BA4AAB2A02}"/>
              </a:ext>
            </a:extLst>
          </p:cNvPr>
          <p:cNvSpPr txBox="1"/>
          <p:nvPr/>
        </p:nvSpPr>
        <p:spPr>
          <a:xfrm rot="16200000">
            <a:off x="5496405" y="5635109"/>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15" name="TextBox 200">
            <a:extLst>
              <a:ext uri="{FF2B5EF4-FFF2-40B4-BE49-F238E27FC236}">
                <a16:creationId xmlns:a16="http://schemas.microsoft.com/office/drawing/2014/main" id="{3DCCA033-4F83-4EBB-8EDE-7E739AD95E33}"/>
              </a:ext>
            </a:extLst>
          </p:cNvPr>
          <p:cNvSpPr txBox="1"/>
          <p:nvPr/>
        </p:nvSpPr>
        <p:spPr>
          <a:xfrm rot="16200000">
            <a:off x="6001343" y="5793221"/>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cxnSp>
        <p:nvCxnSpPr>
          <p:cNvPr id="116" name="Straight Connector 115">
            <a:extLst>
              <a:ext uri="{FF2B5EF4-FFF2-40B4-BE49-F238E27FC236}">
                <a16:creationId xmlns:a16="http://schemas.microsoft.com/office/drawing/2014/main" id="{8E68FC0A-10BB-49D2-A84D-101FEC36F10C}"/>
              </a:ext>
            </a:extLst>
          </p:cNvPr>
          <p:cNvCxnSpPr/>
          <p:nvPr/>
        </p:nvCxnSpPr>
        <p:spPr>
          <a:xfrm>
            <a:off x="4666354" y="5392755"/>
            <a:ext cx="16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TextBox 200">
            <a:extLst>
              <a:ext uri="{FF2B5EF4-FFF2-40B4-BE49-F238E27FC236}">
                <a16:creationId xmlns:a16="http://schemas.microsoft.com/office/drawing/2014/main" id="{7CCB855F-97E0-42D7-A074-A6C03EFDCE84}"/>
              </a:ext>
            </a:extLst>
          </p:cNvPr>
          <p:cNvSpPr txBox="1"/>
          <p:nvPr/>
        </p:nvSpPr>
        <p:spPr>
          <a:xfrm>
            <a:off x="5357136" y="5225697"/>
            <a:ext cx="52707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7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3406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21">
            <a:extLst>
              <a:ext uri="{FF2B5EF4-FFF2-40B4-BE49-F238E27FC236}">
                <a16:creationId xmlns:a16="http://schemas.microsoft.com/office/drawing/2014/main" id="{65ACC3A1-0E77-46CA-808C-9F6AB7B38A4B}"/>
              </a:ext>
            </a:extLst>
          </p:cNvPr>
          <p:cNvGraphicFramePr>
            <a:graphicFrameLocks/>
          </p:cNvGraphicFramePr>
          <p:nvPr>
            <p:extLst>
              <p:ext uri="{D42A27DB-BD31-4B8C-83A1-F6EECF244321}">
                <p14:modId xmlns:p14="http://schemas.microsoft.com/office/powerpoint/2010/main" val="502738764"/>
              </p:ext>
            </p:extLst>
          </p:nvPr>
        </p:nvGraphicFramePr>
        <p:xfrm>
          <a:off x="1095520" y="3442684"/>
          <a:ext cx="2146996" cy="1214289"/>
        </p:xfrm>
        <a:graphic>
          <a:graphicData uri="http://schemas.openxmlformats.org/drawingml/2006/chart">
            <c:chart xmlns:c="http://schemas.openxmlformats.org/drawingml/2006/chart" xmlns:r="http://schemas.openxmlformats.org/officeDocument/2006/relationships" r:id="rId3"/>
          </a:graphicData>
        </a:graphic>
      </p:graphicFrame>
      <p:sp>
        <p:nvSpPr>
          <p:cNvPr id="64" name="TextBox 63">
            <a:extLst>
              <a:ext uri="{FF2B5EF4-FFF2-40B4-BE49-F238E27FC236}">
                <a16:creationId xmlns:a16="http://schemas.microsoft.com/office/drawing/2014/main" id="{22776ACA-F1E1-43EE-9EA6-B6F04CDD5EF2}"/>
              </a:ext>
            </a:extLst>
          </p:cNvPr>
          <p:cNvSpPr txBox="1"/>
          <p:nvPr/>
        </p:nvSpPr>
        <p:spPr>
          <a:xfrm rot="19680216">
            <a:off x="2691350" y="4509172"/>
            <a:ext cx="362164"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Q</a:t>
            </a:r>
          </a:p>
        </p:txBody>
      </p:sp>
      <p:sp>
        <p:nvSpPr>
          <p:cNvPr id="67" name="TextBox 66">
            <a:extLst>
              <a:ext uri="{FF2B5EF4-FFF2-40B4-BE49-F238E27FC236}">
                <a16:creationId xmlns:a16="http://schemas.microsoft.com/office/drawing/2014/main" id="{27BD2214-74F5-4F03-8BA6-2B8B503A40D1}"/>
              </a:ext>
            </a:extLst>
          </p:cNvPr>
          <p:cNvSpPr txBox="1"/>
          <p:nvPr/>
        </p:nvSpPr>
        <p:spPr>
          <a:xfrm rot="19680216">
            <a:off x="1297904" y="4586443"/>
            <a:ext cx="7382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Control</a:t>
            </a:r>
          </a:p>
        </p:txBody>
      </p:sp>
      <p:sp>
        <p:nvSpPr>
          <p:cNvPr id="68" name="TextBox 67">
            <a:extLst>
              <a:ext uri="{FF2B5EF4-FFF2-40B4-BE49-F238E27FC236}">
                <a16:creationId xmlns:a16="http://schemas.microsoft.com/office/drawing/2014/main" id="{48E62C77-E1F5-4AE4-829F-F346E22C757F}"/>
              </a:ext>
            </a:extLst>
          </p:cNvPr>
          <p:cNvSpPr txBox="1"/>
          <p:nvPr/>
        </p:nvSpPr>
        <p:spPr>
          <a:xfrm rot="19680216">
            <a:off x="1791423" y="4590872"/>
            <a:ext cx="47082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TMZ</a:t>
            </a:r>
          </a:p>
        </p:txBody>
      </p:sp>
      <p:sp>
        <p:nvSpPr>
          <p:cNvPr id="69" name="TextBox 68">
            <a:extLst>
              <a:ext uri="{FF2B5EF4-FFF2-40B4-BE49-F238E27FC236}">
                <a16:creationId xmlns:a16="http://schemas.microsoft.com/office/drawing/2014/main" id="{EFBF4259-8561-4DF2-B840-42D3B2117307}"/>
              </a:ext>
            </a:extLst>
          </p:cNvPr>
          <p:cNvSpPr txBox="1"/>
          <p:nvPr/>
        </p:nvSpPr>
        <p:spPr>
          <a:xfrm rot="19680216">
            <a:off x="2269258" y="4519387"/>
            <a:ext cx="405160"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Sq</a:t>
            </a:r>
          </a:p>
        </p:txBody>
      </p:sp>
      <p:sp>
        <p:nvSpPr>
          <p:cNvPr id="70" name="TextBox 69">
            <a:extLst>
              <a:ext uri="{FF2B5EF4-FFF2-40B4-BE49-F238E27FC236}">
                <a16:creationId xmlns:a16="http://schemas.microsoft.com/office/drawing/2014/main" id="{66886D74-67ED-4BB6-B1AE-17F08838F462}"/>
              </a:ext>
            </a:extLst>
          </p:cNvPr>
          <p:cNvSpPr txBox="1"/>
          <p:nvPr/>
        </p:nvSpPr>
        <p:spPr>
          <a:xfrm rot="16200000">
            <a:off x="161076" y="3854519"/>
            <a:ext cx="1480932" cy="400110"/>
          </a:xfrm>
          <a:prstGeom prst="rect">
            <a:avLst/>
          </a:prstGeom>
          <a:noFill/>
        </p:spPr>
        <p:txBody>
          <a:bodyPr wrap="square" rtlCol="0">
            <a:spAutoFit/>
          </a:bodyPr>
          <a:lstStyle/>
          <a:p>
            <a:pPr algn="ctr"/>
            <a:r>
              <a:rPr lang="en-CA" sz="1000" dirty="0">
                <a:latin typeface="Arial" panose="020B0604020202020204" pitchFamily="34" charset="0"/>
                <a:cs typeface="Arial" panose="020B0604020202020204" pitchFamily="34" charset="0"/>
              </a:rPr>
              <a:t>Tumoroid size </a:t>
            </a:r>
          </a:p>
          <a:p>
            <a:pPr algn="ctr"/>
            <a:r>
              <a:rPr lang="en-CA" sz="1000" dirty="0">
                <a:latin typeface="Arial" panose="020B0604020202020204" pitchFamily="34" charset="0"/>
                <a:cs typeface="Arial" panose="020B0604020202020204" pitchFamily="34" charset="0"/>
              </a:rPr>
              <a:t>(fold change of control)  </a:t>
            </a:r>
          </a:p>
        </p:txBody>
      </p:sp>
      <p:pic>
        <p:nvPicPr>
          <p:cNvPr id="71" name="Picture 70">
            <a:extLst>
              <a:ext uri="{FF2B5EF4-FFF2-40B4-BE49-F238E27FC236}">
                <a16:creationId xmlns:a16="http://schemas.microsoft.com/office/drawing/2014/main" id="{4CD473B6-EB5C-49AD-8A28-573E402063E6}"/>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23779" t="17740" r="26220" b="16588"/>
          <a:stretch/>
        </p:blipFill>
        <p:spPr>
          <a:xfrm>
            <a:off x="2278883" y="772977"/>
            <a:ext cx="1219200" cy="1201023"/>
          </a:xfrm>
          <a:prstGeom prst="rect">
            <a:avLst/>
          </a:prstGeom>
        </p:spPr>
      </p:pic>
      <p:pic>
        <p:nvPicPr>
          <p:cNvPr id="72" name="Picture 71">
            <a:extLst>
              <a:ext uri="{FF2B5EF4-FFF2-40B4-BE49-F238E27FC236}">
                <a16:creationId xmlns:a16="http://schemas.microsoft.com/office/drawing/2014/main" id="{E3BA3EE7-3A78-42E3-A0E6-4AF3C665FE3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30000"/>
                    </a14:imgEffect>
                  </a14:imgLayer>
                </a14:imgProps>
              </a:ext>
              <a:ext uri="{28A0092B-C50C-407E-A947-70E740481C1C}">
                <a14:useLocalDpi xmlns:a14="http://schemas.microsoft.com/office/drawing/2010/main" val="0"/>
              </a:ext>
            </a:extLst>
          </a:blip>
          <a:srcRect l="24103" t="15967" r="25895" b="18362"/>
          <a:stretch/>
        </p:blipFill>
        <p:spPr>
          <a:xfrm>
            <a:off x="1014101" y="772977"/>
            <a:ext cx="1219200" cy="1201023"/>
          </a:xfrm>
          <a:prstGeom prst="rect">
            <a:avLst/>
          </a:prstGeom>
        </p:spPr>
      </p:pic>
      <p:pic>
        <p:nvPicPr>
          <p:cNvPr id="73" name="Picture 72">
            <a:extLst>
              <a:ext uri="{FF2B5EF4-FFF2-40B4-BE49-F238E27FC236}">
                <a16:creationId xmlns:a16="http://schemas.microsoft.com/office/drawing/2014/main" id="{8A938C6F-5324-4A01-9F3A-C2DF5224AB0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l="21000" t="17627" r="28999" b="16701"/>
          <a:stretch/>
        </p:blipFill>
        <p:spPr>
          <a:xfrm>
            <a:off x="2278883" y="2010357"/>
            <a:ext cx="1219200" cy="1201024"/>
          </a:xfrm>
          <a:prstGeom prst="rect">
            <a:avLst/>
          </a:prstGeom>
        </p:spPr>
      </p:pic>
      <p:pic>
        <p:nvPicPr>
          <p:cNvPr id="74" name="Picture 73">
            <a:extLst>
              <a:ext uri="{FF2B5EF4-FFF2-40B4-BE49-F238E27FC236}">
                <a16:creationId xmlns:a16="http://schemas.microsoft.com/office/drawing/2014/main" id="{F27B3742-8838-4190-B440-05DF599CC5C5}"/>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40000"/>
                    </a14:imgEffect>
                  </a14:imgLayer>
                </a14:imgProps>
              </a:ext>
              <a:ext uri="{28A0092B-C50C-407E-A947-70E740481C1C}">
                <a14:useLocalDpi xmlns:a14="http://schemas.microsoft.com/office/drawing/2010/main" val="0"/>
              </a:ext>
            </a:extLst>
          </a:blip>
          <a:srcRect l="22808" t="17857" r="27191" b="16469"/>
          <a:stretch/>
        </p:blipFill>
        <p:spPr>
          <a:xfrm>
            <a:off x="1014101" y="2010357"/>
            <a:ext cx="1219200" cy="1201023"/>
          </a:xfrm>
          <a:prstGeom prst="rect">
            <a:avLst/>
          </a:prstGeom>
        </p:spPr>
      </p:pic>
      <p:sp>
        <p:nvSpPr>
          <p:cNvPr id="75" name="TextBox 74">
            <a:extLst>
              <a:ext uri="{FF2B5EF4-FFF2-40B4-BE49-F238E27FC236}">
                <a16:creationId xmlns:a16="http://schemas.microsoft.com/office/drawing/2014/main" id="{E5357AFD-1F62-47D3-B1ED-EAA2AFE2F58A}"/>
              </a:ext>
            </a:extLst>
          </p:cNvPr>
          <p:cNvSpPr txBox="1"/>
          <p:nvPr/>
        </p:nvSpPr>
        <p:spPr>
          <a:xfrm>
            <a:off x="717325" y="682680"/>
            <a:ext cx="51079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sp>
        <p:nvSpPr>
          <p:cNvPr id="76" name="TextBox 75">
            <a:extLst>
              <a:ext uri="{FF2B5EF4-FFF2-40B4-BE49-F238E27FC236}">
                <a16:creationId xmlns:a16="http://schemas.microsoft.com/office/drawing/2014/main" id="{CD5B6EB5-663D-439E-9677-3BF2B01ADE0D}"/>
              </a:ext>
            </a:extLst>
          </p:cNvPr>
          <p:cNvSpPr txBox="1"/>
          <p:nvPr/>
        </p:nvSpPr>
        <p:spPr>
          <a:xfrm>
            <a:off x="1001575" y="744236"/>
            <a:ext cx="1135154"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Control</a:t>
            </a:r>
          </a:p>
        </p:txBody>
      </p:sp>
      <p:sp>
        <p:nvSpPr>
          <p:cNvPr id="77" name="TextBox 76">
            <a:extLst>
              <a:ext uri="{FF2B5EF4-FFF2-40B4-BE49-F238E27FC236}">
                <a16:creationId xmlns:a16="http://schemas.microsoft.com/office/drawing/2014/main" id="{6EE44FD6-0F20-4ED3-BBE5-9A46F454C0F7}"/>
              </a:ext>
            </a:extLst>
          </p:cNvPr>
          <p:cNvSpPr txBox="1"/>
          <p:nvPr/>
        </p:nvSpPr>
        <p:spPr>
          <a:xfrm>
            <a:off x="2239618" y="744235"/>
            <a:ext cx="1231222"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Temozolomide</a:t>
            </a:r>
          </a:p>
        </p:txBody>
      </p:sp>
      <p:sp>
        <p:nvSpPr>
          <p:cNvPr id="78" name="TextBox 77">
            <a:extLst>
              <a:ext uri="{FF2B5EF4-FFF2-40B4-BE49-F238E27FC236}">
                <a16:creationId xmlns:a16="http://schemas.microsoft.com/office/drawing/2014/main" id="{70526130-1054-4A08-9918-570AD5B40FEB}"/>
              </a:ext>
            </a:extLst>
          </p:cNvPr>
          <p:cNvSpPr txBox="1"/>
          <p:nvPr/>
        </p:nvSpPr>
        <p:spPr>
          <a:xfrm>
            <a:off x="2249248" y="1988979"/>
            <a:ext cx="1135154"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Quercetin</a:t>
            </a:r>
          </a:p>
        </p:txBody>
      </p:sp>
      <p:sp>
        <p:nvSpPr>
          <p:cNvPr id="79" name="TextBox 78">
            <a:extLst>
              <a:ext uri="{FF2B5EF4-FFF2-40B4-BE49-F238E27FC236}">
                <a16:creationId xmlns:a16="http://schemas.microsoft.com/office/drawing/2014/main" id="{E0150EF2-6314-48B9-ACBF-E3CA27EDA8CD}"/>
              </a:ext>
            </a:extLst>
          </p:cNvPr>
          <p:cNvSpPr txBox="1"/>
          <p:nvPr/>
        </p:nvSpPr>
        <p:spPr>
          <a:xfrm>
            <a:off x="975643" y="2002634"/>
            <a:ext cx="1041020" cy="276257"/>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Sahaquine</a:t>
            </a:r>
          </a:p>
        </p:txBody>
      </p:sp>
      <p:sp>
        <p:nvSpPr>
          <p:cNvPr id="80" name="TextBox 79">
            <a:extLst>
              <a:ext uri="{FF2B5EF4-FFF2-40B4-BE49-F238E27FC236}">
                <a16:creationId xmlns:a16="http://schemas.microsoft.com/office/drawing/2014/main" id="{BFE946EB-5549-4F8E-8C82-A9656BDE8F7C}"/>
              </a:ext>
            </a:extLst>
          </p:cNvPr>
          <p:cNvSpPr txBox="1"/>
          <p:nvPr/>
        </p:nvSpPr>
        <p:spPr>
          <a:xfrm>
            <a:off x="717325" y="3122085"/>
            <a:ext cx="368435"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sp>
        <p:nvSpPr>
          <p:cNvPr id="99" name="TextBox 200">
            <a:extLst>
              <a:ext uri="{FF2B5EF4-FFF2-40B4-BE49-F238E27FC236}">
                <a16:creationId xmlns:a16="http://schemas.microsoft.com/office/drawing/2014/main" id="{45A73C71-2B26-49CB-BA89-B3C9DD50F16A}"/>
              </a:ext>
            </a:extLst>
          </p:cNvPr>
          <p:cNvSpPr txBox="1"/>
          <p:nvPr/>
        </p:nvSpPr>
        <p:spPr>
          <a:xfrm rot="16200000">
            <a:off x="1896805" y="3400780"/>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sp>
        <p:nvSpPr>
          <p:cNvPr id="100" name="TextBox 200">
            <a:extLst>
              <a:ext uri="{FF2B5EF4-FFF2-40B4-BE49-F238E27FC236}">
                <a16:creationId xmlns:a16="http://schemas.microsoft.com/office/drawing/2014/main" id="{DD4C27EB-7820-49B0-B1A6-20197044682E}"/>
              </a:ext>
            </a:extLst>
          </p:cNvPr>
          <p:cNvSpPr txBox="1"/>
          <p:nvPr/>
        </p:nvSpPr>
        <p:spPr>
          <a:xfrm rot="16200000">
            <a:off x="2259237" y="3449472"/>
            <a:ext cx="5193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a:t>
            </a:r>
          </a:p>
        </p:txBody>
      </p:sp>
      <p:cxnSp>
        <p:nvCxnSpPr>
          <p:cNvPr id="59" name="Straight Connector 58">
            <a:extLst>
              <a:ext uri="{FF2B5EF4-FFF2-40B4-BE49-F238E27FC236}">
                <a16:creationId xmlns:a16="http://schemas.microsoft.com/office/drawing/2014/main" id="{BA16E5B3-BB62-4807-8F3C-993FC639A937}"/>
              </a:ext>
            </a:extLst>
          </p:cNvPr>
          <p:cNvCxnSpPr/>
          <p:nvPr/>
        </p:nvCxnSpPr>
        <p:spPr>
          <a:xfrm>
            <a:off x="2970406" y="3122085"/>
            <a:ext cx="471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DC7539AF-21A7-4CAE-A38D-1954EE65F364}"/>
              </a:ext>
            </a:extLst>
          </p:cNvPr>
          <p:cNvSpPr txBox="1"/>
          <p:nvPr/>
        </p:nvSpPr>
        <p:spPr>
          <a:xfrm>
            <a:off x="2892104" y="2899288"/>
            <a:ext cx="664195" cy="261610"/>
          </a:xfrm>
          <a:prstGeom prst="rect">
            <a:avLst/>
          </a:prstGeom>
          <a:noFill/>
        </p:spPr>
        <p:txBody>
          <a:bodyPr wrap="square" rtlCol="0">
            <a:spAutoFit/>
          </a:bodyPr>
          <a:lstStyle/>
          <a:p>
            <a:pPr algn="l"/>
            <a:r>
              <a:rPr lang="en-CA" sz="1050" dirty="0">
                <a:latin typeface="Arial" panose="020B0604020202020204" pitchFamily="34" charset="0"/>
                <a:cs typeface="Arial" panose="020B0604020202020204" pitchFamily="34" charset="0"/>
              </a:rPr>
              <a:t>500 </a:t>
            </a:r>
            <a:r>
              <a:rPr lang="el-GR" sz="1050" dirty="0">
                <a:latin typeface="Arial" panose="020B0604020202020204" pitchFamily="34" charset="0"/>
                <a:cs typeface="Arial" panose="020B0604020202020204" pitchFamily="34" charset="0"/>
              </a:rPr>
              <a:t>μ</a:t>
            </a:r>
            <a:r>
              <a:rPr lang="en-CA" sz="1050" dirty="0">
                <a:latin typeface="Arial" panose="020B0604020202020204" pitchFamily="34" charset="0"/>
                <a:cs typeface="Arial" panose="020B0604020202020204" pitchFamily="34" charset="0"/>
              </a:rPr>
              <a:t>m</a:t>
            </a:r>
          </a:p>
        </p:txBody>
      </p:sp>
      <p:sp>
        <p:nvSpPr>
          <p:cNvPr id="2" name="Rectangle 1">
            <a:extLst>
              <a:ext uri="{FF2B5EF4-FFF2-40B4-BE49-F238E27FC236}">
                <a16:creationId xmlns:a16="http://schemas.microsoft.com/office/drawing/2014/main" id="{9E11AA85-D1A8-4F90-9C29-074DF495E513}"/>
              </a:ext>
            </a:extLst>
          </p:cNvPr>
          <p:cNvSpPr/>
          <p:nvPr/>
        </p:nvSpPr>
        <p:spPr>
          <a:xfrm>
            <a:off x="792929" y="5238144"/>
            <a:ext cx="5940379" cy="1754326"/>
          </a:xfrm>
          <a:prstGeom prst="rect">
            <a:avLst/>
          </a:prstGeom>
        </p:spPr>
        <p:txBody>
          <a:bodyPr wrap="square">
            <a:spAutoFit/>
          </a:bodyPr>
          <a:lstStyle/>
          <a:p>
            <a:pPr algn="just"/>
            <a:r>
              <a:rPr lang="en-CA" sz="1200" b="1" dirty="0">
                <a:latin typeface="Arial" panose="020B0604020202020204" pitchFamily="34" charset="0"/>
                <a:cs typeface="Arial" panose="020B0604020202020204" pitchFamily="34" charset="0"/>
              </a:rPr>
              <a:t>Supplementary Figure S4. Cytotoxic effects of selected drugs on human glioblastoma tumoroids. </a:t>
            </a:r>
            <a:r>
              <a:rPr lang="en-US" sz="1200" dirty="0">
                <a:latin typeface="Arial" panose="020B0604020202020204" pitchFamily="34" charset="0"/>
                <a:cs typeface="Arial" panose="020B0604020202020204" pitchFamily="34" charset="0"/>
              </a:rPr>
              <a:t>a) Representative micrographs of GBM tumoroids exposed to temozolomide (TMZ, 100 </a:t>
            </a:r>
            <a:r>
              <a:rPr lang="en-US" sz="1200" dirty="0" err="1">
                <a:latin typeface="Arial" panose="020B0604020202020204" pitchFamily="34" charset="0"/>
                <a:cs typeface="Arial" panose="020B0604020202020204" pitchFamily="34" charset="0"/>
              </a:rPr>
              <a:t>μM</a:t>
            </a:r>
            <a:r>
              <a:rPr lang="en-US" sz="1200" dirty="0">
                <a:latin typeface="Arial" panose="020B0604020202020204" pitchFamily="34" charset="0"/>
                <a:cs typeface="Arial" panose="020B0604020202020204" pitchFamily="34" charset="0"/>
              </a:rPr>
              <a:t>, n=13), sahaquine (</a:t>
            </a:r>
            <a:r>
              <a:rPr lang="en-US" sz="1200" dirty="0" err="1">
                <a:latin typeface="Arial" panose="020B0604020202020204" pitchFamily="34" charset="0"/>
                <a:cs typeface="Arial" panose="020B0604020202020204" pitchFamily="34" charset="0"/>
              </a:rPr>
              <a:t>Sq</a:t>
            </a:r>
            <a:r>
              <a:rPr lang="en-US" sz="1200" dirty="0">
                <a:latin typeface="Arial" panose="020B0604020202020204" pitchFamily="34" charset="0"/>
                <a:cs typeface="Arial" panose="020B0604020202020204" pitchFamily="34" charset="0"/>
              </a:rPr>
              <a:t>, 10 </a:t>
            </a:r>
            <a:r>
              <a:rPr lang="el-GR" sz="1200" dirty="0">
                <a:latin typeface="Arial" panose="020B0604020202020204" pitchFamily="34" charset="0"/>
                <a:cs typeface="Arial" panose="020B0604020202020204" pitchFamily="34" charset="0"/>
              </a:rPr>
              <a:t>μ</a:t>
            </a:r>
            <a:r>
              <a:rPr lang="en-US" sz="1200" dirty="0">
                <a:latin typeface="Arial" panose="020B0604020202020204" pitchFamily="34" charset="0"/>
                <a:cs typeface="Arial" panose="020B0604020202020204" pitchFamily="34" charset="0"/>
              </a:rPr>
              <a:t>M, n=13) or quercetin (Q, 100 </a:t>
            </a:r>
            <a:r>
              <a:rPr lang="el-GR" sz="1200" dirty="0">
                <a:latin typeface="Arial" panose="020B0604020202020204" pitchFamily="34" charset="0"/>
                <a:cs typeface="Arial" panose="020B0604020202020204" pitchFamily="34" charset="0"/>
              </a:rPr>
              <a:t>μ</a:t>
            </a:r>
            <a:r>
              <a:rPr lang="en-US" sz="1200" dirty="0">
                <a:latin typeface="Arial" panose="020B0604020202020204" pitchFamily="34" charset="0"/>
                <a:cs typeface="Arial" panose="020B0604020202020204" pitchFamily="34" charset="0"/>
              </a:rPr>
              <a:t>M, n=17) for 7 days. b) The size of the tumoroids was measured based on 2D micrographs. Each point represents a value normalized to the untreated control (set to 1, n=19). Horizontal bars represent the mean (SD) from at least three independent experiments (***p&lt;0.001, one-way ANOVA with Tukey-Kramer’s post hoc test).</a:t>
            </a:r>
            <a:endParaRPr lang="en-CA" sz="1200" dirty="0">
              <a:latin typeface="Arial" panose="020B0604020202020204" pitchFamily="34" charset="0"/>
              <a:cs typeface="Arial" panose="020B0604020202020204" pitchFamily="34" charset="0"/>
            </a:endParaRPr>
          </a:p>
          <a:p>
            <a:pPr algn="just"/>
            <a:endParaRPr lang="en-CA" sz="1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0DAB6CB-5B7D-4504-A554-D489F14F447C}"/>
              </a:ext>
            </a:extLst>
          </p:cNvPr>
          <p:cNvSpPr/>
          <p:nvPr/>
        </p:nvSpPr>
        <p:spPr>
          <a:xfrm>
            <a:off x="85412" y="67251"/>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S4</a:t>
            </a:r>
            <a:endParaRPr lang="en-CA" dirty="0"/>
          </a:p>
        </p:txBody>
      </p:sp>
    </p:spTree>
    <p:extLst>
      <p:ext uri="{BB962C8B-B14F-4D97-AF65-F5344CB8AC3E}">
        <p14:creationId xmlns:p14="http://schemas.microsoft.com/office/powerpoint/2010/main" val="3138540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16D2FC-2978-41D5-A5D0-662A1BE1A033}"/>
              </a:ext>
            </a:extLst>
          </p:cNvPr>
          <p:cNvPicPr>
            <a:picLocks noChangeAspect="1"/>
          </p:cNvPicPr>
          <p:nvPr/>
        </p:nvPicPr>
        <p:blipFill rotWithShape="1">
          <a:blip r:embed="rId3"/>
          <a:srcRect l="6905" t="16836" r="75062" b="52180"/>
          <a:stretch/>
        </p:blipFill>
        <p:spPr>
          <a:xfrm>
            <a:off x="2051928" y="1088005"/>
            <a:ext cx="1460448" cy="1024136"/>
          </a:xfrm>
          <a:prstGeom prst="rect">
            <a:avLst/>
          </a:prstGeom>
        </p:spPr>
      </p:pic>
      <p:pic>
        <p:nvPicPr>
          <p:cNvPr id="3" name="Picture 2">
            <a:extLst>
              <a:ext uri="{FF2B5EF4-FFF2-40B4-BE49-F238E27FC236}">
                <a16:creationId xmlns:a16="http://schemas.microsoft.com/office/drawing/2014/main" id="{D45F0903-E98D-46BD-A86E-6FE69BD1A24C}"/>
              </a:ext>
            </a:extLst>
          </p:cNvPr>
          <p:cNvPicPr>
            <a:picLocks noChangeAspect="1"/>
          </p:cNvPicPr>
          <p:nvPr/>
        </p:nvPicPr>
        <p:blipFill rotWithShape="1">
          <a:blip r:embed="rId3"/>
          <a:srcRect l="55130" t="16700" r="26829" b="52089"/>
          <a:stretch/>
        </p:blipFill>
        <p:spPr>
          <a:xfrm>
            <a:off x="2084221" y="2505247"/>
            <a:ext cx="1458856" cy="1030012"/>
          </a:xfrm>
          <a:prstGeom prst="rect">
            <a:avLst/>
          </a:prstGeom>
        </p:spPr>
      </p:pic>
      <p:sp>
        <p:nvSpPr>
          <p:cNvPr id="4" name="TextBox 3">
            <a:extLst>
              <a:ext uri="{FF2B5EF4-FFF2-40B4-BE49-F238E27FC236}">
                <a16:creationId xmlns:a16="http://schemas.microsoft.com/office/drawing/2014/main" id="{164B7916-828B-4EE6-8345-AEED810E0B0A}"/>
              </a:ext>
            </a:extLst>
          </p:cNvPr>
          <p:cNvSpPr txBox="1"/>
          <p:nvPr/>
        </p:nvSpPr>
        <p:spPr>
          <a:xfrm>
            <a:off x="1851541" y="666078"/>
            <a:ext cx="258318"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a</a:t>
            </a:r>
          </a:p>
        </p:txBody>
      </p:sp>
      <p:sp>
        <p:nvSpPr>
          <p:cNvPr id="5" name="TextBox 4">
            <a:extLst>
              <a:ext uri="{FF2B5EF4-FFF2-40B4-BE49-F238E27FC236}">
                <a16:creationId xmlns:a16="http://schemas.microsoft.com/office/drawing/2014/main" id="{75C33EC8-733B-4608-9C77-8EE1A08D2C09}"/>
              </a:ext>
            </a:extLst>
          </p:cNvPr>
          <p:cNvSpPr txBox="1"/>
          <p:nvPr/>
        </p:nvSpPr>
        <p:spPr>
          <a:xfrm>
            <a:off x="2201305" y="705353"/>
            <a:ext cx="1231222"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Temozolomide</a:t>
            </a:r>
          </a:p>
        </p:txBody>
      </p:sp>
      <p:sp>
        <p:nvSpPr>
          <p:cNvPr id="6" name="TextBox 5">
            <a:extLst>
              <a:ext uri="{FF2B5EF4-FFF2-40B4-BE49-F238E27FC236}">
                <a16:creationId xmlns:a16="http://schemas.microsoft.com/office/drawing/2014/main" id="{FA5140E9-FF73-4E40-A49F-AB74751636B7}"/>
              </a:ext>
            </a:extLst>
          </p:cNvPr>
          <p:cNvSpPr txBox="1"/>
          <p:nvPr/>
        </p:nvSpPr>
        <p:spPr>
          <a:xfrm>
            <a:off x="3980478" y="655730"/>
            <a:ext cx="258318"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b</a:t>
            </a:r>
          </a:p>
        </p:txBody>
      </p:sp>
      <p:sp>
        <p:nvSpPr>
          <p:cNvPr id="7" name="TextBox 6">
            <a:extLst>
              <a:ext uri="{FF2B5EF4-FFF2-40B4-BE49-F238E27FC236}">
                <a16:creationId xmlns:a16="http://schemas.microsoft.com/office/drawing/2014/main" id="{16741D76-697A-4B10-B143-9F3545174961}"/>
              </a:ext>
            </a:extLst>
          </p:cNvPr>
          <p:cNvSpPr txBox="1"/>
          <p:nvPr/>
        </p:nvSpPr>
        <p:spPr>
          <a:xfrm>
            <a:off x="4476160" y="695005"/>
            <a:ext cx="972904"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Sahaquine</a:t>
            </a:r>
          </a:p>
        </p:txBody>
      </p:sp>
      <p:sp>
        <p:nvSpPr>
          <p:cNvPr id="8" name="TextBox 7">
            <a:extLst>
              <a:ext uri="{FF2B5EF4-FFF2-40B4-BE49-F238E27FC236}">
                <a16:creationId xmlns:a16="http://schemas.microsoft.com/office/drawing/2014/main" id="{944D6997-3C72-4E12-A60D-DC128BB4C2D5}"/>
              </a:ext>
            </a:extLst>
          </p:cNvPr>
          <p:cNvSpPr txBox="1"/>
          <p:nvPr/>
        </p:nvSpPr>
        <p:spPr>
          <a:xfrm>
            <a:off x="1851541" y="2072866"/>
            <a:ext cx="258318"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c</a:t>
            </a:r>
          </a:p>
        </p:txBody>
      </p:sp>
      <p:sp>
        <p:nvSpPr>
          <p:cNvPr id="9" name="TextBox 8">
            <a:extLst>
              <a:ext uri="{FF2B5EF4-FFF2-40B4-BE49-F238E27FC236}">
                <a16:creationId xmlns:a16="http://schemas.microsoft.com/office/drawing/2014/main" id="{EB12B3C3-D99C-4F04-8A3F-A84CE9F17C9A}"/>
              </a:ext>
            </a:extLst>
          </p:cNvPr>
          <p:cNvSpPr txBox="1"/>
          <p:nvPr/>
        </p:nvSpPr>
        <p:spPr>
          <a:xfrm>
            <a:off x="2305948" y="2112141"/>
            <a:ext cx="972326" cy="276999"/>
          </a:xfrm>
          <a:prstGeom prst="rect">
            <a:avLst/>
          </a:prstGeom>
          <a:noFill/>
        </p:spPr>
        <p:txBody>
          <a:bodyPr wrap="square" rtlCol="0">
            <a:spAutoFit/>
          </a:bodyPr>
          <a:lstStyle/>
          <a:p>
            <a:pPr algn="l"/>
            <a:r>
              <a:rPr lang="en-CA" sz="1200" dirty="0">
                <a:latin typeface="Arial" panose="020B0604020202020204" pitchFamily="34" charset="0"/>
                <a:cs typeface="Arial" panose="020B0604020202020204" pitchFamily="34" charset="0"/>
              </a:rPr>
              <a:t>Quercetin</a:t>
            </a:r>
          </a:p>
        </p:txBody>
      </p:sp>
      <p:sp>
        <p:nvSpPr>
          <p:cNvPr id="14" name="Isosceles Triangle 13">
            <a:extLst>
              <a:ext uri="{FF2B5EF4-FFF2-40B4-BE49-F238E27FC236}">
                <a16:creationId xmlns:a16="http://schemas.microsoft.com/office/drawing/2014/main" id="{890AC0E6-6978-4EBE-8C4F-B04919A17D6A}"/>
              </a:ext>
            </a:extLst>
          </p:cNvPr>
          <p:cNvSpPr/>
          <p:nvPr/>
        </p:nvSpPr>
        <p:spPr>
          <a:xfrm rot="5400000">
            <a:off x="1941067" y="1423586"/>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Isosceles Triangle 14">
            <a:extLst>
              <a:ext uri="{FF2B5EF4-FFF2-40B4-BE49-F238E27FC236}">
                <a16:creationId xmlns:a16="http://schemas.microsoft.com/office/drawing/2014/main" id="{A05AAB41-F15D-4E8C-AD90-65C4039B5D8F}"/>
              </a:ext>
            </a:extLst>
          </p:cNvPr>
          <p:cNvSpPr/>
          <p:nvPr/>
        </p:nvSpPr>
        <p:spPr>
          <a:xfrm rot="5400000">
            <a:off x="1941067" y="1585444"/>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Isosceles Triangle 15">
            <a:extLst>
              <a:ext uri="{FF2B5EF4-FFF2-40B4-BE49-F238E27FC236}">
                <a16:creationId xmlns:a16="http://schemas.microsoft.com/office/drawing/2014/main" id="{A6EB0F9D-9C12-4F1E-BEF0-60C9E9F42C27}"/>
              </a:ext>
            </a:extLst>
          </p:cNvPr>
          <p:cNvSpPr/>
          <p:nvPr/>
        </p:nvSpPr>
        <p:spPr>
          <a:xfrm rot="5400000">
            <a:off x="1941068" y="1867713"/>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16">
            <a:extLst>
              <a:ext uri="{FF2B5EF4-FFF2-40B4-BE49-F238E27FC236}">
                <a16:creationId xmlns:a16="http://schemas.microsoft.com/office/drawing/2014/main" id="{94F4DD53-1BB9-49A0-8660-386379676619}"/>
              </a:ext>
            </a:extLst>
          </p:cNvPr>
          <p:cNvPicPr>
            <a:picLocks noChangeAspect="1"/>
          </p:cNvPicPr>
          <p:nvPr/>
        </p:nvPicPr>
        <p:blipFill rotWithShape="1">
          <a:blip r:embed="rId3"/>
          <a:srcRect l="30747" t="16685" r="51597" b="52180"/>
          <a:stretch/>
        </p:blipFill>
        <p:spPr>
          <a:xfrm>
            <a:off x="4181715" y="1079613"/>
            <a:ext cx="1429945" cy="1029128"/>
          </a:xfrm>
          <a:prstGeom prst="rect">
            <a:avLst/>
          </a:prstGeom>
        </p:spPr>
      </p:pic>
      <p:sp>
        <p:nvSpPr>
          <p:cNvPr id="22" name="Isosceles Triangle 21">
            <a:extLst>
              <a:ext uri="{FF2B5EF4-FFF2-40B4-BE49-F238E27FC236}">
                <a16:creationId xmlns:a16="http://schemas.microsoft.com/office/drawing/2014/main" id="{41FA77CF-8488-45F2-A248-C265830A9ECE}"/>
              </a:ext>
            </a:extLst>
          </p:cNvPr>
          <p:cNvSpPr/>
          <p:nvPr/>
        </p:nvSpPr>
        <p:spPr>
          <a:xfrm rot="5400000">
            <a:off x="4082156" y="1419568"/>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Isosceles Triangle 22">
            <a:extLst>
              <a:ext uri="{FF2B5EF4-FFF2-40B4-BE49-F238E27FC236}">
                <a16:creationId xmlns:a16="http://schemas.microsoft.com/office/drawing/2014/main" id="{701968BC-32BC-4998-8D43-99F93D9C899A}"/>
              </a:ext>
            </a:extLst>
          </p:cNvPr>
          <p:cNvSpPr/>
          <p:nvPr/>
        </p:nvSpPr>
        <p:spPr>
          <a:xfrm rot="5400000">
            <a:off x="4082156" y="1581426"/>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Isosceles Triangle 23">
            <a:extLst>
              <a:ext uri="{FF2B5EF4-FFF2-40B4-BE49-F238E27FC236}">
                <a16:creationId xmlns:a16="http://schemas.microsoft.com/office/drawing/2014/main" id="{77EA391E-3CBB-4619-8E14-3639690A22B9}"/>
              </a:ext>
            </a:extLst>
          </p:cNvPr>
          <p:cNvSpPr/>
          <p:nvPr/>
        </p:nvSpPr>
        <p:spPr>
          <a:xfrm rot="5400000">
            <a:off x="4082157" y="1863695"/>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06710762-15E6-4864-AB29-F0E3205D363C}"/>
              </a:ext>
            </a:extLst>
          </p:cNvPr>
          <p:cNvSpPr txBox="1"/>
          <p:nvPr/>
        </p:nvSpPr>
        <p:spPr>
          <a:xfrm>
            <a:off x="1331105" y="2723658"/>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100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5B86546F-21E2-4C83-89C8-E3C4D4C3DD52}"/>
              </a:ext>
            </a:extLst>
          </p:cNvPr>
          <p:cNvSpPr txBox="1"/>
          <p:nvPr/>
        </p:nvSpPr>
        <p:spPr>
          <a:xfrm>
            <a:off x="1398703" y="2883354"/>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75</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F9E1ABE5-A5BD-4B43-B695-5E2E7AEEF9E8}"/>
              </a:ext>
            </a:extLst>
          </p:cNvPr>
          <p:cNvSpPr txBox="1"/>
          <p:nvPr/>
        </p:nvSpPr>
        <p:spPr>
          <a:xfrm>
            <a:off x="1395112" y="3172886"/>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50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29" name="Isosceles Triangle 28">
            <a:extLst>
              <a:ext uri="{FF2B5EF4-FFF2-40B4-BE49-F238E27FC236}">
                <a16:creationId xmlns:a16="http://schemas.microsoft.com/office/drawing/2014/main" id="{AB1805BD-B549-4C1B-93AA-866495EAC686}"/>
              </a:ext>
            </a:extLst>
          </p:cNvPr>
          <p:cNvSpPr/>
          <p:nvPr/>
        </p:nvSpPr>
        <p:spPr>
          <a:xfrm rot="5400000">
            <a:off x="1941067" y="2830831"/>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p>
        </p:txBody>
      </p:sp>
      <p:sp>
        <p:nvSpPr>
          <p:cNvPr id="30" name="Isosceles Triangle 29">
            <a:extLst>
              <a:ext uri="{FF2B5EF4-FFF2-40B4-BE49-F238E27FC236}">
                <a16:creationId xmlns:a16="http://schemas.microsoft.com/office/drawing/2014/main" id="{05F1CAF9-C90D-4AD2-AEA0-89CE304CA292}"/>
              </a:ext>
            </a:extLst>
          </p:cNvPr>
          <p:cNvSpPr/>
          <p:nvPr/>
        </p:nvSpPr>
        <p:spPr>
          <a:xfrm rot="5400000">
            <a:off x="1941067" y="2992689"/>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p>
        </p:txBody>
      </p:sp>
      <p:sp>
        <p:nvSpPr>
          <p:cNvPr id="31" name="Isosceles Triangle 30">
            <a:extLst>
              <a:ext uri="{FF2B5EF4-FFF2-40B4-BE49-F238E27FC236}">
                <a16:creationId xmlns:a16="http://schemas.microsoft.com/office/drawing/2014/main" id="{F1A2F5CF-892A-456E-9AC2-A44C0A879342}"/>
              </a:ext>
            </a:extLst>
          </p:cNvPr>
          <p:cNvSpPr/>
          <p:nvPr/>
        </p:nvSpPr>
        <p:spPr>
          <a:xfrm rot="5400000">
            <a:off x="1941068" y="3274958"/>
            <a:ext cx="68831" cy="58597"/>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200"/>
          </a:p>
        </p:txBody>
      </p:sp>
      <p:sp>
        <p:nvSpPr>
          <p:cNvPr id="32" name="TextBox 31">
            <a:extLst>
              <a:ext uri="{FF2B5EF4-FFF2-40B4-BE49-F238E27FC236}">
                <a16:creationId xmlns:a16="http://schemas.microsoft.com/office/drawing/2014/main" id="{FBD9110E-E4F0-4F80-ADE2-18D54651A179}"/>
              </a:ext>
            </a:extLst>
          </p:cNvPr>
          <p:cNvSpPr txBox="1"/>
          <p:nvPr/>
        </p:nvSpPr>
        <p:spPr>
          <a:xfrm rot="16200000">
            <a:off x="2981073" y="2729885"/>
            <a:ext cx="1586151" cy="400110"/>
          </a:xfrm>
          <a:prstGeom prst="rect">
            <a:avLst/>
          </a:prstGeom>
          <a:noFill/>
        </p:spPr>
        <p:txBody>
          <a:bodyPr wrap="square" rtlCol="0">
            <a:spAutoFit/>
          </a:bodyPr>
          <a:lstStyle/>
          <a:p>
            <a:pPr algn="ctr"/>
            <a:r>
              <a:rPr lang="en-CA" sz="1000" dirty="0">
                <a:latin typeface="Arial" panose="020B0604020202020204" pitchFamily="34" charset="0"/>
                <a:cs typeface="Arial" panose="020B0604020202020204" pitchFamily="34" charset="0"/>
              </a:rPr>
              <a:t>MMP abundance </a:t>
            </a:r>
          </a:p>
          <a:p>
            <a:pPr algn="ctr"/>
            <a:r>
              <a:rPr lang="en-CA" sz="1000" dirty="0">
                <a:latin typeface="Arial" panose="020B0604020202020204" pitchFamily="34" charset="0"/>
                <a:cs typeface="Arial" panose="020B0604020202020204" pitchFamily="34" charset="0"/>
              </a:rPr>
              <a:t>(fold change of control)</a:t>
            </a:r>
          </a:p>
        </p:txBody>
      </p:sp>
      <p:sp>
        <p:nvSpPr>
          <p:cNvPr id="33" name="TextBox 32">
            <a:extLst>
              <a:ext uri="{FF2B5EF4-FFF2-40B4-BE49-F238E27FC236}">
                <a16:creationId xmlns:a16="http://schemas.microsoft.com/office/drawing/2014/main" id="{E706ED05-1463-467D-8D03-EDE82E89E493}"/>
              </a:ext>
            </a:extLst>
          </p:cNvPr>
          <p:cNvSpPr txBox="1"/>
          <p:nvPr/>
        </p:nvSpPr>
        <p:spPr>
          <a:xfrm>
            <a:off x="3964152" y="2057218"/>
            <a:ext cx="258318" cy="338554"/>
          </a:xfrm>
          <a:prstGeom prst="rect">
            <a:avLst/>
          </a:prstGeom>
          <a:noFill/>
        </p:spPr>
        <p:txBody>
          <a:bodyPr wrap="square" rtlCol="0">
            <a:spAutoFit/>
          </a:bodyPr>
          <a:lstStyle/>
          <a:p>
            <a:r>
              <a:rPr lang="en-CA" sz="1600" dirty="0">
                <a:latin typeface="Arial" panose="020B0604020202020204" pitchFamily="34" charset="0"/>
                <a:cs typeface="Arial" panose="020B0604020202020204" pitchFamily="34" charset="0"/>
              </a:rPr>
              <a:t>d</a:t>
            </a:r>
          </a:p>
        </p:txBody>
      </p:sp>
      <p:graphicFrame>
        <p:nvGraphicFramePr>
          <p:cNvPr id="34" name="Chart 33">
            <a:extLst>
              <a:ext uri="{FF2B5EF4-FFF2-40B4-BE49-F238E27FC236}">
                <a16:creationId xmlns:a16="http://schemas.microsoft.com/office/drawing/2014/main" id="{E2E8D463-D656-4C65-90EA-D921EFD5BE9B}"/>
              </a:ext>
            </a:extLst>
          </p:cNvPr>
          <p:cNvGraphicFramePr>
            <a:graphicFrameLocks/>
          </p:cNvGraphicFramePr>
          <p:nvPr>
            <p:extLst>
              <p:ext uri="{D42A27DB-BD31-4B8C-83A1-F6EECF244321}">
                <p14:modId xmlns:p14="http://schemas.microsoft.com/office/powerpoint/2010/main" val="407198421"/>
              </p:ext>
            </p:extLst>
          </p:nvPr>
        </p:nvGraphicFramePr>
        <p:xfrm>
          <a:off x="3983903" y="2357065"/>
          <a:ext cx="1939756" cy="1254749"/>
        </p:xfrm>
        <a:graphic>
          <a:graphicData uri="http://schemas.openxmlformats.org/drawingml/2006/chart">
            <c:chart xmlns:c="http://schemas.openxmlformats.org/drawingml/2006/chart" xmlns:r="http://schemas.openxmlformats.org/officeDocument/2006/relationships" r:id="rId4"/>
          </a:graphicData>
        </a:graphic>
      </p:graphicFrame>
      <p:sp>
        <p:nvSpPr>
          <p:cNvPr id="35" name="TextBox 201">
            <a:extLst>
              <a:ext uri="{FF2B5EF4-FFF2-40B4-BE49-F238E27FC236}">
                <a16:creationId xmlns:a16="http://schemas.microsoft.com/office/drawing/2014/main" id="{A6BD42FB-F70A-435D-991D-7DB67B4CC246}"/>
              </a:ext>
            </a:extLst>
          </p:cNvPr>
          <p:cNvSpPr txBox="1"/>
          <p:nvPr/>
        </p:nvSpPr>
        <p:spPr>
          <a:xfrm rot="19043600">
            <a:off x="3914030" y="3568199"/>
            <a:ext cx="820193"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Control</a:t>
            </a:r>
          </a:p>
        </p:txBody>
      </p:sp>
      <p:sp>
        <p:nvSpPr>
          <p:cNvPr id="36" name="TextBox 202">
            <a:extLst>
              <a:ext uri="{FF2B5EF4-FFF2-40B4-BE49-F238E27FC236}">
                <a16:creationId xmlns:a16="http://schemas.microsoft.com/office/drawing/2014/main" id="{8F974922-77FC-47AE-A167-C4F7917046D7}"/>
              </a:ext>
            </a:extLst>
          </p:cNvPr>
          <p:cNvSpPr txBox="1"/>
          <p:nvPr/>
        </p:nvSpPr>
        <p:spPr>
          <a:xfrm rot="19043600">
            <a:off x="4437062" y="3518207"/>
            <a:ext cx="71531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TMZ</a:t>
            </a:r>
          </a:p>
        </p:txBody>
      </p:sp>
      <p:sp>
        <p:nvSpPr>
          <p:cNvPr id="37" name="TextBox 203">
            <a:extLst>
              <a:ext uri="{FF2B5EF4-FFF2-40B4-BE49-F238E27FC236}">
                <a16:creationId xmlns:a16="http://schemas.microsoft.com/office/drawing/2014/main" id="{CD6FFFE7-D453-4DC2-917E-687A12174483}"/>
              </a:ext>
            </a:extLst>
          </p:cNvPr>
          <p:cNvSpPr txBox="1"/>
          <p:nvPr/>
        </p:nvSpPr>
        <p:spPr>
          <a:xfrm rot="19043600">
            <a:off x="5017274" y="3458361"/>
            <a:ext cx="423674"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Sq</a:t>
            </a:r>
          </a:p>
        </p:txBody>
      </p:sp>
      <p:sp>
        <p:nvSpPr>
          <p:cNvPr id="38" name="TextBox 207">
            <a:extLst>
              <a:ext uri="{FF2B5EF4-FFF2-40B4-BE49-F238E27FC236}">
                <a16:creationId xmlns:a16="http://schemas.microsoft.com/office/drawing/2014/main" id="{2FDFA9F7-6D1A-4445-8181-FFD8838B88C1}"/>
              </a:ext>
            </a:extLst>
          </p:cNvPr>
          <p:cNvSpPr txBox="1"/>
          <p:nvPr/>
        </p:nvSpPr>
        <p:spPr>
          <a:xfrm rot="18876086">
            <a:off x="5509574" y="3458360"/>
            <a:ext cx="311910"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Q</a:t>
            </a:r>
          </a:p>
        </p:txBody>
      </p:sp>
      <p:sp>
        <p:nvSpPr>
          <p:cNvPr id="39" name="TextBox 207">
            <a:extLst>
              <a:ext uri="{FF2B5EF4-FFF2-40B4-BE49-F238E27FC236}">
                <a16:creationId xmlns:a16="http://schemas.microsoft.com/office/drawing/2014/main" id="{D33F62A2-F949-41D8-A90D-EE4996EC5789}"/>
              </a:ext>
            </a:extLst>
          </p:cNvPr>
          <p:cNvSpPr txBox="1"/>
          <p:nvPr/>
        </p:nvSpPr>
        <p:spPr>
          <a:xfrm>
            <a:off x="5128017" y="2169319"/>
            <a:ext cx="60334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MMP-2</a:t>
            </a:r>
          </a:p>
        </p:txBody>
      </p:sp>
      <p:sp>
        <p:nvSpPr>
          <p:cNvPr id="41" name="Oval 40">
            <a:extLst>
              <a:ext uri="{FF2B5EF4-FFF2-40B4-BE49-F238E27FC236}">
                <a16:creationId xmlns:a16="http://schemas.microsoft.com/office/drawing/2014/main" id="{78126FC1-B8AD-4B96-A196-60B8D8227D96}"/>
              </a:ext>
            </a:extLst>
          </p:cNvPr>
          <p:cNvSpPr/>
          <p:nvPr/>
        </p:nvSpPr>
        <p:spPr>
          <a:xfrm>
            <a:off x="4448135" y="2254151"/>
            <a:ext cx="76540" cy="688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207">
            <a:extLst>
              <a:ext uri="{FF2B5EF4-FFF2-40B4-BE49-F238E27FC236}">
                <a16:creationId xmlns:a16="http://schemas.microsoft.com/office/drawing/2014/main" id="{EFDC2CAD-0696-4F0B-A38B-9A23C8AA01A4}"/>
              </a:ext>
            </a:extLst>
          </p:cNvPr>
          <p:cNvSpPr txBox="1"/>
          <p:nvPr/>
        </p:nvSpPr>
        <p:spPr>
          <a:xfrm>
            <a:off x="4486405" y="2163963"/>
            <a:ext cx="603342"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1000" dirty="0">
                <a:latin typeface="Arial" panose="020B0604020202020204" pitchFamily="34" charset="0"/>
                <a:cs typeface="Arial" panose="020B0604020202020204" pitchFamily="34" charset="0"/>
              </a:rPr>
              <a:t>MMP-9</a:t>
            </a:r>
          </a:p>
        </p:txBody>
      </p:sp>
      <p:sp>
        <p:nvSpPr>
          <p:cNvPr id="43" name="Oval 42">
            <a:extLst>
              <a:ext uri="{FF2B5EF4-FFF2-40B4-BE49-F238E27FC236}">
                <a16:creationId xmlns:a16="http://schemas.microsoft.com/office/drawing/2014/main" id="{E014AC16-A36A-4FAD-9C31-52298263FEBF}"/>
              </a:ext>
            </a:extLst>
          </p:cNvPr>
          <p:cNvSpPr/>
          <p:nvPr/>
        </p:nvSpPr>
        <p:spPr>
          <a:xfrm>
            <a:off x="5088832" y="2254648"/>
            <a:ext cx="76540" cy="6883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TextBox 45">
            <a:extLst>
              <a:ext uri="{FF2B5EF4-FFF2-40B4-BE49-F238E27FC236}">
                <a16:creationId xmlns:a16="http://schemas.microsoft.com/office/drawing/2014/main" id="{583885D2-DD15-4372-9706-668C6A76AB85}"/>
              </a:ext>
            </a:extLst>
          </p:cNvPr>
          <p:cNvSpPr txBox="1"/>
          <p:nvPr/>
        </p:nvSpPr>
        <p:spPr>
          <a:xfrm>
            <a:off x="1331427" y="1321415"/>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100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35752248-62BA-4F22-9FC2-BDF764468836}"/>
              </a:ext>
            </a:extLst>
          </p:cNvPr>
          <p:cNvSpPr txBox="1"/>
          <p:nvPr/>
        </p:nvSpPr>
        <p:spPr>
          <a:xfrm>
            <a:off x="1399025" y="1481111"/>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75</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5090E83A-1C6B-4CAB-9CB8-4F6DB1A65D2B}"/>
              </a:ext>
            </a:extLst>
          </p:cNvPr>
          <p:cNvSpPr txBox="1"/>
          <p:nvPr/>
        </p:nvSpPr>
        <p:spPr>
          <a:xfrm>
            <a:off x="1395434" y="1770643"/>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50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B455DFC8-F219-442D-BEB8-B3A914839555}"/>
              </a:ext>
            </a:extLst>
          </p:cNvPr>
          <p:cNvSpPr txBox="1"/>
          <p:nvPr/>
        </p:nvSpPr>
        <p:spPr>
          <a:xfrm>
            <a:off x="3483801" y="1323697"/>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100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475FC63B-D65A-4F90-B06D-C53958FC2E43}"/>
              </a:ext>
            </a:extLst>
          </p:cNvPr>
          <p:cNvSpPr txBox="1"/>
          <p:nvPr/>
        </p:nvSpPr>
        <p:spPr>
          <a:xfrm>
            <a:off x="3551399" y="1483393"/>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75</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DEA61EC8-CC46-4FA6-AA27-A2CA861429AC}"/>
              </a:ext>
            </a:extLst>
          </p:cNvPr>
          <p:cNvSpPr txBox="1"/>
          <p:nvPr/>
        </p:nvSpPr>
        <p:spPr>
          <a:xfrm>
            <a:off x="3547808" y="1772925"/>
            <a:ext cx="817124" cy="246221"/>
          </a:xfrm>
          <a:prstGeom prst="rect">
            <a:avLst/>
          </a:prstGeom>
          <a:noFill/>
        </p:spPr>
        <p:txBody>
          <a:bodyPr wrap="square" rtlCol="0">
            <a:spAutoFit/>
          </a:bodyPr>
          <a:lstStyle/>
          <a:p>
            <a:pPr algn="l"/>
            <a:r>
              <a:rPr lang="hr-HR" sz="1000" dirty="0">
                <a:latin typeface="Arial" panose="020B0604020202020204" pitchFamily="34" charset="0"/>
                <a:cs typeface="Arial" panose="020B0604020202020204" pitchFamily="34" charset="0"/>
              </a:rPr>
              <a:t>50</a:t>
            </a:r>
            <a:r>
              <a:rPr lang="en-CA" sz="1000" dirty="0">
                <a:latin typeface="Arial" panose="020B0604020202020204" pitchFamily="34" charset="0"/>
                <a:cs typeface="Arial" panose="020B0604020202020204" pitchFamily="34" charset="0"/>
              </a:rPr>
              <a:t> </a:t>
            </a:r>
            <a:r>
              <a:rPr lang="en-CA" sz="1000" dirty="0" err="1">
                <a:latin typeface="Arial" panose="020B0604020202020204" pitchFamily="34" charset="0"/>
                <a:cs typeface="Arial" panose="020B0604020202020204" pitchFamily="34" charset="0"/>
              </a:rPr>
              <a:t>kDa</a:t>
            </a:r>
            <a:endParaRPr lang="en-CA" sz="1000"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23A52AA-4019-4E17-B5F7-20CB2B697804}"/>
              </a:ext>
            </a:extLst>
          </p:cNvPr>
          <p:cNvSpPr txBox="1"/>
          <p:nvPr/>
        </p:nvSpPr>
        <p:spPr>
          <a:xfrm>
            <a:off x="2185137" y="895398"/>
            <a:ext cx="284569"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0</a:t>
            </a:r>
          </a:p>
        </p:txBody>
      </p:sp>
      <p:sp>
        <p:nvSpPr>
          <p:cNvPr id="53" name="TextBox 52">
            <a:extLst>
              <a:ext uri="{FF2B5EF4-FFF2-40B4-BE49-F238E27FC236}">
                <a16:creationId xmlns:a16="http://schemas.microsoft.com/office/drawing/2014/main" id="{4EF38A63-443C-4702-B185-C0AAE5D1E503}"/>
              </a:ext>
            </a:extLst>
          </p:cNvPr>
          <p:cNvSpPr txBox="1"/>
          <p:nvPr/>
        </p:nvSpPr>
        <p:spPr>
          <a:xfrm>
            <a:off x="2415874" y="888410"/>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100</a:t>
            </a:r>
          </a:p>
        </p:txBody>
      </p:sp>
      <p:sp>
        <p:nvSpPr>
          <p:cNvPr id="54" name="TextBox 53">
            <a:extLst>
              <a:ext uri="{FF2B5EF4-FFF2-40B4-BE49-F238E27FC236}">
                <a16:creationId xmlns:a16="http://schemas.microsoft.com/office/drawing/2014/main" id="{CF0B1D5F-4E2E-401F-98B7-B0CEDA67C310}"/>
              </a:ext>
            </a:extLst>
          </p:cNvPr>
          <p:cNvSpPr txBox="1"/>
          <p:nvPr/>
        </p:nvSpPr>
        <p:spPr>
          <a:xfrm>
            <a:off x="2737246" y="888289"/>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300</a:t>
            </a:r>
          </a:p>
        </p:txBody>
      </p:sp>
      <p:sp>
        <p:nvSpPr>
          <p:cNvPr id="55" name="TextBox 54">
            <a:extLst>
              <a:ext uri="{FF2B5EF4-FFF2-40B4-BE49-F238E27FC236}">
                <a16:creationId xmlns:a16="http://schemas.microsoft.com/office/drawing/2014/main" id="{47B323D6-DFEA-4E10-8B79-8CAD16990F18}"/>
              </a:ext>
            </a:extLst>
          </p:cNvPr>
          <p:cNvSpPr txBox="1"/>
          <p:nvPr/>
        </p:nvSpPr>
        <p:spPr>
          <a:xfrm>
            <a:off x="3072368" y="886029"/>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500</a:t>
            </a:r>
          </a:p>
        </p:txBody>
      </p:sp>
      <p:sp>
        <p:nvSpPr>
          <p:cNvPr id="56" name="TextBox 55">
            <a:extLst>
              <a:ext uri="{FF2B5EF4-FFF2-40B4-BE49-F238E27FC236}">
                <a16:creationId xmlns:a16="http://schemas.microsoft.com/office/drawing/2014/main" id="{A3EA99AC-E185-4825-9C2D-67B1609AE76F}"/>
              </a:ext>
            </a:extLst>
          </p:cNvPr>
          <p:cNvSpPr txBox="1"/>
          <p:nvPr/>
        </p:nvSpPr>
        <p:spPr>
          <a:xfrm>
            <a:off x="4308384" y="901573"/>
            <a:ext cx="284569"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0</a:t>
            </a:r>
          </a:p>
        </p:txBody>
      </p:sp>
      <p:sp>
        <p:nvSpPr>
          <p:cNvPr id="57" name="TextBox 56">
            <a:extLst>
              <a:ext uri="{FF2B5EF4-FFF2-40B4-BE49-F238E27FC236}">
                <a16:creationId xmlns:a16="http://schemas.microsoft.com/office/drawing/2014/main" id="{A689DB1C-07C4-43C7-927C-EDB665FD3DF8}"/>
              </a:ext>
            </a:extLst>
          </p:cNvPr>
          <p:cNvSpPr txBox="1"/>
          <p:nvPr/>
        </p:nvSpPr>
        <p:spPr>
          <a:xfrm>
            <a:off x="4562173" y="894585"/>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10</a:t>
            </a:r>
          </a:p>
        </p:txBody>
      </p:sp>
      <p:sp>
        <p:nvSpPr>
          <p:cNvPr id="58" name="TextBox 57">
            <a:extLst>
              <a:ext uri="{FF2B5EF4-FFF2-40B4-BE49-F238E27FC236}">
                <a16:creationId xmlns:a16="http://schemas.microsoft.com/office/drawing/2014/main" id="{651EAAD3-2AD3-40E0-A1F7-074AE75C351D}"/>
              </a:ext>
            </a:extLst>
          </p:cNvPr>
          <p:cNvSpPr txBox="1"/>
          <p:nvPr/>
        </p:nvSpPr>
        <p:spPr>
          <a:xfrm>
            <a:off x="4898913" y="894464"/>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25</a:t>
            </a:r>
          </a:p>
        </p:txBody>
      </p:sp>
      <p:sp>
        <p:nvSpPr>
          <p:cNvPr id="59" name="TextBox 58">
            <a:extLst>
              <a:ext uri="{FF2B5EF4-FFF2-40B4-BE49-F238E27FC236}">
                <a16:creationId xmlns:a16="http://schemas.microsoft.com/office/drawing/2014/main" id="{ED13964D-A0D7-4F4D-9D5F-2469BBDEA2B0}"/>
              </a:ext>
            </a:extLst>
          </p:cNvPr>
          <p:cNvSpPr txBox="1"/>
          <p:nvPr/>
        </p:nvSpPr>
        <p:spPr>
          <a:xfrm>
            <a:off x="5195615" y="892204"/>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50</a:t>
            </a:r>
          </a:p>
        </p:txBody>
      </p:sp>
      <p:sp>
        <p:nvSpPr>
          <p:cNvPr id="60" name="TextBox 59">
            <a:extLst>
              <a:ext uri="{FF2B5EF4-FFF2-40B4-BE49-F238E27FC236}">
                <a16:creationId xmlns:a16="http://schemas.microsoft.com/office/drawing/2014/main" id="{9FE9A097-67F8-48D1-8853-03708C4CFBA7}"/>
              </a:ext>
            </a:extLst>
          </p:cNvPr>
          <p:cNvSpPr txBox="1"/>
          <p:nvPr/>
        </p:nvSpPr>
        <p:spPr>
          <a:xfrm>
            <a:off x="2148129" y="2314048"/>
            <a:ext cx="284569"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0</a:t>
            </a:r>
          </a:p>
        </p:txBody>
      </p:sp>
      <p:sp>
        <p:nvSpPr>
          <p:cNvPr id="61" name="TextBox 60">
            <a:extLst>
              <a:ext uri="{FF2B5EF4-FFF2-40B4-BE49-F238E27FC236}">
                <a16:creationId xmlns:a16="http://schemas.microsoft.com/office/drawing/2014/main" id="{905800F0-9C1A-4600-85DE-201E1E57F84E}"/>
              </a:ext>
            </a:extLst>
          </p:cNvPr>
          <p:cNvSpPr txBox="1"/>
          <p:nvPr/>
        </p:nvSpPr>
        <p:spPr>
          <a:xfrm>
            <a:off x="3016154" y="2298678"/>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100</a:t>
            </a:r>
          </a:p>
        </p:txBody>
      </p:sp>
      <p:sp>
        <p:nvSpPr>
          <p:cNvPr id="62" name="TextBox 61">
            <a:extLst>
              <a:ext uri="{FF2B5EF4-FFF2-40B4-BE49-F238E27FC236}">
                <a16:creationId xmlns:a16="http://schemas.microsoft.com/office/drawing/2014/main" id="{E433032F-E989-4BC4-8CAB-BF17F51711E2}"/>
              </a:ext>
            </a:extLst>
          </p:cNvPr>
          <p:cNvSpPr txBox="1"/>
          <p:nvPr/>
        </p:nvSpPr>
        <p:spPr>
          <a:xfrm>
            <a:off x="2432698" y="2304679"/>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25</a:t>
            </a:r>
          </a:p>
        </p:txBody>
      </p:sp>
      <p:sp>
        <p:nvSpPr>
          <p:cNvPr id="63" name="TextBox 62">
            <a:extLst>
              <a:ext uri="{FF2B5EF4-FFF2-40B4-BE49-F238E27FC236}">
                <a16:creationId xmlns:a16="http://schemas.microsoft.com/office/drawing/2014/main" id="{27C21698-0A8E-4860-B8B0-0BA423398D0D}"/>
              </a:ext>
            </a:extLst>
          </p:cNvPr>
          <p:cNvSpPr txBox="1"/>
          <p:nvPr/>
        </p:nvSpPr>
        <p:spPr>
          <a:xfrm>
            <a:off x="2754033" y="2298679"/>
            <a:ext cx="414486" cy="246221"/>
          </a:xfrm>
          <a:prstGeom prst="rect">
            <a:avLst/>
          </a:prstGeom>
          <a:noFill/>
        </p:spPr>
        <p:txBody>
          <a:bodyPr wrap="square" rtlCol="0">
            <a:spAutoFit/>
          </a:bodyPr>
          <a:lstStyle/>
          <a:p>
            <a:pPr algn="l"/>
            <a:r>
              <a:rPr lang="en-CA" sz="1000" dirty="0">
                <a:latin typeface="Arial" panose="020B0604020202020204" pitchFamily="34" charset="0"/>
                <a:cs typeface="Arial" panose="020B0604020202020204" pitchFamily="34" charset="0"/>
              </a:rPr>
              <a:t>50</a:t>
            </a:r>
          </a:p>
        </p:txBody>
      </p:sp>
      <p:sp>
        <p:nvSpPr>
          <p:cNvPr id="10" name="Rectangle 9">
            <a:extLst>
              <a:ext uri="{FF2B5EF4-FFF2-40B4-BE49-F238E27FC236}">
                <a16:creationId xmlns:a16="http://schemas.microsoft.com/office/drawing/2014/main" id="{DFB3A283-D79C-4697-A828-18F9B63343F9}"/>
              </a:ext>
            </a:extLst>
          </p:cNvPr>
          <p:cNvSpPr/>
          <p:nvPr/>
        </p:nvSpPr>
        <p:spPr>
          <a:xfrm>
            <a:off x="931057" y="4156093"/>
            <a:ext cx="5760688" cy="1754326"/>
          </a:xfrm>
          <a:prstGeom prst="rect">
            <a:avLst/>
          </a:prstGeom>
        </p:spPr>
        <p:txBody>
          <a:bodyPr wrap="square">
            <a:spAutoFit/>
          </a:bodyPr>
          <a:lstStyle/>
          <a:p>
            <a:pPr lvl="0" algn="just">
              <a:defRPr/>
            </a:pPr>
            <a:r>
              <a:rPr lang="en-CA" sz="1200" b="1" dirty="0">
                <a:latin typeface="Arial" panose="020B0604020202020204" pitchFamily="34" charset="0"/>
                <a:cs typeface="Arial" panose="020B0604020202020204" pitchFamily="34" charset="0"/>
              </a:rPr>
              <a:t>Supplementary Figure S5. The effect of select chemotherapeutic agents on the abundance of secreted MMP-2 and MMP-9 from human glioblastoma.</a:t>
            </a:r>
            <a:r>
              <a:rPr lang="en-CA"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Gelatin zymography of culture media from GBM cells treated with a) temozolomide (TMZ, 100, 300, 500 µM)</a:t>
            </a:r>
            <a:r>
              <a:rPr lang="hr-HR"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b) sahaquine (</a:t>
            </a:r>
            <a:r>
              <a:rPr lang="en-US" sz="1200" dirty="0" err="1">
                <a:latin typeface="Arial" panose="020B0604020202020204" pitchFamily="34" charset="0"/>
                <a:cs typeface="Arial" panose="020B0604020202020204" pitchFamily="34" charset="0"/>
              </a:rPr>
              <a:t>Sq</a:t>
            </a:r>
            <a:r>
              <a:rPr lang="en-US" sz="1200" dirty="0">
                <a:latin typeface="Arial" panose="020B0604020202020204" pitchFamily="34" charset="0"/>
                <a:cs typeface="Arial" panose="020B0604020202020204" pitchFamily="34" charset="0"/>
              </a:rPr>
              <a:t>, 1, 10, 25 µM) or c) quercetin (Q, 25, 50, 100 µM) for 24 h. d) Quantification of MMP-9 and MMP-2 from gelatin </a:t>
            </a:r>
            <a:r>
              <a:rPr lang="en-US" sz="1200" dirty="0" err="1">
                <a:latin typeface="Arial" panose="020B0604020202020204" pitchFamily="34" charset="0"/>
                <a:cs typeface="Arial" panose="020B0604020202020204" pitchFamily="34" charset="0"/>
              </a:rPr>
              <a:t>zymographs</a:t>
            </a:r>
            <a:r>
              <a:rPr lang="en-US" sz="1200" dirty="0">
                <a:latin typeface="Arial" panose="020B0604020202020204" pitchFamily="34" charset="0"/>
                <a:cs typeface="Arial" panose="020B0604020202020204" pitchFamily="34" charset="0"/>
              </a:rPr>
              <a:t> (TMZ, 100 µM, n=5; </a:t>
            </a:r>
            <a:r>
              <a:rPr lang="en-US" sz="1200" dirty="0" err="1">
                <a:latin typeface="Arial" panose="020B0604020202020204" pitchFamily="34" charset="0"/>
                <a:cs typeface="Arial" panose="020B0604020202020204" pitchFamily="34" charset="0"/>
              </a:rPr>
              <a:t>Sq</a:t>
            </a:r>
            <a:r>
              <a:rPr lang="en-US" sz="1200" dirty="0">
                <a:latin typeface="Arial" panose="020B0604020202020204" pitchFamily="34" charset="0"/>
                <a:cs typeface="Arial" panose="020B0604020202020204" pitchFamily="34" charset="0"/>
              </a:rPr>
              <a:t>, 10 µM, n=5; Q, 100 µM, n=3)</a:t>
            </a:r>
            <a:r>
              <a:rPr lang="hr-HR" sz="120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Each point represents a value normalized to the untreated control (set to 1, n=7). Horizontal bars represent the mean from at least three independent experiments.</a:t>
            </a:r>
            <a:endParaRPr lang="en-CA" sz="1200" dirty="0">
              <a:latin typeface="Arial" panose="020B0604020202020204" pitchFamily="34" charset="0"/>
              <a:cs typeface="Arial" panose="020B0604020202020204" pitchFamily="34" charset="0"/>
            </a:endParaRPr>
          </a:p>
          <a:p>
            <a:pPr algn="just"/>
            <a:endParaRPr lang="en-CA" sz="12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CA1C8DC-4830-4912-9CA1-C343BE1B6C73}"/>
              </a:ext>
            </a:extLst>
          </p:cNvPr>
          <p:cNvSpPr/>
          <p:nvPr/>
        </p:nvSpPr>
        <p:spPr>
          <a:xfrm>
            <a:off x="61912" y="69261"/>
            <a:ext cx="2967479" cy="369332"/>
          </a:xfrm>
          <a:prstGeom prst="rect">
            <a:avLst/>
          </a:prstGeom>
        </p:spPr>
        <p:txBody>
          <a:bodyPr wrap="none">
            <a:spAutoFit/>
          </a:bodyPr>
          <a:lstStyle/>
          <a:p>
            <a:r>
              <a:rPr lang="en-CA" b="1" dirty="0">
                <a:latin typeface="Arial" panose="020B0604020202020204" pitchFamily="34" charset="0"/>
                <a:cs typeface="Arial" panose="020B0604020202020204" pitchFamily="34" charset="0"/>
              </a:rPr>
              <a:t>Supplementary Figure S5</a:t>
            </a:r>
            <a:endParaRPr lang="en-CA" dirty="0"/>
          </a:p>
        </p:txBody>
      </p:sp>
    </p:spTree>
    <p:extLst>
      <p:ext uri="{BB962C8B-B14F-4D97-AF65-F5344CB8AC3E}">
        <p14:creationId xmlns:p14="http://schemas.microsoft.com/office/powerpoint/2010/main" val="2322181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9397</TotalTime>
  <Words>4365</Words>
  <Application>Microsoft Office PowerPoint</Application>
  <PresentationFormat>Custom</PresentationFormat>
  <Paragraphs>331</Paragraphs>
  <Slides>15</Slides>
  <Notes>11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4" baseType="lpstr">
      <vt:lpstr>Arial Unicode MS</vt:lpstr>
      <vt:lpstr>Arial</vt:lpstr>
      <vt:lpstr>Calibri</vt:lpstr>
      <vt:lpstr>Calibri Light</vt:lpstr>
      <vt:lpstr>Symbol</vt:lpstr>
      <vt:lpstr>Times New Roman</vt:lpstr>
      <vt:lpstr>Office Theme</vt:lpstr>
      <vt:lpstr>ChemDraw.Document.6.0</vt:lpstr>
      <vt:lpstr>CS ChemDraw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Issan</dc:creator>
  <cp:lastModifiedBy>Issan</cp:lastModifiedBy>
  <cp:revision>760</cp:revision>
  <cp:lastPrinted>2018-03-16T16:52:08Z</cp:lastPrinted>
  <dcterms:created xsi:type="dcterms:W3CDTF">2018-03-16T14:23:48Z</dcterms:created>
  <dcterms:modified xsi:type="dcterms:W3CDTF">2018-08-09T21:07:00Z</dcterms:modified>
</cp:coreProperties>
</file>