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87" r:id="rId2"/>
    <p:sldId id="293" r:id="rId3"/>
    <p:sldId id="28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4"/>
    <p:restoredTop sz="90091"/>
  </p:normalViewPr>
  <p:slideViewPr>
    <p:cSldViewPr snapToGrid="0" snapToObjects="1">
      <p:cViewPr varScale="1">
        <p:scale>
          <a:sx n="70" d="100"/>
          <a:sy n="70" d="100"/>
        </p:scale>
        <p:origin x="192" y="1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C58D4-2FDE-8942-8BEA-5EDD40697307}" type="datetimeFigureOut">
              <a:rPr lang="en-US" smtClean="0"/>
              <a:t>5/17/20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DBF5E-66CA-E24F-B871-C04ED8829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33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Video 1. High MDM2 tumor cells are resistant to T-cell mediated killing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(1A)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Showing example of T-cell mediated tumor killing video. The cell-impermeant viability indicator red fluorescence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ethdium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homodimer-1 (EthD-1) was used to detect dead cells.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Tumor cells were cultured overnight in slide chamber and T cells (in suspension) were added to the media with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effector:target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(E:T) 2:1 ratio in the presence of 1 µM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ethdium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homodimer-1 (EthD-1) for 8 or 12 hours. Pictures were captured every 10 or 15 minutes with video microscopy for final video (red arrow showing T cell, green arrow showing tumor cell).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DBF5E-66CA-E24F-B871-C04ED88290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53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1B)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Under high magnification (32X), OVTOKO (high MDM2) and TOV-21G were cultured overnight and co-cultured with and without T cells (TALL-104) with E:T 2:1 ratio in the presence of EthD-1 for 8 hours.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DBF5E-66CA-E24F-B871-C04ED88290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93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1C)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Single tumor cell video of OVTOKO and TOV-21G showing tumor cell interaction with T-cells.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DBF5E-66CA-E24F-B871-C04ED88290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52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85581-17F3-B84E-84BA-BC9DF5883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E853DE-5B18-5D40-9546-06BCBE521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08902-9F79-C44D-A54D-FA0D6E124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75E2C-E34C-7A45-8E9A-327E6EA9D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0ABD5-6374-1D46-B65F-14EF00188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98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334F3-1BD4-6748-B814-897CA5B93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9372CD-EFB4-D841-B8C7-2A47B054F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F628F-6F6E-BA4C-9F64-880886032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EE401-2182-5C41-A304-DB8BD7341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DF767-4E34-C343-8848-256144AB8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3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2F4DF7-E9E6-3448-8539-2F929267EF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BBBF5F-EA85-B242-BF8E-3DD706F5EC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5AD7B-340D-C344-BD86-173F1DB0B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3F458-684C-ED45-96D1-C0A9CCACA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1DAB0-E4A0-F147-B1A8-07A4F7E32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3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392DA-0C41-704E-9E5D-1319BE041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D001F-BA50-3842-84AC-95A6DC258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9682A-714C-8248-8660-5ABB26BC1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8FB3C5-EB92-714F-9568-DECA662E7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1AD81-87CE-034A-88A0-8688F7046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96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49651-9B1B-E549-8447-F6961B8E6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D185C-122A-0743-A027-4D058B2BF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D2690-FBE9-2A4C-8B94-DB3ADC548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35F9E-8202-B841-A18B-A1A29A0C2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E8112-7624-2E4D-B385-A157BCD4F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92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1B5F1-9170-684F-9EED-EE1D86861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42F5A-9B84-0248-B582-B42BA305A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286D1-BA19-6C46-9FC2-F584831ED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6EFADA-65FA-FC49-8007-3E8CDC8C8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80B19-34D2-4344-9FB0-83F6EFAE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B91C5-0FC9-B04E-9C9B-D17078414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3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661EA-4EDD-0242-8E1A-4C14923E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28416-2B02-1442-BAB9-8C8D95516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25946-C6ED-634E-90C0-29A57A458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39D949-FC15-1E42-BDA9-DC62D28556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17998A-8072-6B4F-8768-26CE5FE3F7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EDF547-4C2A-9848-94A6-B8E0056B7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42FCE5-4475-5542-86CB-2ED61034D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A525DD-91AC-F245-B6D7-A2182AA5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32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292CC-3179-6D45-89DB-5AAB68983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3E48F3-AFFA-9E40-98EE-42A743716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17DD80-2D82-4F4F-A337-F3F9AD069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4AEC0F-56B4-9D40-B599-0F3700A37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256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126018-992A-5149-9D59-F51B3B8AC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045B6F-34DD-AB4C-A77A-8CDC69909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B4B9DB-0677-DC41-A8E0-A230B6642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448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DA661-9EA6-2B4B-B2EE-CAB29DAEB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99177-0083-C448-8233-A42C3F84C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7CDEA-54D2-3548-ABC3-F3E970A06C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60447-8DDF-CE42-8E42-39958EDE2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448CC-4DA8-4A46-A61B-A2DC851D5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6AAFA-928C-CA4F-840A-1CD9431B8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603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661BF-41FA-C845-BD60-FCE8F745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756DE5-E739-114A-A013-8A581F919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4E341-C6FC-6349-B6A2-21959A953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CECF38-134A-394B-958B-0FA117536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7130F-66CD-574B-92D4-9C4CD0F10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0E756-DB62-4842-A462-7DC153A7B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7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F6AE6C-0597-C049-8DC5-CA6195C7C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2C42F-C43F-5148-80A7-2B05FCDA9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B2A3D-629A-9145-B76E-675BCAAAE6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27597-9466-DC45-AA64-7172CDF262CB}" type="datetimeFigureOut">
              <a:rPr lang="en-US" smtClean="0"/>
              <a:t>5/17/20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B0D3B-BCA4-9F48-AE91-EE638D325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0F188-6071-094B-93F9-8C28DFCF0B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079E7-5EFD-8341-ABA3-C6C1D19D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1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video" Target="../media/media5.mov"/><Relationship Id="rId13" Type="http://schemas.openxmlformats.org/officeDocument/2006/relationships/image" Target="../media/image4.png"/><Relationship Id="rId3" Type="http://schemas.microsoft.com/office/2007/relationships/media" Target="../media/media3.mov"/><Relationship Id="rId7" Type="http://schemas.microsoft.com/office/2007/relationships/media" Target="../media/media5.mov"/><Relationship Id="rId12" Type="http://schemas.openxmlformats.org/officeDocument/2006/relationships/image" Target="../media/image3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video" Target="../media/media4.mov"/><Relationship Id="rId11" Type="http://schemas.openxmlformats.org/officeDocument/2006/relationships/image" Target="../media/image2.png"/><Relationship Id="rId5" Type="http://schemas.microsoft.com/office/2007/relationships/media" Target="../media/media4.mov"/><Relationship Id="rId10" Type="http://schemas.openxmlformats.org/officeDocument/2006/relationships/notesSlide" Target="../notesSlides/notesSlide2.xml"/><Relationship Id="rId4" Type="http://schemas.openxmlformats.org/officeDocument/2006/relationships/video" Target="../media/media3.mo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7.MOV"/><Relationship Id="rId7" Type="http://schemas.openxmlformats.org/officeDocument/2006/relationships/image" Target="../media/image6.png"/><Relationship Id="rId2" Type="http://schemas.openxmlformats.org/officeDocument/2006/relationships/video" Target="../media/media6.MOV"/><Relationship Id="rId1" Type="http://schemas.microsoft.com/office/2007/relationships/media" Target="../media/media6.MOV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7.MO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1760A1-69E4-C44F-846F-3028684DBE55}"/>
              </a:ext>
            </a:extLst>
          </p:cNvPr>
          <p:cNvSpPr/>
          <p:nvPr/>
        </p:nvSpPr>
        <p:spPr>
          <a:xfrm>
            <a:off x="2163483" y="6253917"/>
            <a:ext cx="7704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Arial" panose="020B0604020202020204" pitchFamily="34" charset="0"/>
              </a:rPr>
              <a:t>T-cell co-culture with tumor cells for 8 </a:t>
            </a:r>
            <a:r>
              <a:rPr lang="en-US" dirty="0" err="1">
                <a:latin typeface="Arial" panose="020B0604020202020204" pitchFamily="34" charset="0"/>
                <a:ea typeface="Arial" panose="020B0604020202020204" pitchFamily="34" charset="0"/>
              </a:rPr>
              <a:t>hrs</a:t>
            </a:r>
            <a:r>
              <a:rPr lang="en-US" dirty="0">
                <a:latin typeface="Arial" panose="020B0604020202020204" pitchFamily="34" charset="0"/>
                <a:ea typeface="Arial" panose="020B0604020202020204" pitchFamily="34" charset="0"/>
              </a:rPr>
              <a:t> in the presence of 1 µM EthD-1 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08F6D7C-4C82-CA46-9DD3-EB936F477252}"/>
              </a:ext>
            </a:extLst>
          </p:cNvPr>
          <p:cNvSpPr txBox="1">
            <a:spLocks/>
          </p:cNvSpPr>
          <p:nvPr/>
        </p:nvSpPr>
        <p:spPr>
          <a:xfrm>
            <a:off x="1981200" y="-50832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25" b="1" dirty="0"/>
              <a:t>Sample video showing T-cell mediated tumor killing</a:t>
            </a:r>
            <a:endParaRPr lang="en-US" sz="2625" dirty="0"/>
          </a:p>
        </p:txBody>
      </p:sp>
      <p:pic>
        <p:nvPicPr>
          <p:cNvPr id="14" name="video_0_3" descr="video_0_3">
            <a:hlinkClick r:id="" action="ppaction://media"/>
            <a:extLst>
              <a:ext uri="{FF2B5EF4-FFF2-40B4-BE49-F238E27FC236}">
                <a16:creationId xmlns:a16="http://schemas.microsoft.com/office/drawing/2014/main" id="{6F6BB63E-B7EB-8948-8F82-5021CD9B4B7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42518" y="1228923"/>
            <a:ext cx="4564063" cy="4525963"/>
          </a:xfrm>
          <a:ln>
            <a:solidFill>
              <a:schemeClr val="tx1"/>
            </a:solidFill>
          </a:ln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609D9A1A-D021-7B47-80B3-C428178D5EAF}"/>
              </a:ext>
            </a:extLst>
          </p:cNvPr>
          <p:cNvGrpSpPr/>
          <p:nvPr/>
        </p:nvGrpSpPr>
        <p:grpSpPr>
          <a:xfrm>
            <a:off x="4310440" y="3771063"/>
            <a:ext cx="1188274" cy="833787"/>
            <a:chOff x="3382932" y="3863181"/>
            <a:chExt cx="1188274" cy="83378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D077501-508D-C642-BF4D-0DE8DE83A9BB}"/>
                </a:ext>
              </a:extLst>
            </p:cNvPr>
            <p:cNvSpPr txBox="1"/>
            <p:nvPr/>
          </p:nvSpPr>
          <p:spPr>
            <a:xfrm>
              <a:off x="3382932" y="4327636"/>
              <a:ext cx="1188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Tumor Cell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B2E6ED3-EA34-AA4E-8E94-8421153DF5AA}"/>
                </a:ext>
              </a:extLst>
            </p:cNvPr>
            <p:cNvCxnSpPr/>
            <p:nvPr/>
          </p:nvCxnSpPr>
          <p:spPr>
            <a:xfrm flipV="1">
              <a:off x="3816096" y="3863181"/>
              <a:ext cx="280416" cy="440595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6ABAC8A-214C-5940-B08B-7B07B62AA5E6}"/>
              </a:ext>
            </a:extLst>
          </p:cNvPr>
          <p:cNvGrpSpPr/>
          <p:nvPr/>
        </p:nvGrpSpPr>
        <p:grpSpPr>
          <a:xfrm>
            <a:off x="6503822" y="1435976"/>
            <a:ext cx="932298" cy="583955"/>
            <a:chOff x="5171732" y="1831482"/>
            <a:chExt cx="932298" cy="58395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0BC1633-2F93-E340-8BD2-8038AAD6D21B}"/>
                </a:ext>
              </a:extLst>
            </p:cNvPr>
            <p:cNvSpPr txBox="1"/>
            <p:nvPr/>
          </p:nvSpPr>
          <p:spPr>
            <a:xfrm>
              <a:off x="5409609" y="1831482"/>
              <a:ext cx="694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 Cell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51F6A6F-E7E8-414C-BFBB-5AAFB4351F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71732" y="2200814"/>
              <a:ext cx="248050" cy="21462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EA59AB8-AE46-9A4C-BF21-239902CB7CE4}"/>
              </a:ext>
            </a:extLst>
          </p:cNvPr>
          <p:cNvSpPr txBox="1"/>
          <p:nvPr/>
        </p:nvSpPr>
        <p:spPr>
          <a:xfrm>
            <a:off x="297443" y="180622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 1A</a:t>
            </a:r>
          </a:p>
        </p:txBody>
      </p:sp>
    </p:spTree>
    <p:extLst>
      <p:ext uri="{BB962C8B-B14F-4D97-AF65-F5344CB8AC3E}">
        <p14:creationId xmlns:p14="http://schemas.microsoft.com/office/powerpoint/2010/main" val="307818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30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OV-21G T cells without green" descr="TOV-21G T cells without green">
            <a:hlinkClick r:id="" action="ppaction://media"/>
            <a:extLst>
              <a:ext uri="{FF2B5EF4-FFF2-40B4-BE49-F238E27FC236}">
                <a16:creationId xmlns:a16="http://schemas.microsoft.com/office/drawing/2014/main" id="{3DE04D6B-FA06-2541-9BFC-ACDF0CAD87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82194" y="3613377"/>
            <a:ext cx="4267200" cy="3200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E9584BE-B8F2-1D41-9FFB-E89F5D0734DB}"/>
              </a:ext>
            </a:extLst>
          </p:cNvPr>
          <p:cNvSpPr txBox="1"/>
          <p:nvPr/>
        </p:nvSpPr>
        <p:spPr>
          <a:xfrm rot="16200000">
            <a:off x="175228" y="2012874"/>
            <a:ext cx="1060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OVTOKO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B03D5A-4E51-9C46-B8B7-657789E1C005}"/>
              </a:ext>
            </a:extLst>
          </p:cNvPr>
          <p:cNvSpPr txBox="1"/>
          <p:nvPr/>
        </p:nvSpPr>
        <p:spPr>
          <a:xfrm rot="16200000">
            <a:off x="332675" y="4797289"/>
            <a:ext cx="10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TOV-21G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633387-7A58-E340-9DAB-1467F97366A2}"/>
              </a:ext>
            </a:extLst>
          </p:cNvPr>
          <p:cNvSpPr txBox="1"/>
          <p:nvPr/>
        </p:nvSpPr>
        <p:spPr>
          <a:xfrm>
            <a:off x="7234507" y="17219"/>
            <a:ext cx="1999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Cells Alone 8 hours</a:t>
            </a:r>
          </a:p>
        </p:txBody>
      </p:sp>
      <p:pic>
        <p:nvPicPr>
          <p:cNvPr id="2" name="ovtoko t cells without green" descr="ovtoko t cells without green">
            <a:hlinkClick r:id="" action="ppaction://media"/>
            <a:extLst>
              <a:ext uri="{FF2B5EF4-FFF2-40B4-BE49-F238E27FC236}">
                <a16:creationId xmlns:a16="http://schemas.microsoft.com/office/drawing/2014/main" id="{EE30698D-3780-C545-84AA-47D0DBD0327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82194" y="359837"/>
            <a:ext cx="4267200" cy="3200400"/>
          </a:xfrm>
          <a:prstGeom prst="rect">
            <a:avLst/>
          </a:prstGeom>
        </p:spPr>
      </p:pic>
      <p:pic>
        <p:nvPicPr>
          <p:cNvPr id="3" name="OVTOKO EB CONTROL" descr="OVTOKO EB CONTROL">
            <a:hlinkClick r:id="" action="ppaction://media"/>
            <a:extLst>
              <a:ext uri="{FF2B5EF4-FFF2-40B4-BE49-F238E27FC236}">
                <a16:creationId xmlns:a16="http://schemas.microsoft.com/office/drawing/2014/main" id="{EA2548FA-DE97-134E-8B7E-34F2048BB79F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337244" y="359837"/>
            <a:ext cx="4267200" cy="3200400"/>
          </a:xfrm>
          <a:prstGeom prst="rect">
            <a:avLst/>
          </a:prstGeom>
        </p:spPr>
      </p:pic>
      <p:pic>
        <p:nvPicPr>
          <p:cNvPr id="6" name="TOV-21G EB CONTROL" descr="TOV-21G EB CONTROL">
            <a:hlinkClick r:id="" action="ppaction://media"/>
            <a:extLst>
              <a:ext uri="{FF2B5EF4-FFF2-40B4-BE49-F238E27FC236}">
                <a16:creationId xmlns:a16="http://schemas.microsoft.com/office/drawing/2014/main" id="{2052C8A2-FB61-0540-88EE-0AF690A9B4BA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337244" y="3613377"/>
            <a:ext cx="4267200" cy="3200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11C5BBB-4972-B44C-ADD8-6E4FE08E08E9}"/>
              </a:ext>
            </a:extLst>
          </p:cNvPr>
          <p:cNvSpPr txBox="1"/>
          <p:nvPr/>
        </p:nvSpPr>
        <p:spPr>
          <a:xfrm>
            <a:off x="5247279" y="3148042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32x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2F7A10-D79B-2547-BE19-14951931BB94}"/>
              </a:ext>
            </a:extLst>
          </p:cNvPr>
          <p:cNvSpPr txBox="1"/>
          <p:nvPr/>
        </p:nvSpPr>
        <p:spPr>
          <a:xfrm>
            <a:off x="10086352" y="3190905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32x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6A5177-A108-0940-8624-5F204DE665C6}"/>
              </a:ext>
            </a:extLst>
          </p:cNvPr>
          <p:cNvSpPr txBox="1"/>
          <p:nvPr/>
        </p:nvSpPr>
        <p:spPr>
          <a:xfrm>
            <a:off x="10086353" y="6408656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32x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B06CC01-4208-EE4A-8B46-1F8F73084848}"/>
              </a:ext>
            </a:extLst>
          </p:cNvPr>
          <p:cNvSpPr txBox="1"/>
          <p:nvPr/>
        </p:nvSpPr>
        <p:spPr>
          <a:xfrm>
            <a:off x="5295291" y="6408656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32x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6716C7-6545-F546-BE8C-46D6655D8AF6}"/>
              </a:ext>
            </a:extLst>
          </p:cNvPr>
          <p:cNvSpPr txBox="1"/>
          <p:nvPr/>
        </p:nvSpPr>
        <p:spPr>
          <a:xfrm>
            <a:off x="2087760" y="10102"/>
            <a:ext cx="3596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Co-culture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D000B68-BF85-A649-9F0B-65B51800FCD5}"/>
              </a:ext>
            </a:extLst>
          </p:cNvPr>
          <p:cNvSpPr txBox="1"/>
          <p:nvPr/>
        </p:nvSpPr>
        <p:spPr>
          <a:xfrm>
            <a:off x="297443" y="180622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 1B</a:t>
            </a:r>
          </a:p>
        </p:txBody>
      </p:sp>
    </p:spTree>
    <p:extLst>
      <p:ext uri="{BB962C8B-B14F-4D97-AF65-F5344CB8AC3E}">
        <p14:creationId xmlns:p14="http://schemas.microsoft.com/office/powerpoint/2010/main" val="107759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" descr="Video">
            <a:hlinkClick r:id="" action="ppaction://media"/>
            <a:extLst>
              <a:ext uri="{FF2B5EF4-FFF2-40B4-BE49-F238E27FC236}">
                <a16:creationId xmlns:a16="http://schemas.microsoft.com/office/drawing/2014/main" id="{8E3A6DE6-7EC7-F946-A7B6-D7DB298F7E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72731" y="109443"/>
            <a:ext cx="5151342" cy="283323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8EBE0F3-D1F5-DC4C-9777-F2F9BC49D22B}"/>
              </a:ext>
            </a:extLst>
          </p:cNvPr>
          <p:cNvGrpSpPr/>
          <p:nvPr/>
        </p:nvGrpSpPr>
        <p:grpSpPr>
          <a:xfrm>
            <a:off x="1955731" y="1896266"/>
            <a:ext cx="3544956" cy="1709674"/>
            <a:chOff x="3382932" y="2987294"/>
            <a:chExt cx="3544956" cy="17096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72FBC1-7371-5141-A195-90F04FD3DB40}"/>
                </a:ext>
              </a:extLst>
            </p:cNvPr>
            <p:cNvSpPr txBox="1"/>
            <p:nvPr/>
          </p:nvSpPr>
          <p:spPr>
            <a:xfrm>
              <a:off x="3382932" y="4327636"/>
              <a:ext cx="12780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Tumor Cells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7D8F3C66-E9EF-114F-A108-1E916097AA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83705" y="2987294"/>
              <a:ext cx="3344183" cy="1192894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8" name="video_0" descr="video_0">
            <a:hlinkClick r:id="" action="ppaction://media"/>
            <a:extLst>
              <a:ext uri="{FF2B5EF4-FFF2-40B4-BE49-F238E27FC236}">
                <a16:creationId xmlns:a16="http://schemas.microsoft.com/office/drawing/2014/main" id="{A67B6E13-E166-AC49-9691-6944D3CAFB3D}"/>
              </a:ext>
            </a:extLst>
          </p:cNvPr>
          <p:cNvPicPr>
            <a:picLocks noGrp="1" noChangeAspect="1"/>
          </p:cNvPicPr>
          <p:nvPr>
            <p:ph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74977" y="2992324"/>
            <a:ext cx="3746850" cy="3045985"/>
          </a:xfr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8683C00-7C4A-694D-874A-9F14C791F2AE}"/>
              </a:ext>
            </a:extLst>
          </p:cNvPr>
          <p:cNvCxnSpPr>
            <a:cxnSpLocks/>
          </p:cNvCxnSpPr>
          <p:nvPr/>
        </p:nvCxnSpPr>
        <p:spPr>
          <a:xfrm>
            <a:off x="2156504" y="3711773"/>
            <a:ext cx="3804029" cy="101773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23C0438B-ABD3-5B4B-B622-9E671C76D28C}"/>
              </a:ext>
            </a:extLst>
          </p:cNvPr>
          <p:cNvGrpSpPr/>
          <p:nvPr/>
        </p:nvGrpSpPr>
        <p:grpSpPr>
          <a:xfrm>
            <a:off x="7084804" y="3236608"/>
            <a:ext cx="3330253" cy="1042030"/>
            <a:chOff x="1684067" y="2657103"/>
            <a:chExt cx="3330253" cy="10420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C70601-33EB-2A40-BC42-F190C975340E}"/>
                </a:ext>
              </a:extLst>
            </p:cNvPr>
            <p:cNvSpPr txBox="1"/>
            <p:nvPr/>
          </p:nvSpPr>
          <p:spPr>
            <a:xfrm>
              <a:off x="4230131" y="2657103"/>
              <a:ext cx="784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 Cells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67148B1-B486-7445-B67F-00856AB416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4067" y="2937637"/>
              <a:ext cx="2575312" cy="76149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8F0EDB3-4302-D64A-9AAE-1BE58AA17E72}"/>
              </a:ext>
            </a:extLst>
          </p:cNvPr>
          <p:cNvCxnSpPr>
            <a:cxnSpLocks/>
          </p:cNvCxnSpPr>
          <p:nvPr/>
        </p:nvCxnSpPr>
        <p:spPr>
          <a:xfrm flipH="1" flipV="1">
            <a:off x="6667115" y="2492714"/>
            <a:ext cx="2993001" cy="7438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17B68D8-1B5B-F34D-BA7F-A45C938A40A9}"/>
              </a:ext>
            </a:extLst>
          </p:cNvPr>
          <p:cNvSpPr txBox="1"/>
          <p:nvPr/>
        </p:nvSpPr>
        <p:spPr>
          <a:xfrm rot="16200000">
            <a:off x="591640" y="1766683"/>
            <a:ext cx="2358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OVTOKO (High MDM2)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75822D-9A55-A34A-8254-CF4ECAF9A3EE}"/>
              </a:ext>
            </a:extLst>
          </p:cNvPr>
          <p:cNvSpPr txBox="1"/>
          <p:nvPr/>
        </p:nvSpPr>
        <p:spPr>
          <a:xfrm rot="16200000">
            <a:off x="1259803" y="4834517"/>
            <a:ext cx="102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/>
              <a:t>TOV-21G</a:t>
            </a:r>
            <a:endParaRPr lang="en-US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70425A5-D99E-3441-8629-A44FD8CDD9C6}"/>
              </a:ext>
            </a:extLst>
          </p:cNvPr>
          <p:cNvSpPr txBox="1"/>
          <p:nvPr/>
        </p:nvSpPr>
        <p:spPr>
          <a:xfrm>
            <a:off x="297443" y="180622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 1C</a:t>
            </a:r>
          </a:p>
        </p:txBody>
      </p:sp>
    </p:spTree>
    <p:extLst>
      <p:ext uri="{BB962C8B-B14F-4D97-AF65-F5344CB8AC3E}">
        <p14:creationId xmlns:p14="http://schemas.microsoft.com/office/powerpoint/2010/main" val="182972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19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116</Words>
  <Application>Microsoft Macintosh PowerPoint</Application>
  <PresentationFormat>Widescreen</PresentationFormat>
  <Paragraphs>28</Paragraphs>
  <Slides>3</Slides>
  <Notes>3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ilyas sahin</dc:creator>
  <cp:lastModifiedBy>Wafik El-Deiry</cp:lastModifiedBy>
  <cp:revision>21</cp:revision>
  <dcterms:created xsi:type="dcterms:W3CDTF">2020-04-20T21:30:57Z</dcterms:created>
  <dcterms:modified xsi:type="dcterms:W3CDTF">2020-05-18T00:33:57Z</dcterms:modified>
</cp:coreProperties>
</file>