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3" r:id="rId3"/>
    <p:sldId id="274" r:id="rId4"/>
    <p:sldId id="264" r:id="rId5"/>
    <p:sldId id="283" r:id="rId6"/>
    <p:sldId id="265" r:id="rId7"/>
    <p:sldId id="284" r:id="rId8"/>
    <p:sldId id="266" r:id="rId9"/>
    <p:sldId id="269" r:id="rId10"/>
    <p:sldId id="275" r:id="rId11"/>
    <p:sldId id="276" r:id="rId12"/>
    <p:sldId id="277" r:id="rId13"/>
    <p:sldId id="285" r:id="rId14"/>
    <p:sldId id="278" r:id="rId15"/>
    <p:sldId id="281" r:id="rId16"/>
    <p:sldId id="279" r:id="rId17"/>
    <p:sldId id="282" r:id="rId18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90"/>
        <p:guide pos="3836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gs" Target="tags/tag79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63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.jpeg"/><Relationship Id="rId8" Type="http://schemas.openxmlformats.org/officeDocument/2006/relationships/image" Target="../media/image14.jpeg"/><Relationship Id="rId7" Type="http://schemas.openxmlformats.org/officeDocument/2006/relationships/image" Target="../media/image13.jpeg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64.xml"/><Relationship Id="rId12" Type="http://schemas.openxmlformats.org/officeDocument/2006/relationships/image" Target="../media/image18.jpeg"/><Relationship Id="rId11" Type="http://schemas.openxmlformats.org/officeDocument/2006/relationships/image" Target="../media/image17.jpeg"/><Relationship Id="rId10" Type="http://schemas.openxmlformats.org/officeDocument/2006/relationships/image" Target="../media/image16.jpeg"/><Relationship Id="rId1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27.jpeg"/><Relationship Id="rId8" Type="http://schemas.openxmlformats.org/officeDocument/2006/relationships/image" Target="../media/image26.jpeg"/><Relationship Id="rId7" Type="http://schemas.openxmlformats.org/officeDocument/2006/relationships/image" Target="../media/image25.jpeg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65.xml"/><Relationship Id="rId12" Type="http://schemas.openxmlformats.org/officeDocument/2006/relationships/image" Target="../media/image30.jpeg"/><Relationship Id="rId11" Type="http://schemas.openxmlformats.org/officeDocument/2006/relationships/image" Target="../media/image29.jpeg"/><Relationship Id="rId10" Type="http://schemas.openxmlformats.org/officeDocument/2006/relationships/image" Target="../media/image28.jpeg"/><Relationship Id="rId1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39.jpeg"/><Relationship Id="rId8" Type="http://schemas.openxmlformats.org/officeDocument/2006/relationships/image" Target="../media/image38.jpeg"/><Relationship Id="rId7" Type="http://schemas.openxmlformats.org/officeDocument/2006/relationships/image" Target="../media/image37.jpeg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66.xml"/><Relationship Id="rId12" Type="http://schemas.openxmlformats.org/officeDocument/2006/relationships/image" Target="../media/image42.jpeg"/><Relationship Id="rId11" Type="http://schemas.openxmlformats.org/officeDocument/2006/relationships/image" Target="../media/image41.jpeg"/><Relationship Id="rId10" Type="http://schemas.openxmlformats.org/officeDocument/2006/relationships/image" Target="../media/image40.jpeg"/><Relationship Id="rId1" Type="http://schemas.openxmlformats.org/officeDocument/2006/relationships/image" Target="../media/image31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51.jpeg"/><Relationship Id="rId8" Type="http://schemas.openxmlformats.org/officeDocument/2006/relationships/image" Target="../media/image50.jpeg"/><Relationship Id="rId7" Type="http://schemas.openxmlformats.org/officeDocument/2006/relationships/image" Target="../media/image49.jpeg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67.xml"/><Relationship Id="rId12" Type="http://schemas.openxmlformats.org/officeDocument/2006/relationships/image" Target="../media/image54.jpeg"/><Relationship Id="rId11" Type="http://schemas.openxmlformats.org/officeDocument/2006/relationships/image" Target="../media/image53.jpeg"/><Relationship Id="rId10" Type="http://schemas.openxmlformats.org/officeDocument/2006/relationships/image" Target="../media/image52.jpeg"/><Relationship Id="rId1" Type="http://schemas.openxmlformats.org/officeDocument/2006/relationships/image" Target="../media/image43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63.jpeg"/><Relationship Id="rId8" Type="http://schemas.openxmlformats.org/officeDocument/2006/relationships/image" Target="../media/image62.jpeg"/><Relationship Id="rId7" Type="http://schemas.openxmlformats.org/officeDocument/2006/relationships/image" Target="../media/image61.jpeg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68.xml"/><Relationship Id="rId12" Type="http://schemas.openxmlformats.org/officeDocument/2006/relationships/image" Target="../media/image66.jpeg"/><Relationship Id="rId11" Type="http://schemas.openxmlformats.org/officeDocument/2006/relationships/image" Target="../media/image65.jpeg"/><Relationship Id="rId10" Type="http://schemas.openxmlformats.org/officeDocument/2006/relationships/image" Target="../media/image64.jpeg"/><Relationship Id="rId1" Type="http://schemas.openxmlformats.org/officeDocument/2006/relationships/image" Target="../media/image55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75.jpeg"/><Relationship Id="rId8" Type="http://schemas.openxmlformats.org/officeDocument/2006/relationships/image" Target="../media/image74.jpeg"/><Relationship Id="rId7" Type="http://schemas.openxmlformats.org/officeDocument/2006/relationships/image" Target="../media/image73.jpeg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70.jpeg"/><Relationship Id="rId3" Type="http://schemas.openxmlformats.org/officeDocument/2006/relationships/image" Target="../media/image69.jpeg"/><Relationship Id="rId23" Type="http://schemas.openxmlformats.org/officeDocument/2006/relationships/slideLayout" Target="../slideLayouts/slideLayout1.xml"/><Relationship Id="rId22" Type="http://schemas.openxmlformats.org/officeDocument/2006/relationships/tags" Target="../tags/tag69.xml"/><Relationship Id="rId21" Type="http://schemas.openxmlformats.org/officeDocument/2006/relationships/image" Target="../media/image87.jpeg"/><Relationship Id="rId20" Type="http://schemas.openxmlformats.org/officeDocument/2006/relationships/image" Target="../media/image86.jpeg"/><Relationship Id="rId2" Type="http://schemas.openxmlformats.org/officeDocument/2006/relationships/image" Target="../media/image68.jpeg"/><Relationship Id="rId19" Type="http://schemas.openxmlformats.org/officeDocument/2006/relationships/image" Target="../media/image85.jpeg"/><Relationship Id="rId18" Type="http://schemas.openxmlformats.org/officeDocument/2006/relationships/image" Target="../media/image84.jpeg"/><Relationship Id="rId17" Type="http://schemas.openxmlformats.org/officeDocument/2006/relationships/image" Target="../media/image83.jpeg"/><Relationship Id="rId16" Type="http://schemas.openxmlformats.org/officeDocument/2006/relationships/image" Target="../media/image82.jpeg"/><Relationship Id="rId15" Type="http://schemas.openxmlformats.org/officeDocument/2006/relationships/image" Target="../media/image81.jpeg"/><Relationship Id="rId14" Type="http://schemas.openxmlformats.org/officeDocument/2006/relationships/image" Target="../media/image80.jpeg"/><Relationship Id="rId13" Type="http://schemas.openxmlformats.org/officeDocument/2006/relationships/image" Target="../media/image79.jpeg"/><Relationship Id="rId12" Type="http://schemas.openxmlformats.org/officeDocument/2006/relationships/image" Target="../media/image78.jpeg"/><Relationship Id="rId11" Type="http://schemas.openxmlformats.org/officeDocument/2006/relationships/image" Target="../media/image77.jpeg"/><Relationship Id="rId10" Type="http://schemas.openxmlformats.org/officeDocument/2006/relationships/image" Target="../media/image76.jpeg"/><Relationship Id="rId1" Type="http://schemas.openxmlformats.org/officeDocument/2006/relationships/image" Target="../media/image67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96.jpeg"/><Relationship Id="rId8" Type="http://schemas.openxmlformats.org/officeDocument/2006/relationships/image" Target="../media/image95.jpeg"/><Relationship Id="rId7" Type="http://schemas.openxmlformats.org/officeDocument/2006/relationships/image" Target="../media/image94.jpeg"/><Relationship Id="rId6" Type="http://schemas.openxmlformats.org/officeDocument/2006/relationships/image" Target="../media/image93.jpeg"/><Relationship Id="rId5" Type="http://schemas.openxmlformats.org/officeDocument/2006/relationships/image" Target="../media/image92.jpeg"/><Relationship Id="rId4" Type="http://schemas.openxmlformats.org/officeDocument/2006/relationships/image" Target="../media/image91.jpeg"/><Relationship Id="rId3" Type="http://schemas.openxmlformats.org/officeDocument/2006/relationships/image" Target="../media/image90.jpeg"/><Relationship Id="rId23" Type="http://schemas.openxmlformats.org/officeDocument/2006/relationships/slideLayout" Target="../slideLayouts/slideLayout1.xml"/><Relationship Id="rId22" Type="http://schemas.openxmlformats.org/officeDocument/2006/relationships/tags" Target="../tags/tag70.xml"/><Relationship Id="rId21" Type="http://schemas.openxmlformats.org/officeDocument/2006/relationships/image" Target="../media/image108.jpeg"/><Relationship Id="rId20" Type="http://schemas.openxmlformats.org/officeDocument/2006/relationships/image" Target="../media/image107.jpeg"/><Relationship Id="rId2" Type="http://schemas.openxmlformats.org/officeDocument/2006/relationships/image" Target="../media/image89.jpeg"/><Relationship Id="rId19" Type="http://schemas.openxmlformats.org/officeDocument/2006/relationships/image" Target="../media/image106.jpeg"/><Relationship Id="rId18" Type="http://schemas.openxmlformats.org/officeDocument/2006/relationships/image" Target="../media/image105.jpeg"/><Relationship Id="rId17" Type="http://schemas.openxmlformats.org/officeDocument/2006/relationships/image" Target="../media/image104.jpeg"/><Relationship Id="rId16" Type="http://schemas.openxmlformats.org/officeDocument/2006/relationships/image" Target="../media/image103.jpeg"/><Relationship Id="rId15" Type="http://schemas.openxmlformats.org/officeDocument/2006/relationships/image" Target="../media/image102.jpeg"/><Relationship Id="rId14" Type="http://schemas.openxmlformats.org/officeDocument/2006/relationships/image" Target="../media/image101.jpeg"/><Relationship Id="rId13" Type="http://schemas.openxmlformats.org/officeDocument/2006/relationships/image" Target="../media/image100.jpeg"/><Relationship Id="rId12" Type="http://schemas.openxmlformats.org/officeDocument/2006/relationships/image" Target="../media/image99.jpeg"/><Relationship Id="rId11" Type="http://schemas.openxmlformats.org/officeDocument/2006/relationships/image" Target="../media/image98.jpeg"/><Relationship Id="rId10" Type="http://schemas.openxmlformats.org/officeDocument/2006/relationships/image" Target="../media/image97.jpeg"/><Relationship Id="rId1" Type="http://schemas.openxmlformats.org/officeDocument/2006/relationships/image" Target="../media/image8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71.xml"/><Relationship Id="rId6" Type="http://schemas.openxmlformats.org/officeDocument/2006/relationships/image" Target="../media/image114.jpeg"/><Relationship Id="rId5" Type="http://schemas.openxmlformats.org/officeDocument/2006/relationships/image" Target="../media/image113.jpeg"/><Relationship Id="rId4" Type="http://schemas.openxmlformats.org/officeDocument/2006/relationships/image" Target="../media/image112.jpeg"/><Relationship Id="rId3" Type="http://schemas.openxmlformats.org/officeDocument/2006/relationships/image" Target="../media/image111.jpeg"/><Relationship Id="rId2" Type="http://schemas.openxmlformats.org/officeDocument/2006/relationships/image" Target="../media/image110.jpeg"/><Relationship Id="rId1" Type="http://schemas.openxmlformats.org/officeDocument/2006/relationships/image" Target="../media/image109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72.xml"/><Relationship Id="rId6" Type="http://schemas.openxmlformats.org/officeDocument/2006/relationships/image" Target="../media/image120.jpeg"/><Relationship Id="rId5" Type="http://schemas.openxmlformats.org/officeDocument/2006/relationships/image" Target="../media/image119.jpeg"/><Relationship Id="rId4" Type="http://schemas.openxmlformats.org/officeDocument/2006/relationships/image" Target="../media/image118.jpeg"/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image" Target="../media/image115.jpe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9.jpeg"/><Relationship Id="rId8" Type="http://schemas.openxmlformats.org/officeDocument/2006/relationships/image" Target="../media/image128.jpeg"/><Relationship Id="rId7" Type="http://schemas.openxmlformats.org/officeDocument/2006/relationships/image" Target="../media/image127.jpeg"/><Relationship Id="rId6" Type="http://schemas.openxmlformats.org/officeDocument/2006/relationships/image" Target="../media/image126.jpeg"/><Relationship Id="rId5" Type="http://schemas.openxmlformats.org/officeDocument/2006/relationships/image" Target="../media/image125.jpeg"/><Relationship Id="rId4" Type="http://schemas.openxmlformats.org/officeDocument/2006/relationships/image" Target="../media/image124.jpeg"/><Relationship Id="rId3" Type="http://schemas.openxmlformats.org/officeDocument/2006/relationships/image" Target="../media/image123.jpeg"/><Relationship Id="rId2" Type="http://schemas.openxmlformats.org/officeDocument/2006/relationships/image" Target="../media/image122.jpeg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73.xml"/><Relationship Id="rId12" Type="http://schemas.openxmlformats.org/officeDocument/2006/relationships/image" Target="../media/image132.jpeg"/><Relationship Id="rId11" Type="http://schemas.openxmlformats.org/officeDocument/2006/relationships/image" Target="../media/image131.jpeg"/><Relationship Id="rId10" Type="http://schemas.openxmlformats.org/officeDocument/2006/relationships/image" Target="../media/image130.jpeg"/><Relationship Id="rId1" Type="http://schemas.openxmlformats.org/officeDocument/2006/relationships/image" Target="../media/image121.jpe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1.jpeg"/><Relationship Id="rId8" Type="http://schemas.openxmlformats.org/officeDocument/2006/relationships/image" Target="../media/image140.jpeg"/><Relationship Id="rId7" Type="http://schemas.openxmlformats.org/officeDocument/2006/relationships/image" Target="../media/image139.jpeg"/><Relationship Id="rId6" Type="http://schemas.openxmlformats.org/officeDocument/2006/relationships/image" Target="../media/image138.jpeg"/><Relationship Id="rId5" Type="http://schemas.openxmlformats.org/officeDocument/2006/relationships/image" Target="../media/image137.jpeg"/><Relationship Id="rId4" Type="http://schemas.openxmlformats.org/officeDocument/2006/relationships/image" Target="../media/image136.jpeg"/><Relationship Id="rId3" Type="http://schemas.openxmlformats.org/officeDocument/2006/relationships/image" Target="../media/image135.jpeg"/><Relationship Id="rId2" Type="http://schemas.openxmlformats.org/officeDocument/2006/relationships/image" Target="../media/image134.jpeg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74.xml"/><Relationship Id="rId12" Type="http://schemas.openxmlformats.org/officeDocument/2006/relationships/image" Target="../media/image144.jpeg"/><Relationship Id="rId11" Type="http://schemas.openxmlformats.org/officeDocument/2006/relationships/image" Target="../media/image143.jpeg"/><Relationship Id="rId10" Type="http://schemas.openxmlformats.org/officeDocument/2006/relationships/image" Target="../media/image142.jpeg"/><Relationship Id="rId1" Type="http://schemas.openxmlformats.org/officeDocument/2006/relationships/image" Target="../media/image133.jpe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3.jpeg"/><Relationship Id="rId8" Type="http://schemas.openxmlformats.org/officeDocument/2006/relationships/image" Target="../media/image152.jpeg"/><Relationship Id="rId7" Type="http://schemas.openxmlformats.org/officeDocument/2006/relationships/image" Target="../media/image151.jpeg"/><Relationship Id="rId6" Type="http://schemas.openxmlformats.org/officeDocument/2006/relationships/image" Target="../media/image150.jpeg"/><Relationship Id="rId5" Type="http://schemas.openxmlformats.org/officeDocument/2006/relationships/image" Target="../media/image149.jpeg"/><Relationship Id="rId4" Type="http://schemas.openxmlformats.org/officeDocument/2006/relationships/image" Target="../media/image148.jpeg"/><Relationship Id="rId3" Type="http://schemas.openxmlformats.org/officeDocument/2006/relationships/image" Target="../media/image147.jpeg"/><Relationship Id="rId2" Type="http://schemas.openxmlformats.org/officeDocument/2006/relationships/image" Target="../media/image146.jpeg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75.xml"/><Relationship Id="rId12" Type="http://schemas.openxmlformats.org/officeDocument/2006/relationships/image" Target="../media/image156.jpeg"/><Relationship Id="rId11" Type="http://schemas.openxmlformats.org/officeDocument/2006/relationships/image" Target="../media/image155.jpeg"/><Relationship Id="rId10" Type="http://schemas.openxmlformats.org/officeDocument/2006/relationships/image" Target="../media/image154.jpeg"/><Relationship Id="rId1" Type="http://schemas.openxmlformats.org/officeDocument/2006/relationships/image" Target="../media/image145.jpe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5.jpeg"/><Relationship Id="rId8" Type="http://schemas.openxmlformats.org/officeDocument/2006/relationships/image" Target="../media/image164.jpeg"/><Relationship Id="rId7" Type="http://schemas.openxmlformats.org/officeDocument/2006/relationships/image" Target="../media/image163.jpeg"/><Relationship Id="rId6" Type="http://schemas.openxmlformats.org/officeDocument/2006/relationships/image" Target="../media/image162.jpeg"/><Relationship Id="rId5" Type="http://schemas.openxmlformats.org/officeDocument/2006/relationships/image" Target="../media/image161.jpeg"/><Relationship Id="rId4" Type="http://schemas.openxmlformats.org/officeDocument/2006/relationships/image" Target="../media/image160.jpeg"/><Relationship Id="rId3" Type="http://schemas.openxmlformats.org/officeDocument/2006/relationships/image" Target="../media/image159.jpeg"/><Relationship Id="rId2" Type="http://schemas.openxmlformats.org/officeDocument/2006/relationships/image" Target="../media/image158.jpeg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76.xml"/><Relationship Id="rId12" Type="http://schemas.openxmlformats.org/officeDocument/2006/relationships/image" Target="../media/image168.jpeg"/><Relationship Id="rId11" Type="http://schemas.openxmlformats.org/officeDocument/2006/relationships/image" Target="../media/image167.jpeg"/><Relationship Id="rId10" Type="http://schemas.openxmlformats.org/officeDocument/2006/relationships/image" Target="../media/image166.jpeg"/><Relationship Id="rId1" Type="http://schemas.openxmlformats.org/officeDocument/2006/relationships/image" Target="../media/image157.jpe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7.jpeg"/><Relationship Id="rId8" Type="http://schemas.openxmlformats.org/officeDocument/2006/relationships/image" Target="../media/image176.jpeg"/><Relationship Id="rId7" Type="http://schemas.openxmlformats.org/officeDocument/2006/relationships/image" Target="../media/image175.jpeg"/><Relationship Id="rId6" Type="http://schemas.openxmlformats.org/officeDocument/2006/relationships/image" Target="../media/image174.jpeg"/><Relationship Id="rId5" Type="http://schemas.openxmlformats.org/officeDocument/2006/relationships/image" Target="../media/image173.jpeg"/><Relationship Id="rId4" Type="http://schemas.openxmlformats.org/officeDocument/2006/relationships/image" Target="../media/image172.jpeg"/><Relationship Id="rId3" Type="http://schemas.openxmlformats.org/officeDocument/2006/relationships/image" Target="../media/image171.jpeg"/><Relationship Id="rId23" Type="http://schemas.openxmlformats.org/officeDocument/2006/relationships/slideLayout" Target="../slideLayouts/slideLayout1.xml"/><Relationship Id="rId22" Type="http://schemas.openxmlformats.org/officeDocument/2006/relationships/tags" Target="../tags/tag77.xml"/><Relationship Id="rId21" Type="http://schemas.openxmlformats.org/officeDocument/2006/relationships/image" Target="../media/image189.jpeg"/><Relationship Id="rId20" Type="http://schemas.openxmlformats.org/officeDocument/2006/relationships/image" Target="../media/image188.jpeg"/><Relationship Id="rId2" Type="http://schemas.openxmlformats.org/officeDocument/2006/relationships/image" Target="../media/image170.jpeg"/><Relationship Id="rId19" Type="http://schemas.openxmlformats.org/officeDocument/2006/relationships/image" Target="../media/image187.jpeg"/><Relationship Id="rId18" Type="http://schemas.openxmlformats.org/officeDocument/2006/relationships/image" Target="../media/image186.jpeg"/><Relationship Id="rId17" Type="http://schemas.openxmlformats.org/officeDocument/2006/relationships/image" Target="../media/image185.jpeg"/><Relationship Id="rId16" Type="http://schemas.openxmlformats.org/officeDocument/2006/relationships/image" Target="../media/image184.jpeg"/><Relationship Id="rId15" Type="http://schemas.openxmlformats.org/officeDocument/2006/relationships/image" Target="../media/image183.jpeg"/><Relationship Id="rId14" Type="http://schemas.openxmlformats.org/officeDocument/2006/relationships/image" Target="../media/image182.jpeg"/><Relationship Id="rId13" Type="http://schemas.openxmlformats.org/officeDocument/2006/relationships/image" Target="../media/image181.jpeg"/><Relationship Id="rId12" Type="http://schemas.openxmlformats.org/officeDocument/2006/relationships/image" Target="../media/image180.jpeg"/><Relationship Id="rId11" Type="http://schemas.openxmlformats.org/officeDocument/2006/relationships/image" Target="../media/image179.jpeg"/><Relationship Id="rId10" Type="http://schemas.openxmlformats.org/officeDocument/2006/relationships/image" Target="../media/image178.jpeg"/><Relationship Id="rId1" Type="http://schemas.openxmlformats.org/officeDocument/2006/relationships/image" Target="../media/image169.jpe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8.jpeg"/><Relationship Id="rId8" Type="http://schemas.openxmlformats.org/officeDocument/2006/relationships/image" Target="../media/image197.jpeg"/><Relationship Id="rId7" Type="http://schemas.openxmlformats.org/officeDocument/2006/relationships/image" Target="../media/image196.jpeg"/><Relationship Id="rId6" Type="http://schemas.openxmlformats.org/officeDocument/2006/relationships/image" Target="../media/image195.jpeg"/><Relationship Id="rId5" Type="http://schemas.openxmlformats.org/officeDocument/2006/relationships/image" Target="../media/image194.jpeg"/><Relationship Id="rId4" Type="http://schemas.openxmlformats.org/officeDocument/2006/relationships/image" Target="../media/image193.jpeg"/><Relationship Id="rId3" Type="http://schemas.openxmlformats.org/officeDocument/2006/relationships/image" Target="../media/image192.jpeg"/><Relationship Id="rId23" Type="http://schemas.openxmlformats.org/officeDocument/2006/relationships/slideLayout" Target="../slideLayouts/slideLayout1.xml"/><Relationship Id="rId22" Type="http://schemas.openxmlformats.org/officeDocument/2006/relationships/tags" Target="../tags/tag78.xml"/><Relationship Id="rId21" Type="http://schemas.openxmlformats.org/officeDocument/2006/relationships/image" Target="../media/image210.jpeg"/><Relationship Id="rId20" Type="http://schemas.openxmlformats.org/officeDocument/2006/relationships/image" Target="../media/image209.jpeg"/><Relationship Id="rId2" Type="http://schemas.openxmlformats.org/officeDocument/2006/relationships/image" Target="../media/image191.jpeg"/><Relationship Id="rId19" Type="http://schemas.openxmlformats.org/officeDocument/2006/relationships/image" Target="../media/image208.jpeg"/><Relationship Id="rId18" Type="http://schemas.openxmlformats.org/officeDocument/2006/relationships/image" Target="../media/image207.jpeg"/><Relationship Id="rId17" Type="http://schemas.openxmlformats.org/officeDocument/2006/relationships/image" Target="../media/image206.jpeg"/><Relationship Id="rId16" Type="http://schemas.openxmlformats.org/officeDocument/2006/relationships/image" Target="../media/image205.jpeg"/><Relationship Id="rId15" Type="http://schemas.openxmlformats.org/officeDocument/2006/relationships/image" Target="../media/image204.jpeg"/><Relationship Id="rId14" Type="http://schemas.openxmlformats.org/officeDocument/2006/relationships/image" Target="../media/image203.jpeg"/><Relationship Id="rId13" Type="http://schemas.openxmlformats.org/officeDocument/2006/relationships/image" Target="../media/image202.jpeg"/><Relationship Id="rId12" Type="http://schemas.openxmlformats.org/officeDocument/2006/relationships/image" Target="../media/image201.jpeg"/><Relationship Id="rId11" Type="http://schemas.openxmlformats.org/officeDocument/2006/relationships/image" Target="../media/image200.jpeg"/><Relationship Id="rId10" Type="http://schemas.openxmlformats.org/officeDocument/2006/relationships/image" Target="../media/image199.jpeg"/><Relationship Id="rId1" Type="http://schemas.openxmlformats.org/officeDocument/2006/relationships/image" Target="../media/image19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1811655" y="1170940"/>
            <a:ext cx="19640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C3H10T1/2 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8" name="文本框 7"/>
          <p:cNvSpPr txBox="1"/>
          <p:nvPr/>
        </p:nvSpPr>
        <p:spPr>
          <a:xfrm>
            <a:off x="5464175" y="1198245"/>
            <a:ext cx="19640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C2C12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9" name="文本框 8"/>
          <p:cNvSpPr txBox="1"/>
          <p:nvPr/>
        </p:nvSpPr>
        <p:spPr>
          <a:xfrm>
            <a:off x="9238615" y="1198245"/>
            <a:ext cx="9963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MEF 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14" name="文本框 13"/>
          <p:cNvSpPr txBox="1"/>
          <p:nvPr/>
        </p:nvSpPr>
        <p:spPr>
          <a:xfrm>
            <a:off x="158750" y="2076450"/>
            <a:ext cx="9963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TAZ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15" name="文本框 14"/>
          <p:cNvSpPr txBox="1"/>
          <p:nvPr/>
        </p:nvSpPr>
        <p:spPr>
          <a:xfrm>
            <a:off x="40640" y="3324860"/>
            <a:ext cx="12065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ACTIN 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4" name="文本框 3"/>
          <p:cNvSpPr txBox="1"/>
          <p:nvPr/>
        </p:nvSpPr>
        <p:spPr>
          <a:xfrm>
            <a:off x="4864735" y="324485"/>
            <a:ext cx="28206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BMP9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pic>
        <p:nvPicPr>
          <p:cNvPr id="2" name="图片 1" descr="ACTIN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35735" y="3118485"/>
            <a:ext cx="2339975" cy="7810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图片 2" descr="TAZ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5735" y="1616075"/>
            <a:ext cx="2434590" cy="8286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图片 4" descr="ACTI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7250" y="3014345"/>
            <a:ext cx="2857500" cy="8286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图片 5" descr="TAZ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3420" y="1741170"/>
            <a:ext cx="3021965" cy="10382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图片 9" descr="ACTI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44815" y="3120390"/>
            <a:ext cx="3067050" cy="8096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图片 10" descr="TAZ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4815" y="1741170"/>
            <a:ext cx="3383280" cy="114681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文本框 11"/>
          <p:cNvSpPr txBox="1"/>
          <p:nvPr/>
        </p:nvSpPr>
        <p:spPr>
          <a:xfrm>
            <a:off x="669925" y="324485"/>
            <a:ext cx="114236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Fig. </a:t>
            </a:r>
            <a:r>
              <a:rPr lang="en-US" altLang="zh-CN"/>
              <a:t>1</a:t>
            </a:r>
            <a:endParaRPr lang="en-US" altLang="zh-CN"/>
          </a:p>
        </p:txBody>
      </p:sp>
    </p:spTree>
    <p:custDataLst>
      <p:tags r:id="rId7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2212340" y="1198245"/>
            <a:ext cx="19640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C3H10T1/2 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8" name="文本框 7"/>
          <p:cNvSpPr txBox="1"/>
          <p:nvPr/>
        </p:nvSpPr>
        <p:spPr>
          <a:xfrm>
            <a:off x="5892800" y="1198245"/>
            <a:ext cx="19640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C2C12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9" name="文本框 8"/>
          <p:cNvSpPr txBox="1"/>
          <p:nvPr/>
        </p:nvSpPr>
        <p:spPr>
          <a:xfrm>
            <a:off x="9694545" y="1198245"/>
            <a:ext cx="9963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MEF 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14" name="文本框 13"/>
          <p:cNvSpPr txBox="1"/>
          <p:nvPr/>
        </p:nvSpPr>
        <p:spPr>
          <a:xfrm>
            <a:off x="5715" y="1938020"/>
            <a:ext cx="13036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CytoplasmTAZ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15" name="文本框 14"/>
          <p:cNvSpPr txBox="1"/>
          <p:nvPr/>
        </p:nvSpPr>
        <p:spPr>
          <a:xfrm>
            <a:off x="53975" y="3048000"/>
            <a:ext cx="12065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ACTIN 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4" name="文本框 3"/>
          <p:cNvSpPr txBox="1"/>
          <p:nvPr/>
        </p:nvSpPr>
        <p:spPr>
          <a:xfrm>
            <a:off x="4864735" y="324485"/>
            <a:ext cx="28206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BMP9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2" name="文本框 1"/>
          <p:cNvSpPr txBox="1"/>
          <p:nvPr/>
        </p:nvSpPr>
        <p:spPr>
          <a:xfrm>
            <a:off x="159385" y="4516755"/>
            <a:ext cx="9963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NuclearTAZ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3" name="文本框 2"/>
          <p:cNvSpPr txBox="1"/>
          <p:nvPr/>
        </p:nvSpPr>
        <p:spPr>
          <a:xfrm>
            <a:off x="54610" y="5928360"/>
            <a:ext cx="14547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Lamin B1 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pic>
        <p:nvPicPr>
          <p:cNvPr id="5" name="图片 4" descr="ACTIN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2245" y="2954655"/>
            <a:ext cx="2552700" cy="8001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图片 5" descr="LB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9395" y="5857240"/>
            <a:ext cx="2609850" cy="5715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图片 9" descr="TAZ H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9395" y="4179570"/>
            <a:ext cx="2495550" cy="11049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图片 10" descr="TAZ ZHI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7630" y="1708150"/>
            <a:ext cx="2647315" cy="11049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图片 11" descr="ACTI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3145" y="2976245"/>
            <a:ext cx="2505075" cy="9048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图片 12" descr="LB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5030" y="5685790"/>
            <a:ext cx="2400300" cy="7429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图片 15" descr="TAZ H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4395" y="4265930"/>
            <a:ext cx="3181350" cy="8953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图片 16" descr="TAZ ZHI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85030" y="1708150"/>
            <a:ext cx="3000375" cy="9620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图片 17" descr="LB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66175" y="5659755"/>
            <a:ext cx="2705100" cy="9048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图片 18" descr="TAZ HE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66175" y="4516755"/>
            <a:ext cx="2600325" cy="10001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" name="图片 19" descr="TAZ ZHI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65490" y="1641475"/>
            <a:ext cx="3095625" cy="11715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1" name="图片 20" descr="ACTIN ZHI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766175" y="3048000"/>
            <a:ext cx="2524125" cy="7524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2" name="文本框 21"/>
          <p:cNvSpPr txBox="1"/>
          <p:nvPr/>
        </p:nvSpPr>
        <p:spPr>
          <a:xfrm>
            <a:off x="559435" y="338455"/>
            <a:ext cx="114236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Fig. </a:t>
            </a:r>
            <a:r>
              <a:rPr lang="en-US" altLang="zh-CN"/>
              <a:t>1</a:t>
            </a:r>
            <a:endParaRPr lang="en-US" altLang="zh-CN"/>
          </a:p>
        </p:txBody>
      </p:sp>
    </p:spTree>
    <p:custDataLst>
      <p:tags r:id="rId1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2005330" y="852805"/>
            <a:ext cx="19640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C3H10T1/2 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8" name="文本框 7"/>
          <p:cNvSpPr txBox="1"/>
          <p:nvPr/>
        </p:nvSpPr>
        <p:spPr>
          <a:xfrm>
            <a:off x="5657850" y="880110"/>
            <a:ext cx="19640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C2C12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9" name="文本框 8"/>
          <p:cNvSpPr txBox="1"/>
          <p:nvPr/>
        </p:nvSpPr>
        <p:spPr>
          <a:xfrm>
            <a:off x="9432290" y="880110"/>
            <a:ext cx="9963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MEF 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14" name="文本框 13"/>
          <p:cNvSpPr txBox="1"/>
          <p:nvPr/>
        </p:nvSpPr>
        <p:spPr>
          <a:xfrm>
            <a:off x="234315" y="1758315"/>
            <a:ext cx="9963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OPN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15" name="文本框 14"/>
          <p:cNvSpPr txBox="1"/>
          <p:nvPr/>
        </p:nvSpPr>
        <p:spPr>
          <a:xfrm>
            <a:off x="234315" y="3006725"/>
            <a:ext cx="12065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OCN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2" name="文本框 1"/>
          <p:cNvSpPr txBox="1"/>
          <p:nvPr/>
        </p:nvSpPr>
        <p:spPr>
          <a:xfrm>
            <a:off x="234315" y="5415280"/>
            <a:ext cx="12065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ACTIN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3" name="文本框 2"/>
          <p:cNvSpPr txBox="1"/>
          <p:nvPr/>
        </p:nvSpPr>
        <p:spPr>
          <a:xfrm>
            <a:off x="234315" y="4080510"/>
            <a:ext cx="12065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RUNX2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pic>
        <p:nvPicPr>
          <p:cNvPr id="4" name="图片 3" descr="RUNX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55090" y="3938270"/>
            <a:ext cx="2951480" cy="111887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图片 4" descr="ACTI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5090" y="5320030"/>
            <a:ext cx="2948305" cy="10287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图片 5" descr="OC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6040" y="2872105"/>
            <a:ext cx="2965450" cy="90297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图片 9" descr="OP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6040" y="1546860"/>
            <a:ext cx="2901950" cy="11620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图片 10" descr="RUNX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3095" y="3938270"/>
            <a:ext cx="3305810" cy="13049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图片 11" descr="ACTI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9935" y="5415280"/>
            <a:ext cx="3167380" cy="99187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图片 12" descr="OC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43095" y="2689225"/>
            <a:ext cx="3179445" cy="76581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图片 15" descr="OPN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9935" y="1483995"/>
            <a:ext cx="3061335" cy="8985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图片 16" descr="RUNX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60410" y="3720465"/>
            <a:ext cx="3094990" cy="16859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图片 17" descr="ACTIN OCN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03565" y="5505450"/>
            <a:ext cx="3080385" cy="10572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图片 18" descr="OCN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37905" y="2506980"/>
            <a:ext cx="2584450" cy="11144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" name="图片 19" descr="OPN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60410" y="1372870"/>
            <a:ext cx="3140075" cy="10096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2" name="文本框 21"/>
          <p:cNvSpPr txBox="1"/>
          <p:nvPr/>
        </p:nvSpPr>
        <p:spPr>
          <a:xfrm>
            <a:off x="559435" y="338455"/>
            <a:ext cx="114236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Fig. </a:t>
            </a:r>
            <a:r>
              <a:rPr lang="en-US" altLang="zh-CN"/>
              <a:t>3</a:t>
            </a:r>
            <a:endParaRPr lang="en-US" altLang="zh-CN"/>
          </a:p>
        </p:txBody>
      </p:sp>
    </p:spTree>
    <p:custDataLst>
      <p:tags r:id="rId1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2005330" y="852805"/>
            <a:ext cx="19640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C3H10T1/2 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8" name="文本框 7"/>
          <p:cNvSpPr txBox="1"/>
          <p:nvPr/>
        </p:nvSpPr>
        <p:spPr>
          <a:xfrm>
            <a:off x="5657850" y="880110"/>
            <a:ext cx="19640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C2C12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9" name="文本框 8"/>
          <p:cNvSpPr txBox="1"/>
          <p:nvPr/>
        </p:nvSpPr>
        <p:spPr>
          <a:xfrm>
            <a:off x="9432290" y="880110"/>
            <a:ext cx="9963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MEF 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14" name="文本框 13"/>
          <p:cNvSpPr txBox="1"/>
          <p:nvPr/>
        </p:nvSpPr>
        <p:spPr>
          <a:xfrm>
            <a:off x="234315" y="1758315"/>
            <a:ext cx="9963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OPN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15" name="文本框 14"/>
          <p:cNvSpPr txBox="1"/>
          <p:nvPr/>
        </p:nvSpPr>
        <p:spPr>
          <a:xfrm>
            <a:off x="234315" y="3006725"/>
            <a:ext cx="12065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OCN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2" name="文本框 1"/>
          <p:cNvSpPr txBox="1"/>
          <p:nvPr/>
        </p:nvSpPr>
        <p:spPr>
          <a:xfrm>
            <a:off x="234315" y="5415280"/>
            <a:ext cx="12065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ACTIN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3" name="文本框 2"/>
          <p:cNvSpPr txBox="1"/>
          <p:nvPr/>
        </p:nvSpPr>
        <p:spPr>
          <a:xfrm>
            <a:off x="234315" y="4080510"/>
            <a:ext cx="12065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RUNX2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pic>
        <p:nvPicPr>
          <p:cNvPr id="4" name="图片 3" descr="RUNX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7650" y="3958590"/>
            <a:ext cx="2516505" cy="8763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图片 4" descr="ACTIN OC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1785" y="5415280"/>
            <a:ext cx="2387600" cy="7810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图片 5" descr="OC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0520" y="2809875"/>
            <a:ext cx="2489200" cy="762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图片 9" descr="OP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6705" y="1691640"/>
            <a:ext cx="2820670" cy="8286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图片 10" descr="RUNX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2625" y="4018915"/>
            <a:ext cx="2661285" cy="7524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图片 11" descr="ACTIN OC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7375" y="5415280"/>
            <a:ext cx="3362960" cy="8572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图片 12" descr="OC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36745" y="2969895"/>
            <a:ext cx="3185160" cy="7239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图片 15" descr="OPN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0740" y="1583690"/>
            <a:ext cx="2971165" cy="6953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图片 16" descr="RUNX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51825" y="4203065"/>
            <a:ext cx="3196590" cy="7334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图片 17" descr="ACTIN OCN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3110" y="5453380"/>
            <a:ext cx="3075305" cy="8191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图片 18" descr="OCN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75625" y="2905125"/>
            <a:ext cx="3469640" cy="6667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" name="图片 19" descr="OPN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51825" y="1691640"/>
            <a:ext cx="3196590" cy="58293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2" name="文本框 21"/>
          <p:cNvSpPr txBox="1"/>
          <p:nvPr/>
        </p:nvSpPr>
        <p:spPr>
          <a:xfrm>
            <a:off x="559435" y="338455"/>
            <a:ext cx="114236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Fig. </a:t>
            </a:r>
            <a:r>
              <a:rPr lang="en-US" altLang="zh-CN"/>
              <a:t>3</a:t>
            </a:r>
            <a:endParaRPr lang="en-US" altLang="zh-CN"/>
          </a:p>
        </p:txBody>
      </p:sp>
    </p:spTree>
    <p:custDataLst>
      <p:tags r:id="rId1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2005330" y="852805"/>
            <a:ext cx="19640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C3H10T1/2 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8" name="文本框 7"/>
          <p:cNvSpPr txBox="1"/>
          <p:nvPr/>
        </p:nvSpPr>
        <p:spPr>
          <a:xfrm>
            <a:off x="5657850" y="880110"/>
            <a:ext cx="19640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C2C12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9" name="文本框 8"/>
          <p:cNvSpPr txBox="1"/>
          <p:nvPr/>
        </p:nvSpPr>
        <p:spPr>
          <a:xfrm>
            <a:off x="9432290" y="880110"/>
            <a:ext cx="9963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MEF 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14" name="文本框 13"/>
          <p:cNvSpPr txBox="1"/>
          <p:nvPr/>
        </p:nvSpPr>
        <p:spPr>
          <a:xfrm>
            <a:off x="234315" y="1758315"/>
            <a:ext cx="16040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β-catenin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15" name="文本框 14"/>
          <p:cNvSpPr txBox="1"/>
          <p:nvPr/>
        </p:nvSpPr>
        <p:spPr>
          <a:xfrm>
            <a:off x="234315" y="3006725"/>
            <a:ext cx="16046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Smad1/5/8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2" name="文本框 1"/>
          <p:cNvSpPr txBox="1"/>
          <p:nvPr/>
        </p:nvSpPr>
        <p:spPr>
          <a:xfrm>
            <a:off x="234315" y="5415280"/>
            <a:ext cx="12065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ACTIN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3" name="文本框 2"/>
          <p:cNvSpPr txBox="1"/>
          <p:nvPr/>
        </p:nvSpPr>
        <p:spPr>
          <a:xfrm>
            <a:off x="114300" y="4080510"/>
            <a:ext cx="17703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ym typeface="+mn-ea"/>
              </a:rPr>
              <a:t>p-Smad1/5/8</a:t>
            </a:r>
            <a:r>
              <a:rPr lang="zh-CN" altLang="en-US">
                <a:sym typeface="+mn-ea"/>
              </a:rPr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pic>
        <p:nvPicPr>
          <p:cNvPr id="4" name="图片 3" descr="B-CATENIN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76730" y="1558925"/>
            <a:ext cx="2677160" cy="7810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图片 4" descr="P-SMA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1805" y="3951605"/>
            <a:ext cx="3069590" cy="101346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图片 5" descr="SAM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8325" y="2730500"/>
            <a:ext cx="2540635" cy="10287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图片 9" descr="ACTIN SMAD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0825" y="5268595"/>
            <a:ext cx="2933065" cy="9620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图片 10" descr="B-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6770" y="1527175"/>
            <a:ext cx="3552825" cy="8128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图片 11" descr="P-SMA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9195" y="3951605"/>
            <a:ext cx="3199765" cy="8985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图片 12" descr="SAMD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89195" y="2746375"/>
            <a:ext cx="3200400" cy="103060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图片 15" descr="ACTIN SAMD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0595" y="5250815"/>
            <a:ext cx="3305810" cy="99758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图片 16" descr="P-SAMD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16595" y="3910965"/>
            <a:ext cx="3743325" cy="10953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图片 17" descr="SMAD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52485" y="2722245"/>
            <a:ext cx="3467100" cy="10382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图片 18" descr="ACTIN SMAD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33740" y="5201920"/>
            <a:ext cx="3705225" cy="10953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" name="图片 19" descr="B-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700770" y="1335405"/>
            <a:ext cx="2971800" cy="12287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2" name="文本框 21"/>
          <p:cNvSpPr txBox="1"/>
          <p:nvPr/>
        </p:nvSpPr>
        <p:spPr>
          <a:xfrm>
            <a:off x="559435" y="338455"/>
            <a:ext cx="114236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Fig. </a:t>
            </a:r>
            <a:r>
              <a:rPr lang="en-US" altLang="zh-CN"/>
              <a:t>5</a:t>
            </a:r>
            <a:endParaRPr lang="en-US" altLang="zh-CN"/>
          </a:p>
        </p:txBody>
      </p:sp>
    </p:spTree>
    <p:custDataLst>
      <p:tags r:id="rId1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2005330" y="852805"/>
            <a:ext cx="19640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C3H10T1/2 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8" name="文本框 7"/>
          <p:cNvSpPr txBox="1"/>
          <p:nvPr/>
        </p:nvSpPr>
        <p:spPr>
          <a:xfrm>
            <a:off x="5657850" y="880110"/>
            <a:ext cx="19640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C2C12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9" name="文本框 8"/>
          <p:cNvSpPr txBox="1"/>
          <p:nvPr/>
        </p:nvSpPr>
        <p:spPr>
          <a:xfrm>
            <a:off x="9432290" y="880110"/>
            <a:ext cx="9963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MEF 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14" name="文本框 13"/>
          <p:cNvSpPr txBox="1"/>
          <p:nvPr/>
        </p:nvSpPr>
        <p:spPr>
          <a:xfrm>
            <a:off x="234315" y="1758315"/>
            <a:ext cx="16040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β-catenin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15" name="文本框 14"/>
          <p:cNvSpPr txBox="1"/>
          <p:nvPr/>
        </p:nvSpPr>
        <p:spPr>
          <a:xfrm>
            <a:off x="234315" y="3006725"/>
            <a:ext cx="16046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Smad1/5/8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2" name="文本框 1"/>
          <p:cNvSpPr txBox="1"/>
          <p:nvPr/>
        </p:nvSpPr>
        <p:spPr>
          <a:xfrm>
            <a:off x="234315" y="5415280"/>
            <a:ext cx="12065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ACTIN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3" name="文本框 2"/>
          <p:cNvSpPr txBox="1"/>
          <p:nvPr/>
        </p:nvSpPr>
        <p:spPr>
          <a:xfrm>
            <a:off x="234315" y="4080510"/>
            <a:ext cx="17703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ym typeface="+mn-ea"/>
              </a:rPr>
              <a:t>p-Smad1/5/8</a:t>
            </a:r>
            <a:r>
              <a:rPr lang="zh-CN" altLang="en-US">
                <a:sym typeface="+mn-ea"/>
              </a:rPr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pic>
        <p:nvPicPr>
          <p:cNvPr id="4" name="图片 3" descr="B-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1810" y="1434465"/>
            <a:ext cx="2999740" cy="8667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图片 4" descr="P-SAM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5330" y="4080510"/>
            <a:ext cx="2842895" cy="6572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图片 5" descr="SAM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8325" y="2724150"/>
            <a:ext cx="2943225" cy="9334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图片 9" descr="ACTIN SMAD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6250" y="5415280"/>
            <a:ext cx="2918460" cy="8763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图片 10" descr="B-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4750" y="1501140"/>
            <a:ext cx="3463925" cy="7334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图片 11" descr="P-SMA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39690" y="4128770"/>
            <a:ext cx="3011805" cy="5810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图片 12" descr="SMAD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9690" y="2724150"/>
            <a:ext cx="3141980" cy="7524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图片 15" descr="ACTIN SMAF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88535" y="5295900"/>
            <a:ext cx="3606800" cy="11144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图片 16" descr="B-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29345" y="1565275"/>
            <a:ext cx="3253105" cy="6096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图片 17" descr="P-SMAD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60765" y="4119880"/>
            <a:ext cx="3108960" cy="7524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图片 18" descr="SAMD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96935" y="2633345"/>
            <a:ext cx="3485515" cy="10287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" name="图片 19" descr="ACTIN SAMD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19160" y="5415280"/>
            <a:ext cx="3533775" cy="762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2" name="文本框 21"/>
          <p:cNvSpPr txBox="1"/>
          <p:nvPr/>
        </p:nvSpPr>
        <p:spPr>
          <a:xfrm>
            <a:off x="559435" y="338455"/>
            <a:ext cx="114236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Fig. </a:t>
            </a:r>
            <a:r>
              <a:rPr lang="en-US" altLang="zh-CN"/>
              <a:t>5</a:t>
            </a:r>
            <a:endParaRPr lang="en-US" altLang="zh-CN"/>
          </a:p>
        </p:txBody>
      </p:sp>
    </p:spTree>
    <p:custDataLst>
      <p:tags r:id="rId1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2212975" y="313055"/>
            <a:ext cx="19640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C3H10T1/2 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8" name="文本框 7"/>
          <p:cNvSpPr txBox="1"/>
          <p:nvPr/>
        </p:nvSpPr>
        <p:spPr>
          <a:xfrm>
            <a:off x="5865495" y="340360"/>
            <a:ext cx="19640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C2C12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9" name="文本框 8"/>
          <p:cNvSpPr txBox="1"/>
          <p:nvPr/>
        </p:nvSpPr>
        <p:spPr>
          <a:xfrm>
            <a:off x="9639935" y="340360"/>
            <a:ext cx="9963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MEF 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14" name="文本框 13"/>
          <p:cNvSpPr txBox="1"/>
          <p:nvPr/>
        </p:nvSpPr>
        <p:spPr>
          <a:xfrm>
            <a:off x="441960" y="1218565"/>
            <a:ext cx="16040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p38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15" name="文本框 14"/>
          <p:cNvSpPr txBox="1"/>
          <p:nvPr/>
        </p:nvSpPr>
        <p:spPr>
          <a:xfrm>
            <a:off x="441325" y="2066290"/>
            <a:ext cx="16046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p-p38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3" name="文本框 2"/>
          <p:cNvSpPr txBox="1"/>
          <p:nvPr/>
        </p:nvSpPr>
        <p:spPr>
          <a:xfrm>
            <a:off x="331470" y="6286500"/>
            <a:ext cx="12065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ACTIN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4" name="文本框 3"/>
          <p:cNvSpPr txBox="1"/>
          <p:nvPr/>
        </p:nvSpPr>
        <p:spPr>
          <a:xfrm>
            <a:off x="441325" y="2908300"/>
            <a:ext cx="17703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ym typeface="+mn-ea"/>
              </a:rPr>
              <a:t>ERK1/2</a:t>
            </a:r>
            <a:r>
              <a:rPr lang="zh-CN" altLang="en-US">
                <a:sym typeface="+mn-ea"/>
              </a:rPr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5" name="文本框 4"/>
          <p:cNvSpPr txBox="1"/>
          <p:nvPr/>
        </p:nvSpPr>
        <p:spPr>
          <a:xfrm>
            <a:off x="442595" y="3766185"/>
            <a:ext cx="17703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ym typeface="+mn-ea"/>
              </a:rPr>
              <a:t>P-ERK1/2</a:t>
            </a:r>
            <a:r>
              <a:rPr lang="zh-CN" altLang="en-US">
                <a:sym typeface="+mn-ea"/>
              </a:rPr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6" name="文本框 5"/>
          <p:cNvSpPr txBox="1"/>
          <p:nvPr/>
        </p:nvSpPr>
        <p:spPr>
          <a:xfrm>
            <a:off x="441325" y="4530725"/>
            <a:ext cx="17703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ym typeface="+mn-ea"/>
              </a:rPr>
              <a:t>JNK</a:t>
            </a:r>
            <a:r>
              <a:rPr lang="zh-CN" altLang="en-US">
                <a:sym typeface="+mn-ea"/>
              </a:rPr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10" name="文本框 9"/>
          <p:cNvSpPr txBox="1"/>
          <p:nvPr/>
        </p:nvSpPr>
        <p:spPr>
          <a:xfrm>
            <a:off x="358775" y="5295265"/>
            <a:ext cx="17703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ym typeface="+mn-ea"/>
              </a:rPr>
              <a:t>P-JNK</a:t>
            </a:r>
            <a:r>
              <a:rPr lang="zh-CN" altLang="en-US">
                <a:sym typeface="+mn-ea"/>
              </a:rPr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pic>
        <p:nvPicPr>
          <p:cNvPr id="2" name="图片 1" descr="P-P3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6550" y="1635760"/>
            <a:ext cx="2694305" cy="7239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图片 10" descr="ACTIN MAP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6550" y="6012180"/>
            <a:ext cx="2790825" cy="8382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图片 11" descr="ERK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0695" y="2689225"/>
            <a:ext cx="2571750" cy="635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图片 12" descr="P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5125" y="953135"/>
            <a:ext cx="2654300" cy="61150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图片 15" descr="P-ERK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84045" y="3549650"/>
            <a:ext cx="2480310" cy="54991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图片 16" descr="P-JNL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38630" y="5214620"/>
            <a:ext cx="2770505" cy="7797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图片 17" descr="JNK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50695" y="4521835"/>
            <a:ext cx="2646680" cy="57721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图片 18" descr="P-ERK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57775" y="3468370"/>
            <a:ext cx="2771775" cy="56959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" name="图片 19" descr="PP3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52950" y="1734185"/>
            <a:ext cx="3670300" cy="8255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1" name="图片 20" descr="ACTIN MAPK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97400" y="6041390"/>
            <a:ext cx="3232785" cy="78041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2" name="图片 21" descr="ERK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60570" y="2686050"/>
            <a:ext cx="3619500" cy="65595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3" name="图片 22" descr="P3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46295" y="848995"/>
            <a:ext cx="3533775" cy="8318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4" name="图片 23" descr="P-JNK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98365" y="5214620"/>
            <a:ext cx="3343275" cy="84645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5" name="图片 24" descr="JNK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98365" y="4164330"/>
            <a:ext cx="3600450" cy="7797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6" name="图片 25" descr="P-ERK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496935" y="3517265"/>
            <a:ext cx="3438525" cy="67373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7" name="图片 26" descr="P-P38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628380" y="1779270"/>
            <a:ext cx="3209925" cy="6159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8" name="图片 27" descr="ACTIN MAPK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418195" y="953135"/>
            <a:ext cx="3571875" cy="58166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9" name="图片 28" descr="ERK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418195" y="2767330"/>
            <a:ext cx="3629660" cy="66421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0" name="图片 29" descr="P38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380730" y="5925185"/>
            <a:ext cx="3514725" cy="8794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1" name="图片 30" descr="JNK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561705" y="4237355"/>
            <a:ext cx="3486150" cy="7162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2" name="图片 31" descr="P-JNK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552180" y="4944110"/>
            <a:ext cx="3171825" cy="8286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3" name="文本框 32"/>
          <p:cNvSpPr txBox="1"/>
          <p:nvPr/>
        </p:nvSpPr>
        <p:spPr>
          <a:xfrm>
            <a:off x="559435" y="338455"/>
            <a:ext cx="114236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Fig. </a:t>
            </a:r>
            <a:r>
              <a:rPr lang="en-US" altLang="zh-CN"/>
              <a:t>6</a:t>
            </a:r>
            <a:endParaRPr lang="en-US" altLang="zh-CN"/>
          </a:p>
        </p:txBody>
      </p:sp>
    </p:spTree>
    <p:custDataLst>
      <p:tags r:id="rId22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2212975" y="313055"/>
            <a:ext cx="19640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C3H10T1/2 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8" name="文本框 7"/>
          <p:cNvSpPr txBox="1"/>
          <p:nvPr/>
        </p:nvSpPr>
        <p:spPr>
          <a:xfrm>
            <a:off x="5865495" y="340360"/>
            <a:ext cx="19640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C2C12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9" name="文本框 8"/>
          <p:cNvSpPr txBox="1"/>
          <p:nvPr/>
        </p:nvSpPr>
        <p:spPr>
          <a:xfrm>
            <a:off x="9639935" y="340360"/>
            <a:ext cx="9963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MEF 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14" name="文本框 13"/>
          <p:cNvSpPr txBox="1"/>
          <p:nvPr/>
        </p:nvSpPr>
        <p:spPr>
          <a:xfrm>
            <a:off x="441960" y="1218565"/>
            <a:ext cx="16040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p38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15" name="文本框 14"/>
          <p:cNvSpPr txBox="1"/>
          <p:nvPr/>
        </p:nvSpPr>
        <p:spPr>
          <a:xfrm>
            <a:off x="441325" y="2066290"/>
            <a:ext cx="16046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p-p38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3" name="文本框 2"/>
          <p:cNvSpPr txBox="1"/>
          <p:nvPr/>
        </p:nvSpPr>
        <p:spPr>
          <a:xfrm>
            <a:off x="331470" y="6286500"/>
            <a:ext cx="12065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ACTIN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4" name="文本框 3"/>
          <p:cNvSpPr txBox="1"/>
          <p:nvPr/>
        </p:nvSpPr>
        <p:spPr>
          <a:xfrm>
            <a:off x="441325" y="3001645"/>
            <a:ext cx="17703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ym typeface="+mn-ea"/>
              </a:rPr>
              <a:t>ERK1/2</a:t>
            </a:r>
            <a:r>
              <a:rPr lang="zh-CN" altLang="en-US">
                <a:sym typeface="+mn-ea"/>
              </a:rPr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5" name="文本框 4"/>
          <p:cNvSpPr txBox="1"/>
          <p:nvPr/>
        </p:nvSpPr>
        <p:spPr>
          <a:xfrm>
            <a:off x="442595" y="3766185"/>
            <a:ext cx="17703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ym typeface="+mn-ea"/>
              </a:rPr>
              <a:t>P-ERK1/2</a:t>
            </a:r>
            <a:r>
              <a:rPr lang="zh-CN" altLang="en-US">
                <a:sym typeface="+mn-ea"/>
              </a:rPr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6" name="文本框 5"/>
          <p:cNvSpPr txBox="1"/>
          <p:nvPr/>
        </p:nvSpPr>
        <p:spPr>
          <a:xfrm>
            <a:off x="441325" y="4530725"/>
            <a:ext cx="17703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ym typeface="+mn-ea"/>
              </a:rPr>
              <a:t>JNK</a:t>
            </a:r>
            <a:r>
              <a:rPr lang="zh-CN" altLang="en-US">
                <a:sym typeface="+mn-ea"/>
              </a:rPr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10" name="文本框 9"/>
          <p:cNvSpPr txBox="1"/>
          <p:nvPr/>
        </p:nvSpPr>
        <p:spPr>
          <a:xfrm>
            <a:off x="358775" y="5295265"/>
            <a:ext cx="17703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ym typeface="+mn-ea"/>
              </a:rPr>
              <a:t>P-JNK</a:t>
            </a:r>
            <a:r>
              <a:rPr lang="zh-CN" altLang="en-US">
                <a:sym typeface="+mn-ea"/>
              </a:rPr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pic>
        <p:nvPicPr>
          <p:cNvPr id="2" name="图片 1" descr="P-ERK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18310" y="3571240"/>
            <a:ext cx="3125470" cy="6477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图片 10" descr="PP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970" y="1859915"/>
            <a:ext cx="3022600" cy="5905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图片 11" descr="ACTIN MAP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910" y="5921375"/>
            <a:ext cx="3110865" cy="7810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图片 12" descr="ERK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8310" y="2755900"/>
            <a:ext cx="3125470" cy="7524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图片 15" descr="P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7970" y="868680"/>
            <a:ext cx="3284855" cy="6858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图片 16" descr="P-JNK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8910" y="4295775"/>
            <a:ext cx="3379470" cy="70739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图片 17" descr="JNK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38910" y="5085715"/>
            <a:ext cx="3431540" cy="7524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图片 18" descr="P-ERK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96840" y="3508375"/>
            <a:ext cx="2774950" cy="6667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" name="图片 19" descr="P-P3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6210" y="1864360"/>
            <a:ext cx="2696845" cy="6000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1" name="图片 20" descr="ACTIN MAPK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66665" y="5991225"/>
            <a:ext cx="3035300" cy="71056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2" name="图片 21" descr="ERK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96840" y="2639060"/>
            <a:ext cx="2892425" cy="6953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3" name="图片 22" descr="P3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68875" y="826135"/>
            <a:ext cx="3231515" cy="7715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4" name="图片 23" descr="P-JNK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114290" y="5168900"/>
            <a:ext cx="2974975" cy="6858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5" name="图片 24" descr="JNK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66665" y="4243705"/>
            <a:ext cx="3133725" cy="8572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6" name="图片 25" descr="P-P3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747760" y="1743075"/>
            <a:ext cx="2858135" cy="6286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7" name="图片 26" descr="ACTIN MAPK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659495" y="5685790"/>
            <a:ext cx="2885440" cy="10477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8" name="图片 27" descr="ERK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718550" y="2531745"/>
            <a:ext cx="2926080" cy="6000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9" name="图片 28" descr="P38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562975" y="868680"/>
            <a:ext cx="3081655" cy="7143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0" name="图片 29" descr="P-ERK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904605" y="3406140"/>
            <a:ext cx="2553970" cy="5048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1" name="图片 30" descr="JNK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904605" y="4123055"/>
            <a:ext cx="2215515" cy="6667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2" name="图片 31" descr="P-JNK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965565" y="4890135"/>
            <a:ext cx="2432685" cy="6953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3" name="文本框 32"/>
          <p:cNvSpPr txBox="1"/>
          <p:nvPr/>
        </p:nvSpPr>
        <p:spPr>
          <a:xfrm>
            <a:off x="559435" y="338455"/>
            <a:ext cx="114236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Fig. </a:t>
            </a:r>
            <a:r>
              <a:rPr lang="en-US" altLang="zh-CN"/>
              <a:t>6</a:t>
            </a:r>
            <a:endParaRPr lang="en-US" altLang="zh-CN"/>
          </a:p>
        </p:txBody>
      </p:sp>
    </p:spTree>
    <p:custDataLst>
      <p:tags r:id="rId22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ACTIN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1770" y="3013710"/>
            <a:ext cx="2981325" cy="8286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图片 5" descr="TAZ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6520" y="1859915"/>
            <a:ext cx="3076575" cy="8953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文本框 6"/>
          <p:cNvSpPr txBox="1"/>
          <p:nvPr/>
        </p:nvSpPr>
        <p:spPr>
          <a:xfrm>
            <a:off x="1811655" y="997585"/>
            <a:ext cx="19640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C3H10T1/2 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8" name="文本框 7"/>
          <p:cNvSpPr txBox="1"/>
          <p:nvPr/>
        </p:nvSpPr>
        <p:spPr>
          <a:xfrm>
            <a:off x="5464175" y="1024890"/>
            <a:ext cx="19640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C2C12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9" name="文本框 8"/>
          <p:cNvSpPr txBox="1"/>
          <p:nvPr/>
        </p:nvSpPr>
        <p:spPr>
          <a:xfrm>
            <a:off x="9238615" y="1024890"/>
            <a:ext cx="9963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MEF 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pic>
        <p:nvPicPr>
          <p:cNvPr id="10" name="图片 9" descr="ACTI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7895" y="3142615"/>
            <a:ext cx="2962275" cy="8477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图片 10" descr="TAZ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4545" y="1717040"/>
            <a:ext cx="3228975" cy="11811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图片 11" descr="ACTI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6290" y="3190240"/>
            <a:ext cx="2609850" cy="8001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图片 12" descr="TAZ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16290" y="1605915"/>
            <a:ext cx="2990850" cy="9620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文本框 13"/>
          <p:cNvSpPr txBox="1"/>
          <p:nvPr/>
        </p:nvSpPr>
        <p:spPr>
          <a:xfrm>
            <a:off x="158750" y="1903095"/>
            <a:ext cx="9963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TAZ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15" name="文本框 14"/>
          <p:cNvSpPr txBox="1"/>
          <p:nvPr/>
        </p:nvSpPr>
        <p:spPr>
          <a:xfrm>
            <a:off x="160655" y="3151505"/>
            <a:ext cx="12065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ACTIN 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2" name="文本框 1"/>
          <p:cNvSpPr txBox="1"/>
          <p:nvPr/>
        </p:nvSpPr>
        <p:spPr>
          <a:xfrm>
            <a:off x="545465" y="310515"/>
            <a:ext cx="304038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Supplementary Figure 1: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1811655" y="1170940"/>
            <a:ext cx="19640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C3H10T1/2 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8" name="文本框 7"/>
          <p:cNvSpPr txBox="1"/>
          <p:nvPr/>
        </p:nvSpPr>
        <p:spPr>
          <a:xfrm>
            <a:off x="5464175" y="1198245"/>
            <a:ext cx="19640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C2C12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9" name="文本框 8"/>
          <p:cNvSpPr txBox="1"/>
          <p:nvPr/>
        </p:nvSpPr>
        <p:spPr>
          <a:xfrm>
            <a:off x="9238615" y="1198245"/>
            <a:ext cx="9963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MEF 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14" name="文本框 13"/>
          <p:cNvSpPr txBox="1"/>
          <p:nvPr/>
        </p:nvSpPr>
        <p:spPr>
          <a:xfrm>
            <a:off x="158750" y="2076450"/>
            <a:ext cx="9963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TAZ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15" name="文本框 14"/>
          <p:cNvSpPr txBox="1"/>
          <p:nvPr/>
        </p:nvSpPr>
        <p:spPr>
          <a:xfrm>
            <a:off x="40640" y="3324860"/>
            <a:ext cx="12065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ACTIN 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pic>
        <p:nvPicPr>
          <p:cNvPr id="2" name="图片 1" descr="ACTIN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62685" y="3013710"/>
            <a:ext cx="3305175" cy="9906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图片 2" descr="TAZ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2060" y="1708150"/>
            <a:ext cx="3103245" cy="10572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图片 4" descr="ACTI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7890" y="2934335"/>
            <a:ext cx="3714750" cy="9334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图片 5" descr="TAZ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4540" y="1831975"/>
            <a:ext cx="3781425" cy="9334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图片 9" descr="ACTI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87740" y="3002280"/>
            <a:ext cx="3448050" cy="7810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图片 10" descr="TAZ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37245" y="1831975"/>
            <a:ext cx="3648075" cy="9048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文本框 11"/>
          <p:cNvSpPr txBox="1"/>
          <p:nvPr/>
        </p:nvSpPr>
        <p:spPr>
          <a:xfrm>
            <a:off x="545465" y="310515"/>
            <a:ext cx="304038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Supplementary Figure 1:</a:t>
            </a:r>
            <a:endParaRPr lang="zh-CN" altLang="en-US"/>
          </a:p>
        </p:txBody>
      </p:sp>
    </p:spTree>
    <p:custDataLst>
      <p:tags r:id="rId7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2005330" y="852805"/>
            <a:ext cx="19640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C3H10T1/2 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8" name="文本框 7"/>
          <p:cNvSpPr txBox="1"/>
          <p:nvPr/>
        </p:nvSpPr>
        <p:spPr>
          <a:xfrm>
            <a:off x="5657850" y="880110"/>
            <a:ext cx="19640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C2C12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9" name="文本框 8"/>
          <p:cNvSpPr txBox="1"/>
          <p:nvPr/>
        </p:nvSpPr>
        <p:spPr>
          <a:xfrm>
            <a:off x="9432290" y="880110"/>
            <a:ext cx="9963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MEF 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14" name="文本框 13"/>
          <p:cNvSpPr txBox="1"/>
          <p:nvPr/>
        </p:nvSpPr>
        <p:spPr>
          <a:xfrm>
            <a:off x="234315" y="1758315"/>
            <a:ext cx="9963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OPN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15" name="文本框 14"/>
          <p:cNvSpPr txBox="1"/>
          <p:nvPr/>
        </p:nvSpPr>
        <p:spPr>
          <a:xfrm>
            <a:off x="234315" y="3006725"/>
            <a:ext cx="12065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OCN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2" name="文本框 1"/>
          <p:cNvSpPr txBox="1"/>
          <p:nvPr/>
        </p:nvSpPr>
        <p:spPr>
          <a:xfrm>
            <a:off x="234315" y="5415280"/>
            <a:ext cx="12065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ACTIN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3" name="文本框 2"/>
          <p:cNvSpPr txBox="1"/>
          <p:nvPr/>
        </p:nvSpPr>
        <p:spPr>
          <a:xfrm>
            <a:off x="234315" y="4080510"/>
            <a:ext cx="12065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RUNX2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pic>
        <p:nvPicPr>
          <p:cNvPr id="4" name="图片 3" descr="RUNX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40815" y="3990340"/>
            <a:ext cx="2871470" cy="8096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图片 4" descr="ACTIN OC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8120" y="5332730"/>
            <a:ext cx="2844800" cy="7810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图片 5" descr="OC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4785" y="2628900"/>
            <a:ext cx="2858770" cy="8667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图片 9" descr="OP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0815" y="1548765"/>
            <a:ext cx="2873375" cy="7524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图片 10" descr="RUNX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2610" y="3990340"/>
            <a:ext cx="2992755" cy="10763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图片 11" descr="ACTIN OC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5340" y="5370830"/>
            <a:ext cx="2639695" cy="7715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图片 12" descr="OC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25340" y="2871470"/>
            <a:ext cx="2736850" cy="8763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图片 15" descr="OPN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5340" y="1386840"/>
            <a:ext cx="2639060" cy="10763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图片 16" descr="RUNX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06155" y="3897630"/>
            <a:ext cx="2800350" cy="7334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图片 17" descr="ACTIN OCN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72805" y="5361305"/>
            <a:ext cx="2781300" cy="7524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图片 18" descr="OCN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06155" y="2524125"/>
            <a:ext cx="2724150" cy="9715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" name="图片 19" descr="OPN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606155" y="1534160"/>
            <a:ext cx="2647950" cy="7810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2" name="文本框 21"/>
          <p:cNvSpPr txBox="1"/>
          <p:nvPr/>
        </p:nvSpPr>
        <p:spPr>
          <a:xfrm>
            <a:off x="545465" y="310515"/>
            <a:ext cx="304038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Supplementary Figure </a:t>
            </a:r>
            <a:r>
              <a:rPr lang="en-US" altLang="zh-CN"/>
              <a:t>3</a:t>
            </a:r>
            <a:r>
              <a:rPr lang="zh-CN" altLang="en-US"/>
              <a:t>:</a:t>
            </a:r>
            <a:endParaRPr lang="zh-CN" altLang="en-US"/>
          </a:p>
        </p:txBody>
      </p:sp>
    </p:spTree>
    <p:custDataLst>
      <p:tags r:id="rId1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2005330" y="852805"/>
            <a:ext cx="19640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C3H10T1/2 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8" name="文本框 7"/>
          <p:cNvSpPr txBox="1"/>
          <p:nvPr/>
        </p:nvSpPr>
        <p:spPr>
          <a:xfrm>
            <a:off x="5657850" y="880110"/>
            <a:ext cx="19640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C2C12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9" name="文本框 8"/>
          <p:cNvSpPr txBox="1"/>
          <p:nvPr/>
        </p:nvSpPr>
        <p:spPr>
          <a:xfrm>
            <a:off x="9432290" y="880110"/>
            <a:ext cx="9963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MEF 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14" name="文本框 13"/>
          <p:cNvSpPr txBox="1"/>
          <p:nvPr/>
        </p:nvSpPr>
        <p:spPr>
          <a:xfrm>
            <a:off x="234315" y="1758315"/>
            <a:ext cx="9963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OPN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15" name="文本框 14"/>
          <p:cNvSpPr txBox="1"/>
          <p:nvPr/>
        </p:nvSpPr>
        <p:spPr>
          <a:xfrm>
            <a:off x="234315" y="3006725"/>
            <a:ext cx="12065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OCN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2" name="文本框 1"/>
          <p:cNvSpPr txBox="1"/>
          <p:nvPr/>
        </p:nvSpPr>
        <p:spPr>
          <a:xfrm>
            <a:off x="234315" y="5415280"/>
            <a:ext cx="12065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ACTIN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3" name="文本框 2"/>
          <p:cNvSpPr txBox="1"/>
          <p:nvPr/>
        </p:nvSpPr>
        <p:spPr>
          <a:xfrm>
            <a:off x="234315" y="4080510"/>
            <a:ext cx="12065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RUNX2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pic>
        <p:nvPicPr>
          <p:cNvPr id="4" name="图片 3" descr="RUNX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40815" y="4032885"/>
            <a:ext cx="3200400" cy="7239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图片 4" descr="ACTIN OP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765" y="5415280"/>
            <a:ext cx="3248025" cy="8382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图片 5" descr="OC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8765" y="2498725"/>
            <a:ext cx="3092450" cy="11715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图片 9" descr="OP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9750" y="1566545"/>
            <a:ext cx="2686050" cy="7524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图片 10" descr="RUNX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9020" y="3851910"/>
            <a:ext cx="3359150" cy="120904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图片 11" descr="ACTIN OC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5860" y="5433695"/>
            <a:ext cx="2933700" cy="81978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图片 12" descr="OC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55870" y="2677160"/>
            <a:ext cx="3162300" cy="80137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图片 15" descr="OPN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59655" y="1348105"/>
            <a:ext cx="3165475" cy="122936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图片 16" descr="RUNX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35975" y="4080510"/>
            <a:ext cx="3276600" cy="8318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图片 17" descr="ACTIN  OCN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00720" y="5650230"/>
            <a:ext cx="3533775" cy="8001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图片 18" descr="OCN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35975" y="2417445"/>
            <a:ext cx="3616325" cy="12382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" name="图片 19" descr="OPN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705215" y="1316990"/>
            <a:ext cx="2724150" cy="6762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1" name="文本框 20"/>
          <p:cNvSpPr txBox="1"/>
          <p:nvPr/>
        </p:nvSpPr>
        <p:spPr>
          <a:xfrm>
            <a:off x="545465" y="310515"/>
            <a:ext cx="304038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Supplementary Figure </a:t>
            </a:r>
            <a:r>
              <a:rPr lang="en-US" altLang="zh-CN"/>
              <a:t>3</a:t>
            </a:r>
            <a:r>
              <a:rPr lang="zh-CN" altLang="en-US"/>
              <a:t>:</a:t>
            </a:r>
            <a:endParaRPr lang="zh-CN" altLang="en-US"/>
          </a:p>
        </p:txBody>
      </p:sp>
    </p:spTree>
    <p:custDataLst>
      <p:tags r:id="rId1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2005330" y="852805"/>
            <a:ext cx="19640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C3H10T1/2 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8" name="文本框 7"/>
          <p:cNvSpPr txBox="1"/>
          <p:nvPr/>
        </p:nvSpPr>
        <p:spPr>
          <a:xfrm>
            <a:off x="5657850" y="880110"/>
            <a:ext cx="19640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C2C12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9" name="文本框 8"/>
          <p:cNvSpPr txBox="1"/>
          <p:nvPr/>
        </p:nvSpPr>
        <p:spPr>
          <a:xfrm>
            <a:off x="9432290" y="880110"/>
            <a:ext cx="9963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MEF 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14" name="文本框 13"/>
          <p:cNvSpPr txBox="1"/>
          <p:nvPr/>
        </p:nvSpPr>
        <p:spPr>
          <a:xfrm>
            <a:off x="234315" y="1758315"/>
            <a:ext cx="16040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β-catenin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15" name="文本框 14"/>
          <p:cNvSpPr txBox="1"/>
          <p:nvPr/>
        </p:nvSpPr>
        <p:spPr>
          <a:xfrm>
            <a:off x="234315" y="3006725"/>
            <a:ext cx="16046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Smad1/5/8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2" name="文本框 1"/>
          <p:cNvSpPr txBox="1"/>
          <p:nvPr/>
        </p:nvSpPr>
        <p:spPr>
          <a:xfrm>
            <a:off x="234315" y="5415280"/>
            <a:ext cx="12065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ACTIN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3" name="文本框 2"/>
          <p:cNvSpPr txBox="1"/>
          <p:nvPr/>
        </p:nvSpPr>
        <p:spPr>
          <a:xfrm>
            <a:off x="234315" y="4080510"/>
            <a:ext cx="17703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ym typeface="+mn-ea"/>
              </a:rPr>
              <a:t>p-Smad1/5/8</a:t>
            </a:r>
            <a:r>
              <a:rPr lang="zh-CN" altLang="en-US">
                <a:sym typeface="+mn-ea"/>
              </a:rPr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pic>
        <p:nvPicPr>
          <p:cNvPr id="4" name="图片 3" descr="B-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38325" y="1558290"/>
            <a:ext cx="2597785" cy="7429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图片 4" descr="P-SAM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4695" y="4080510"/>
            <a:ext cx="2431415" cy="5238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图片 9" descr="ACTIN SMA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5470" y="5415280"/>
            <a:ext cx="2580640" cy="6858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图片 10" descr="SAMD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8960" y="2670810"/>
            <a:ext cx="2800350" cy="6858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图片 11" descr="P-SMAD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7415" y="3999865"/>
            <a:ext cx="2653030" cy="6858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图片 12" descr="SMA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9980" y="2582545"/>
            <a:ext cx="2352675" cy="6953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图片 15" descr="ACTIN SMAD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7415" y="5219700"/>
            <a:ext cx="2395855" cy="7429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图片 16" descr="B-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3945" y="1558290"/>
            <a:ext cx="2476500" cy="7143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图片 17" descr="B-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03920" y="1501775"/>
            <a:ext cx="2486025" cy="5905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图片 18" descr="P-SMAD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61325" y="3869055"/>
            <a:ext cx="3295650" cy="7905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" name="图片 19" descr="SAMD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90890" y="2585085"/>
            <a:ext cx="2819400" cy="8572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1" name="图片 20" descr="ACTIN SMAD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61325" y="5219700"/>
            <a:ext cx="3371850" cy="10763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545465" y="310515"/>
            <a:ext cx="304038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Supplementary Figure </a:t>
            </a:r>
            <a:r>
              <a:rPr lang="en-US" altLang="zh-CN"/>
              <a:t>4</a:t>
            </a:r>
            <a:r>
              <a:rPr lang="zh-CN" altLang="en-US"/>
              <a:t>:</a:t>
            </a:r>
            <a:endParaRPr lang="zh-CN" altLang="en-US"/>
          </a:p>
        </p:txBody>
      </p:sp>
    </p:spTree>
    <p:custDataLst>
      <p:tags r:id="rId1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2005330" y="852805"/>
            <a:ext cx="19640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C3H10T1/2 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8" name="文本框 7"/>
          <p:cNvSpPr txBox="1"/>
          <p:nvPr/>
        </p:nvSpPr>
        <p:spPr>
          <a:xfrm>
            <a:off x="5657850" y="880110"/>
            <a:ext cx="19640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C2C12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9" name="文本框 8"/>
          <p:cNvSpPr txBox="1"/>
          <p:nvPr/>
        </p:nvSpPr>
        <p:spPr>
          <a:xfrm>
            <a:off x="9432290" y="880110"/>
            <a:ext cx="9963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MEF 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14" name="文本框 13"/>
          <p:cNvSpPr txBox="1"/>
          <p:nvPr/>
        </p:nvSpPr>
        <p:spPr>
          <a:xfrm>
            <a:off x="234315" y="1758315"/>
            <a:ext cx="16040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β-catenin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15" name="文本框 14"/>
          <p:cNvSpPr txBox="1"/>
          <p:nvPr/>
        </p:nvSpPr>
        <p:spPr>
          <a:xfrm>
            <a:off x="234315" y="3006725"/>
            <a:ext cx="16046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Smad1/5/8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2" name="文本框 1"/>
          <p:cNvSpPr txBox="1"/>
          <p:nvPr/>
        </p:nvSpPr>
        <p:spPr>
          <a:xfrm>
            <a:off x="234315" y="5415280"/>
            <a:ext cx="12065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ACTIN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3" name="文本框 2"/>
          <p:cNvSpPr txBox="1"/>
          <p:nvPr/>
        </p:nvSpPr>
        <p:spPr>
          <a:xfrm>
            <a:off x="234315" y="4080510"/>
            <a:ext cx="17703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ym typeface="+mn-ea"/>
              </a:rPr>
              <a:t>p-Smad1/5/8</a:t>
            </a:r>
            <a:r>
              <a:rPr lang="zh-CN" altLang="en-US">
                <a:sym typeface="+mn-ea"/>
              </a:rPr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pic>
        <p:nvPicPr>
          <p:cNvPr id="4" name="图片 3" descr="B-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38960" y="1758315"/>
            <a:ext cx="2552700" cy="5619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图片 4" descr="P-SAM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8960" y="3778885"/>
            <a:ext cx="2552065" cy="9715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图片 5" descr="SMA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225" y="3006725"/>
            <a:ext cx="2591435" cy="6000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图片 9" descr="ACTIN SMAD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0815" y="5051425"/>
            <a:ext cx="2950210" cy="11144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图片 10" descr="B-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6300" y="1345565"/>
            <a:ext cx="2819400" cy="8477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图片 11" descr="P-SAM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6300" y="3853815"/>
            <a:ext cx="3133725" cy="8858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图片 12" descr="SAMD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5375" y="2764155"/>
            <a:ext cx="2381250" cy="61087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图片 15" descr="ACTIN SMAD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86300" y="5218430"/>
            <a:ext cx="3419475" cy="7810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图片 16" descr="B-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96935" y="1402715"/>
            <a:ext cx="2867025" cy="7905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图片 17" descr="P-SAMD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15300" y="3743960"/>
            <a:ext cx="3781425" cy="11049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图片 18" descr="SAMD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73795" y="2517775"/>
            <a:ext cx="2266950" cy="5810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" name="图片 19" descr="ACTIN  SAMD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773795" y="5172710"/>
            <a:ext cx="2724150" cy="8667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1" name="文本框 20"/>
          <p:cNvSpPr txBox="1"/>
          <p:nvPr/>
        </p:nvSpPr>
        <p:spPr>
          <a:xfrm>
            <a:off x="545465" y="310515"/>
            <a:ext cx="304038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Supplementary Figure </a:t>
            </a:r>
            <a:r>
              <a:rPr lang="en-US" altLang="zh-CN"/>
              <a:t>4</a:t>
            </a:r>
            <a:r>
              <a:rPr lang="zh-CN" altLang="en-US"/>
              <a:t>:</a:t>
            </a:r>
            <a:endParaRPr lang="zh-CN" altLang="en-US"/>
          </a:p>
        </p:txBody>
      </p:sp>
    </p:spTree>
    <p:custDataLst>
      <p:tags r:id="rId13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2212975" y="504825"/>
            <a:ext cx="19640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C3H10T1/2 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8" name="文本框 7"/>
          <p:cNvSpPr txBox="1"/>
          <p:nvPr/>
        </p:nvSpPr>
        <p:spPr>
          <a:xfrm>
            <a:off x="5865495" y="340360"/>
            <a:ext cx="19640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C2C12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9" name="文本框 8"/>
          <p:cNvSpPr txBox="1"/>
          <p:nvPr/>
        </p:nvSpPr>
        <p:spPr>
          <a:xfrm>
            <a:off x="9639935" y="340360"/>
            <a:ext cx="9963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MEF 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14" name="文本框 13"/>
          <p:cNvSpPr txBox="1"/>
          <p:nvPr/>
        </p:nvSpPr>
        <p:spPr>
          <a:xfrm>
            <a:off x="441960" y="1218565"/>
            <a:ext cx="16040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p38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15" name="文本框 14"/>
          <p:cNvSpPr txBox="1"/>
          <p:nvPr/>
        </p:nvSpPr>
        <p:spPr>
          <a:xfrm>
            <a:off x="441325" y="2066290"/>
            <a:ext cx="16046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p-p38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3" name="文本框 2"/>
          <p:cNvSpPr txBox="1"/>
          <p:nvPr/>
        </p:nvSpPr>
        <p:spPr>
          <a:xfrm>
            <a:off x="331470" y="6286500"/>
            <a:ext cx="12065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ACTIN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4" name="文本框 3"/>
          <p:cNvSpPr txBox="1"/>
          <p:nvPr/>
        </p:nvSpPr>
        <p:spPr>
          <a:xfrm>
            <a:off x="441325" y="3001645"/>
            <a:ext cx="17703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ym typeface="+mn-ea"/>
              </a:rPr>
              <a:t>ERK1/2</a:t>
            </a:r>
            <a:r>
              <a:rPr lang="zh-CN" altLang="en-US">
                <a:sym typeface="+mn-ea"/>
              </a:rPr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5" name="文本框 4"/>
          <p:cNvSpPr txBox="1"/>
          <p:nvPr/>
        </p:nvSpPr>
        <p:spPr>
          <a:xfrm>
            <a:off x="442595" y="3766185"/>
            <a:ext cx="17703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ym typeface="+mn-ea"/>
              </a:rPr>
              <a:t>P-ERK1/2</a:t>
            </a:r>
            <a:r>
              <a:rPr lang="zh-CN" altLang="en-US">
                <a:sym typeface="+mn-ea"/>
              </a:rPr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6" name="文本框 5"/>
          <p:cNvSpPr txBox="1"/>
          <p:nvPr/>
        </p:nvSpPr>
        <p:spPr>
          <a:xfrm>
            <a:off x="441325" y="4530725"/>
            <a:ext cx="17703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ym typeface="+mn-ea"/>
              </a:rPr>
              <a:t>JNK</a:t>
            </a:r>
            <a:r>
              <a:rPr lang="zh-CN" altLang="en-US">
                <a:sym typeface="+mn-ea"/>
              </a:rPr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10" name="文本框 9"/>
          <p:cNvSpPr txBox="1"/>
          <p:nvPr/>
        </p:nvSpPr>
        <p:spPr>
          <a:xfrm>
            <a:off x="358775" y="5295265"/>
            <a:ext cx="17703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ym typeface="+mn-ea"/>
              </a:rPr>
              <a:t>P-JNK</a:t>
            </a:r>
            <a:r>
              <a:rPr lang="zh-CN" altLang="en-US">
                <a:sym typeface="+mn-ea"/>
              </a:rPr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pic>
        <p:nvPicPr>
          <p:cNvPr id="11" name="图片 10" descr="ACTIN B-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26235" y="6067425"/>
            <a:ext cx="3000375" cy="762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图片 17" descr="P-E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4035" y="3447415"/>
            <a:ext cx="2644140" cy="8477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图片 18" descr="P-P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0650" y="1845945"/>
            <a:ext cx="3028950" cy="6286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" name="图片 19" descr="ERK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2270" y="2632075"/>
            <a:ext cx="2767965" cy="6572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1" name="图片 20" descr="P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2075" y="1017905"/>
            <a:ext cx="3086100" cy="6572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2" name="图片 21" descr="P--JNK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90370" y="5227320"/>
            <a:ext cx="2692400" cy="762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3" name="图片 22" descr="JNK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13230" y="4386580"/>
            <a:ext cx="2646045" cy="7905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4" name="图片 23" descr="ACTIN MAPK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14875" y="5962650"/>
            <a:ext cx="3371850" cy="8667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5" name="图片 24" descr="ERK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4725" y="2708275"/>
            <a:ext cx="2952750" cy="6667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6" name="图片 25" descr="P3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99000" y="917575"/>
            <a:ext cx="3190875" cy="762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7" name="图片 26" descr="P-ERK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32325" y="3483610"/>
            <a:ext cx="3197225" cy="8572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8" name="图片 27" descr="P-P3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32325" y="1847215"/>
            <a:ext cx="3257550" cy="7524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9" name="图片 28" descr="P-JNK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714875" y="5190490"/>
            <a:ext cx="3016250" cy="7810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0" name="图片 29" descr="JNK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907280" y="4383405"/>
            <a:ext cx="2647950" cy="7334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1" name="图片 30" descr="P-ERK1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455025" y="3484880"/>
            <a:ext cx="3333750" cy="7905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2" name="图片 31" descr="P-P38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444230" y="1821815"/>
            <a:ext cx="3124200" cy="6762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3" name="图片 32" descr="ACTIN MAPK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655050" y="6067425"/>
            <a:ext cx="3286125" cy="6191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4" name="图片 33" descr="ERK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655050" y="2720340"/>
            <a:ext cx="2762250" cy="7239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5" name="图片 34" descr="P38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834755" y="917575"/>
            <a:ext cx="2343150" cy="6096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6" name="图片 35" descr="P-JNK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802370" y="5262245"/>
            <a:ext cx="2924175" cy="6953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7" name="图片 36" descr="JNK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802370" y="4359275"/>
            <a:ext cx="2638425" cy="73850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文本框 11"/>
          <p:cNvSpPr txBox="1"/>
          <p:nvPr/>
        </p:nvSpPr>
        <p:spPr>
          <a:xfrm>
            <a:off x="442595" y="0"/>
            <a:ext cx="304038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Supplementary Figure </a:t>
            </a:r>
            <a:r>
              <a:rPr lang="en-US" altLang="zh-CN"/>
              <a:t>5</a:t>
            </a:r>
            <a:r>
              <a:rPr lang="zh-CN" altLang="en-US"/>
              <a:t>:</a:t>
            </a:r>
            <a:endParaRPr lang="zh-CN" altLang="en-US"/>
          </a:p>
        </p:txBody>
      </p:sp>
    </p:spTree>
    <p:custDataLst>
      <p:tags r:id="rId22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2198370" y="433705"/>
            <a:ext cx="19640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C3H10T1/2 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8" name="文本框 7"/>
          <p:cNvSpPr txBox="1"/>
          <p:nvPr/>
        </p:nvSpPr>
        <p:spPr>
          <a:xfrm>
            <a:off x="5865495" y="340360"/>
            <a:ext cx="19640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C2C12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9" name="文本框 8"/>
          <p:cNvSpPr txBox="1"/>
          <p:nvPr/>
        </p:nvSpPr>
        <p:spPr>
          <a:xfrm>
            <a:off x="9639935" y="340360"/>
            <a:ext cx="9963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MEF 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14" name="文本框 13"/>
          <p:cNvSpPr txBox="1"/>
          <p:nvPr/>
        </p:nvSpPr>
        <p:spPr>
          <a:xfrm>
            <a:off x="441960" y="1218565"/>
            <a:ext cx="16040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p38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15" name="文本框 14"/>
          <p:cNvSpPr txBox="1"/>
          <p:nvPr/>
        </p:nvSpPr>
        <p:spPr>
          <a:xfrm>
            <a:off x="441325" y="2066290"/>
            <a:ext cx="16046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p-p38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3" name="文本框 2"/>
          <p:cNvSpPr txBox="1"/>
          <p:nvPr/>
        </p:nvSpPr>
        <p:spPr>
          <a:xfrm>
            <a:off x="331470" y="6286500"/>
            <a:ext cx="12065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ACTIN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4" name="文本框 3"/>
          <p:cNvSpPr txBox="1"/>
          <p:nvPr/>
        </p:nvSpPr>
        <p:spPr>
          <a:xfrm>
            <a:off x="441325" y="3001645"/>
            <a:ext cx="17703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ym typeface="+mn-ea"/>
              </a:rPr>
              <a:t>ERK1/2</a:t>
            </a:r>
            <a:r>
              <a:rPr lang="zh-CN" altLang="en-US">
                <a:sym typeface="+mn-ea"/>
              </a:rPr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5" name="文本框 4"/>
          <p:cNvSpPr txBox="1"/>
          <p:nvPr/>
        </p:nvSpPr>
        <p:spPr>
          <a:xfrm>
            <a:off x="442595" y="3766185"/>
            <a:ext cx="17703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ym typeface="+mn-ea"/>
              </a:rPr>
              <a:t>P-ERK1/2</a:t>
            </a:r>
            <a:r>
              <a:rPr lang="zh-CN" altLang="en-US">
                <a:sym typeface="+mn-ea"/>
              </a:rPr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6" name="文本框 5"/>
          <p:cNvSpPr txBox="1"/>
          <p:nvPr/>
        </p:nvSpPr>
        <p:spPr>
          <a:xfrm>
            <a:off x="441325" y="4530725"/>
            <a:ext cx="17703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ym typeface="+mn-ea"/>
              </a:rPr>
              <a:t>JNK</a:t>
            </a:r>
            <a:r>
              <a:rPr lang="zh-CN" altLang="en-US">
                <a:sym typeface="+mn-ea"/>
              </a:rPr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10" name="文本框 9"/>
          <p:cNvSpPr txBox="1"/>
          <p:nvPr/>
        </p:nvSpPr>
        <p:spPr>
          <a:xfrm>
            <a:off x="358775" y="5295265"/>
            <a:ext cx="17703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ym typeface="+mn-ea"/>
              </a:rPr>
              <a:t>P-JNK</a:t>
            </a:r>
            <a:r>
              <a:rPr lang="zh-CN" altLang="en-US">
                <a:sym typeface="+mn-ea"/>
              </a:rPr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pic>
        <p:nvPicPr>
          <p:cNvPr id="2" name="图片 1" descr="ERK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99260" y="2753360"/>
            <a:ext cx="2862580" cy="7334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图片 10" descr="P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9260" y="855345"/>
            <a:ext cx="2863215" cy="8096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图片 11" descr="P-ERK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4975" y="3602355"/>
            <a:ext cx="2857500" cy="6953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图片 12" descr="P-P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9260" y="1838325"/>
            <a:ext cx="2863215" cy="8001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图片 15" descr="ACTIN MAPK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9260" y="5990590"/>
            <a:ext cx="2863215" cy="8191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2" name="图片 21" descr="P-JNKL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90040" y="5092065"/>
            <a:ext cx="3181350" cy="8477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3" name="图片 22" descr="JNK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8615" y="4373880"/>
            <a:ext cx="3152775" cy="67754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4" name="图片 23" descr="P-P3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71390" y="1784985"/>
            <a:ext cx="3095625" cy="8477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5" name="图片 24" descr="ACTIN MAPK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23765" y="6132830"/>
            <a:ext cx="3190875" cy="64389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6" name="图片 25" descr="ERK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33340" y="2713990"/>
            <a:ext cx="2371725" cy="7715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7" name="图片 26" descr="P3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71390" y="854710"/>
            <a:ext cx="3333750" cy="8858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8" name="图片 27" descr="P-ERK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01565" y="3566795"/>
            <a:ext cx="2927985" cy="73850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9" name="图片 28" descr="JNK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85385" y="4320540"/>
            <a:ext cx="3133725" cy="8763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0" name="图片 29" descr="P-JNK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901565" y="5238750"/>
            <a:ext cx="3257550" cy="6985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1" name="图片 30" descr="P-P3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536940" y="1737995"/>
            <a:ext cx="2886075" cy="8096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2" name="图片 31" descr="ACTIN  MAPK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442325" y="6143625"/>
            <a:ext cx="3390900" cy="63309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3" name="图片 32" descr="ERK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709660" y="2599055"/>
            <a:ext cx="2857500" cy="8477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4" name="图片 33" descr="P38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641715" y="846455"/>
            <a:ext cx="2781300" cy="8001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5" name="图片 34" descr="P-ERK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737600" y="3498215"/>
            <a:ext cx="3095625" cy="8286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6" name="图片 35" descr="JNK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333105" y="4399280"/>
            <a:ext cx="3560445" cy="81153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7" name="图片 36" descr="P-JNK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819515" y="5301615"/>
            <a:ext cx="2638425" cy="73723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7" name="文本框 16"/>
          <p:cNvSpPr txBox="1"/>
          <p:nvPr/>
        </p:nvSpPr>
        <p:spPr>
          <a:xfrm>
            <a:off x="531495" y="12700"/>
            <a:ext cx="304038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Supplementary Figure </a:t>
            </a:r>
            <a:r>
              <a:rPr lang="en-US" altLang="zh-CN"/>
              <a:t>5</a:t>
            </a:r>
            <a:r>
              <a:rPr lang="zh-CN" altLang="en-US"/>
              <a:t>:</a:t>
            </a:r>
            <a:endParaRPr lang="zh-CN" altLang="en-US"/>
          </a:p>
        </p:txBody>
      </p:sp>
    </p:spTree>
    <p:custDataLst>
      <p:tags r:id="rId2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4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5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6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7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8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9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0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1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2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3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4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5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6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7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8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9.xml><?xml version="1.0" encoding="utf-8"?>
<p:tagLst xmlns:p="http://schemas.openxmlformats.org/presentationml/2006/main">
  <p:tag name="COMMONDATA" val="eyJoZGlkIjoiZmZkOGQzNTAzNzQ0ZTNlZDQ3YjkzZWU2YzY0ZTgwYTE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1188</Words>
  <Application>WPS 演示</Application>
  <PresentationFormat>宽屏</PresentationFormat>
  <Paragraphs>272</Paragraphs>
  <Slides>16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4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 黑曼巴</cp:lastModifiedBy>
  <cp:revision>174</cp:revision>
  <dcterms:created xsi:type="dcterms:W3CDTF">2019-06-19T02:08:00Z</dcterms:created>
  <dcterms:modified xsi:type="dcterms:W3CDTF">2022-09-17T08:56:34Z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2052-11.1.0.12358</vt:lpwstr>
  </property>
  <property fmtid="{D5CDD505-2E9C-101B-9397-08002B2CF9AE}" pid="3" name="ICV">
    <vt:lpwstr>25A2F04D20DE47B98955C0A873A7A636</vt:lpwstr>
  </property>
</Properties>
</file>