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6" r:id="rId3"/>
    <p:sldId id="275" r:id="rId4"/>
    <p:sldId id="269" r:id="rId5"/>
    <p:sldId id="277" r:id="rId6"/>
    <p:sldId id="278" r:id="rId7"/>
    <p:sldId id="265" r:id="rId8"/>
    <p:sldId id="263" r:id="rId9"/>
    <p:sldId id="273" r:id="rId10"/>
    <p:sldId id="272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>
        <p:scale>
          <a:sx n="100" d="100"/>
          <a:sy n="100" d="100"/>
        </p:scale>
        <p:origin x="27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6283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0361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566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362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2601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192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25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576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13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96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85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7E2C-C8E6-46D1-96EF-251167664EDA}" type="datetimeFigureOut">
              <a:rPr lang="de-DE" smtClean="0"/>
              <a:t>02.03.2023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297E0-AF20-490D-A9BE-79A25A66F0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11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18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3.wdp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7.wdp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9.wdp"/><Relationship Id="rId18" Type="http://schemas.microsoft.com/office/2007/relationships/hdphoto" Target="../media/hdphoto10.wdp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image" Target="../media/image25.png"/><Relationship Id="rId16" Type="http://schemas.openxmlformats.org/officeDocument/2006/relationships/image" Target="../media/image37.png"/><Relationship Id="rId20" Type="http://schemas.microsoft.com/office/2007/relationships/hdphoto" Target="../media/hdphoto11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6.png"/><Relationship Id="rId10" Type="http://schemas.openxmlformats.org/officeDocument/2006/relationships/image" Target="../media/image32.png"/><Relationship Id="rId19" Type="http://schemas.openxmlformats.org/officeDocument/2006/relationships/image" Target="../media/image39.png"/><Relationship Id="rId4" Type="http://schemas.microsoft.com/office/2007/relationships/hdphoto" Target="../media/hdphoto8.wdp"/><Relationship Id="rId9" Type="http://schemas.openxmlformats.org/officeDocument/2006/relationships/image" Target="../media/image31.png"/><Relationship Id="rId1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46.png"/><Relationship Id="rId18" Type="http://schemas.openxmlformats.org/officeDocument/2006/relationships/image" Target="../media/image50.png"/><Relationship Id="rId3" Type="http://schemas.microsoft.com/office/2007/relationships/hdphoto" Target="../media/hdphoto12.wdp"/><Relationship Id="rId21" Type="http://schemas.microsoft.com/office/2007/relationships/hdphoto" Target="../media/hdphoto19.wdp"/><Relationship Id="rId7" Type="http://schemas.openxmlformats.org/officeDocument/2006/relationships/image" Target="../media/image43.png"/><Relationship Id="rId12" Type="http://schemas.microsoft.com/office/2007/relationships/hdphoto" Target="../media/hdphoto16.wdp"/><Relationship Id="rId17" Type="http://schemas.openxmlformats.org/officeDocument/2006/relationships/image" Target="../media/image49.png"/><Relationship Id="rId2" Type="http://schemas.openxmlformats.org/officeDocument/2006/relationships/image" Target="../media/image40.png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microsoft.com/office/2007/relationships/hdphoto" Target="../media/hdphoto13.wdp"/><Relationship Id="rId15" Type="http://schemas.microsoft.com/office/2007/relationships/hdphoto" Target="../media/hdphoto17.wdp"/><Relationship Id="rId10" Type="http://schemas.microsoft.com/office/2007/relationships/hdphoto" Target="../media/hdphoto15.wdp"/><Relationship Id="rId19" Type="http://schemas.microsoft.com/office/2007/relationships/hdphoto" Target="../media/hdphoto18.wdp"/><Relationship Id="rId4" Type="http://schemas.openxmlformats.org/officeDocument/2006/relationships/image" Target="../media/image41.png"/><Relationship Id="rId9" Type="http://schemas.openxmlformats.org/officeDocument/2006/relationships/image" Target="../media/image44.png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0.png"/><Relationship Id="rId18" Type="http://schemas.openxmlformats.org/officeDocument/2006/relationships/image" Target="../media/image64.png"/><Relationship Id="rId26" Type="http://schemas.openxmlformats.org/officeDocument/2006/relationships/image" Target="../media/image71.png"/><Relationship Id="rId3" Type="http://schemas.openxmlformats.org/officeDocument/2006/relationships/image" Target="../media/image53.png"/><Relationship Id="rId21" Type="http://schemas.openxmlformats.org/officeDocument/2006/relationships/image" Target="../media/image67.png"/><Relationship Id="rId7" Type="http://schemas.microsoft.com/office/2007/relationships/hdphoto" Target="../media/hdphoto20.wdp"/><Relationship Id="rId12" Type="http://schemas.microsoft.com/office/2007/relationships/hdphoto" Target="../media/hdphoto22.wdp"/><Relationship Id="rId17" Type="http://schemas.openxmlformats.org/officeDocument/2006/relationships/image" Target="../media/image63.png"/><Relationship Id="rId25" Type="http://schemas.microsoft.com/office/2007/relationships/hdphoto" Target="../media/hdphoto24.wdp"/><Relationship Id="rId2" Type="http://schemas.openxmlformats.org/officeDocument/2006/relationships/image" Target="../media/image52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59.png"/><Relationship Id="rId24" Type="http://schemas.openxmlformats.org/officeDocument/2006/relationships/image" Target="../media/image70.png"/><Relationship Id="rId5" Type="http://schemas.openxmlformats.org/officeDocument/2006/relationships/image" Target="../media/image55.png"/><Relationship Id="rId15" Type="http://schemas.microsoft.com/office/2007/relationships/hdphoto" Target="../media/hdphoto23.wdp"/><Relationship Id="rId23" Type="http://schemas.openxmlformats.org/officeDocument/2006/relationships/image" Target="../media/image69.png"/><Relationship Id="rId10" Type="http://schemas.microsoft.com/office/2007/relationships/hdphoto" Target="../media/hdphoto21.wdp"/><Relationship Id="rId19" Type="http://schemas.openxmlformats.org/officeDocument/2006/relationships/image" Target="../media/image65.png"/><Relationship Id="rId4" Type="http://schemas.openxmlformats.org/officeDocument/2006/relationships/image" Target="../media/image54.png"/><Relationship Id="rId9" Type="http://schemas.openxmlformats.org/officeDocument/2006/relationships/image" Target="../media/image58.png"/><Relationship Id="rId14" Type="http://schemas.openxmlformats.org/officeDocument/2006/relationships/image" Target="../media/image61.png"/><Relationship Id="rId22" Type="http://schemas.openxmlformats.org/officeDocument/2006/relationships/image" Target="../media/image68.png"/><Relationship Id="rId27" Type="http://schemas.microsoft.com/office/2007/relationships/hdphoto" Target="../media/hdphoto25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13" Type="http://schemas.microsoft.com/office/2007/relationships/hdphoto" Target="../media/hdphoto29.wdp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12" Type="http://schemas.openxmlformats.org/officeDocument/2006/relationships/image" Target="../media/image7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78.png"/><Relationship Id="rId5" Type="http://schemas.openxmlformats.org/officeDocument/2006/relationships/image" Target="../media/image74.png"/><Relationship Id="rId10" Type="http://schemas.microsoft.com/office/2007/relationships/hdphoto" Target="../media/hdphoto28.wdp"/><Relationship Id="rId4" Type="http://schemas.microsoft.com/office/2007/relationships/hdphoto" Target="../media/hdphoto26.wdp"/><Relationship Id="rId9" Type="http://schemas.openxmlformats.org/officeDocument/2006/relationships/image" Target="../media/image7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81.png"/><Relationship Id="rId21" Type="http://schemas.openxmlformats.org/officeDocument/2006/relationships/image" Target="../media/image96.png"/><Relationship Id="rId7" Type="http://schemas.openxmlformats.org/officeDocument/2006/relationships/image" Target="../media/image84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80.png"/><Relationship Id="rId16" Type="http://schemas.openxmlformats.org/officeDocument/2006/relationships/image" Target="../media/image92.png"/><Relationship Id="rId20" Type="http://schemas.microsoft.com/office/2007/relationships/hdphoto" Target="../media/hdphoto32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0.wdp"/><Relationship Id="rId11" Type="http://schemas.microsoft.com/office/2007/relationships/hdphoto" Target="../media/hdphoto31.wdp"/><Relationship Id="rId24" Type="http://schemas.microsoft.com/office/2007/relationships/hdphoto" Target="../media/hdphoto34.wdp"/><Relationship Id="rId5" Type="http://schemas.openxmlformats.org/officeDocument/2006/relationships/image" Target="../media/image83.png"/><Relationship Id="rId15" Type="http://schemas.openxmlformats.org/officeDocument/2006/relationships/image" Target="../media/image91.png"/><Relationship Id="rId23" Type="http://schemas.openxmlformats.org/officeDocument/2006/relationships/image" Target="../media/image97.png"/><Relationship Id="rId10" Type="http://schemas.openxmlformats.org/officeDocument/2006/relationships/image" Target="../media/image87.png"/><Relationship Id="rId19" Type="http://schemas.openxmlformats.org/officeDocument/2006/relationships/image" Target="../media/image95.png"/><Relationship Id="rId4" Type="http://schemas.openxmlformats.org/officeDocument/2006/relationships/image" Target="../media/image82.png"/><Relationship Id="rId9" Type="http://schemas.openxmlformats.org/officeDocument/2006/relationships/image" Target="../media/image86.png"/><Relationship Id="rId14" Type="http://schemas.openxmlformats.org/officeDocument/2006/relationships/image" Target="../media/image90.png"/><Relationship Id="rId22" Type="http://schemas.microsoft.com/office/2007/relationships/hdphoto" Target="../media/hdphoto3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6.png"/><Relationship Id="rId18" Type="http://schemas.openxmlformats.org/officeDocument/2006/relationships/image" Target="../media/image109.png"/><Relationship Id="rId3" Type="http://schemas.openxmlformats.org/officeDocument/2006/relationships/image" Target="../media/image99.png"/><Relationship Id="rId21" Type="http://schemas.openxmlformats.org/officeDocument/2006/relationships/image" Target="../media/image111.png"/><Relationship Id="rId7" Type="http://schemas.microsoft.com/office/2007/relationships/hdphoto" Target="../media/hdphoto36.wdp"/><Relationship Id="rId12" Type="http://schemas.microsoft.com/office/2007/relationships/hdphoto" Target="../media/hdphoto37.wdp"/><Relationship Id="rId17" Type="http://schemas.openxmlformats.org/officeDocument/2006/relationships/image" Target="../media/image108.png"/><Relationship Id="rId25" Type="http://schemas.openxmlformats.org/officeDocument/2006/relationships/image" Target="../media/image115.png"/><Relationship Id="rId2" Type="http://schemas.openxmlformats.org/officeDocument/2006/relationships/image" Target="../media/image98.png"/><Relationship Id="rId16" Type="http://schemas.microsoft.com/office/2007/relationships/hdphoto" Target="../media/hdphoto39.wdp"/><Relationship Id="rId20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5.png"/><Relationship Id="rId24" Type="http://schemas.openxmlformats.org/officeDocument/2006/relationships/image" Target="../media/image114.png"/><Relationship Id="rId5" Type="http://schemas.openxmlformats.org/officeDocument/2006/relationships/image" Target="../media/image100.png"/><Relationship Id="rId15" Type="http://schemas.openxmlformats.org/officeDocument/2006/relationships/image" Target="../media/image107.png"/><Relationship Id="rId23" Type="http://schemas.openxmlformats.org/officeDocument/2006/relationships/image" Target="../media/image113.png"/><Relationship Id="rId10" Type="http://schemas.openxmlformats.org/officeDocument/2006/relationships/image" Target="../media/image104.png"/><Relationship Id="rId19" Type="http://schemas.microsoft.com/office/2007/relationships/hdphoto" Target="../media/hdphoto40.wdp"/><Relationship Id="rId4" Type="http://schemas.microsoft.com/office/2007/relationships/hdphoto" Target="../media/hdphoto35.wdp"/><Relationship Id="rId9" Type="http://schemas.openxmlformats.org/officeDocument/2006/relationships/image" Target="../media/image103.png"/><Relationship Id="rId14" Type="http://schemas.microsoft.com/office/2007/relationships/hdphoto" Target="../media/hdphoto38.wdp"/><Relationship Id="rId22" Type="http://schemas.openxmlformats.org/officeDocument/2006/relationships/image" Target="../media/image11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2.wdp"/><Relationship Id="rId13" Type="http://schemas.openxmlformats.org/officeDocument/2006/relationships/image" Target="../media/image125.png"/><Relationship Id="rId3" Type="http://schemas.openxmlformats.org/officeDocument/2006/relationships/image" Target="../media/image117.png"/><Relationship Id="rId7" Type="http://schemas.openxmlformats.org/officeDocument/2006/relationships/image" Target="../media/image120.png"/><Relationship Id="rId12" Type="http://schemas.openxmlformats.org/officeDocument/2006/relationships/image" Target="../media/image124.png"/><Relationship Id="rId2" Type="http://schemas.openxmlformats.org/officeDocument/2006/relationships/image" Target="../media/image116.png"/><Relationship Id="rId16" Type="http://schemas.microsoft.com/office/2007/relationships/hdphoto" Target="../media/hdphoto43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11" Type="http://schemas.openxmlformats.org/officeDocument/2006/relationships/image" Target="../media/image123.png"/><Relationship Id="rId5" Type="http://schemas.openxmlformats.org/officeDocument/2006/relationships/image" Target="../media/image118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microsoft.com/office/2007/relationships/hdphoto" Target="../media/hdphoto41.wdp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9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microsoft.com/office/2007/relationships/hdphoto" Target="../media/hdphoto44.wdp"/><Relationship Id="rId9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003440" y="942448"/>
            <a:ext cx="2999405" cy="1800000"/>
            <a:chOff x="7606602" y="391886"/>
            <a:chExt cx="3758084" cy="194938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/>
            <a:srcRect l="11449" t="10886" r="15976" b="34964"/>
            <a:stretch/>
          </p:blipFill>
          <p:spPr>
            <a:xfrm>
              <a:off x="7606602" y="391886"/>
              <a:ext cx="3758084" cy="194938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13971" t="11445" r="16365" b="35244"/>
            <a:stretch/>
          </p:blipFill>
          <p:spPr>
            <a:xfrm>
              <a:off x="7737232" y="411981"/>
              <a:ext cx="3607358" cy="19192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" name="TextBox 1"/>
          <p:cNvSpPr txBox="1"/>
          <p:nvPr/>
        </p:nvSpPr>
        <p:spPr>
          <a:xfrm>
            <a:off x="627274" y="414439"/>
            <a:ext cx="1971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/>
              <a:t>Figure</a:t>
            </a:r>
            <a:r>
              <a:rPr lang="de-DE" sz="1200" b="1" dirty="0" smtClean="0"/>
              <a:t> 1A</a:t>
            </a:r>
            <a:endParaRPr lang="de-DE" sz="1200" b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/>
          <a:srcRect l="385" t="3907" r="26671" b="31057"/>
          <a:stretch/>
        </p:blipFill>
        <p:spPr>
          <a:xfrm>
            <a:off x="2014236" y="4733979"/>
            <a:ext cx="2999006" cy="180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2804" t="4745" r="26300" b="31615"/>
          <a:stretch/>
        </p:blipFill>
        <p:spPr>
          <a:xfrm>
            <a:off x="2113692" y="4757155"/>
            <a:ext cx="2914852" cy="17613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/>
          <a:srcRect l="3176" t="25121" r="20717" b="10402"/>
          <a:stretch/>
        </p:blipFill>
        <p:spPr>
          <a:xfrm>
            <a:off x="1983338" y="2862807"/>
            <a:ext cx="2992631" cy="1754430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6909155" y="864157"/>
            <a:ext cx="2999064" cy="1733046"/>
            <a:chOff x="6953459" y="1132488"/>
            <a:chExt cx="4099728" cy="2263855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9"/>
            <a:srcRect l="2990" t="31541" r="21089" b="5658"/>
            <a:stretch/>
          </p:blipFill>
          <p:spPr>
            <a:xfrm>
              <a:off x="6953459" y="1135464"/>
              <a:ext cx="4099728" cy="226087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3733" t="31458" r="21462" b="6332"/>
            <a:stretch/>
          </p:blipFill>
          <p:spPr>
            <a:xfrm>
              <a:off x="7052691" y="1132488"/>
              <a:ext cx="3980398" cy="223956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47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768949" y="5196314"/>
            <a:ext cx="6327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8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6276646" y="1604166"/>
            <a:ext cx="6327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9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151123" y="1727742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0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131408" y="3493533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1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6044440" y="1268358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131408" y="5373515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MK2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997961" y="1250970"/>
            <a:ext cx="2895556" cy="39254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tangle 57"/>
          <p:cNvSpPr/>
          <p:nvPr/>
        </p:nvSpPr>
        <p:spPr>
          <a:xfrm>
            <a:off x="2120603" y="5373515"/>
            <a:ext cx="2864517" cy="40402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3" name="Group 52"/>
          <p:cNvGrpSpPr/>
          <p:nvPr/>
        </p:nvGrpSpPr>
        <p:grpSpPr>
          <a:xfrm>
            <a:off x="4932004" y="1411853"/>
            <a:ext cx="361646" cy="1346042"/>
            <a:chOff x="720889" y="3064976"/>
            <a:chExt cx="361646" cy="1346042"/>
          </a:xfrm>
        </p:grpSpPr>
        <p:grpSp>
          <p:nvGrpSpPr>
            <p:cNvPr id="54" name="Group 53"/>
            <p:cNvGrpSpPr/>
            <p:nvPr/>
          </p:nvGrpSpPr>
          <p:grpSpPr>
            <a:xfrm>
              <a:off x="720889" y="3064976"/>
              <a:ext cx="361646" cy="801643"/>
              <a:chOff x="2812261" y="899111"/>
              <a:chExt cx="361646" cy="801643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2812261" y="899111"/>
                <a:ext cx="361646" cy="569400"/>
                <a:chOff x="3105396" y="3605346"/>
                <a:chExt cx="361646" cy="569400"/>
              </a:xfrm>
            </p:grpSpPr>
            <p:sp>
              <p:nvSpPr>
                <p:cNvPr id="64" name="TextBox 63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3166960" y="394391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63" name="TextBox 62"/>
              <p:cNvSpPr txBox="1"/>
              <p:nvPr/>
            </p:nvSpPr>
            <p:spPr>
              <a:xfrm>
                <a:off x="2863686" y="1469922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773864" y="387899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4294" t="25896" r="21089" b="10961"/>
          <a:stretch/>
        </p:blipFill>
        <p:spPr>
          <a:xfrm>
            <a:off x="2063823" y="2883875"/>
            <a:ext cx="2934095" cy="171817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8" name="Group 67"/>
          <p:cNvGrpSpPr/>
          <p:nvPr/>
        </p:nvGrpSpPr>
        <p:grpSpPr>
          <a:xfrm>
            <a:off x="4966203" y="3127955"/>
            <a:ext cx="361646" cy="1346042"/>
            <a:chOff x="720889" y="3064976"/>
            <a:chExt cx="361646" cy="1346042"/>
          </a:xfrm>
        </p:grpSpPr>
        <p:grpSp>
          <p:nvGrpSpPr>
            <p:cNvPr id="69" name="Group 68"/>
            <p:cNvGrpSpPr/>
            <p:nvPr/>
          </p:nvGrpSpPr>
          <p:grpSpPr>
            <a:xfrm>
              <a:off x="720889" y="3064976"/>
              <a:ext cx="361646" cy="801643"/>
              <a:chOff x="2812261" y="899111"/>
              <a:chExt cx="361646" cy="801643"/>
            </a:xfrm>
          </p:grpSpPr>
          <p:grpSp>
            <p:nvGrpSpPr>
              <p:cNvPr id="72" name="Group 71"/>
              <p:cNvGrpSpPr/>
              <p:nvPr/>
            </p:nvGrpSpPr>
            <p:grpSpPr>
              <a:xfrm>
                <a:off x="2812261" y="899111"/>
                <a:ext cx="361646" cy="569400"/>
                <a:chOff x="3105396" y="3605346"/>
                <a:chExt cx="361646" cy="569400"/>
              </a:xfrm>
            </p:grpSpPr>
            <p:sp>
              <p:nvSpPr>
                <p:cNvPr id="74" name="TextBox 73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3166960" y="394391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>
              <a:xfrm>
                <a:off x="2863686" y="1469922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773864" y="387899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998922" y="4877219"/>
            <a:ext cx="361646" cy="1144874"/>
            <a:chOff x="720889" y="3064976"/>
            <a:chExt cx="361646" cy="1144874"/>
          </a:xfrm>
        </p:grpSpPr>
        <p:grpSp>
          <p:nvGrpSpPr>
            <p:cNvPr id="78" name="Group 77"/>
            <p:cNvGrpSpPr/>
            <p:nvPr/>
          </p:nvGrpSpPr>
          <p:grpSpPr>
            <a:xfrm>
              <a:off x="720889" y="3064976"/>
              <a:ext cx="361646" cy="682771"/>
              <a:chOff x="2812261" y="899111"/>
              <a:chExt cx="361646" cy="682771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2812261" y="899111"/>
                <a:ext cx="361646" cy="496248"/>
                <a:chOff x="3105396" y="3605346"/>
                <a:chExt cx="361646" cy="496248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3166960" y="3870762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2863686" y="1351050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773864" y="374183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73864" y="397901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95284" y="4581561"/>
            <a:ext cx="4176000" cy="1800000"/>
            <a:chOff x="6150149" y="4581561"/>
            <a:chExt cx="4135953" cy="180000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14"/>
            <a:srcRect l="1649" t="8588" r="23833" b="28610"/>
            <a:stretch/>
          </p:blipFill>
          <p:spPr>
            <a:xfrm>
              <a:off x="6979848" y="4581561"/>
              <a:ext cx="2975422" cy="1800000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15"/>
            <a:srcRect l="3724" t="8956" r="24211" b="29446"/>
            <a:stretch/>
          </p:blipFill>
          <p:spPr>
            <a:xfrm>
              <a:off x="7080821" y="4592097"/>
              <a:ext cx="2877497" cy="17654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6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6150149" y="4821278"/>
              <a:ext cx="86311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kumimoji="0" lang="de-DE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EF2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071791" y="4800608"/>
              <a:ext cx="2895556" cy="392549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6368365" y="5664452"/>
              <a:ext cx="63279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de-DE" sz="1050" b="1" kern="0" dirty="0" smtClean="0">
                  <a:solidFill>
                    <a:prstClr val="black"/>
                  </a:solidFill>
                </a:rPr>
                <a:t>*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9924456" y="4839767"/>
              <a:ext cx="361646" cy="1318610"/>
              <a:chOff x="720889" y="3064976"/>
              <a:chExt cx="361646" cy="1318610"/>
            </a:xfrm>
          </p:grpSpPr>
          <p:grpSp>
            <p:nvGrpSpPr>
              <p:cNvPr id="87" name="Group 86"/>
              <p:cNvGrpSpPr/>
              <p:nvPr/>
            </p:nvGrpSpPr>
            <p:grpSpPr>
              <a:xfrm>
                <a:off x="720889" y="3064976"/>
                <a:ext cx="361646" cy="719347"/>
                <a:chOff x="2812261" y="899111"/>
                <a:chExt cx="361646" cy="719347"/>
              </a:xfrm>
            </p:grpSpPr>
            <p:grpSp>
              <p:nvGrpSpPr>
                <p:cNvPr id="90" name="Group 89"/>
                <p:cNvGrpSpPr/>
                <p:nvPr/>
              </p:nvGrpSpPr>
              <p:grpSpPr>
                <a:xfrm>
                  <a:off x="2812261" y="899111"/>
                  <a:ext cx="361646" cy="523680"/>
                  <a:chOff x="3105396" y="3605346"/>
                  <a:chExt cx="361646" cy="523680"/>
                </a:xfrm>
              </p:grpSpPr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3105396" y="3605346"/>
                    <a:ext cx="357790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900" dirty="0"/>
                      <a:t>100</a:t>
                    </a:r>
                    <a:endParaRPr lang="en-US" sz="900" dirty="0"/>
                  </a:p>
                </p:txBody>
              </p:sp>
              <p:sp>
                <p:nvSpPr>
                  <p:cNvPr id="93" name="TextBox 92"/>
                  <p:cNvSpPr txBox="1"/>
                  <p:nvPr/>
                </p:nvSpPr>
                <p:spPr>
                  <a:xfrm>
                    <a:off x="3162746" y="3715384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900" dirty="0"/>
                      <a:t>75</a:t>
                    </a:r>
                    <a:endParaRPr lang="en-US" sz="900" dirty="0"/>
                  </a:p>
                </p:txBody>
              </p:sp>
              <p:sp>
                <p:nvSpPr>
                  <p:cNvPr id="94" name="TextBox 93"/>
                  <p:cNvSpPr txBox="1"/>
                  <p:nvPr/>
                </p:nvSpPr>
                <p:spPr>
                  <a:xfrm>
                    <a:off x="3166960" y="3898194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900" dirty="0"/>
                      <a:t>63</a:t>
                    </a:r>
                    <a:endParaRPr lang="en-US" sz="900" dirty="0"/>
                  </a:p>
                </p:txBody>
              </p:sp>
            </p:grpSp>
            <p:sp>
              <p:nvSpPr>
                <p:cNvPr id="91" name="TextBox 90"/>
                <p:cNvSpPr txBox="1"/>
                <p:nvPr/>
              </p:nvSpPr>
              <p:spPr>
                <a:xfrm>
                  <a:off x="2863686" y="138762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dirty="0"/>
                    <a:t>48</a:t>
                  </a:r>
                  <a:endParaRPr lang="en-US" sz="900" dirty="0"/>
                </a:p>
              </p:txBody>
            </p:sp>
          </p:grpSp>
          <p:sp>
            <p:nvSpPr>
              <p:cNvPr id="88" name="TextBox 87"/>
              <p:cNvSpPr txBox="1"/>
              <p:nvPr/>
            </p:nvSpPr>
            <p:spPr>
              <a:xfrm>
                <a:off x="773864" y="3888141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dirty="0"/>
                  <a:t>35</a:t>
                </a:r>
                <a:endParaRPr lang="en-US" sz="900" dirty="0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773864" y="415275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dirty="0"/>
                  <a:t>28</a:t>
                </a:r>
                <a:endParaRPr lang="en-US" sz="900" dirty="0"/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6064331" y="2697075"/>
            <a:ext cx="4196659" cy="1784615"/>
            <a:chOff x="6064331" y="2697075"/>
            <a:chExt cx="4196659" cy="178461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16"/>
            <a:srcRect l="1675" t="18701" r="20544" b="16543"/>
            <a:stretch/>
          </p:blipFill>
          <p:spPr>
            <a:xfrm>
              <a:off x="6934429" y="2697075"/>
              <a:ext cx="2995652" cy="178461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3325" t="18918" r="20543" b="16823"/>
            <a:stretch/>
          </p:blipFill>
          <p:spPr>
            <a:xfrm>
              <a:off x="6997961" y="2703006"/>
              <a:ext cx="2932121" cy="17709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2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6064331" y="3046834"/>
              <a:ext cx="86311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kumimoji="0" lang="de-DE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RIPK1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9899344" y="2914416"/>
              <a:ext cx="361646" cy="1181450"/>
              <a:chOff x="720889" y="3064976"/>
              <a:chExt cx="361646" cy="1181450"/>
            </a:xfrm>
          </p:grpSpPr>
          <p:grpSp>
            <p:nvGrpSpPr>
              <p:cNvPr id="96" name="Group 95"/>
              <p:cNvGrpSpPr/>
              <p:nvPr/>
            </p:nvGrpSpPr>
            <p:grpSpPr>
              <a:xfrm>
                <a:off x="720889" y="3064976"/>
                <a:ext cx="361646" cy="701059"/>
                <a:chOff x="2812261" y="899111"/>
                <a:chExt cx="361646" cy="701059"/>
              </a:xfrm>
            </p:grpSpPr>
            <p:grpSp>
              <p:nvGrpSpPr>
                <p:cNvPr id="99" name="Group 98"/>
                <p:cNvGrpSpPr/>
                <p:nvPr/>
              </p:nvGrpSpPr>
              <p:grpSpPr>
                <a:xfrm>
                  <a:off x="2812261" y="899111"/>
                  <a:ext cx="361646" cy="505392"/>
                  <a:chOff x="3105396" y="3605346"/>
                  <a:chExt cx="361646" cy="505392"/>
                </a:xfrm>
              </p:grpSpPr>
              <p:sp>
                <p:nvSpPr>
                  <p:cNvPr id="101" name="TextBox 100"/>
                  <p:cNvSpPr txBox="1"/>
                  <p:nvPr/>
                </p:nvSpPr>
                <p:spPr>
                  <a:xfrm>
                    <a:off x="3105396" y="3605346"/>
                    <a:ext cx="357790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900" dirty="0"/>
                      <a:t>100</a:t>
                    </a:r>
                    <a:endParaRPr lang="en-US" sz="900" dirty="0"/>
                  </a:p>
                </p:txBody>
              </p:sp>
              <p:sp>
                <p:nvSpPr>
                  <p:cNvPr id="102" name="TextBox 101"/>
                  <p:cNvSpPr txBox="1"/>
                  <p:nvPr/>
                </p:nvSpPr>
                <p:spPr>
                  <a:xfrm>
                    <a:off x="3162746" y="3715384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900" dirty="0"/>
                      <a:t>75</a:t>
                    </a:r>
                    <a:endParaRPr lang="en-US" sz="900" dirty="0"/>
                  </a:p>
                </p:txBody>
              </p:sp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3166960" y="3879906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900" dirty="0"/>
                      <a:t>63</a:t>
                    </a:r>
                    <a:endParaRPr lang="en-US" sz="900" dirty="0"/>
                  </a:p>
                </p:txBody>
              </p:sp>
            </p:grpSp>
            <p:sp>
              <p:nvSpPr>
                <p:cNvPr id="100" name="TextBox 99"/>
                <p:cNvSpPr txBox="1"/>
                <p:nvPr/>
              </p:nvSpPr>
              <p:spPr>
                <a:xfrm>
                  <a:off x="2863686" y="1369338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dirty="0"/>
                    <a:t>48</a:t>
                  </a:r>
                  <a:endParaRPr lang="en-US" sz="900" dirty="0"/>
                </a:p>
              </p:txBody>
            </p:sp>
          </p:grpSp>
          <p:sp>
            <p:nvSpPr>
              <p:cNvPr id="97" name="TextBox 96"/>
              <p:cNvSpPr txBox="1"/>
              <p:nvPr/>
            </p:nvSpPr>
            <p:spPr>
              <a:xfrm>
                <a:off x="773864" y="372354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dirty="0"/>
                  <a:t>35</a:t>
                </a:r>
                <a:endParaRPr lang="en-US" sz="900" dirty="0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773864" y="401559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dirty="0"/>
                  <a:t>28</a:t>
                </a:r>
                <a:endParaRPr lang="en-US" sz="900" dirty="0"/>
              </a:p>
            </p:txBody>
          </p:sp>
        </p:grpSp>
      </p:grpSp>
      <p:grpSp>
        <p:nvGrpSpPr>
          <p:cNvPr id="113" name="Group 112"/>
          <p:cNvGrpSpPr/>
          <p:nvPr/>
        </p:nvGrpSpPr>
        <p:grpSpPr>
          <a:xfrm>
            <a:off x="9837498" y="1149487"/>
            <a:ext cx="361646" cy="1346042"/>
            <a:chOff x="720889" y="3064976"/>
            <a:chExt cx="361646" cy="1346042"/>
          </a:xfrm>
        </p:grpSpPr>
        <p:grpSp>
          <p:nvGrpSpPr>
            <p:cNvPr id="114" name="Group 113"/>
            <p:cNvGrpSpPr/>
            <p:nvPr/>
          </p:nvGrpSpPr>
          <p:grpSpPr>
            <a:xfrm>
              <a:off x="720889" y="3064976"/>
              <a:ext cx="361646" cy="801643"/>
              <a:chOff x="2812261" y="899111"/>
              <a:chExt cx="361646" cy="801643"/>
            </a:xfrm>
          </p:grpSpPr>
          <p:grpSp>
            <p:nvGrpSpPr>
              <p:cNvPr id="117" name="Group 116"/>
              <p:cNvGrpSpPr/>
              <p:nvPr/>
            </p:nvGrpSpPr>
            <p:grpSpPr>
              <a:xfrm>
                <a:off x="2812261" y="899111"/>
                <a:ext cx="361646" cy="569400"/>
                <a:chOff x="3105396" y="3605346"/>
                <a:chExt cx="361646" cy="569400"/>
              </a:xfrm>
            </p:grpSpPr>
            <p:sp>
              <p:nvSpPr>
                <p:cNvPr id="119" name="TextBox 11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21" name="TextBox 120"/>
                <p:cNvSpPr txBox="1"/>
                <p:nvPr/>
              </p:nvSpPr>
              <p:spPr>
                <a:xfrm>
                  <a:off x="3166960" y="394391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18" name="TextBox 117"/>
              <p:cNvSpPr txBox="1"/>
              <p:nvPr/>
            </p:nvSpPr>
            <p:spPr>
              <a:xfrm>
                <a:off x="2863686" y="1469922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773864" y="387899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4935175" y="1103848"/>
            <a:ext cx="3577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 smtClean="0"/>
              <a:t>180</a:t>
            </a:r>
            <a:endParaRPr lang="en-US" sz="900" dirty="0"/>
          </a:p>
        </p:txBody>
      </p:sp>
      <p:sp>
        <p:nvSpPr>
          <p:cNvPr id="123" name="TextBox 122"/>
          <p:cNvSpPr txBox="1"/>
          <p:nvPr/>
        </p:nvSpPr>
        <p:spPr>
          <a:xfrm>
            <a:off x="4927824" y="1245275"/>
            <a:ext cx="3577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900" dirty="0" smtClean="0"/>
              <a:t>130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649339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355" t="21336" r="21260" b="15926"/>
          <a:stretch/>
        </p:blipFill>
        <p:spPr>
          <a:xfrm>
            <a:off x="1993394" y="2517112"/>
            <a:ext cx="3027975" cy="180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387" t="20811" r="22276" b="15926"/>
          <a:stretch/>
        </p:blipFill>
        <p:spPr>
          <a:xfrm>
            <a:off x="2103951" y="2502041"/>
            <a:ext cx="2908712" cy="181507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0" name="Group 19"/>
          <p:cNvGrpSpPr/>
          <p:nvPr/>
        </p:nvGrpSpPr>
        <p:grpSpPr>
          <a:xfrm>
            <a:off x="1984248" y="693336"/>
            <a:ext cx="3043790" cy="1790079"/>
            <a:chOff x="5385816" y="1328781"/>
            <a:chExt cx="4080344" cy="2173371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/>
            <a:srcRect l="12188" t="25146" r="11417" b="14910"/>
            <a:stretch/>
          </p:blipFill>
          <p:spPr>
            <a:xfrm>
              <a:off x="5385816" y="1344168"/>
              <a:ext cx="4069080" cy="2157984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14715" t="24718" r="11710" b="15166"/>
            <a:stretch/>
          </p:blipFill>
          <p:spPr>
            <a:xfrm>
              <a:off x="5547302" y="1328781"/>
              <a:ext cx="3918858" cy="21642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9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921734" y="5198022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924138" y="5316324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921734" y="3396590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/>
          <a:srcRect l="5362" t="16942" r="21185" b="23876"/>
          <a:stretch/>
        </p:blipFill>
        <p:spPr>
          <a:xfrm>
            <a:off x="6784848" y="4368339"/>
            <a:ext cx="2960625" cy="17771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/>
          <a:srcRect l="7075" t="17328" r="21721" b="24408"/>
          <a:stretch/>
        </p:blipFill>
        <p:spPr>
          <a:xfrm>
            <a:off x="6868288" y="4379976"/>
            <a:ext cx="2869981" cy="17495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9"/>
          <a:srcRect l="9232" t="30218" r="18177" b="17466"/>
          <a:stretch/>
        </p:blipFill>
        <p:spPr>
          <a:xfrm>
            <a:off x="6784848" y="2532184"/>
            <a:ext cx="2988045" cy="176544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0"/>
          <a:srcRect l="10626" t="30813" r="19719" b="18267"/>
          <a:stretch/>
        </p:blipFill>
        <p:spPr>
          <a:xfrm>
            <a:off x="6902140" y="2552281"/>
            <a:ext cx="2867200" cy="17182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1"/>
          <a:srcRect l="7318" t="22352" r="17159" b="17704"/>
          <a:stretch/>
        </p:blipFill>
        <p:spPr>
          <a:xfrm>
            <a:off x="6784848" y="661234"/>
            <a:ext cx="3010252" cy="180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9018" t="22353" r="17667" b="18214"/>
          <a:stretch/>
        </p:blipFill>
        <p:spPr>
          <a:xfrm>
            <a:off x="6872706" y="661234"/>
            <a:ext cx="2922242" cy="17847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7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121134" y="1323991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8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912584" y="1116242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9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918462" y="1453023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0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130280" y="3182896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1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934551" y="2959669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921734" y="4771186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EF2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7274" y="414439"/>
            <a:ext cx="1971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/>
              <a:t>Figure</a:t>
            </a:r>
            <a:r>
              <a:rPr lang="de-DE" sz="1200" b="1" dirty="0" smtClean="0"/>
              <a:t> </a:t>
            </a:r>
            <a:r>
              <a:rPr lang="de-DE" sz="1200" b="1" dirty="0" smtClean="0"/>
              <a:t>1B</a:t>
            </a:r>
            <a:endParaRPr lang="de-DE" sz="1200" b="1" dirty="0"/>
          </a:p>
        </p:txBody>
      </p:sp>
      <p:grpSp>
        <p:nvGrpSpPr>
          <p:cNvPr id="52" name="Group 51"/>
          <p:cNvGrpSpPr/>
          <p:nvPr/>
        </p:nvGrpSpPr>
        <p:grpSpPr>
          <a:xfrm>
            <a:off x="1121130" y="4352544"/>
            <a:ext cx="3896900" cy="1766902"/>
            <a:chOff x="709153" y="4352544"/>
            <a:chExt cx="3896900" cy="176690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14"/>
            <a:srcRect l="4440" t="8889" r="19360" b="27781"/>
            <a:stretch/>
          </p:blipFill>
          <p:spPr>
            <a:xfrm>
              <a:off x="1581987" y="4352544"/>
              <a:ext cx="3024066" cy="176690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15"/>
            <a:srcRect l="6133" t="9653" r="20376" b="27863"/>
            <a:stretch/>
          </p:blipFill>
          <p:spPr>
            <a:xfrm>
              <a:off x="1688989" y="4373804"/>
              <a:ext cx="2916544" cy="17433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8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727284" y="5108575"/>
              <a:ext cx="85470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de-DE" sz="1050" b="1" kern="0" dirty="0" smtClean="0">
                  <a:solidFill>
                    <a:prstClr val="black"/>
                  </a:solidFill>
                </a:rPr>
                <a:t>*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709153" y="5316324"/>
              <a:ext cx="85470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kumimoji="0" lang="de-DE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MK2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673488" y="5316324"/>
              <a:ext cx="2926391" cy="373198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6861465" y="4697386"/>
            <a:ext cx="2885436" cy="39254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tangle 57"/>
          <p:cNvSpPr/>
          <p:nvPr/>
        </p:nvSpPr>
        <p:spPr>
          <a:xfrm>
            <a:off x="6852610" y="1049554"/>
            <a:ext cx="2895556" cy="39254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9" name="Group 58"/>
          <p:cNvGrpSpPr/>
          <p:nvPr/>
        </p:nvGrpSpPr>
        <p:grpSpPr>
          <a:xfrm>
            <a:off x="4978654" y="918357"/>
            <a:ext cx="361646" cy="1346042"/>
            <a:chOff x="720889" y="3064976"/>
            <a:chExt cx="361646" cy="1346042"/>
          </a:xfrm>
        </p:grpSpPr>
        <p:grpSp>
          <p:nvGrpSpPr>
            <p:cNvPr id="60" name="Group 59"/>
            <p:cNvGrpSpPr/>
            <p:nvPr/>
          </p:nvGrpSpPr>
          <p:grpSpPr>
            <a:xfrm>
              <a:off x="720889" y="3064976"/>
              <a:ext cx="361646" cy="791595"/>
              <a:chOff x="2812261" y="899111"/>
              <a:chExt cx="361646" cy="791595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2812261" y="899111"/>
                <a:ext cx="361646" cy="539256"/>
                <a:chOff x="3105396" y="3605346"/>
                <a:chExt cx="361646" cy="539256"/>
              </a:xfrm>
            </p:grpSpPr>
            <p:sp>
              <p:nvSpPr>
                <p:cNvPr id="65" name="TextBox 6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3166960" y="391377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64" name="TextBox 63"/>
              <p:cNvSpPr txBox="1"/>
              <p:nvPr/>
            </p:nvSpPr>
            <p:spPr>
              <a:xfrm>
                <a:off x="2863686" y="145987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773864" y="387899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971672" y="2768429"/>
            <a:ext cx="361646" cy="1346042"/>
            <a:chOff x="720889" y="3064976"/>
            <a:chExt cx="361646" cy="1346042"/>
          </a:xfrm>
        </p:grpSpPr>
        <p:grpSp>
          <p:nvGrpSpPr>
            <p:cNvPr id="69" name="Group 68"/>
            <p:cNvGrpSpPr/>
            <p:nvPr/>
          </p:nvGrpSpPr>
          <p:grpSpPr>
            <a:xfrm>
              <a:off x="720889" y="3064976"/>
              <a:ext cx="361646" cy="791595"/>
              <a:chOff x="2812261" y="899111"/>
              <a:chExt cx="361646" cy="791595"/>
            </a:xfrm>
          </p:grpSpPr>
          <p:grpSp>
            <p:nvGrpSpPr>
              <p:cNvPr id="72" name="Group 71"/>
              <p:cNvGrpSpPr/>
              <p:nvPr/>
            </p:nvGrpSpPr>
            <p:grpSpPr>
              <a:xfrm>
                <a:off x="2812261" y="899111"/>
                <a:ext cx="361646" cy="539256"/>
                <a:chOff x="3105396" y="3605346"/>
                <a:chExt cx="361646" cy="539256"/>
              </a:xfrm>
            </p:grpSpPr>
            <p:sp>
              <p:nvSpPr>
                <p:cNvPr id="74" name="TextBox 73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3166960" y="391377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>
              <a:xfrm>
                <a:off x="2863686" y="145987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773864" y="387899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976362" y="4717482"/>
            <a:ext cx="361646" cy="1346042"/>
            <a:chOff x="720889" y="3064976"/>
            <a:chExt cx="361646" cy="1346042"/>
          </a:xfrm>
        </p:grpSpPr>
        <p:grpSp>
          <p:nvGrpSpPr>
            <p:cNvPr id="78" name="Group 77"/>
            <p:cNvGrpSpPr/>
            <p:nvPr/>
          </p:nvGrpSpPr>
          <p:grpSpPr>
            <a:xfrm>
              <a:off x="720889" y="3064976"/>
              <a:ext cx="361646" cy="791595"/>
              <a:chOff x="2812261" y="899111"/>
              <a:chExt cx="361646" cy="791595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2812261" y="899111"/>
                <a:ext cx="361646" cy="539256"/>
                <a:chOff x="3105396" y="3605346"/>
                <a:chExt cx="361646" cy="539256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3166960" y="391377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2863686" y="145987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773864" y="384885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9760041" y="928405"/>
            <a:ext cx="361646" cy="1145333"/>
            <a:chOff x="720889" y="3064976"/>
            <a:chExt cx="361646" cy="1145333"/>
          </a:xfrm>
        </p:grpSpPr>
        <p:grpSp>
          <p:nvGrpSpPr>
            <p:cNvPr id="87" name="Group 86"/>
            <p:cNvGrpSpPr/>
            <p:nvPr/>
          </p:nvGrpSpPr>
          <p:grpSpPr>
            <a:xfrm>
              <a:off x="720889" y="3064976"/>
              <a:ext cx="361646" cy="831787"/>
              <a:chOff x="2812261" y="899111"/>
              <a:chExt cx="361646" cy="831787"/>
            </a:xfrm>
          </p:grpSpPr>
          <p:grpSp>
            <p:nvGrpSpPr>
              <p:cNvPr id="90" name="Group 89"/>
              <p:cNvGrpSpPr/>
              <p:nvPr/>
            </p:nvGrpSpPr>
            <p:grpSpPr>
              <a:xfrm>
                <a:off x="2812261" y="899111"/>
                <a:ext cx="361646" cy="539256"/>
                <a:chOff x="3105396" y="3605346"/>
                <a:chExt cx="361646" cy="539256"/>
              </a:xfrm>
            </p:grpSpPr>
            <p:sp>
              <p:nvSpPr>
                <p:cNvPr id="92" name="TextBox 91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3166960" y="391377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91" name="TextBox 90"/>
              <p:cNvSpPr txBox="1"/>
              <p:nvPr/>
            </p:nvSpPr>
            <p:spPr>
              <a:xfrm>
                <a:off x="2863686" y="150006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88" name="TextBox 87"/>
            <p:cNvSpPr txBox="1"/>
            <p:nvPr/>
          </p:nvSpPr>
          <p:spPr>
            <a:xfrm>
              <a:off x="773864" y="397947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9704054" y="4742960"/>
            <a:ext cx="361646" cy="1346042"/>
            <a:chOff x="720889" y="3064976"/>
            <a:chExt cx="361646" cy="1346042"/>
          </a:xfrm>
        </p:grpSpPr>
        <p:grpSp>
          <p:nvGrpSpPr>
            <p:cNvPr id="96" name="Group 95"/>
            <p:cNvGrpSpPr/>
            <p:nvPr/>
          </p:nvGrpSpPr>
          <p:grpSpPr>
            <a:xfrm>
              <a:off x="720889" y="3064976"/>
              <a:ext cx="361646" cy="791595"/>
              <a:chOff x="2812261" y="899111"/>
              <a:chExt cx="361646" cy="791595"/>
            </a:xfrm>
          </p:grpSpPr>
          <p:grpSp>
            <p:nvGrpSpPr>
              <p:cNvPr id="99" name="Group 98"/>
              <p:cNvGrpSpPr/>
              <p:nvPr/>
            </p:nvGrpSpPr>
            <p:grpSpPr>
              <a:xfrm>
                <a:off x="2812261" y="899111"/>
                <a:ext cx="361646" cy="539256"/>
                <a:chOff x="3105396" y="3605346"/>
                <a:chExt cx="361646" cy="539256"/>
              </a:xfrm>
            </p:grpSpPr>
            <p:sp>
              <p:nvSpPr>
                <p:cNvPr id="101" name="TextBox 100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3166960" y="391377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2863686" y="145987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773864" y="384885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9724158" y="2887003"/>
            <a:ext cx="361646" cy="1346042"/>
            <a:chOff x="720889" y="3064976"/>
            <a:chExt cx="361646" cy="1346042"/>
          </a:xfrm>
        </p:grpSpPr>
        <p:grpSp>
          <p:nvGrpSpPr>
            <p:cNvPr id="105" name="Group 104"/>
            <p:cNvGrpSpPr/>
            <p:nvPr/>
          </p:nvGrpSpPr>
          <p:grpSpPr>
            <a:xfrm>
              <a:off x="720889" y="3064976"/>
              <a:ext cx="361646" cy="791595"/>
              <a:chOff x="2812261" y="899111"/>
              <a:chExt cx="361646" cy="791595"/>
            </a:xfrm>
          </p:grpSpPr>
          <p:grpSp>
            <p:nvGrpSpPr>
              <p:cNvPr id="108" name="Group 107"/>
              <p:cNvGrpSpPr/>
              <p:nvPr/>
            </p:nvGrpSpPr>
            <p:grpSpPr>
              <a:xfrm>
                <a:off x="2812261" y="899111"/>
                <a:ext cx="361646" cy="539256"/>
                <a:chOff x="3105396" y="3605346"/>
                <a:chExt cx="361646" cy="539256"/>
              </a:xfrm>
            </p:grpSpPr>
            <p:sp>
              <p:nvSpPr>
                <p:cNvPr id="110" name="TextBox 109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3166960" y="391377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09" name="TextBox 108"/>
              <p:cNvSpPr txBox="1"/>
              <p:nvPr/>
            </p:nvSpPr>
            <p:spPr>
              <a:xfrm>
                <a:off x="2863686" y="145987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773864" y="384885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2544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4" t="14224" r="16349" b="22022"/>
          <a:stretch/>
        </p:blipFill>
        <p:spPr bwMode="auto">
          <a:xfrm>
            <a:off x="762572" y="996483"/>
            <a:ext cx="3017892" cy="177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31" t="14624" r="17044" b="21260"/>
          <a:stretch/>
        </p:blipFill>
        <p:spPr bwMode="auto">
          <a:xfrm>
            <a:off x="890429" y="1007649"/>
            <a:ext cx="2889028" cy="17888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5"/>
          <a:srcRect l="6004" t="25761" r="19654" b="17110"/>
          <a:stretch/>
        </p:blipFill>
        <p:spPr>
          <a:xfrm>
            <a:off x="766101" y="2862071"/>
            <a:ext cx="3003625" cy="176794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6"/>
          <a:srcRect l="9029" t="26544" r="20051" b="17618"/>
          <a:stretch/>
        </p:blipFill>
        <p:spPr>
          <a:xfrm>
            <a:off x="897467" y="2886418"/>
            <a:ext cx="2865355" cy="1727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7"/>
          <a:srcRect l="2720" t="22352" r="19920" b="16180"/>
          <a:stretch/>
        </p:blipFill>
        <p:spPr>
          <a:xfrm>
            <a:off x="766101" y="4685590"/>
            <a:ext cx="2998236" cy="177796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8"/>
          <a:srcRect l="5334" t="22235" r="20095" b="16433"/>
          <a:stretch/>
        </p:blipFill>
        <p:spPr>
          <a:xfrm>
            <a:off x="876537" y="4682169"/>
            <a:ext cx="2890191" cy="17740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5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-129154" y="1613223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6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-91778" y="3431472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9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-91778" y="5366820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MK2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9"/>
          <a:srcRect l="5589" t="9876" r="17873" b="27132"/>
          <a:stretch/>
        </p:blipFill>
        <p:spPr>
          <a:xfrm>
            <a:off x="4846304" y="2875030"/>
            <a:ext cx="3005691" cy="165505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10"/>
          <a:srcRect l="7325" t="10211" r="18889" b="28217"/>
          <a:stretch/>
        </p:blipFill>
        <p:spPr>
          <a:xfrm>
            <a:off x="4959857" y="2883877"/>
            <a:ext cx="2897589" cy="16177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272050" y="3428617"/>
            <a:ext cx="6276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1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293648" y="4331114"/>
            <a:ext cx="6276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11"/>
          <a:srcRect l="9521" t="24335" r="16651" b="13641"/>
          <a:stretch/>
        </p:blipFill>
        <p:spPr>
          <a:xfrm>
            <a:off x="4837610" y="1042415"/>
            <a:ext cx="2999235" cy="1765233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1721" t="24384" r="17328" b="13641"/>
          <a:stretch/>
        </p:blipFill>
        <p:spPr>
          <a:xfrm>
            <a:off x="4954469" y="1043794"/>
            <a:ext cx="2882292" cy="176385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7" name="Group 56"/>
          <p:cNvGrpSpPr/>
          <p:nvPr/>
        </p:nvGrpSpPr>
        <p:grpSpPr>
          <a:xfrm>
            <a:off x="4846304" y="4638102"/>
            <a:ext cx="3035188" cy="1717366"/>
            <a:chOff x="7272560" y="704671"/>
            <a:chExt cx="3855688" cy="2102538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14"/>
            <a:srcRect l="6264" t="19719" r="20558" b="22531"/>
            <a:stretch/>
          </p:blipFill>
          <p:spPr>
            <a:xfrm>
              <a:off x="7272560" y="709855"/>
              <a:ext cx="3840481" cy="20790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15"/>
            <a:srcRect l="8471" t="19574" r="20269" b="22022"/>
            <a:stretch/>
          </p:blipFill>
          <p:spPr>
            <a:xfrm>
              <a:off x="7388352" y="704671"/>
              <a:ext cx="3739896" cy="210253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87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004138" y="1470944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8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012735" y="3114157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0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014827" y="5784798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GAPDH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1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272050" y="2595433"/>
            <a:ext cx="6327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8809613" y="3547429"/>
            <a:ext cx="3002117" cy="1738095"/>
            <a:chOff x="6792000" y="3589025"/>
            <a:chExt cx="4162512" cy="2304506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16"/>
            <a:srcRect t="9202" r="23614" b="26791"/>
            <a:stretch/>
          </p:blipFill>
          <p:spPr>
            <a:xfrm>
              <a:off x="6792000" y="3589242"/>
              <a:ext cx="4124837" cy="2304289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374" t="9195" r="23933" b="27507"/>
            <a:stretch/>
          </p:blipFill>
          <p:spPr>
            <a:xfrm>
              <a:off x="6867144" y="3589025"/>
              <a:ext cx="4087368" cy="22787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16"/>
          <a:srcRect t="8867" r="22963" b="26098"/>
          <a:stretch/>
        </p:blipFill>
        <p:spPr>
          <a:xfrm>
            <a:off x="8809100" y="1711291"/>
            <a:ext cx="3021076" cy="1777119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489" t="9151" r="23892" b="26935"/>
          <a:stretch/>
        </p:blipFill>
        <p:spPr>
          <a:xfrm>
            <a:off x="8889512" y="1719072"/>
            <a:ext cx="2926211" cy="17464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3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7930717" y="2184352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CASP8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4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7944947" y="4503921"/>
            <a:ext cx="86311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Cleaved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CASP8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27274" y="414439"/>
            <a:ext cx="1971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/>
              <a:t>Figure</a:t>
            </a:r>
            <a:r>
              <a:rPr lang="de-DE" sz="1200" b="1" dirty="0" smtClean="0"/>
              <a:t> </a:t>
            </a:r>
            <a:r>
              <a:rPr lang="de-DE" sz="1200" b="1" dirty="0" smtClean="0"/>
              <a:t>1C</a:t>
            </a:r>
            <a:endParaRPr lang="de-DE" sz="1200" b="1" dirty="0"/>
          </a:p>
        </p:txBody>
      </p:sp>
      <p:sp>
        <p:nvSpPr>
          <p:cNvPr id="77" name="Rectangle 76"/>
          <p:cNvSpPr/>
          <p:nvPr/>
        </p:nvSpPr>
        <p:spPr>
          <a:xfrm>
            <a:off x="853584" y="5340932"/>
            <a:ext cx="2895556" cy="39254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Rectangle 82"/>
          <p:cNvSpPr/>
          <p:nvPr/>
        </p:nvSpPr>
        <p:spPr>
          <a:xfrm>
            <a:off x="4951229" y="3041091"/>
            <a:ext cx="2895556" cy="39254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Rectangle 97"/>
          <p:cNvSpPr/>
          <p:nvPr/>
        </p:nvSpPr>
        <p:spPr>
          <a:xfrm>
            <a:off x="4954469" y="1361671"/>
            <a:ext cx="2872220" cy="39254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Rectangle 98"/>
          <p:cNvSpPr/>
          <p:nvPr/>
        </p:nvSpPr>
        <p:spPr>
          <a:xfrm>
            <a:off x="866809" y="1562968"/>
            <a:ext cx="2895556" cy="39254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Rectangle 99"/>
          <p:cNvSpPr/>
          <p:nvPr/>
        </p:nvSpPr>
        <p:spPr>
          <a:xfrm>
            <a:off x="8855683" y="4237341"/>
            <a:ext cx="2895556" cy="86375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2" name="Group 91"/>
          <p:cNvGrpSpPr/>
          <p:nvPr/>
        </p:nvGrpSpPr>
        <p:grpSpPr>
          <a:xfrm>
            <a:off x="3727445" y="3085801"/>
            <a:ext cx="361646" cy="1165174"/>
            <a:chOff x="720889" y="3064976"/>
            <a:chExt cx="361646" cy="1165174"/>
          </a:xfrm>
        </p:grpSpPr>
        <p:grpSp>
          <p:nvGrpSpPr>
            <p:cNvPr id="101" name="Group 100"/>
            <p:cNvGrpSpPr/>
            <p:nvPr/>
          </p:nvGrpSpPr>
          <p:grpSpPr>
            <a:xfrm>
              <a:off x="720889" y="3064976"/>
              <a:ext cx="361646" cy="620775"/>
              <a:chOff x="2812261" y="899111"/>
              <a:chExt cx="361646" cy="620775"/>
            </a:xfrm>
          </p:grpSpPr>
          <p:grpSp>
            <p:nvGrpSpPr>
              <p:cNvPr id="104" name="Group 103"/>
              <p:cNvGrpSpPr/>
              <p:nvPr/>
            </p:nvGrpSpPr>
            <p:grpSpPr>
              <a:xfrm>
                <a:off x="2812261" y="899111"/>
                <a:ext cx="361646" cy="478966"/>
                <a:chOff x="3105396" y="3605346"/>
                <a:chExt cx="361646" cy="478966"/>
              </a:xfrm>
            </p:grpSpPr>
            <p:sp>
              <p:nvSpPr>
                <p:cNvPr id="106" name="TextBox 105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3166960" y="3853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05" name="TextBox 104"/>
              <p:cNvSpPr txBox="1"/>
              <p:nvPr/>
            </p:nvSpPr>
            <p:spPr>
              <a:xfrm>
                <a:off x="2863686" y="128905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02" name="TextBox 101"/>
            <p:cNvSpPr txBox="1"/>
            <p:nvPr/>
          </p:nvSpPr>
          <p:spPr>
            <a:xfrm>
              <a:off x="773864" y="369812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73864" y="399931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3725158" y="1308232"/>
            <a:ext cx="361646" cy="1346042"/>
            <a:chOff x="720889" y="3064976"/>
            <a:chExt cx="361646" cy="1346042"/>
          </a:xfrm>
        </p:grpSpPr>
        <p:grpSp>
          <p:nvGrpSpPr>
            <p:cNvPr id="110" name="Group 109"/>
            <p:cNvGrpSpPr/>
            <p:nvPr/>
          </p:nvGrpSpPr>
          <p:grpSpPr>
            <a:xfrm>
              <a:off x="720889" y="3064976"/>
              <a:ext cx="361646" cy="801643"/>
              <a:chOff x="2812261" y="899111"/>
              <a:chExt cx="361646" cy="801643"/>
            </a:xfrm>
          </p:grpSpPr>
          <p:grpSp>
            <p:nvGrpSpPr>
              <p:cNvPr id="113" name="Group 112"/>
              <p:cNvGrpSpPr/>
              <p:nvPr/>
            </p:nvGrpSpPr>
            <p:grpSpPr>
              <a:xfrm>
                <a:off x="2812261" y="899111"/>
                <a:ext cx="361646" cy="569400"/>
                <a:chOff x="3105396" y="3605346"/>
                <a:chExt cx="361646" cy="569400"/>
              </a:xfrm>
            </p:grpSpPr>
            <p:sp>
              <p:nvSpPr>
                <p:cNvPr id="115" name="TextBox 11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16" name="TextBox 115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3166960" y="394391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14" name="TextBox 113"/>
              <p:cNvSpPr txBox="1"/>
              <p:nvPr/>
            </p:nvSpPr>
            <p:spPr>
              <a:xfrm>
                <a:off x="2863686" y="1469922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773864" y="387899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3727104" y="4854254"/>
            <a:ext cx="361646" cy="1155127"/>
            <a:chOff x="720889" y="3064976"/>
            <a:chExt cx="361646" cy="1155127"/>
          </a:xfrm>
        </p:grpSpPr>
        <p:grpSp>
          <p:nvGrpSpPr>
            <p:cNvPr id="119" name="Group 118"/>
            <p:cNvGrpSpPr/>
            <p:nvPr/>
          </p:nvGrpSpPr>
          <p:grpSpPr>
            <a:xfrm>
              <a:off x="720889" y="3064976"/>
              <a:ext cx="361646" cy="711211"/>
              <a:chOff x="2812261" y="899111"/>
              <a:chExt cx="361646" cy="711211"/>
            </a:xfrm>
          </p:grpSpPr>
          <p:grpSp>
            <p:nvGrpSpPr>
              <p:cNvPr id="122" name="Group 121"/>
              <p:cNvGrpSpPr/>
              <p:nvPr/>
            </p:nvGrpSpPr>
            <p:grpSpPr>
              <a:xfrm>
                <a:off x="2812261" y="899111"/>
                <a:ext cx="361646" cy="499064"/>
                <a:chOff x="3105396" y="3605346"/>
                <a:chExt cx="361646" cy="499064"/>
              </a:xfrm>
            </p:grpSpPr>
            <p:sp>
              <p:nvSpPr>
                <p:cNvPr id="124" name="TextBox 123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25" name="TextBox 124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3166960" y="3873578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23" name="TextBox 122"/>
              <p:cNvSpPr txBox="1"/>
              <p:nvPr/>
            </p:nvSpPr>
            <p:spPr>
              <a:xfrm>
                <a:off x="2863686" y="1379490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20" name="TextBox 119"/>
            <p:cNvSpPr txBox="1"/>
            <p:nvPr/>
          </p:nvSpPr>
          <p:spPr>
            <a:xfrm>
              <a:off x="773864" y="373832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773864" y="398927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7805408" y="1328992"/>
            <a:ext cx="361646" cy="1346042"/>
            <a:chOff x="720889" y="3064976"/>
            <a:chExt cx="361646" cy="1346042"/>
          </a:xfrm>
        </p:grpSpPr>
        <p:grpSp>
          <p:nvGrpSpPr>
            <p:cNvPr id="128" name="Group 127"/>
            <p:cNvGrpSpPr/>
            <p:nvPr/>
          </p:nvGrpSpPr>
          <p:grpSpPr>
            <a:xfrm>
              <a:off x="720889" y="3064976"/>
              <a:ext cx="361646" cy="771499"/>
              <a:chOff x="2812261" y="899111"/>
              <a:chExt cx="361646" cy="771499"/>
            </a:xfrm>
          </p:grpSpPr>
          <p:grpSp>
            <p:nvGrpSpPr>
              <p:cNvPr id="131" name="Group 130"/>
              <p:cNvGrpSpPr/>
              <p:nvPr/>
            </p:nvGrpSpPr>
            <p:grpSpPr>
              <a:xfrm>
                <a:off x="2812261" y="899111"/>
                <a:ext cx="361646" cy="539256"/>
                <a:chOff x="3105396" y="3605346"/>
                <a:chExt cx="361646" cy="539256"/>
              </a:xfrm>
            </p:grpSpPr>
            <p:sp>
              <p:nvSpPr>
                <p:cNvPr id="133" name="TextBox 13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35" name="TextBox 134"/>
                <p:cNvSpPr txBox="1"/>
                <p:nvPr/>
              </p:nvSpPr>
              <p:spPr>
                <a:xfrm>
                  <a:off x="3166960" y="391377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32" name="TextBox 131"/>
              <p:cNvSpPr txBox="1"/>
              <p:nvPr/>
            </p:nvSpPr>
            <p:spPr>
              <a:xfrm>
                <a:off x="2863686" y="1439778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29" name="TextBox 128"/>
            <p:cNvSpPr txBox="1"/>
            <p:nvPr/>
          </p:nvSpPr>
          <p:spPr>
            <a:xfrm>
              <a:off x="773864" y="384885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7817746" y="3001763"/>
            <a:ext cx="361646" cy="1175221"/>
            <a:chOff x="720889" y="3064976"/>
            <a:chExt cx="361646" cy="1175221"/>
          </a:xfrm>
        </p:grpSpPr>
        <p:grpSp>
          <p:nvGrpSpPr>
            <p:cNvPr id="137" name="Group 136"/>
            <p:cNvGrpSpPr/>
            <p:nvPr/>
          </p:nvGrpSpPr>
          <p:grpSpPr>
            <a:xfrm>
              <a:off x="720889" y="3064976"/>
              <a:ext cx="361646" cy="671017"/>
              <a:chOff x="2812261" y="899111"/>
              <a:chExt cx="361646" cy="671017"/>
            </a:xfrm>
          </p:grpSpPr>
          <p:grpSp>
            <p:nvGrpSpPr>
              <p:cNvPr id="140" name="Group 139"/>
              <p:cNvGrpSpPr/>
              <p:nvPr/>
            </p:nvGrpSpPr>
            <p:grpSpPr>
              <a:xfrm>
                <a:off x="2812261" y="899111"/>
                <a:ext cx="361646" cy="438774"/>
                <a:chOff x="3105396" y="3605346"/>
                <a:chExt cx="361646" cy="438774"/>
              </a:xfrm>
            </p:grpSpPr>
            <p:sp>
              <p:nvSpPr>
                <p:cNvPr id="142" name="TextBox 141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43" name="TextBox 142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44" name="TextBox 143"/>
                <p:cNvSpPr txBox="1"/>
                <p:nvPr/>
              </p:nvSpPr>
              <p:spPr>
                <a:xfrm>
                  <a:off x="3166960" y="3813288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41" name="TextBox 140"/>
              <p:cNvSpPr txBox="1"/>
              <p:nvPr/>
            </p:nvSpPr>
            <p:spPr>
              <a:xfrm>
                <a:off x="2863686" y="133929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38" name="TextBox 137"/>
            <p:cNvSpPr txBox="1"/>
            <p:nvPr/>
          </p:nvSpPr>
          <p:spPr>
            <a:xfrm>
              <a:off x="773864" y="374837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773864" y="400936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7818170" y="4931676"/>
            <a:ext cx="361646" cy="1346042"/>
            <a:chOff x="720889" y="3064976"/>
            <a:chExt cx="361646" cy="1346042"/>
          </a:xfrm>
        </p:grpSpPr>
        <p:grpSp>
          <p:nvGrpSpPr>
            <p:cNvPr id="155" name="Group 154"/>
            <p:cNvGrpSpPr/>
            <p:nvPr/>
          </p:nvGrpSpPr>
          <p:grpSpPr>
            <a:xfrm>
              <a:off x="720889" y="3064976"/>
              <a:ext cx="361646" cy="801643"/>
              <a:chOff x="2812261" y="899111"/>
              <a:chExt cx="361646" cy="801643"/>
            </a:xfrm>
          </p:grpSpPr>
          <p:grpSp>
            <p:nvGrpSpPr>
              <p:cNvPr id="158" name="Group 157"/>
              <p:cNvGrpSpPr/>
              <p:nvPr/>
            </p:nvGrpSpPr>
            <p:grpSpPr>
              <a:xfrm>
                <a:off x="2812261" y="899111"/>
                <a:ext cx="361646" cy="569400"/>
                <a:chOff x="3105396" y="3605346"/>
                <a:chExt cx="361646" cy="569400"/>
              </a:xfrm>
            </p:grpSpPr>
            <p:sp>
              <p:nvSpPr>
                <p:cNvPr id="160" name="TextBox 159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3162746" y="371538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62" name="TextBox 161"/>
                <p:cNvSpPr txBox="1"/>
                <p:nvPr/>
              </p:nvSpPr>
              <p:spPr>
                <a:xfrm>
                  <a:off x="3166960" y="394391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59" name="TextBox 158"/>
              <p:cNvSpPr txBox="1"/>
              <p:nvPr/>
            </p:nvSpPr>
            <p:spPr>
              <a:xfrm>
                <a:off x="2863686" y="1469922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56" name="TextBox 155"/>
            <p:cNvSpPr txBox="1"/>
            <p:nvPr/>
          </p:nvSpPr>
          <p:spPr>
            <a:xfrm>
              <a:off x="773864" y="387899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773864" y="41801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28</a:t>
              </a:r>
              <a:endParaRPr lang="en-US" sz="9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768415" y="1849797"/>
            <a:ext cx="361646" cy="1387568"/>
            <a:chOff x="8824250" y="1849797"/>
            <a:chExt cx="361646" cy="1387568"/>
          </a:xfrm>
        </p:grpSpPr>
        <p:grpSp>
          <p:nvGrpSpPr>
            <p:cNvPr id="163" name="Group 162"/>
            <p:cNvGrpSpPr/>
            <p:nvPr/>
          </p:nvGrpSpPr>
          <p:grpSpPr>
            <a:xfrm>
              <a:off x="8824250" y="1849797"/>
              <a:ext cx="361646" cy="1104884"/>
              <a:chOff x="720889" y="3064976"/>
              <a:chExt cx="361646" cy="1104884"/>
            </a:xfrm>
          </p:grpSpPr>
          <p:grpSp>
            <p:nvGrpSpPr>
              <p:cNvPr id="164" name="Group 163"/>
              <p:cNvGrpSpPr/>
              <p:nvPr/>
            </p:nvGrpSpPr>
            <p:grpSpPr>
              <a:xfrm>
                <a:off x="720889" y="3064976"/>
                <a:ext cx="361646" cy="711211"/>
                <a:chOff x="2812261" y="899111"/>
                <a:chExt cx="361646" cy="711211"/>
              </a:xfrm>
            </p:grpSpPr>
            <p:grpSp>
              <p:nvGrpSpPr>
                <p:cNvPr id="167" name="Group 166"/>
                <p:cNvGrpSpPr/>
                <p:nvPr/>
              </p:nvGrpSpPr>
              <p:grpSpPr>
                <a:xfrm>
                  <a:off x="2812261" y="899111"/>
                  <a:ext cx="361646" cy="499064"/>
                  <a:chOff x="3105396" y="3605346"/>
                  <a:chExt cx="361646" cy="499064"/>
                </a:xfrm>
              </p:grpSpPr>
              <p:sp>
                <p:nvSpPr>
                  <p:cNvPr id="169" name="TextBox 168"/>
                  <p:cNvSpPr txBox="1"/>
                  <p:nvPr/>
                </p:nvSpPr>
                <p:spPr>
                  <a:xfrm>
                    <a:off x="3105396" y="3605346"/>
                    <a:ext cx="357790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100</a:t>
                    </a:r>
                    <a:endParaRPr lang="en-US" sz="900" dirty="0"/>
                  </a:p>
                </p:txBody>
              </p:sp>
              <p:sp>
                <p:nvSpPr>
                  <p:cNvPr id="170" name="TextBox 169"/>
                  <p:cNvSpPr txBox="1"/>
                  <p:nvPr/>
                </p:nvSpPr>
                <p:spPr>
                  <a:xfrm>
                    <a:off x="3162746" y="3715384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75</a:t>
                    </a:r>
                    <a:endParaRPr lang="en-US" sz="900" dirty="0"/>
                  </a:p>
                </p:txBody>
              </p:sp>
              <p:sp>
                <p:nvSpPr>
                  <p:cNvPr id="171" name="TextBox 170"/>
                  <p:cNvSpPr txBox="1"/>
                  <p:nvPr/>
                </p:nvSpPr>
                <p:spPr>
                  <a:xfrm>
                    <a:off x="3166960" y="3873578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63</a:t>
                    </a:r>
                    <a:endParaRPr lang="en-US" sz="900" dirty="0"/>
                  </a:p>
                </p:txBody>
              </p:sp>
            </p:grpSp>
            <p:sp>
              <p:nvSpPr>
                <p:cNvPr id="168" name="TextBox 167"/>
                <p:cNvSpPr txBox="1"/>
                <p:nvPr/>
              </p:nvSpPr>
              <p:spPr>
                <a:xfrm>
                  <a:off x="2863686" y="137949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48</a:t>
                  </a:r>
                  <a:endParaRPr lang="en-US" sz="900" dirty="0"/>
                </a:p>
              </p:txBody>
            </p:sp>
          </p:grpSp>
          <p:sp>
            <p:nvSpPr>
              <p:cNvPr id="165" name="TextBox 164"/>
              <p:cNvSpPr txBox="1"/>
              <p:nvPr/>
            </p:nvSpPr>
            <p:spPr>
              <a:xfrm>
                <a:off x="773864" y="3718227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35</a:t>
                </a:r>
                <a:endParaRPr lang="en-US" sz="900" dirty="0"/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773864" y="3939028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28</a:t>
                </a:r>
                <a:endParaRPr lang="en-US" sz="900" dirty="0"/>
              </a:p>
            </p:txBody>
          </p:sp>
        </p:grpSp>
        <p:sp>
          <p:nvSpPr>
            <p:cNvPr id="172" name="TextBox 171"/>
            <p:cNvSpPr txBox="1"/>
            <p:nvPr/>
          </p:nvSpPr>
          <p:spPr>
            <a:xfrm>
              <a:off x="8879684" y="3006533"/>
              <a:ext cx="3000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 smtClean="0"/>
                <a:t>17</a:t>
              </a:r>
              <a:endParaRPr lang="en-US" sz="900" dirty="0"/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11758097" y="3693378"/>
            <a:ext cx="361646" cy="1387568"/>
            <a:chOff x="8824250" y="1849797"/>
            <a:chExt cx="361646" cy="1387568"/>
          </a:xfrm>
        </p:grpSpPr>
        <p:grpSp>
          <p:nvGrpSpPr>
            <p:cNvPr id="174" name="Group 173"/>
            <p:cNvGrpSpPr/>
            <p:nvPr/>
          </p:nvGrpSpPr>
          <p:grpSpPr>
            <a:xfrm>
              <a:off x="8824250" y="1849797"/>
              <a:ext cx="361646" cy="1104884"/>
              <a:chOff x="720889" y="3064976"/>
              <a:chExt cx="361646" cy="1104884"/>
            </a:xfrm>
          </p:grpSpPr>
          <p:grpSp>
            <p:nvGrpSpPr>
              <p:cNvPr id="176" name="Group 175"/>
              <p:cNvGrpSpPr/>
              <p:nvPr/>
            </p:nvGrpSpPr>
            <p:grpSpPr>
              <a:xfrm>
                <a:off x="720889" y="3064976"/>
                <a:ext cx="361646" cy="711211"/>
                <a:chOff x="2812261" y="899111"/>
                <a:chExt cx="361646" cy="711211"/>
              </a:xfrm>
            </p:grpSpPr>
            <p:grpSp>
              <p:nvGrpSpPr>
                <p:cNvPr id="179" name="Group 178"/>
                <p:cNvGrpSpPr/>
                <p:nvPr/>
              </p:nvGrpSpPr>
              <p:grpSpPr>
                <a:xfrm>
                  <a:off x="2812261" y="899111"/>
                  <a:ext cx="361646" cy="499064"/>
                  <a:chOff x="3105396" y="3605346"/>
                  <a:chExt cx="361646" cy="499064"/>
                </a:xfrm>
              </p:grpSpPr>
              <p:sp>
                <p:nvSpPr>
                  <p:cNvPr id="181" name="TextBox 180"/>
                  <p:cNvSpPr txBox="1"/>
                  <p:nvPr/>
                </p:nvSpPr>
                <p:spPr>
                  <a:xfrm>
                    <a:off x="3105396" y="3605346"/>
                    <a:ext cx="357790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100</a:t>
                    </a:r>
                    <a:endParaRPr lang="en-US" sz="900" dirty="0"/>
                  </a:p>
                </p:txBody>
              </p:sp>
              <p:sp>
                <p:nvSpPr>
                  <p:cNvPr id="182" name="TextBox 181"/>
                  <p:cNvSpPr txBox="1"/>
                  <p:nvPr/>
                </p:nvSpPr>
                <p:spPr>
                  <a:xfrm>
                    <a:off x="3162746" y="3715384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75</a:t>
                    </a:r>
                    <a:endParaRPr lang="en-US" sz="900" dirty="0"/>
                  </a:p>
                </p:txBody>
              </p:sp>
              <p:sp>
                <p:nvSpPr>
                  <p:cNvPr id="183" name="TextBox 182"/>
                  <p:cNvSpPr txBox="1"/>
                  <p:nvPr/>
                </p:nvSpPr>
                <p:spPr>
                  <a:xfrm>
                    <a:off x="3166960" y="3873578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63</a:t>
                    </a:r>
                    <a:endParaRPr lang="en-US" sz="900" dirty="0"/>
                  </a:p>
                </p:txBody>
              </p:sp>
            </p:grpSp>
            <p:sp>
              <p:nvSpPr>
                <p:cNvPr id="180" name="TextBox 179"/>
                <p:cNvSpPr txBox="1"/>
                <p:nvPr/>
              </p:nvSpPr>
              <p:spPr>
                <a:xfrm>
                  <a:off x="2863686" y="137949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48</a:t>
                  </a:r>
                  <a:endParaRPr lang="en-US" sz="900" dirty="0"/>
                </a:p>
              </p:txBody>
            </p:sp>
          </p:grpSp>
          <p:sp>
            <p:nvSpPr>
              <p:cNvPr id="177" name="TextBox 176"/>
              <p:cNvSpPr txBox="1"/>
              <p:nvPr/>
            </p:nvSpPr>
            <p:spPr>
              <a:xfrm>
                <a:off x="773864" y="3718227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35</a:t>
                </a:r>
                <a:endParaRPr lang="en-US" sz="900" dirty="0"/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>
                <a:off x="773864" y="3939028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28</a:t>
                </a:r>
                <a:endParaRPr lang="en-US" sz="900" dirty="0"/>
              </a:p>
            </p:txBody>
          </p:sp>
        </p:grpSp>
        <p:sp>
          <p:nvSpPr>
            <p:cNvPr id="175" name="TextBox 174"/>
            <p:cNvSpPr txBox="1"/>
            <p:nvPr/>
          </p:nvSpPr>
          <p:spPr>
            <a:xfrm>
              <a:off x="8879684" y="3006533"/>
              <a:ext cx="3000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 smtClean="0"/>
                <a:t>17</a:t>
              </a:r>
              <a:endParaRPr lang="en-US" sz="900" dirty="0"/>
            </a:p>
          </p:txBody>
        </p:sp>
      </p:grpSp>
      <p:sp>
        <p:nvSpPr>
          <p:cNvPr id="184" name="Rectangle 183"/>
          <p:cNvSpPr/>
          <p:nvPr/>
        </p:nvSpPr>
        <p:spPr>
          <a:xfrm>
            <a:off x="8889991" y="2163617"/>
            <a:ext cx="2895556" cy="39254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8986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627274" y="414439"/>
            <a:ext cx="19710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 smtClean="0"/>
              <a:t>Figure</a:t>
            </a:r>
            <a:r>
              <a:rPr lang="de-DE" sz="1050" b="1" dirty="0" smtClean="0"/>
              <a:t> 4A</a:t>
            </a:r>
            <a:endParaRPr lang="de-DE" sz="105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1407" t="14986" r="33786" b="33960"/>
          <a:stretch/>
        </p:blipFill>
        <p:spPr>
          <a:xfrm>
            <a:off x="2483456" y="2557094"/>
            <a:ext cx="2979149" cy="17822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3225" t="15424" r="37437" b="34978"/>
          <a:stretch/>
        </p:blipFill>
        <p:spPr>
          <a:xfrm>
            <a:off x="2567019" y="2572378"/>
            <a:ext cx="2727743" cy="17315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/>
          <a:srcRect l="6811" t="34468" r="29520" b="9398"/>
          <a:stretch/>
        </p:blipFill>
        <p:spPr>
          <a:xfrm>
            <a:off x="2483456" y="430729"/>
            <a:ext cx="2988636" cy="180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9508" t="34468" r="33206" b="9904"/>
          <a:stretch/>
        </p:blipFill>
        <p:spPr>
          <a:xfrm>
            <a:off x="2667289" y="430729"/>
            <a:ext cx="2688961" cy="1783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4704" t="6604" r="33095" b="30912"/>
          <a:stretch/>
        </p:blipFill>
        <p:spPr>
          <a:xfrm>
            <a:off x="6835999" y="414439"/>
            <a:ext cx="2975946" cy="180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7165" t="7217" r="37308" b="31420"/>
          <a:stretch/>
        </p:blipFill>
        <p:spPr>
          <a:xfrm>
            <a:off x="6953716" y="432080"/>
            <a:ext cx="2656607" cy="17677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3"/>
          <a:srcRect l="12736" t="988" r="24103" b="33707"/>
          <a:stretch/>
        </p:blipFill>
        <p:spPr>
          <a:xfrm>
            <a:off x="2483456" y="4692579"/>
            <a:ext cx="3000705" cy="177314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4434" t="1358" r="28719" b="33960"/>
          <a:stretch/>
        </p:blipFill>
        <p:spPr>
          <a:xfrm>
            <a:off x="2564081" y="4702628"/>
            <a:ext cx="2700750" cy="17561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6"/>
          <a:srcRect l="11296" t="27356" r="27076" b="11938"/>
          <a:stretch/>
        </p:blipFill>
        <p:spPr>
          <a:xfrm>
            <a:off x="6953716" y="4591939"/>
            <a:ext cx="2924458" cy="1800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7"/>
          <a:srcRect l="13085" t="27864" r="31804" b="12702"/>
          <a:stretch/>
        </p:blipFill>
        <p:spPr>
          <a:xfrm>
            <a:off x="7038593" y="4607002"/>
            <a:ext cx="2615227" cy="17623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9051" t="21082" r="28132" b="28880"/>
          <a:stretch/>
        </p:blipFill>
        <p:spPr>
          <a:xfrm>
            <a:off x="6836000" y="2450699"/>
            <a:ext cx="2970986" cy="180136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0626" t="20887" r="33409" b="30091"/>
          <a:stretch/>
        </p:blipFill>
        <p:spPr>
          <a:xfrm>
            <a:off x="6930709" y="2459843"/>
            <a:ext cx="2713543" cy="1764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2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639293" y="1212136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3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972885" y="1013718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961983" y="2959669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644523" y="3040502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6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614891" y="3401578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7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6086585" y="4905536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EF2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8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614891" y="5447030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MK2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9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612809" y="5280424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556548" y="5496257"/>
            <a:ext cx="2694642" cy="24448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/>
          </a:p>
        </p:txBody>
      </p:sp>
      <p:sp>
        <p:nvSpPr>
          <p:cNvPr id="62" name="Rectangle 61"/>
          <p:cNvSpPr/>
          <p:nvPr/>
        </p:nvSpPr>
        <p:spPr>
          <a:xfrm>
            <a:off x="6930709" y="2877248"/>
            <a:ext cx="2712566" cy="39254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/>
          </a:p>
        </p:txBody>
      </p:sp>
      <p:grpSp>
        <p:nvGrpSpPr>
          <p:cNvPr id="63" name="Group 62"/>
          <p:cNvGrpSpPr/>
          <p:nvPr/>
        </p:nvGrpSpPr>
        <p:grpSpPr>
          <a:xfrm>
            <a:off x="5423613" y="686576"/>
            <a:ext cx="361646" cy="1115189"/>
            <a:chOff x="720889" y="3064976"/>
            <a:chExt cx="361646" cy="1115189"/>
          </a:xfrm>
        </p:grpSpPr>
        <p:grpSp>
          <p:nvGrpSpPr>
            <p:cNvPr id="64" name="Group 63"/>
            <p:cNvGrpSpPr/>
            <p:nvPr/>
          </p:nvGrpSpPr>
          <p:grpSpPr>
            <a:xfrm>
              <a:off x="720889" y="3064976"/>
              <a:ext cx="361646" cy="871979"/>
              <a:chOff x="2812261" y="899111"/>
              <a:chExt cx="361646" cy="871979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2812261" y="899111"/>
                <a:ext cx="361646" cy="559352"/>
                <a:chOff x="3105396" y="3605346"/>
                <a:chExt cx="361646" cy="559352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3166960" y="393386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>
                <a:off x="2863686" y="1540258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773864" y="394933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5432494" y="2691839"/>
            <a:ext cx="361646" cy="1115189"/>
            <a:chOff x="720889" y="3064976"/>
            <a:chExt cx="361646" cy="1115189"/>
          </a:xfrm>
        </p:grpSpPr>
        <p:grpSp>
          <p:nvGrpSpPr>
            <p:cNvPr id="73" name="Group 72"/>
            <p:cNvGrpSpPr/>
            <p:nvPr/>
          </p:nvGrpSpPr>
          <p:grpSpPr>
            <a:xfrm>
              <a:off x="720889" y="3064976"/>
              <a:ext cx="361646" cy="871979"/>
              <a:chOff x="2812261" y="899111"/>
              <a:chExt cx="361646" cy="871979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2812261" y="899111"/>
                <a:ext cx="361646" cy="559352"/>
                <a:chOff x="3105396" y="3605346"/>
                <a:chExt cx="361646" cy="559352"/>
              </a:xfrm>
            </p:grpSpPr>
            <p:sp>
              <p:nvSpPr>
                <p:cNvPr id="77" name="TextBox 76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3166960" y="393386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76" name="TextBox 75"/>
              <p:cNvSpPr txBox="1"/>
              <p:nvPr/>
            </p:nvSpPr>
            <p:spPr>
              <a:xfrm>
                <a:off x="2863686" y="1540258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773864" y="394933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9754295" y="598019"/>
            <a:ext cx="361646" cy="934323"/>
            <a:chOff x="720889" y="3064976"/>
            <a:chExt cx="361646" cy="934323"/>
          </a:xfrm>
        </p:grpSpPr>
        <p:grpSp>
          <p:nvGrpSpPr>
            <p:cNvPr id="81" name="Group 80"/>
            <p:cNvGrpSpPr/>
            <p:nvPr/>
          </p:nvGrpSpPr>
          <p:grpSpPr>
            <a:xfrm>
              <a:off x="720889" y="3064976"/>
              <a:ext cx="361646" cy="691113"/>
              <a:chOff x="2812261" y="899111"/>
              <a:chExt cx="361646" cy="691113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2812261" y="899111"/>
                <a:ext cx="361646" cy="478968"/>
                <a:chOff x="3105396" y="3605346"/>
                <a:chExt cx="361646" cy="478968"/>
              </a:xfrm>
            </p:grpSpPr>
            <p:sp>
              <p:nvSpPr>
                <p:cNvPr id="85" name="TextBox 8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3166960" y="3853482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84" name="TextBox 83"/>
              <p:cNvSpPr txBox="1"/>
              <p:nvPr/>
            </p:nvSpPr>
            <p:spPr>
              <a:xfrm>
                <a:off x="2863686" y="1359392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773864" y="376846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745512" y="2654584"/>
            <a:ext cx="361646" cy="1125239"/>
            <a:chOff x="720889" y="3064976"/>
            <a:chExt cx="361646" cy="1125239"/>
          </a:xfrm>
        </p:grpSpPr>
        <p:grpSp>
          <p:nvGrpSpPr>
            <p:cNvPr id="89" name="Group 88"/>
            <p:cNvGrpSpPr/>
            <p:nvPr/>
          </p:nvGrpSpPr>
          <p:grpSpPr>
            <a:xfrm>
              <a:off x="720889" y="3064976"/>
              <a:ext cx="361646" cy="841837"/>
              <a:chOff x="2812261" y="899111"/>
              <a:chExt cx="361646" cy="841837"/>
            </a:xfrm>
          </p:grpSpPr>
          <p:grpSp>
            <p:nvGrpSpPr>
              <p:cNvPr id="91" name="Group 90"/>
              <p:cNvGrpSpPr/>
              <p:nvPr/>
            </p:nvGrpSpPr>
            <p:grpSpPr>
              <a:xfrm>
                <a:off x="2812261" y="899111"/>
                <a:ext cx="361646" cy="529208"/>
                <a:chOff x="3105396" y="3605346"/>
                <a:chExt cx="361646" cy="529208"/>
              </a:xfrm>
            </p:grpSpPr>
            <p:sp>
              <p:nvSpPr>
                <p:cNvPr id="93" name="TextBox 9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3166960" y="3903722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92" name="TextBox 91"/>
              <p:cNvSpPr txBox="1"/>
              <p:nvPr/>
            </p:nvSpPr>
            <p:spPr>
              <a:xfrm>
                <a:off x="2863686" y="151011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90" name="TextBox 89"/>
            <p:cNvSpPr txBox="1"/>
            <p:nvPr/>
          </p:nvSpPr>
          <p:spPr>
            <a:xfrm>
              <a:off x="773864" y="395938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5451776" y="4894331"/>
            <a:ext cx="361646" cy="884078"/>
            <a:chOff x="720889" y="3064976"/>
            <a:chExt cx="361646" cy="884078"/>
          </a:xfrm>
        </p:grpSpPr>
        <p:grpSp>
          <p:nvGrpSpPr>
            <p:cNvPr id="97" name="Group 96"/>
            <p:cNvGrpSpPr/>
            <p:nvPr/>
          </p:nvGrpSpPr>
          <p:grpSpPr>
            <a:xfrm>
              <a:off x="720889" y="3064976"/>
              <a:ext cx="361646" cy="721257"/>
              <a:chOff x="2812261" y="899111"/>
              <a:chExt cx="361646" cy="721257"/>
            </a:xfrm>
          </p:grpSpPr>
          <p:grpSp>
            <p:nvGrpSpPr>
              <p:cNvPr id="99" name="Group 98"/>
              <p:cNvGrpSpPr/>
              <p:nvPr/>
            </p:nvGrpSpPr>
            <p:grpSpPr>
              <a:xfrm>
                <a:off x="2812261" y="899111"/>
                <a:ext cx="361646" cy="478968"/>
                <a:chOff x="3105396" y="3605346"/>
                <a:chExt cx="361646" cy="478968"/>
              </a:xfrm>
            </p:grpSpPr>
            <p:sp>
              <p:nvSpPr>
                <p:cNvPr id="101" name="TextBox 100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3166960" y="3853482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00" name="TextBox 99"/>
              <p:cNvSpPr txBox="1"/>
              <p:nvPr/>
            </p:nvSpPr>
            <p:spPr>
              <a:xfrm>
                <a:off x="2863686" y="138953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98" name="TextBox 97"/>
            <p:cNvSpPr txBox="1"/>
            <p:nvPr/>
          </p:nvSpPr>
          <p:spPr>
            <a:xfrm>
              <a:off x="773864" y="371822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9848030" y="4778915"/>
            <a:ext cx="361646" cy="884078"/>
            <a:chOff x="720889" y="3064976"/>
            <a:chExt cx="361646" cy="884078"/>
          </a:xfrm>
        </p:grpSpPr>
        <p:grpSp>
          <p:nvGrpSpPr>
            <p:cNvPr id="105" name="Group 104"/>
            <p:cNvGrpSpPr/>
            <p:nvPr/>
          </p:nvGrpSpPr>
          <p:grpSpPr>
            <a:xfrm>
              <a:off x="720889" y="3064976"/>
              <a:ext cx="361646" cy="721257"/>
              <a:chOff x="2812261" y="899111"/>
              <a:chExt cx="361646" cy="721257"/>
            </a:xfrm>
          </p:grpSpPr>
          <p:grpSp>
            <p:nvGrpSpPr>
              <p:cNvPr id="107" name="Group 106"/>
              <p:cNvGrpSpPr/>
              <p:nvPr/>
            </p:nvGrpSpPr>
            <p:grpSpPr>
              <a:xfrm>
                <a:off x="2812261" y="899111"/>
                <a:ext cx="361646" cy="478968"/>
                <a:chOff x="3105396" y="3605346"/>
                <a:chExt cx="361646" cy="478968"/>
              </a:xfrm>
            </p:grpSpPr>
            <p:sp>
              <p:nvSpPr>
                <p:cNvPr id="109" name="TextBox 10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3166960" y="3853482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08" name="TextBox 107"/>
              <p:cNvSpPr txBox="1"/>
              <p:nvPr/>
            </p:nvSpPr>
            <p:spPr>
              <a:xfrm>
                <a:off x="2863686" y="138953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773864" y="371822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37577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805" t="22352" r="26367" b="16688"/>
          <a:stretch/>
        </p:blipFill>
        <p:spPr>
          <a:xfrm>
            <a:off x="4748931" y="724562"/>
            <a:ext cx="2993194" cy="1800000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1005835" y="383086"/>
            <a:ext cx="1971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/>
              <a:t>Figure</a:t>
            </a:r>
            <a:r>
              <a:rPr lang="de-DE" sz="1200" b="1" dirty="0" smtClean="0"/>
              <a:t> </a:t>
            </a:r>
            <a:r>
              <a:rPr lang="de-DE" sz="1200" b="1" dirty="0" smtClean="0"/>
              <a:t>4B</a:t>
            </a:r>
            <a:endParaRPr lang="de-DE" sz="1200" b="1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D327C38-074F-D959-CE05-05CF7FEBBCD1}"/>
              </a:ext>
            </a:extLst>
          </p:cNvPr>
          <p:cNvSpPr/>
          <p:nvPr/>
        </p:nvSpPr>
        <p:spPr>
          <a:xfrm>
            <a:off x="4110780" y="4876690"/>
            <a:ext cx="6581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A20</a:t>
            </a:r>
            <a:endParaRPr kumimoji="0" lang="en-IN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18827" y="829572"/>
            <a:ext cx="3882996" cy="5557786"/>
            <a:chOff x="118827" y="879812"/>
            <a:chExt cx="3882996" cy="5557786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3"/>
            <a:srcRect t="4497" r="24816" b="32512"/>
            <a:stretch/>
          </p:blipFill>
          <p:spPr>
            <a:xfrm>
              <a:off x="1005835" y="4637598"/>
              <a:ext cx="2969389" cy="180000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/>
            <a:srcRect l="1693" t="4750" r="24816" b="33528"/>
            <a:stretch/>
          </p:blipFill>
          <p:spPr>
            <a:xfrm>
              <a:off x="1086090" y="4644856"/>
              <a:ext cx="2882294" cy="17637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TextBox 26"/>
            <p:cNvSpPr txBox="1"/>
            <p:nvPr/>
          </p:nvSpPr>
          <p:spPr>
            <a:xfrm>
              <a:off x="747010" y="3183767"/>
              <a:ext cx="25199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050" dirty="0" smtClean="0"/>
                <a:t>*</a:t>
              </a:r>
              <a:endParaRPr lang="en-US" sz="1050" dirty="0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5"/>
            <a:srcRect l="1561" t="33960" r="23255" b="10160"/>
            <a:stretch/>
          </p:blipFill>
          <p:spPr>
            <a:xfrm>
              <a:off x="981941" y="879812"/>
              <a:ext cx="3019882" cy="18000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4800" t="34469" r="24009" b="10923"/>
            <a:stretch/>
          </p:blipFill>
          <p:spPr>
            <a:xfrm>
              <a:off x="1132128" y="896176"/>
              <a:ext cx="2859520" cy="17590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8"/>
            <a:srcRect l="12007" t="21905" r="14533" b="20294"/>
            <a:stretch/>
          </p:blipFill>
          <p:spPr>
            <a:xfrm>
              <a:off x="991087" y="2773345"/>
              <a:ext cx="3007647" cy="172831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14150" t="22308" r="14994" b="20544"/>
            <a:stretch/>
          </p:blipFill>
          <p:spPr>
            <a:xfrm>
              <a:off x="1078841" y="2785397"/>
              <a:ext cx="2901064" cy="17088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9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118827" y="1319413"/>
              <a:ext cx="86311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de-DE" sz="1050" b="1" kern="0" dirty="0">
                  <a:solidFill>
                    <a:prstClr val="black"/>
                  </a:solidFill>
                </a:rPr>
                <a:t>p</a:t>
              </a:r>
              <a:r>
                <a:rPr kumimoji="0" lang="de-DE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-MLKL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135569" y="3438823"/>
              <a:ext cx="86311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kumimoji="0" lang="de-DE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MLKL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147699" y="5251505"/>
              <a:ext cx="86311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kumimoji="0" lang="de-DE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MK2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1063994" y="3418458"/>
              <a:ext cx="2895556" cy="392549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2371" t="22605" r="27113" b="17196"/>
          <a:stretch/>
        </p:blipFill>
        <p:spPr>
          <a:xfrm>
            <a:off x="4843522" y="732062"/>
            <a:ext cx="2898101" cy="1777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3"/>
          <a:srcRect l="884" t="12700" r="22239" b="19990"/>
          <a:stretch/>
        </p:blipFill>
        <p:spPr>
          <a:xfrm>
            <a:off x="8604505" y="703679"/>
            <a:ext cx="2998998" cy="180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2724" t="13208" r="23125" b="20752"/>
          <a:stretch/>
        </p:blipFill>
        <p:spPr>
          <a:xfrm>
            <a:off x="8707066" y="717264"/>
            <a:ext cx="2892667" cy="17660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6"/>
          <a:srcRect l="5322" t="8654" r="20343" b="67366"/>
          <a:stretch/>
        </p:blipFill>
        <p:spPr>
          <a:xfrm>
            <a:off x="4744830" y="4452293"/>
            <a:ext cx="3054432" cy="863278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17"/>
          <a:srcRect l="8637" t="34214" r="14655" b="7112"/>
          <a:stretch/>
        </p:blipFill>
        <p:spPr>
          <a:xfrm>
            <a:off x="8604505" y="2573126"/>
            <a:ext cx="3051661" cy="18000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18"/>
          <a:srcRect l="10088" t="34468" r="16234" b="7616"/>
          <a:stretch/>
        </p:blipFill>
        <p:spPr>
          <a:xfrm>
            <a:off x="8712507" y="2580918"/>
            <a:ext cx="2931119" cy="17766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19"/>
          <a:srcRect l="3423" t="13640" r="18175" b="22606"/>
          <a:stretch/>
        </p:blipFill>
        <p:spPr>
          <a:xfrm>
            <a:off x="8604504" y="4471927"/>
            <a:ext cx="3063346" cy="1785771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20"/>
          <a:srcRect l="5794" t="14402" r="20377" b="23274"/>
          <a:stretch/>
        </p:blipFill>
        <p:spPr>
          <a:xfrm>
            <a:off x="8773604" y="4493271"/>
            <a:ext cx="2884706" cy="17456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5" name="TextBox 74"/>
          <p:cNvSpPr txBox="1"/>
          <p:nvPr/>
        </p:nvSpPr>
        <p:spPr>
          <a:xfrm>
            <a:off x="8335732" y="1414067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sp>
        <p:nvSpPr>
          <p:cNvPr id="76" name="TextBox 75"/>
          <p:cNvSpPr txBox="1"/>
          <p:nvPr/>
        </p:nvSpPr>
        <p:spPr>
          <a:xfrm>
            <a:off x="4501363" y="4748674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sp>
        <p:nvSpPr>
          <p:cNvPr id="81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3883572" y="1191195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*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/>
          <a:srcRect l="5418" t="32329" r="18212" b="9250"/>
          <a:stretch/>
        </p:blipFill>
        <p:spPr>
          <a:xfrm>
            <a:off x="4748931" y="2632660"/>
            <a:ext cx="2991761" cy="17542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/>
          <a:srcRect l="7926" t="31566" r="18397" b="10011"/>
          <a:stretch/>
        </p:blipFill>
        <p:spPr>
          <a:xfrm>
            <a:off x="4847164" y="2609808"/>
            <a:ext cx="2886329" cy="17542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0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3895683" y="911800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4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3865415" y="3017573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8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7882219" y="1606693"/>
            <a:ext cx="7418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pERK1/2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9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7891257" y="3366735"/>
            <a:ext cx="7418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ERK2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D327C38-074F-D959-CE05-05CF7FEBBCD1}"/>
              </a:ext>
            </a:extLst>
          </p:cNvPr>
          <p:cNvSpPr/>
          <p:nvPr/>
        </p:nvSpPr>
        <p:spPr>
          <a:xfrm>
            <a:off x="7933102" y="4822299"/>
            <a:ext cx="6581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>
              <a:defRPr/>
            </a:pPr>
            <a:r>
              <a: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 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EF2</a:t>
            </a:r>
            <a:endParaRPr kumimoji="0" lang="en-IN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068983" y="5379198"/>
            <a:ext cx="3740327" cy="1033606"/>
            <a:chOff x="4093972" y="5421326"/>
            <a:chExt cx="3740327" cy="1033606"/>
          </a:xfrm>
        </p:grpSpPr>
        <p:grpSp>
          <p:nvGrpSpPr>
            <p:cNvPr id="8" name="Group 7"/>
            <p:cNvGrpSpPr/>
            <p:nvPr/>
          </p:nvGrpSpPr>
          <p:grpSpPr>
            <a:xfrm>
              <a:off x="4496245" y="5421326"/>
              <a:ext cx="3338054" cy="1033606"/>
              <a:chOff x="4496245" y="5421326"/>
              <a:chExt cx="3338054" cy="1033606"/>
            </a:xfrm>
          </p:grpSpPr>
          <p:pic>
            <p:nvPicPr>
              <p:cNvPr id="51" name="Picture 50"/>
              <p:cNvPicPr>
                <a:picLocks noChangeAspect="1"/>
              </p:cNvPicPr>
              <p:nvPr/>
            </p:nvPicPr>
            <p:blipFill rotWithShape="1">
              <a:blip r:embed="rId23"/>
              <a:srcRect l="7463" t="36694" r="15829" b="24641"/>
              <a:stretch/>
            </p:blipFill>
            <p:spPr>
              <a:xfrm>
                <a:off x="4754878" y="5476351"/>
                <a:ext cx="3079421" cy="978581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 rotWithShape="1">
              <a:blip r:embed="rId24">
                <a:extLst>
                  <a:ext uri="{BEBA8EAE-BF5A-486C-A8C5-ECC9F3942E4B}">
                    <a14:imgProps xmlns:a14="http://schemas.microsoft.com/office/drawing/2010/main">
                      <a14:imgLayer r:embed="rId25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</a:extLst>
              </a:blip>
              <a:srcRect l="8841" t="35481" r="16682" b="24892"/>
              <a:stretch/>
            </p:blipFill>
            <p:spPr>
              <a:xfrm>
                <a:off x="4832278" y="5445647"/>
                <a:ext cx="2989846" cy="100285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4496245" y="5421326"/>
                <a:ext cx="25199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050" dirty="0" smtClean="0"/>
                  <a:t>*</a:t>
                </a:r>
                <a:endParaRPr lang="en-US" sz="1050" dirty="0"/>
              </a:p>
            </p:txBody>
          </p:sp>
        </p:grp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D327C38-074F-D959-CE05-05CF7FEBBCD1}"/>
                </a:ext>
              </a:extLst>
            </p:cNvPr>
            <p:cNvSpPr/>
            <p:nvPr/>
          </p:nvSpPr>
          <p:spPr>
            <a:xfrm>
              <a:off x="4093972" y="5607810"/>
              <a:ext cx="658159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914400">
                <a:defRPr/>
              </a:pPr>
              <a:r>
                <a:rPr kumimoji="0" lang="en-IN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 </a:t>
              </a:r>
              <a:r>
                <a:rPr kumimoji="0" lang="en-IN" sz="105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IkB</a:t>
              </a:r>
              <a:r>
                <a:rPr kumimoji="0" lang="el-G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α</a:t>
              </a:r>
              <a:endPara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832589" y="885652"/>
            <a:ext cx="2895556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1" name="Group 40"/>
          <p:cNvGrpSpPr/>
          <p:nvPr/>
        </p:nvGrpSpPr>
        <p:grpSpPr>
          <a:xfrm>
            <a:off x="4807017" y="4452293"/>
            <a:ext cx="2995492" cy="863278"/>
            <a:chOff x="4796969" y="4452293"/>
            <a:chExt cx="2995492" cy="863278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6346" t="8653" r="20753" b="67367"/>
            <a:stretch/>
          </p:blipFill>
          <p:spPr>
            <a:xfrm>
              <a:off x="4796969" y="4452293"/>
              <a:ext cx="2995492" cy="86327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6" name="Rectangle 95"/>
            <p:cNvSpPr/>
            <p:nvPr/>
          </p:nvSpPr>
          <p:spPr>
            <a:xfrm>
              <a:off x="4808951" y="4979506"/>
              <a:ext cx="2983509" cy="244463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97" name="Rectangle 96"/>
          <p:cNvSpPr/>
          <p:nvPr/>
        </p:nvSpPr>
        <p:spPr>
          <a:xfrm>
            <a:off x="8710192" y="1569755"/>
            <a:ext cx="2895556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Rectangle 97"/>
          <p:cNvSpPr/>
          <p:nvPr/>
        </p:nvSpPr>
        <p:spPr>
          <a:xfrm>
            <a:off x="8764484" y="4826734"/>
            <a:ext cx="2895556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6" name="Group 105"/>
          <p:cNvGrpSpPr/>
          <p:nvPr/>
        </p:nvGrpSpPr>
        <p:grpSpPr>
          <a:xfrm>
            <a:off x="3932443" y="2975631"/>
            <a:ext cx="361646" cy="1024755"/>
            <a:chOff x="720889" y="3064976"/>
            <a:chExt cx="361646" cy="1024755"/>
          </a:xfrm>
        </p:grpSpPr>
        <p:grpSp>
          <p:nvGrpSpPr>
            <p:cNvPr id="107" name="Group 106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109" name="Group 108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111" name="TextBox 110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10" name="TextBox 109"/>
              <p:cNvSpPr txBox="1"/>
              <p:nvPr/>
            </p:nvSpPr>
            <p:spPr>
              <a:xfrm>
                <a:off x="2863686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773864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931558" y="1036089"/>
            <a:ext cx="361646" cy="874032"/>
            <a:chOff x="720889" y="3064976"/>
            <a:chExt cx="361646" cy="874032"/>
          </a:xfrm>
        </p:grpSpPr>
        <p:grpSp>
          <p:nvGrpSpPr>
            <p:cNvPr id="115" name="Group 114"/>
            <p:cNvGrpSpPr/>
            <p:nvPr/>
          </p:nvGrpSpPr>
          <p:grpSpPr>
            <a:xfrm>
              <a:off x="720889" y="3064976"/>
              <a:ext cx="361646" cy="711208"/>
              <a:chOff x="2812261" y="899111"/>
              <a:chExt cx="361646" cy="711208"/>
            </a:xfrm>
          </p:grpSpPr>
          <p:grpSp>
            <p:nvGrpSpPr>
              <p:cNvPr id="117" name="Group 116"/>
              <p:cNvGrpSpPr/>
              <p:nvPr/>
            </p:nvGrpSpPr>
            <p:grpSpPr>
              <a:xfrm>
                <a:off x="2812261" y="899111"/>
                <a:ext cx="361646" cy="519160"/>
                <a:chOff x="3105396" y="3605346"/>
                <a:chExt cx="361646" cy="519160"/>
              </a:xfrm>
            </p:grpSpPr>
            <p:sp>
              <p:nvSpPr>
                <p:cNvPr id="119" name="TextBox 11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21" name="TextBox 120"/>
                <p:cNvSpPr txBox="1"/>
                <p:nvPr/>
              </p:nvSpPr>
              <p:spPr>
                <a:xfrm>
                  <a:off x="3166960" y="389367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18" name="TextBox 117"/>
              <p:cNvSpPr txBox="1"/>
              <p:nvPr/>
            </p:nvSpPr>
            <p:spPr>
              <a:xfrm>
                <a:off x="2863686" y="1379487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16" name="TextBox 115"/>
            <p:cNvSpPr txBox="1"/>
            <p:nvPr/>
          </p:nvSpPr>
          <p:spPr>
            <a:xfrm>
              <a:off x="773864" y="370817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3913582" y="4759082"/>
            <a:ext cx="361646" cy="843888"/>
            <a:chOff x="720889" y="3064976"/>
            <a:chExt cx="361646" cy="843888"/>
          </a:xfrm>
        </p:grpSpPr>
        <p:grpSp>
          <p:nvGrpSpPr>
            <p:cNvPr id="131" name="Group 130"/>
            <p:cNvGrpSpPr/>
            <p:nvPr/>
          </p:nvGrpSpPr>
          <p:grpSpPr>
            <a:xfrm>
              <a:off x="720889" y="3064976"/>
              <a:ext cx="361646" cy="681064"/>
              <a:chOff x="2812261" y="899111"/>
              <a:chExt cx="361646" cy="681064"/>
            </a:xfrm>
          </p:grpSpPr>
          <p:grpSp>
            <p:nvGrpSpPr>
              <p:cNvPr id="133" name="Group 132"/>
              <p:cNvGrpSpPr/>
              <p:nvPr/>
            </p:nvGrpSpPr>
            <p:grpSpPr>
              <a:xfrm>
                <a:off x="2812261" y="899111"/>
                <a:ext cx="361646" cy="489016"/>
                <a:chOff x="3105396" y="3605346"/>
                <a:chExt cx="361646" cy="489016"/>
              </a:xfrm>
            </p:grpSpPr>
            <p:sp>
              <p:nvSpPr>
                <p:cNvPr id="135" name="TextBox 13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36" name="TextBox 135"/>
                <p:cNvSpPr txBox="1"/>
                <p:nvPr/>
              </p:nvSpPr>
              <p:spPr>
                <a:xfrm>
                  <a:off x="3162746" y="370533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37" name="TextBox 136"/>
                <p:cNvSpPr txBox="1"/>
                <p:nvPr/>
              </p:nvSpPr>
              <p:spPr>
                <a:xfrm>
                  <a:off x="3166960" y="386353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34" name="TextBox 133"/>
              <p:cNvSpPr txBox="1"/>
              <p:nvPr/>
            </p:nvSpPr>
            <p:spPr>
              <a:xfrm>
                <a:off x="2863686" y="1349343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32" name="TextBox 131"/>
            <p:cNvSpPr txBox="1"/>
            <p:nvPr/>
          </p:nvSpPr>
          <p:spPr>
            <a:xfrm>
              <a:off x="773864" y="367803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7672280" y="784219"/>
            <a:ext cx="361646" cy="843888"/>
            <a:chOff x="720889" y="3064976"/>
            <a:chExt cx="361646" cy="843888"/>
          </a:xfrm>
        </p:grpSpPr>
        <p:grpSp>
          <p:nvGrpSpPr>
            <p:cNvPr id="139" name="Group 138"/>
            <p:cNvGrpSpPr/>
            <p:nvPr/>
          </p:nvGrpSpPr>
          <p:grpSpPr>
            <a:xfrm>
              <a:off x="720889" y="3064976"/>
              <a:ext cx="361646" cy="681064"/>
              <a:chOff x="2812261" y="899111"/>
              <a:chExt cx="361646" cy="681064"/>
            </a:xfrm>
          </p:grpSpPr>
          <p:grpSp>
            <p:nvGrpSpPr>
              <p:cNvPr id="141" name="Group 140"/>
              <p:cNvGrpSpPr/>
              <p:nvPr/>
            </p:nvGrpSpPr>
            <p:grpSpPr>
              <a:xfrm>
                <a:off x="2812261" y="899111"/>
                <a:ext cx="361646" cy="489016"/>
                <a:chOff x="3105396" y="3605346"/>
                <a:chExt cx="361646" cy="489016"/>
              </a:xfrm>
            </p:grpSpPr>
            <p:sp>
              <p:nvSpPr>
                <p:cNvPr id="143" name="TextBox 14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44" name="TextBox 143"/>
                <p:cNvSpPr txBox="1"/>
                <p:nvPr/>
              </p:nvSpPr>
              <p:spPr>
                <a:xfrm>
                  <a:off x="3162746" y="370533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45" name="TextBox 144"/>
                <p:cNvSpPr txBox="1"/>
                <p:nvPr/>
              </p:nvSpPr>
              <p:spPr>
                <a:xfrm>
                  <a:off x="3166960" y="386353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42" name="TextBox 141"/>
              <p:cNvSpPr txBox="1"/>
              <p:nvPr/>
            </p:nvSpPr>
            <p:spPr>
              <a:xfrm>
                <a:off x="2863686" y="1349343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40" name="TextBox 139"/>
            <p:cNvSpPr txBox="1"/>
            <p:nvPr/>
          </p:nvSpPr>
          <p:spPr>
            <a:xfrm>
              <a:off x="773864" y="367803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7704198" y="2815204"/>
            <a:ext cx="361646" cy="843888"/>
            <a:chOff x="720889" y="3064976"/>
            <a:chExt cx="361646" cy="843888"/>
          </a:xfrm>
        </p:grpSpPr>
        <p:grpSp>
          <p:nvGrpSpPr>
            <p:cNvPr id="147" name="Group 146"/>
            <p:cNvGrpSpPr/>
            <p:nvPr/>
          </p:nvGrpSpPr>
          <p:grpSpPr>
            <a:xfrm>
              <a:off x="720889" y="3064976"/>
              <a:ext cx="361646" cy="681064"/>
              <a:chOff x="2812261" y="899111"/>
              <a:chExt cx="361646" cy="681064"/>
            </a:xfrm>
          </p:grpSpPr>
          <p:grpSp>
            <p:nvGrpSpPr>
              <p:cNvPr id="149" name="Group 148"/>
              <p:cNvGrpSpPr/>
              <p:nvPr/>
            </p:nvGrpSpPr>
            <p:grpSpPr>
              <a:xfrm>
                <a:off x="2812261" y="899111"/>
                <a:ext cx="361646" cy="489016"/>
                <a:chOff x="3105396" y="3605346"/>
                <a:chExt cx="361646" cy="489016"/>
              </a:xfrm>
            </p:grpSpPr>
            <p:sp>
              <p:nvSpPr>
                <p:cNvPr id="151" name="TextBox 150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3162746" y="370533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53" name="TextBox 152"/>
                <p:cNvSpPr txBox="1"/>
                <p:nvPr/>
              </p:nvSpPr>
              <p:spPr>
                <a:xfrm>
                  <a:off x="3166960" y="386353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50" name="TextBox 149"/>
              <p:cNvSpPr txBox="1"/>
              <p:nvPr/>
            </p:nvSpPr>
            <p:spPr>
              <a:xfrm>
                <a:off x="2863686" y="1349343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48" name="TextBox 147"/>
            <p:cNvSpPr txBox="1"/>
            <p:nvPr/>
          </p:nvSpPr>
          <p:spPr>
            <a:xfrm>
              <a:off x="773864" y="367803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sp>
        <p:nvSpPr>
          <p:cNvPr id="154" name="TextBox 153"/>
          <p:cNvSpPr txBox="1"/>
          <p:nvPr/>
        </p:nvSpPr>
        <p:spPr>
          <a:xfrm>
            <a:off x="4506718" y="3195131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grpSp>
        <p:nvGrpSpPr>
          <p:cNvPr id="158" name="Group 157"/>
          <p:cNvGrpSpPr/>
          <p:nvPr/>
        </p:nvGrpSpPr>
        <p:grpSpPr>
          <a:xfrm>
            <a:off x="7745846" y="4819216"/>
            <a:ext cx="357790" cy="431302"/>
            <a:chOff x="3105396" y="3605346"/>
            <a:chExt cx="357790" cy="431302"/>
          </a:xfrm>
        </p:grpSpPr>
        <p:sp>
          <p:nvSpPr>
            <p:cNvPr id="160" name="TextBox 159"/>
            <p:cNvSpPr txBox="1"/>
            <p:nvPr/>
          </p:nvSpPr>
          <p:spPr>
            <a:xfrm>
              <a:off x="3105396" y="3605346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100</a:t>
              </a:r>
              <a:endParaRPr lang="en-US" sz="900" dirty="0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3162746" y="380581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75</a:t>
              </a:r>
              <a:endParaRPr lang="en-US" sz="900" dirty="0"/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7764822" y="5447402"/>
            <a:ext cx="301632" cy="393656"/>
            <a:chOff x="772314" y="3515208"/>
            <a:chExt cx="301632" cy="393656"/>
          </a:xfrm>
        </p:grpSpPr>
        <p:sp>
          <p:nvSpPr>
            <p:cNvPr id="167" name="TextBox 166"/>
            <p:cNvSpPr txBox="1"/>
            <p:nvPr/>
          </p:nvSpPr>
          <p:spPr>
            <a:xfrm>
              <a:off x="772314" y="351520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48</a:t>
              </a:r>
              <a:endParaRPr lang="en-US" sz="900" dirty="0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773864" y="367803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11533961" y="952984"/>
            <a:ext cx="361646" cy="920629"/>
            <a:chOff x="720889" y="3094120"/>
            <a:chExt cx="361646" cy="920629"/>
          </a:xfrm>
        </p:grpSpPr>
        <p:grpSp>
          <p:nvGrpSpPr>
            <p:cNvPr id="172" name="Group 171"/>
            <p:cNvGrpSpPr/>
            <p:nvPr/>
          </p:nvGrpSpPr>
          <p:grpSpPr>
            <a:xfrm>
              <a:off x="720889" y="3094120"/>
              <a:ext cx="361646" cy="750281"/>
              <a:chOff x="2812261" y="928255"/>
              <a:chExt cx="361646" cy="750281"/>
            </a:xfrm>
          </p:grpSpPr>
          <p:grpSp>
            <p:nvGrpSpPr>
              <p:cNvPr id="174" name="Group 173"/>
              <p:cNvGrpSpPr/>
              <p:nvPr/>
            </p:nvGrpSpPr>
            <p:grpSpPr>
              <a:xfrm>
                <a:off x="2812261" y="928255"/>
                <a:ext cx="361646" cy="499945"/>
                <a:chOff x="3105396" y="3634490"/>
                <a:chExt cx="361646" cy="499945"/>
              </a:xfrm>
            </p:grpSpPr>
            <p:sp>
              <p:nvSpPr>
                <p:cNvPr id="176" name="TextBox 175"/>
                <p:cNvSpPr txBox="1"/>
                <p:nvPr/>
              </p:nvSpPr>
              <p:spPr>
                <a:xfrm>
                  <a:off x="3105396" y="3634490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77" name="TextBox 176"/>
                <p:cNvSpPr txBox="1"/>
                <p:nvPr/>
              </p:nvSpPr>
              <p:spPr>
                <a:xfrm>
                  <a:off x="3162746" y="3756338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78" name="TextBox 177"/>
                <p:cNvSpPr txBox="1"/>
                <p:nvPr/>
              </p:nvSpPr>
              <p:spPr>
                <a:xfrm>
                  <a:off x="3166960" y="3903603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75" name="TextBox 174"/>
              <p:cNvSpPr txBox="1"/>
              <p:nvPr/>
            </p:nvSpPr>
            <p:spPr>
              <a:xfrm>
                <a:off x="2863686" y="144770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73" name="TextBox 172"/>
            <p:cNvSpPr txBox="1"/>
            <p:nvPr/>
          </p:nvSpPr>
          <p:spPr>
            <a:xfrm>
              <a:off x="773864" y="378391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11587854" y="2788911"/>
            <a:ext cx="361646" cy="843888"/>
            <a:chOff x="720889" y="3064976"/>
            <a:chExt cx="361646" cy="843888"/>
          </a:xfrm>
        </p:grpSpPr>
        <p:grpSp>
          <p:nvGrpSpPr>
            <p:cNvPr id="180" name="Group 179"/>
            <p:cNvGrpSpPr/>
            <p:nvPr/>
          </p:nvGrpSpPr>
          <p:grpSpPr>
            <a:xfrm>
              <a:off x="720889" y="3064976"/>
              <a:ext cx="361646" cy="681064"/>
              <a:chOff x="2812261" y="899111"/>
              <a:chExt cx="361646" cy="681064"/>
            </a:xfrm>
          </p:grpSpPr>
          <p:grpSp>
            <p:nvGrpSpPr>
              <p:cNvPr id="182" name="Group 181"/>
              <p:cNvGrpSpPr/>
              <p:nvPr/>
            </p:nvGrpSpPr>
            <p:grpSpPr>
              <a:xfrm>
                <a:off x="2812261" y="899111"/>
                <a:ext cx="361646" cy="489016"/>
                <a:chOff x="3105396" y="3605346"/>
                <a:chExt cx="361646" cy="489016"/>
              </a:xfrm>
            </p:grpSpPr>
            <p:sp>
              <p:nvSpPr>
                <p:cNvPr id="184" name="TextBox 183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85" name="TextBox 184"/>
                <p:cNvSpPr txBox="1"/>
                <p:nvPr/>
              </p:nvSpPr>
              <p:spPr>
                <a:xfrm>
                  <a:off x="3162746" y="370533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86" name="TextBox 185"/>
                <p:cNvSpPr txBox="1"/>
                <p:nvPr/>
              </p:nvSpPr>
              <p:spPr>
                <a:xfrm>
                  <a:off x="3166960" y="386353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83" name="TextBox 182"/>
              <p:cNvSpPr txBox="1"/>
              <p:nvPr/>
            </p:nvSpPr>
            <p:spPr>
              <a:xfrm>
                <a:off x="2863686" y="1349343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81" name="TextBox 180"/>
            <p:cNvSpPr txBox="1"/>
            <p:nvPr/>
          </p:nvSpPr>
          <p:spPr>
            <a:xfrm>
              <a:off x="773864" y="367803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11594591" y="4862248"/>
            <a:ext cx="361646" cy="920629"/>
            <a:chOff x="720889" y="3094120"/>
            <a:chExt cx="361646" cy="920629"/>
          </a:xfrm>
        </p:grpSpPr>
        <p:grpSp>
          <p:nvGrpSpPr>
            <p:cNvPr id="188" name="Group 187"/>
            <p:cNvGrpSpPr/>
            <p:nvPr/>
          </p:nvGrpSpPr>
          <p:grpSpPr>
            <a:xfrm>
              <a:off x="720889" y="3094120"/>
              <a:ext cx="361646" cy="750281"/>
              <a:chOff x="2812261" y="928255"/>
              <a:chExt cx="361646" cy="750281"/>
            </a:xfrm>
          </p:grpSpPr>
          <p:grpSp>
            <p:nvGrpSpPr>
              <p:cNvPr id="190" name="Group 189"/>
              <p:cNvGrpSpPr/>
              <p:nvPr/>
            </p:nvGrpSpPr>
            <p:grpSpPr>
              <a:xfrm>
                <a:off x="2812261" y="928255"/>
                <a:ext cx="361646" cy="499945"/>
                <a:chOff x="3105396" y="3634490"/>
                <a:chExt cx="361646" cy="499945"/>
              </a:xfrm>
            </p:grpSpPr>
            <p:sp>
              <p:nvSpPr>
                <p:cNvPr id="192" name="TextBox 191"/>
                <p:cNvSpPr txBox="1"/>
                <p:nvPr/>
              </p:nvSpPr>
              <p:spPr>
                <a:xfrm>
                  <a:off x="3105396" y="3634490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93" name="TextBox 192"/>
                <p:cNvSpPr txBox="1"/>
                <p:nvPr/>
              </p:nvSpPr>
              <p:spPr>
                <a:xfrm>
                  <a:off x="3162746" y="3756338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94" name="TextBox 193"/>
                <p:cNvSpPr txBox="1"/>
                <p:nvPr/>
              </p:nvSpPr>
              <p:spPr>
                <a:xfrm>
                  <a:off x="3166960" y="3903603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91" name="TextBox 190"/>
              <p:cNvSpPr txBox="1"/>
              <p:nvPr/>
            </p:nvSpPr>
            <p:spPr>
              <a:xfrm>
                <a:off x="2863686" y="144770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89" name="TextBox 188"/>
            <p:cNvSpPr txBox="1"/>
            <p:nvPr/>
          </p:nvSpPr>
          <p:spPr>
            <a:xfrm>
              <a:off x="773864" y="378391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8812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196" t="20786" r="13096" b="21005"/>
          <a:stretch/>
        </p:blipFill>
        <p:spPr>
          <a:xfrm>
            <a:off x="1837944" y="1225898"/>
            <a:ext cx="3013275" cy="1762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12074" t="21781" r="14231" b="22275"/>
          <a:stretch/>
        </p:blipFill>
        <p:spPr>
          <a:xfrm>
            <a:off x="1951868" y="1256044"/>
            <a:ext cx="2894948" cy="16942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629047" y="1582783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t="17735" r="22641" b="20797"/>
          <a:stretch/>
        </p:blipFill>
        <p:spPr>
          <a:xfrm>
            <a:off x="1856232" y="3035069"/>
            <a:ext cx="3003484" cy="17779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3331" t="18495" r="23800" b="20037"/>
          <a:stretch/>
        </p:blipFill>
        <p:spPr>
          <a:xfrm>
            <a:off x="2025747" y="3057110"/>
            <a:ext cx="2829171" cy="17779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4940" t="20828" r="20188" b="19482"/>
          <a:stretch/>
        </p:blipFill>
        <p:spPr>
          <a:xfrm>
            <a:off x="6684266" y="1175187"/>
            <a:ext cx="3021243" cy="180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7607" t="21083" r="21165" b="20240"/>
          <a:stretch/>
        </p:blipFill>
        <p:spPr>
          <a:xfrm>
            <a:off x="6832142" y="1182847"/>
            <a:ext cx="2874248" cy="17693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1"/>
          <a:srcRect l="7770" t="31211" r="16829" b="9099"/>
          <a:stretch/>
        </p:blipFill>
        <p:spPr>
          <a:xfrm>
            <a:off x="6684266" y="3094950"/>
            <a:ext cx="3004377" cy="180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9853" t="31718" r="17978" b="9354"/>
          <a:stretch/>
        </p:blipFill>
        <p:spPr>
          <a:xfrm>
            <a:off x="6810292" y="3110269"/>
            <a:ext cx="2875587" cy="17770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4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662726" y="2071622"/>
            <a:ext cx="10164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err="1" smtClean="0">
                <a:solidFill>
                  <a:prstClr val="black"/>
                </a:solidFill>
              </a:rPr>
              <a:t>pJNK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5674784" y="4099374"/>
            <a:ext cx="10164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JNK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99823" y="1950390"/>
            <a:ext cx="7596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50" b="1" kern="0" dirty="0" smtClean="0">
                <a:solidFill>
                  <a:prstClr val="black"/>
                </a:solidFill>
              </a:rPr>
              <a:t>p</a:t>
            </a:r>
            <a:r>
              <a:rPr lang="de-DE" sz="1050" b="1" dirty="0" smtClean="0"/>
              <a:t>-p38</a:t>
            </a:r>
            <a:endParaRPr lang="de-DE" sz="105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104662" y="4084725"/>
            <a:ext cx="7596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50" b="1" dirty="0" smtClean="0"/>
              <a:t>p38</a:t>
            </a:r>
            <a:endParaRPr lang="de-DE" sz="105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005835" y="383086"/>
            <a:ext cx="1971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/>
              <a:t>Figure</a:t>
            </a:r>
            <a:r>
              <a:rPr lang="de-DE" sz="1200" b="1" dirty="0" smtClean="0"/>
              <a:t> </a:t>
            </a:r>
            <a:r>
              <a:rPr lang="de-DE" sz="1200" b="1" dirty="0" smtClean="0"/>
              <a:t>4B</a:t>
            </a:r>
            <a:endParaRPr lang="de-DE" sz="1200" b="1" dirty="0"/>
          </a:p>
        </p:txBody>
      </p:sp>
      <p:sp>
        <p:nvSpPr>
          <p:cNvPr id="39" name="Rectangle 38"/>
          <p:cNvSpPr/>
          <p:nvPr/>
        </p:nvSpPr>
        <p:spPr>
          <a:xfrm>
            <a:off x="1950388" y="1845947"/>
            <a:ext cx="2895556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0" name="Group 39"/>
          <p:cNvGrpSpPr/>
          <p:nvPr/>
        </p:nvGrpSpPr>
        <p:grpSpPr>
          <a:xfrm>
            <a:off x="4783893" y="1439395"/>
            <a:ext cx="361646" cy="814979"/>
            <a:chOff x="720889" y="3064976"/>
            <a:chExt cx="361646" cy="814979"/>
          </a:xfrm>
        </p:grpSpPr>
        <p:grpSp>
          <p:nvGrpSpPr>
            <p:cNvPr id="41" name="Group 40"/>
            <p:cNvGrpSpPr/>
            <p:nvPr/>
          </p:nvGrpSpPr>
          <p:grpSpPr>
            <a:xfrm>
              <a:off x="720889" y="3064976"/>
              <a:ext cx="361646" cy="641694"/>
              <a:chOff x="2812261" y="899111"/>
              <a:chExt cx="361646" cy="641694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2812261" y="899111"/>
                <a:ext cx="361646" cy="464658"/>
                <a:chOff x="3105396" y="3605346"/>
                <a:chExt cx="361646" cy="464658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3166960" y="3839172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44" name="TextBox 43"/>
              <p:cNvSpPr txBox="1"/>
              <p:nvPr/>
            </p:nvSpPr>
            <p:spPr>
              <a:xfrm>
                <a:off x="2863686" y="1309973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773864" y="364912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804126" y="3463855"/>
            <a:ext cx="361646" cy="1024755"/>
            <a:chOff x="720889" y="3064976"/>
            <a:chExt cx="361646" cy="1024755"/>
          </a:xfrm>
        </p:grpSpPr>
        <p:grpSp>
          <p:nvGrpSpPr>
            <p:cNvPr id="49" name="Group 48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53" name="TextBox 5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2863686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773864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651503" y="1599876"/>
            <a:ext cx="361646" cy="1024755"/>
            <a:chOff x="720889" y="3064976"/>
            <a:chExt cx="361646" cy="1024755"/>
          </a:xfrm>
        </p:grpSpPr>
        <p:grpSp>
          <p:nvGrpSpPr>
            <p:cNvPr id="57" name="Group 56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59" name="Group 58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61" name="TextBox 60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60" name="TextBox 59"/>
              <p:cNvSpPr txBox="1"/>
              <p:nvPr/>
            </p:nvSpPr>
            <p:spPr>
              <a:xfrm>
                <a:off x="2863686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773864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9612902" y="3510596"/>
            <a:ext cx="361646" cy="1024755"/>
            <a:chOff x="720889" y="3064976"/>
            <a:chExt cx="361646" cy="1024755"/>
          </a:xfrm>
        </p:grpSpPr>
        <p:grpSp>
          <p:nvGrpSpPr>
            <p:cNvPr id="65" name="Group 64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>
                <a:off x="2863686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773864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21070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2"/>
          <a:srcRect l="3913" t="26653" r="20809" b="12339"/>
          <a:stretch/>
        </p:blipFill>
        <p:spPr>
          <a:xfrm>
            <a:off x="725545" y="4622242"/>
            <a:ext cx="3231036" cy="179695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3"/>
          <a:srcRect l="6450" t="27302" r="22180" b="13096"/>
          <a:stretch/>
        </p:blipFill>
        <p:spPr>
          <a:xfrm>
            <a:off x="834466" y="4641421"/>
            <a:ext cx="3033708" cy="17555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2" name="TextBox 71"/>
          <p:cNvSpPr txBox="1"/>
          <p:nvPr/>
        </p:nvSpPr>
        <p:spPr>
          <a:xfrm>
            <a:off x="627274" y="414439"/>
            <a:ext cx="1971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/>
              <a:t>Figure</a:t>
            </a:r>
            <a:r>
              <a:rPr lang="de-DE" sz="1200" b="1" dirty="0" smtClean="0"/>
              <a:t> </a:t>
            </a:r>
            <a:r>
              <a:rPr lang="de-DE" sz="1200" b="1" dirty="0" smtClean="0"/>
              <a:t>4C</a:t>
            </a:r>
            <a:endParaRPr lang="de-DE" sz="12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3985099" y="830263"/>
            <a:ext cx="3914345" cy="1800000"/>
            <a:chOff x="3874566" y="830263"/>
            <a:chExt cx="3914345" cy="180000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4"/>
            <a:srcRect l="6555" t="31038" r="19784" b="8385"/>
            <a:stretch/>
          </p:blipFill>
          <p:spPr>
            <a:xfrm>
              <a:off x="4537867" y="830263"/>
              <a:ext cx="3251044" cy="180000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8349" t="31218" r="21777" b="9178"/>
            <a:stretch/>
          </p:blipFill>
          <p:spPr>
            <a:xfrm>
              <a:off x="4617018" y="845140"/>
              <a:ext cx="3083939" cy="176280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D327C38-074F-D959-CE05-05CF7FEBBCD1}"/>
                </a:ext>
              </a:extLst>
            </p:cNvPr>
            <p:cNvSpPr/>
            <p:nvPr/>
          </p:nvSpPr>
          <p:spPr>
            <a:xfrm>
              <a:off x="3874566" y="1784356"/>
              <a:ext cx="658159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914400">
                <a:defRPr/>
              </a:pPr>
              <a:r>
                <a:rPr kumimoji="0" lang="en-IN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 </a:t>
              </a:r>
              <a:r>
                <a:rPr kumimoji="0" lang="en-IN" sz="105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pIkB</a:t>
              </a:r>
              <a:r>
                <a:rPr kumimoji="0" lang="el-G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α</a:t>
              </a:r>
              <a:endPara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862804" y="2728327"/>
            <a:ext cx="4010106" cy="1785245"/>
            <a:chOff x="7782417" y="2728327"/>
            <a:chExt cx="4010106" cy="1785245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7"/>
            <a:srcRect l="6335" t="8805" r="17883" b="30842"/>
            <a:stretch/>
          </p:blipFill>
          <p:spPr>
            <a:xfrm>
              <a:off x="8507537" y="2743199"/>
              <a:ext cx="3284986" cy="1770373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8"/>
            <a:srcRect l="8164" t="8299" r="20038" b="31597"/>
            <a:stretch/>
          </p:blipFill>
          <p:spPr>
            <a:xfrm>
              <a:off x="8586828" y="2728327"/>
              <a:ext cx="3112306" cy="17631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5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7782417" y="3840612"/>
              <a:ext cx="74184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de-DE" sz="1050" b="1" kern="0" dirty="0" smtClean="0">
                  <a:solidFill>
                    <a:prstClr val="black"/>
                  </a:solidFill>
                </a:rPr>
                <a:t>ERK2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986174" y="2736651"/>
            <a:ext cx="3912272" cy="1800000"/>
            <a:chOff x="3865595" y="2736651"/>
            <a:chExt cx="3912272" cy="1800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9"/>
            <a:srcRect l="1306" t="33448" r="23248" b="7705"/>
            <a:stretch/>
          </p:blipFill>
          <p:spPr>
            <a:xfrm>
              <a:off x="4537867" y="2736651"/>
              <a:ext cx="3240000" cy="180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3254" t="34202" r="25287" b="8459"/>
            <a:stretch/>
          </p:blipFill>
          <p:spPr>
            <a:xfrm>
              <a:off x="4621532" y="2759728"/>
              <a:ext cx="3068784" cy="17538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D327C38-074F-D959-CE05-05CF7FEBBCD1}"/>
                </a:ext>
              </a:extLst>
            </p:cNvPr>
            <p:cNvSpPr/>
            <p:nvPr/>
          </p:nvSpPr>
          <p:spPr>
            <a:xfrm>
              <a:off x="3865595" y="3762414"/>
              <a:ext cx="658159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914400">
                <a:defRPr/>
              </a:pPr>
              <a:r>
                <a:rPr kumimoji="0" lang="en-IN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 </a:t>
              </a:r>
              <a:r>
                <a:rPr kumimoji="0" lang="en-IN" sz="105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IkB</a:t>
              </a:r>
              <a:r>
                <a:rPr kumimoji="0" lang="el-GR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α</a:t>
              </a:r>
              <a:endPara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924747" y="4618070"/>
            <a:ext cx="4010330" cy="1778906"/>
            <a:chOff x="7824261" y="4618070"/>
            <a:chExt cx="4010330" cy="1778906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 rotWithShape="1">
            <a:blip r:embed="rId12"/>
            <a:srcRect l="9858" t="16840" r="14450" b="19050"/>
            <a:stretch/>
          </p:blipFill>
          <p:spPr>
            <a:xfrm>
              <a:off x="8478135" y="4622242"/>
              <a:ext cx="3356456" cy="1774734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13"/>
            <a:srcRect l="11850" t="16686" r="17100" b="19559"/>
            <a:stretch/>
          </p:blipFill>
          <p:spPr>
            <a:xfrm>
              <a:off x="8566484" y="4618070"/>
              <a:ext cx="3150616" cy="17648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D327C38-074F-D959-CE05-05CF7FEBBCD1}"/>
                </a:ext>
              </a:extLst>
            </p:cNvPr>
            <p:cNvSpPr/>
            <p:nvPr/>
          </p:nvSpPr>
          <p:spPr>
            <a:xfrm>
              <a:off x="7824261" y="4919961"/>
              <a:ext cx="658159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914400">
                <a:defRPr/>
              </a:pPr>
              <a:r>
                <a:rPr kumimoji="0" lang="en-IN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 </a:t>
              </a:r>
              <a:r>
                <a:rPr kumimoji="0" lang="de-DE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EF2</a:t>
              </a:r>
              <a:endPara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-148642" y="5599288"/>
            <a:ext cx="7596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50" b="1" kern="0" dirty="0" smtClean="0">
                <a:solidFill>
                  <a:prstClr val="black"/>
                </a:solidFill>
              </a:rPr>
              <a:t>p</a:t>
            </a:r>
            <a:r>
              <a:rPr lang="de-DE" sz="1050" b="1" dirty="0" smtClean="0"/>
              <a:t>-p38</a:t>
            </a:r>
            <a:endParaRPr lang="de-DE" sz="105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3873664" y="4641421"/>
            <a:ext cx="4093916" cy="1800000"/>
            <a:chOff x="3773182" y="4641421"/>
            <a:chExt cx="4093916" cy="180000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14"/>
            <a:srcRect l="12558" t="29978" r="14011" b="13438"/>
            <a:stretch/>
          </p:blipFill>
          <p:spPr>
            <a:xfrm>
              <a:off x="4535553" y="4641421"/>
              <a:ext cx="3331545" cy="1800000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15"/>
            <a:srcRect l="14389" t="30151" r="16103" b="14729"/>
            <a:stretch/>
          </p:blipFill>
          <p:spPr>
            <a:xfrm>
              <a:off x="4618600" y="4646942"/>
              <a:ext cx="3153543" cy="17533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1" name="TextBox 80"/>
            <p:cNvSpPr txBox="1"/>
            <p:nvPr/>
          </p:nvSpPr>
          <p:spPr>
            <a:xfrm>
              <a:off x="3773182" y="5770811"/>
              <a:ext cx="75960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050" b="1" dirty="0" smtClean="0"/>
                <a:t>p38</a:t>
              </a:r>
              <a:endParaRPr lang="de-DE" sz="1050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-138362" y="2713572"/>
            <a:ext cx="4033569" cy="1800000"/>
            <a:chOff x="-68024" y="2713572"/>
            <a:chExt cx="4033569" cy="18000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16"/>
            <a:srcRect l="10524" t="28704" r="18520" b="12700"/>
            <a:stretch/>
          </p:blipFill>
          <p:spPr>
            <a:xfrm>
              <a:off x="725545" y="2713572"/>
              <a:ext cx="3240000" cy="1800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17"/>
            <a:srcRect l="11852" t="29207" r="21080" b="13706"/>
            <a:stretch/>
          </p:blipFill>
          <p:spPr>
            <a:xfrm>
              <a:off x="786232" y="2729025"/>
              <a:ext cx="3062467" cy="17536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4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-68024" y="3137102"/>
              <a:ext cx="79138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kumimoji="0" lang="de-DE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IKK</a:t>
              </a:r>
              <a:r>
                <a:rPr lang="el-GR" sz="1050" b="1" kern="0" dirty="0" smtClean="0">
                  <a:solidFill>
                    <a:prstClr val="black"/>
                  </a:solidFill>
                </a:rPr>
                <a:t>α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8"/>
          <a:srcRect l="6371" t="23482" r="18854" b="18770"/>
          <a:stretch/>
        </p:blipFill>
        <p:spPr>
          <a:xfrm>
            <a:off x="665257" y="834013"/>
            <a:ext cx="3240000" cy="1773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8706" t="23138" r="20819" b="19524"/>
          <a:stretch/>
        </p:blipFill>
        <p:spPr>
          <a:xfrm>
            <a:off x="766397" y="823400"/>
            <a:ext cx="3053731" cy="17613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2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-142819" y="1302918"/>
            <a:ext cx="7913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p-IKK</a:t>
            </a:r>
            <a:r>
              <a:rPr lang="el-GR" sz="1050" b="1" kern="0" dirty="0" smtClean="0">
                <a:solidFill>
                  <a:prstClr val="black"/>
                </a:solidFill>
              </a:rPr>
              <a:t>α</a:t>
            </a:r>
            <a:r>
              <a:rPr lang="de-DE" sz="1050" b="1" kern="0" dirty="0" smtClean="0">
                <a:solidFill>
                  <a:prstClr val="black"/>
                </a:solidFill>
              </a:rPr>
              <a:t>/</a:t>
            </a:r>
            <a:r>
              <a:rPr lang="el-GR" sz="1050" b="1" kern="0" dirty="0" smtClean="0">
                <a:solidFill>
                  <a:prstClr val="black"/>
                </a:solidFill>
              </a:rPr>
              <a:t>β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3834374" y="1164396"/>
            <a:ext cx="361646" cy="1024755"/>
            <a:chOff x="720889" y="3064976"/>
            <a:chExt cx="361646" cy="1024755"/>
          </a:xfrm>
        </p:grpSpPr>
        <p:grpSp>
          <p:nvGrpSpPr>
            <p:cNvPr id="85" name="Group 84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87" name="Group 86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89" name="TextBox 8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88" name="TextBox 87"/>
              <p:cNvSpPr txBox="1"/>
              <p:nvPr/>
            </p:nvSpPr>
            <p:spPr>
              <a:xfrm>
                <a:off x="2863686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773864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823103" y="2923195"/>
            <a:ext cx="363105" cy="924275"/>
            <a:chOff x="720889" y="3064976"/>
            <a:chExt cx="363105" cy="924275"/>
          </a:xfrm>
        </p:grpSpPr>
        <p:grpSp>
          <p:nvGrpSpPr>
            <p:cNvPr id="93" name="Group 92"/>
            <p:cNvGrpSpPr/>
            <p:nvPr/>
          </p:nvGrpSpPr>
          <p:grpSpPr>
            <a:xfrm>
              <a:off x="720889" y="3064976"/>
              <a:ext cx="361646" cy="681065"/>
              <a:chOff x="2812261" y="899111"/>
              <a:chExt cx="361646" cy="681065"/>
            </a:xfrm>
          </p:grpSpPr>
          <p:grpSp>
            <p:nvGrpSpPr>
              <p:cNvPr id="95" name="Group 94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97" name="TextBox 96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96" name="TextBox 95"/>
              <p:cNvSpPr txBox="1"/>
              <p:nvPr/>
            </p:nvSpPr>
            <p:spPr>
              <a:xfrm>
                <a:off x="2873734" y="134934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783912" y="375841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3890405" y="4935490"/>
            <a:ext cx="361646" cy="1024755"/>
            <a:chOff x="720889" y="3064976"/>
            <a:chExt cx="361646" cy="1024755"/>
          </a:xfrm>
        </p:grpSpPr>
        <p:grpSp>
          <p:nvGrpSpPr>
            <p:cNvPr id="101" name="Group 100"/>
            <p:cNvGrpSpPr/>
            <p:nvPr/>
          </p:nvGrpSpPr>
          <p:grpSpPr>
            <a:xfrm>
              <a:off x="720889" y="3064976"/>
              <a:ext cx="361646" cy="771497"/>
              <a:chOff x="2812261" y="899111"/>
              <a:chExt cx="361646" cy="771497"/>
            </a:xfrm>
          </p:grpSpPr>
          <p:grpSp>
            <p:nvGrpSpPr>
              <p:cNvPr id="103" name="Group 102"/>
              <p:cNvGrpSpPr/>
              <p:nvPr/>
            </p:nvGrpSpPr>
            <p:grpSpPr>
              <a:xfrm>
                <a:off x="2812261" y="899111"/>
                <a:ext cx="361646" cy="539254"/>
                <a:chOff x="3105396" y="3605346"/>
                <a:chExt cx="361646" cy="539254"/>
              </a:xfrm>
            </p:grpSpPr>
            <p:sp>
              <p:nvSpPr>
                <p:cNvPr id="105" name="TextBox 10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06" name="TextBox 105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3166960" y="3913768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04" name="TextBox 103"/>
              <p:cNvSpPr txBox="1"/>
              <p:nvPr/>
            </p:nvSpPr>
            <p:spPr>
              <a:xfrm>
                <a:off x="2863686" y="143977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02" name="TextBox 101"/>
            <p:cNvSpPr txBox="1"/>
            <p:nvPr/>
          </p:nvSpPr>
          <p:spPr>
            <a:xfrm>
              <a:off x="773864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7840827" y="1157113"/>
            <a:ext cx="363105" cy="1024755"/>
            <a:chOff x="720889" y="3064976"/>
            <a:chExt cx="363105" cy="1024755"/>
          </a:xfrm>
        </p:grpSpPr>
        <p:grpSp>
          <p:nvGrpSpPr>
            <p:cNvPr id="109" name="Group 108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2812261" y="899111"/>
                <a:ext cx="361646" cy="549302"/>
                <a:chOff x="3105396" y="3605346"/>
                <a:chExt cx="361646" cy="549302"/>
              </a:xfrm>
            </p:grpSpPr>
            <p:sp>
              <p:nvSpPr>
                <p:cNvPr id="113" name="TextBox 11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3166960" y="39238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12" name="TextBox 111"/>
              <p:cNvSpPr txBox="1"/>
              <p:nvPr/>
            </p:nvSpPr>
            <p:spPr>
              <a:xfrm>
                <a:off x="2873734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783912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883912" y="852395"/>
            <a:ext cx="4298909" cy="1777867"/>
            <a:chOff x="7964296" y="852395"/>
            <a:chExt cx="4298909" cy="1777867"/>
          </a:xfrm>
        </p:grpSpPr>
        <p:grpSp>
          <p:nvGrpSpPr>
            <p:cNvPr id="12" name="Group 11"/>
            <p:cNvGrpSpPr/>
            <p:nvPr/>
          </p:nvGrpSpPr>
          <p:grpSpPr>
            <a:xfrm>
              <a:off x="7964296" y="852395"/>
              <a:ext cx="4001999" cy="1777867"/>
              <a:chOff x="7773378" y="852395"/>
              <a:chExt cx="4001999" cy="177786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8507537" y="852395"/>
                <a:ext cx="3267840" cy="1777867"/>
                <a:chOff x="8507537" y="852395"/>
                <a:chExt cx="3267840" cy="1777867"/>
              </a:xfrm>
            </p:grpSpPr>
            <p:pic>
              <p:nvPicPr>
                <p:cNvPr id="34" name="Picture 33"/>
                <p:cNvPicPr>
                  <a:picLocks noChangeAspect="1"/>
                </p:cNvPicPr>
                <p:nvPr/>
              </p:nvPicPr>
              <p:blipFill rotWithShape="1">
                <a:blip r:embed="rId21">
                  <a:extLst>
                    <a:ext uri="{BEBA8EAE-BF5A-486C-A8C5-ECC9F3942E4B}">
                      <a14:imgProps xmlns:a14="http://schemas.microsoft.com/office/drawing/2010/main">
                        <a14:imgLayer r:embed="rId22">
                          <a14:imgEffect>
                            <a14:brightnessContrast bright="40000" contrast="40000"/>
                          </a14:imgEffect>
                        </a14:imgLayer>
                      </a14:imgProps>
                    </a:ext>
                  </a:extLst>
                </a:blip>
                <a:srcRect l="5280" t="30978" r="19028" b="8214"/>
                <a:stretch/>
              </p:blipFill>
              <p:spPr>
                <a:xfrm>
                  <a:off x="8507537" y="864157"/>
                  <a:ext cx="3267840" cy="1766105"/>
                </a:xfrm>
                <a:prstGeom prst="rect">
                  <a:avLst/>
                </a:prstGeom>
              </p:spPr>
            </p:pic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 rotWithShape="1">
                <a:blip r:embed="rId23">
                  <a:extLst>
                    <a:ext uri="{BEBA8EAE-BF5A-486C-A8C5-ECC9F3942E4B}">
                      <a14:imgProps xmlns:a14="http://schemas.microsoft.com/office/drawing/2010/main">
                        <a14:imgLayer r:embed="rId24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</a:extLst>
                </a:blip>
                <a:srcRect l="7620" t="30572" r="20752" b="8722"/>
                <a:stretch/>
              </p:blipFill>
              <p:spPr>
                <a:xfrm>
                  <a:off x="8608551" y="852395"/>
                  <a:ext cx="3092385" cy="1763114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sp>
            <p:nvSpPr>
              <p:cNvPr id="74" name="TextBox 72">
                <a:extLst>
                  <a:ext uri="{FF2B5EF4-FFF2-40B4-BE49-F238E27FC236}">
                    <a16:creationId xmlns:a16="http://schemas.microsoft.com/office/drawing/2014/main" id="{07CB0637-2E74-9776-685A-97A3766C4CFC}"/>
                  </a:ext>
                </a:extLst>
              </p:cNvPr>
              <p:cNvSpPr txBox="1"/>
              <p:nvPr/>
            </p:nvSpPr>
            <p:spPr>
              <a:xfrm>
                <a:off x="7773378" y="2149492"/>
                <a:ext cx="74184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defRPr/>
                </a:pPr>
                <a:r>
                  <a:rPr lang="de-DE" sz="1050" b="1" kern="0" dirty="0" smtClean="0">
                    <a:solidFill>
                      <a:prstClr val="black"/>
                    </a:solidFill>
                  </a:rPr>
                  <a:t>pERK1/2</a:t>
                </a:r>
                <a:endParaRPr lang="en-IN" sz="1050" b="1" kern="0" dirty="0">
                  <a:solidFill>
                    <a:prstClr val="black"/>
                  </a:solidFill>
                </a:endParaRPr>
              </a:p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16" name="Group 115"/>
            <p:cNvGrpSpPr/>
            <p:nvPr/>
          </p:nvGrpSpPr>
          <p:grpSpPr>
            <a:xfrm>
              <a:off x="11900100" y="1176991"/>
              <a:ext cx="363105" cy="1054899"/>
              <a:chOff x="720889" y="3064976"/>
              <a:chExt cx="363105" cy="1054899"/>
            </a:xfrm>
          </p:grpSpPr>
          <p:grpSp>
            <p:nvGrpSpPr>
              <p:cNvPr id="117" name="Group 116"/>
              <p:cNvGrpSpPr/>
              <p:nvPr/>
            </p:nvGrpSpPr>
            <p:grpSpPr>
              <a:xfrm>
                <a:off x="720889" y="3064976"/>
                <a:ext cx="361646" cy="811689"/>
                <a:chOff x="2812261" y="899111"/>
                <a:chExt cx="361646" cy="811689"/>
              </a:xfrm>
            </p:grpSpPr>
            <p:grpSp>
              <p:nvGrpSpPr>
                <p:cNvPr id="119" name="Group 118"/>
                <p:cNvGrpSpPr/>
                <p:nvPr/>
              </p:nvGrpSpPr>
              <p:grpSpPr>
                <a:xfrm>
                  <a:off x="2812261" y="899111"/>
                  <a:ext cx="361646" cy="549302"/>
                  <a:chOff x="3105396" y="3605346"/>
                  <a:chExt cx="361646" cy="549302"/>
                </a:xfrm>
              </p:grpSpPr>
              <p:sp>
                <p:nvSpPr>
                  <p:cNvPr id="121" name="TextBox 120"/>
                  <p:cNvSpPr txBox="1"/>
                  <p:nvPr/>
                </p:nvSpPr>
                <p:spPr>
                  <a:xfrm>
                    <a:off x="3105396" y="3605346"/>
                    <a:ext cx="357790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100</a:t>
                    </a:r>
                    <a:endParaRPr lang="en-US" sz="900" dirty="0"/>
                  </a:p>
                </p:txBody>
              </p:sp>
              <p:sp>
                <p:nvSpPr>
                  <p:cNvPr id="122" name="TextBox 121"/>
                  <p:cNvSpPr txBox="1"/>
                  <p:nvPr/>
                </p:nvSpPr>
                <p:spPr>
                  <a:xfrm>
                    <a:off x="3162746" y="3735480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75</a:t>
                    </a:r>
                    <a:endParaRPr lang="en-US" sz="900" dirty="0"/>
                  </a:p>
                </p:txBody>
              </p:sp>
              <p:sp>
                <p:nvSpPr>
                  <p:cNvPr id="123" name="TextBox 122"/>
                  <p:cNvSpPr txBox="1"/>
                  <p:nvPr/>
                </p:nvSpPr>
                <p:spPr>
                  <a:xfrm>
                    <a:off x="3166960" y="3923816"/>
                    <a:ext cx="300082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63</a:t>
                    </a:r>
                    <a:endParaRPr lang="en-US" sz="900" dirty="0"/>
                  </a:p>
                </p:txBody>
              </p:sp>
            </p:grpSp>
            <p:sp>
              <p:nvSpPr>
                <p:cNvPr id="120" name="TextBox 119"/>
                <p:cNvSpPr txBox="1"/>
                <p:nvPr/>
              </p:nvSpPr>
              <p:spPr>
                <a:xfrm>
                  <a:off x="2873734" y="1479968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48</a:t>
                  </a:r>
                  <a:endParaRPr lang="en-US" sz="900" dirty="0"/>
                </a:p>
              </p:txBody>
            </p:sp>
          </p:grpSp>
          <p:sp>
            <p:nvSpPr>
              <p:cNvPr id="118" name="TextBox 117"/>
              <p:cNvSpPr txBox="1"/>
              <p:nvPr/>
            </p:nvSpPr>
            <p:spPr>
              <a:xfrm>
                <a:off x="783912" y="3889043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35</a:t>
                </a:r>
                <a:endParaRPr lang="en-US" sz="900" dirty="0"/>
              </a:p>
            </p:txBody>
          </p:sp>
        </p:grpSp>
      </p:grpSp>
      <p:grpSp>
        <p:nvGrpSpPr>
          <p:cNvPr id="124" name="Group 123"/>
          <p:cNvGrpSpPr/>
          <p:nvPr/>
        </p:nvGrpSpPr>
        <p:grpSpPr>
          <a:xfrm>
            <a:off x="7835154" y="3050903"/>
            <a:ext cx="363105" cy="1024755"/>
            <a:chOff x="720889" y="3064976"/>
            <a:chExt cx="363105" cy="1024755"/>
          </a:xfrm>
        </p:grpSpPr>
        <p:grpSp>
          <p:nvGrpSpPr>
            <p:cNvPr id="125" name="Group 124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127" name="Group 126"/>
              <p:cNvGrpSpPr/>
              <p:nvPr/>
            </p:nvGrpSpPr>
            <p:grpSpPr>
              <a:xfrm>
                <a:off x="2812261" y="899111"/>
                <a:ext cx="361646" cy="549302"/>
                <a:chOff x="3105396" y="3605346"/>
                <a:chExt cx="361646" cy="549302"/>
              </a:xfrm>
            </p:grpSpPr>
            <p:sp>
              <p:nvSpPr>
                <p:cNvPr id="129" name="TextBox 12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30" name="TextBox 129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3166960" y="39238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28" name="TextBox 127"/>
              <p:cNvSpPr txBox="1"/>
              <p:nvPr/>
            </p:nvSpPr>
            <p:spPr>
              <a:xfrm>
                <a:off x="2873734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783912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11869956" y="4935490"/>
            <a:ext cx="363105" cy="1024755"/>
            <a:chOff x="720889" y="3064976"/>
            <a:chExt cx="363105" cy="1024755"/>
          </a:xfrm>
        </p:grpSpPr>
        <p:grpSp>
          <p:nvGrpSpPr>
            <p:cNvPr id="133" name="Group 132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135" name="Group 134"/>
              <p:cNvGrpSpPr/>
              <p:nvPr/>
            </p:nvGrpSpPr>
            <p:grpSpPr>
              <a:xfrm>
                <a:off x="2812261" y="899111"/>
                <a:ext cx="361646" cy="549302"/>
                <a:chOff x="3105396" y="3605346"/>
                <a:chExt cx="361646" cy="549302"/>
              </a:xfrm>
            </p:grpSpPr>
            <p:sp>
              <p:nvSpPr>
                <p:cNvPr id="137" name="TextBox 136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38" name="TextBox 137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39" name="TextBox 138"/>
                <p:cNvSpPr txBox="1"/>
                <p:nvPr/>
              </p:nvSpPr>
              <p:spPr>
                <a:xfrm>
                  <a:off x="3166960" y="39238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36" name="TextBox 135"/>
              <p:cNvSpPr txBox="1"/>
              <p:nvPr/>
            </p:nvSpPr>
            <p:spPr>
              <a:xfrm>
                <a:off x="2873734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34" name="TextBox 133"/>
            <p:cNvSpPr txBox="1"/>
            <p:nvPr/>
          </p:nvSpPr>
          <p:spPr>
            <a:xfrm>
              <a:off x="783912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1809922" y="3150681"/>
            <a:ext cx="363105" cy="1024755"/>
            <a:chOff x="720889" y="3064976"/>
            <a:chExt cx="363105" cy="1024755"/>
          </a:xfrm>
        </p:grpSpPr>
        <p:grpSp>
          <p:nvGrpSpPr>
            <p:cNvPr id="141" name="Group 140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143" name="Group 142"/>
              <p:cNvGrpSpPr/>
              <p:nvPr/>
            </p:nvGrpSpPr>
            <p:grpSpPr>
              <a:xfrm>
                <a:off x="2812261" y="899111"/>
                <a:ext cx="361646" cy="549302"/>
                <a:chOff x="3105396" y="3605346"/>
                <a:chExt cx="361646" cy="549302"/>
              </a:xfrm>
            </p:grpSpPr>
            <p:sp>
              <p:nvSpPr>
                <p:cNvPr id="145" name="TextBox 14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46" name="TextBox 145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47" name="TextBox 146"/>
                <p:cNvSpPr txBox="1"/>
                <p:nvPr/>
              </p:nvSpPr>
              <p:spPr>
                <a:xfrm>
                  <a:off x="3166960" y="39238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44" name="TextBox 143"/>
              <p:cNvSpPr txBox="1"/>
              <p:nvPr/>
            </p:nvSpPr>
            <p:spPr>
              <a:xfrm>
                <a:off x="2873734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42" name="TextBox 141"/>
            <p:cNvSpPr txBox="1"/>
            <p:nvPr/>
          </p:nvSpPr>
          <p:spPr>
            <a:xfrm>
              <a:off x="783912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7909443" y="4957212"/>
            <a:ext cx="363105" cy="1024755"/>
            <a:chOff x="720889" y="3064976"/>
            <a:chExt cx="363105" cy="1024755"/>
          </a:xfrm>
        </p:grpSpPr>
        <p:grpSp>
          <p:nvGrpSpPr>
            <p:cNvPr id="149" name="Group 148"/>
            <p:cNvGrpSpPr/>
            <p:nvPr/>
          </p:nvGrpSpPr>
          <p:grpSpPr>
            <a:xfrm>
              <a:off x="720889" y="3064976"/>
              <a:ext cx="361646" cy="781545"/>
              <a:chOff x="2812261" y="899111"/>
              <a:chExt cx="361646" cy="781545"/>
            </a:xfrm>
          </p:grpSpPr>
          <p:grpSp>
            <p:nvGrpSpPr>
              <p:cNvPr id="151" name="Group 150"/>
              <p:cNvGrpSpPr/>
              <p:nvPr/>
            </p:nvGrpSpPr>
            <p:grpSpPr>
              <a:xfrm>
                <a:off x="2812261" y="899111"/>
                <a:ext cx="361646" cy="549302"/>
                <a:chOff x="3105396" y="3605346"/>
                <a:chExt cx="361646" cy="549302"/>
              </a:xfrm>
            </p:grpSpPr>
            <p:sp>
              <p:nvSpPr>
                <p:cNvPr id="153" name="TextBox 15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54" name="TextBox 153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55" name="TextBox 154"/>
                <p:cNvSpPr txBox="1"/>
                <p:nvPr/>
              </p:nvSpPr>
              <p:spPr>
                <a:xfrm>
                  <a:off x="3166960" y="39238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52" name="TextBox 151"/>
              <p:cNvSpPr txBox="1"/>
              <p:nvPr/>
            </p:nvSpPr>
            <p:spPr>
              <a:xfrm>
                <a:off x="2873734" y="144982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783912" y="38588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5333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774" t="29464" r="18889" b="7036"/>
          <a:stretch/>
        </p:blipFill>
        <p:spPr>
          <a:xfrm>
            <a:off x="934011" y="869848"/>
            <a:ext cx="3079917" cy="180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8466" t="30060" r="21407" b="7718"/>
          <a:stretch/>
        </p:blipFill>
        <p:spPr>
          <a:xfrm>
            <a:off x="1004169" y="870283"/>
            <a:ext cx="2905438" cy="1778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/>
          <a:srcRect l="13078" t="24336" r="12243" b="15465"/>
          <a:stretch/>
        </p:blipFill>
        <p:spPr>
          <a:xfrm>
            <a:off x="934011" y="2754108"/>
            <a:ext cx="3079816" cy="180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4957" t="24591" r="14333" b="16228"/>
          <a:stretch/>
        </p:blipFill>
        <p:spPr>
          <a:xfrm>
            <a:off x="1011511" y="2761704"/>
            <a:ext cx="2916133" cy="17696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8"/>
          <a:srcRect l="7077" t="15844" r="19263" b="25057"/>
          <a:stretch/>
        </p:blipFill>
        <p:spPr>
          <a:xfrm>
            <a:off x="978151" y="4677364"/>
            <a:ext cx="3032966" cy="180000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9"/>
          <a:srcRect l="8380" t="15841" r="20284" b="25307"/>
          <a:stretch/>
        </p:blipFill>
        <p:spPr>
          <a:xfrm>
            <a:off x="1095672" y="4677364"/>
            <a:ext cx="2830650" cy="17923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3" name="Rectangle 102">
            <a:extLst>
              <a:ext uri="{FF2B5EF4-FFF2-40B4-BE49-F238E27FC236}">
                <a16:creationId xmlns:a16="http://schemas.microsoft.com/office/drawing/2014/main" id="{1D327C38-074F-D959-CE05-05CF7FEBBCD1}"/>
              </a:ext>
            </a:extLst>
          </p:cNvPr>
          <p:cNvSpPr/>
          <p:nvPr/>
        </p:nvSpPr>
        <p:spPr>
          <a:xfrm>
            <a:off x="281106" y="1745543"/>
            <a:ext cx="6581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>
              <a:defRPr/>
            </a:pPr>
            <a:r>
              <a: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 </a:t>
            </a:r>
            <a:r>
              <a:rPr kumimoji="0" lang="en-IN" sz="10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pIkB</a:t>
            </a:r>
            <a:r>
              <a:rPr kumimoji="0" lang="el-GR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</a:t>
            </a:r>
            <a:endParaRPr kumimoji="0" lang="en-IN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0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206175" y="3425570"/>
            <a:ext cx="7418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pERK1/2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1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223975" y="5582313"/>
            <a:ext cx="7418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ERK2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10"/>
          <a:srcRect l="8284" t="20874" r="18056" b="21788"/>
          <a:stretch/>
        </p:blipFill>
        <p:spPr>
          <a:xfrm>
            <a:off x="4922850" y="2731553"/>
            <a:ext cx="3053118" cy="18000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10700" t="21124" r="19781" b="22039"/>
          <a:stretch/>
        </p:blipFill>
        <p:spPr>
          <a:xfrm>
            <a:off x="5022954" y="2739447"/>
            <a:ext cx="2881514" cy="17842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8873" t="36231" r="16949" b="7147"/>
          <a:stretch/>
        </p:blipFill>
        <p:spPr>
          <a:xfrm>
            <a:off x="4926709" y="4642338"/>
            <a:ext cx="3065489" cy="176974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11325" t="36267" r="18286" b="7902"/>
          <a:stretch/>
        </p:blipFill>
        <p:spPr>
          <a:xfrm>
            <a:off x="5016423" y="4643518"/>
            <a:ext cx="2908936" cy="17449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7"/>
          <a:srcRect l="5151" t="19573" r="20687" b="17180"/>
          <a:stretch/>
        </p:blipFill>
        <p:spPr>
          <a:xfrm>
            <a:off x="4922723" y="858998"/>
            <a:ext cx="3077072" cy="180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6925" t="19830" r="22963" b="17435"/>
          <a:stretch/>
        </p:blipFill>
        <p:spPr>
          <a:xfrm>
            <a:off x="4996346" y="866227"/>
            <a:ext cx="2908996" cy="17855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4" name="Rectangle 103">
            <a:extLst>
              <a:ext uri="{FF2B5EF4-FFF2-40B4-BE49-F238E27FC236}">
                <a16:creationId xmlns:a16="http://schemas.microsoft.com/office/drawing/2014/main" id="{1D327C38-074F-D959-CE05-05CF7FEBBCD1}"/>
              </a:ext>
            </a:extLst>
          </p:cNvPr>
          <p:cNvSpPr/>
          <p:nvPr/>
        </p:nvSpPr>
        <p:spPr>
          <a:xfrm>
            <a:off x="4255840" y="1715291"/>
            <a:ext cx="6581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>
              <a:defRPr/>
            </a:pPr>
            <a:r>
              <a: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 </a:t>
            </a:r>
            <a:r>
              <a:rPr kumimoji="0" lang="en-IN" sz="10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IkB</a:t>
            </a:r>
            <a:r>
              <a:rPr kumimoji="0" lang="el-GR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</a:t>
            </a:r>
            <a:endParaRPr kumimoji="0" lang="en-IN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2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3934966" y="3473676"/>
            <a:ext cx="10164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err="1" smtClean="0">
                <a:solidFill>
                  <a:prstClr val="black"/>
                </a:solidFill>
              </a:rPr>
              <a:t>pJNK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3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3906235" y="5609444"/>
            <a:ext cx="10164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JNK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20"/>
          <a:srcRect l="5599" t="17604" r="18620" b="22542"/>
          <a:stretch/>
        </p:blipFill>
        <p:spPr>
          <a:xfrm>
            <a:off x="8702539" y="2764600"/>
            <a:ext cx="3056274" cy="1777595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21"/>
          <a:srcRect l="8165" t="17353" r="20357" b="22038"/>
          <a:stretch/>
        </p:blipFill>
        <p:spPr>
          <a:xfrm>
            <a:off x="8797177" y="2757132"/>
            <a:ext cx="2805259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22"/>
          <a:srcRect l="5040" t="34202" r="21020" b="7956"/>
          <a:stretch/>
        </p:blipFill>
        <p:spPr>
          <a:xfrm>
            <a:off x="8721081" y="4625147"/>
            <a:ext cx="3046247" cy="180000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23"/>
          <a:srcRect l="6317" t="34453" r="21583" b="8712"/>
          <a:stretch/>
        </p:blipFill>
        <p:spPr>
          <a:xfrm>
            <a:off x="8784107" y="4632973"/>
            <a:ext cx="2912247" cy="17686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24"/>
          <a:srcRect l="12769" t="10563" r="14606" b="27321"/>
          <a:stretch/>
        </p:blipFill>
        <p:spPr>
          <a:xfrm>
            <a:off x="8690196" y="876426"/>
            <a:ext cx="3007344" cy="180000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25"/>
          <a:srcRect l="14462" t="10563" r="15656" b="27822"/>
          <a:stretch/>
        </p:blipFill>
        <p:spPr>
          <a:xfrm>
            <a:off x="8760310" y="876426"/>
            <a:ext cx="2829784" cy="17854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5" name="Rectangle 104">
            <a:extLst>
              <a:ext uri="{FF2B5EF4-FFF2-40B4-BE49-F238E27FC236}">
                <a16:creationId xmlns:a16="http://schemas.microsoft.com/office/drawing/2014/main" id="{1D327C38-074F-D959-CE05-05CF7FEBBCD1}"/>
              </a:ext>
            </a:extLst>
          </p:cNvPr>
          <p:cNvSpPr/>
          <p:nvPr/>
        </p:nvSpPr>
        <p:spPr>
          <a:xfrm>
            <a:off x="8040535" y="1152504"/>
            <a:ext cx="6581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>
              <a:defRPr/>
            </a:pPr>
            <a:r>
              <a: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 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EF2</a:t>
            </a:r>
            <a:endParaRPr kumimoji="0" lang="en-IN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984224" y="3570073"/>
            <a:ext cx="7596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50" b="1" kern="0" dirty="0" smtClean="0">
                <a:solidFill>
                  <a:prstClr val="black"/>
                </a:solidFill>
              </a:rPr>
              <a:t>p</a:t>
            </a:r>
            <a:r>
              <a:rPr lang="de-DE" sz="1050" b="1" dirty="0" smtClean="0"/>
              <a:t>-p38</a:t>
            </a:r>
            <a:endParaRPr lang="de-DE" sz="105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7978649" y="5414859"/>
            <a:ext cx="7596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50" b="1" dirty="0" smtClean="0"/>
              <a:t>p38</a:t>
            </a:r>
            <a:endParaRPr lang="de-DE" sz="105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627274" y="414439"/>
            <a:ext cx="1971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/>
              <a:t>Figure</a:t>
            </a:r>
            <a:r>
              <a:rPr lang="de-DE" sz="1200" b="1" dirty="0" smtClean="0"/>
              <a:t> 4D</a:t>
            </a:r>
            <a:endParaRPr lang="de-DE" sz="1200" b="1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D327C38-074F-D959-CE05-05CF7FEBBCD1}"/>
              </a:ext>
            </a:extLst>
          </p:cNvPr>
          <p:cNvSpPr/>
          <p:nvPr/>
        </p:nvSpPr>
        <p:spPr>
          <a:xfrm>
            <a:off x="8056528" y="1764878"/>
            <a:ext cx="6581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>
              <a:defRPr/>
            </a:pPr>
            <a:r>
              <a: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 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*</a:t>
            </a:r>
            <a:endParaRPr kumimoji="0" lang="en-IN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8760310" y="1094670"/>
            <a:ext cx="2829784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7" name="Group 76"/>
          <p:cNvGrpSpPr/>
          <p:nvPr/>
        </p:nvGrpSpPr>
        <p:grpSpPr>
          <a:xfrm>
            <a:off x="3954897" y="1276931"/>
            <a:ext cx="363105" cy="929505"/>
            <a:chOff x="720889" y="3064976"/>
            <a:chExt cx="363105" cy="929505"/>
          </a:xfrm>
        </p:grpSpPr>
        <p:grpSp>
          <p:nvGrpSpPr>
            <p:cNvPr id="78" name="Group 77"/>
            <p:cNvGrpSpPr/>
            <p:nvPr/>
          </p:nvGrpSpPr>
          <p:grpSpPr>
            <a:xfrm>
              <a:off x="720889" y="3064976"/>
              <a:ext cx="361646" cy="714870"/>
              <a:chOff x="2812261" y="899111"/>
              <a:chExt cx="361646" cy="714870"/>
            </a:xfrm>
          </p:grpSpPr>
          <p:grpSp>
            <p:nvGrpSpPr>
              <p:cNvPr id="80" name="Group 79"/>
              <p:cNvGrpSpPr/>
              <p:nvPr/>
            </p:nvGrpSpPr>
            <p:grpSpPr>
              <a:xfrm>
                <a:off x="2812261" y="899111"/>
                <a:ext cx="361646" cy="511202"/>
                <a:chOff x="3105396" y="3605346"/>
                <a:chExt cx="361646" cy="511202"/>
              </a:xfrm>
            </p:grpSpPr>
            <p:sp>
              <p:nvSpPr>
                <p:cNvPr id="82" name="TextBox 81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3166960" y="38857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81" name="TextBox 80"/>
              <p:cNvSpPr txBox="1"/>
              <p:nvPr/>
            </p:nvSpPr>
            <p:spPr>
              <a:xfrm>
                <a:off x="2873734" y="138314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783912" y="376364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967438" y="2999398"/>
            <a:ext cx="363105" cy="1005705"/>
            <a:chOff x="720889" y="3064976"/>
            <a:chExt cx="363105" cy="1005705"/>
          </a:xfrm>
        </p:grpSpPr>
        <p:grpSp>
          <p:nvGrpSpPr>
            <p:cNvPr id="102" name="Group 101"/>
            <p:cNvGrpSpPr/>
            <p:nvPr/>
          </p:nvGrpSpPr>
          <p:grpSpPr>
            <a:xfrm>
              <a:off x="720889" y="3064976"/>
              <a:ext cx="361646" cy="762495"/>
              <a:chOff x="2812261" y="899111"/>
              <a:chExt cx="361646" cy="762495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2812261" y="899111"/>
                <a:ext cx="361646" cy="511202"/>
                <a:chOff x="3105396" y="3605346"/>
                <a:chExt cx="361646" cy="511202"/>
              </a:xfrm>
            </p:grpSpPr>
            <p:sp>
              <p:nvSpPr>
                <p:cNvPr id="125" name="TextBox 12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27" name="TextBox 126"/>
                <p:cNvSpPr txBox="1"/>
                <p:nvPr/>
              </p:nvSpPr>
              <p:spPr>
                <a:xfrm>
                  <a:off x="3166960" y="38857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24" name="TextBox 123"/>
              <p:cNvSpPr txBox="1"/>
              <p:nvPr/>
            </p:nvSpPr>
            <p:spPr>
              <a:xfrm>
                <a:off x="2873734" y="143077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783912" y="383984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956588" y="4930632"/>
            <a:ext cx="363105" cy="1005705"/>
            <a:chOff x="720889" y="3064976"/>
            <a:chExt cx="363105" cy="1005705"/>
          </a:xfrm>
        </p:grpSpPr>
        <p:grpSp>
          <p:nvGrpSpPr>
            <p:cNvPr id="129" name="Group 128"/>
            <p:cNvGrpSpPr/>
            <p:nvPr/>
          </p:nvGrpSpPr>
          <p:grpSpPr>
            <a:xfrm>
              <a:off x="720889" y="3064976"/>
              <a:ext cx="361646" cy="762495"/>
              <a:chOff x="2812261" y="899111"/>
              <a:chExt cx="361646" cy="762495"/>
            </a:xfrm>
          </p:grpSpPr>
          <p:grpSp>
            <p:nvGrpSpPr>
              <p:cNvPr id="131" name="Group 130"/>
              <p:cNvGrpSpPr/>
              <p:nvPr/>
            </p:nvGrpSpPr>
            <p:grpSpPr>
              <a:xfrm>
                <a:off x="2812261" y="899111"/>
                <a:ext cx="361646" cy="511202"/>
                <a:chOff x="3105396" y="3605346"/>
                <a:chExt cx="361646" cy="511202"/>
              </a:xfrm>
            </p:grpSpPr>
            <p:sp>
              <p:nvSpPr>
                <p:cNvPr id="133" name="TextBox 13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35" name="TextBox 134"/>
                <p:cNvSpPr txBox="1"/>
                <p:nvPr/>
              </p:nvSpPr>
              <p:spPr>
                <a:xfrm>
                  <a:off x="3166960" y="38857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32" name="TextBox 131"/>
              <p:cNvSpPr txBox="1"/>
              <p:nvPr/>
            </p:nvSpPr>
            <p:spPr>
              <a:xfrm>
                <a:off x="2873734" y="143077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30" name="TextBox 129"/>
            <p:cNvSpPr txBox="1"/>
            <p:nvPr/>
          </p:nvSpPr>
          <p:spPr>
            <a:xfrm>
              <a:off x="783912" y="383984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11631764" y="1125370"/>
            <a:ext cx="363105" cy="986655"/>
            <a:chOff x="720889" y="3064976"/>
            <a:chExt cx="363105" cy="986655"/>
          </a:xfrm>
        </p:grpSpPr>
        <p:grpSp>
          <p:nvGrpSpPr>
            <p:cNvPr id="137" name="Group 136"/>
            <p:cNvGrpSpPr/>
            <p:nvPr/>
          </p:nvGrpSpPr>
          <p:grpSpPr>
            <a:xfrm>
              <a:off x="720889" y="3064976"/>
              <a:ext cx="361646" cy="772020"/>
              <a:chOff x="2812261" y="899111"/>
              <a:chExt cx="361646" cy="772020"/>
            </a:xfrm>
          </p:grpSpPr>
          <p:grpSp>
            <p:nvGrpSpPr>
              <p:cNvPr id="139" name="Group 138"/>
              <p:cNvGrpSpPr/>
              <p:nvPr/>
            </p:nvGrpSpPr>
            <p:grpSpPr>
              <a:xfrm>
                <a:off x="2812261" y="899111"/>
                <a:ext cx="361646" cy="511202"/>
                <a:chOff x="3105396" y="3605346"/>
                <a:chExt cx="361646" cy="511202"/>
              </a:xfrm>
            </p:grpSpPr>
            <p:sp>
              <p:nvSpPr>
                <p:cNvPr id="141" name="TextBox 140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42" name="TextBox 141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43" name="TextBox 142"/>
                <p:cNvSpPr txBox="1"/>
                <p:nvPr/>
              </p:nvSpPr>
              <p:spPr>
                <a:xfrm>
                  <a:off x="3166960" y="38857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40" name="TextBox 139"/>
              <p:cNvSpPr txBox="1"/>
              <p:nvPr/>
            </p:nvSpPr>
            <p:spPr>
              <a:xfrm>
                <a:off x="2873734" y="144029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38" name="TextBox 137"/>
            <p:cNvSpPr txBox="1"/>
            <p:nvPr/>
          </p:nvSpPr>
          <p:spPr>
            <a:xfrm>
              <a:off x="783912" y="38207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7917014" y="2983957"/>
            <a:ext cx="363105" cy="929505"/>
            <a:chOff x="720889" y="3064976"/>
            <a:chExt cx="363105" cy="929505"/>
          </a:xfrm>
        </p:grpSpPr>
        <p:grpSp>
          <p:nvGrpSpPr>
            <p:cNvPr id="145" name="Group 144"/>
            <p:cNvGrpSpPr/>
            <p:nvPr/>
          </p:nvGrpSpPr>
          <p:grpSpPr>
            <a:xfrm>
              <a:off x="720889" y="3064976"/>
              <a:ext cx="361646" cy="714870"/>
              <a:chOff x="2812261" y="899111"/>
              <a:chExt cx="361646" cy="714870"/>
            </a:xfrm>
          </p:grpSpPr>
          <p:grpSp>
            <p:nvGrpSpPr>
              <p:cNvPr id="147" name="Group 146"/>
              <p:cNvGrpSpPr/>
              <p:nvPr/>
            </p:nvGrpSpPr>
            <p:grpSpPr>
              <a:xfrm>
                <a:off x="2812261" y="899111"/>
                <a:ext cx="361646" cy="511202"/>
                <a:chOff x="3105396" y="3605346"/>
                <a:chExt cx="361646" cy="511202"/>
              </a:xfrm>
            </p:grpSpPr>
            <p:sp>
              <p:nvSpPr>
                <p:cNvPr id="149" name="TextBox 14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50" name="TextBox 149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51" name="TextBox 150"/>
                <p:cNvSpPr txBox="1"/>
                <p:nvPr/>
              </p:nvSpPr>
              <p:spPr>
                <a:xfrm>
                  <a:off x="3166960" y="38857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48" name="TextBox 147"/>
              <p:cNvSpPr txBox="1"/>
              <p:nvPr/>
            </p:nvSpPr>
            <p:spPr>
              <a:xfrm>
                <a:off x="2873734" y="138314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46" name="TextBox 145"/>
            <p:cNvSpPr txBox="1"/>
            <p:nvPr/>
          </p:nvSpPr>
          <p:spPr>
            <a:xfrm>
              <a:off x="783912" y="376364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942212" y="5004495"/>
            <a:ext cx="363105" cy="929505"/>
            <a:chOff x="720889" y="3064976"/>
            <a:chExt cx="363105" cy="929505"/>
          </a:xfrm>
        </p:grpSpPr>
        <p:grpSp>
          <p:nvGrpSpPr>
            <p:cNvPr id="153" name="Group 152"/>
            <p:cNvGrpSpPr/>
            <p:nvPr/>
          </p:nvGrpSpPr>
          <p:grpSpPr>
            <a:xfrm>
              <a:off x="720889" y="3064976"/>
              <a:ext cx="361646" cy="714870"/>
              <a:chOff x="2812261" y="899111"/>
              <a:chExt cx="361646" cy="714870"/>
            </a:xfrm>
          </p:grpSpPr>
          <p:grpSp>
            <p:nvGrpSpPr>
              <p:cNvPr id="155" name="Group 154"/>
              <p:cNvGrpSpPr/>
              <p:nvPr/>
            </p:nvGrpSpPr>
            <p:grpSpPr>
              <a:xfrm>
                <a:off x="2812261" y="899111"/>
                <a:ext cx="361646" cy="511202"/>
                <a:chOff x="3105396" y="3605346"/>
                <a:chExt cx="361646" cy="511202"/>
              </a:xfrm>
            </p:grpSpPr>
            <p:sp>
              <p:nvSpPr>
                <p:cNvPr id="157" name="TextBox 156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58" name="TextBox 157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59" name="TextBox 158"/>
                <p:cNvSpPr txBox="1"/>
                <p:nvPr/>
              </p:nvSpPr>
              <p:spPr>
                <a:xfrm>
                  <a:off x="3166960" y="38857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56" name="TextBox 155"/>
              <p:cNvSpPr txBox="1"/>
              <p:nvPr/>
            </p:nvSpPr>
            <p:spPr>
              <a:xfrm>
                <a:off x="2873734" y="138314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54" name="TextBox 153"/>
            <p:cNvSpPr txBox="1"/>
            <p:nvPr/>
          </p:nvSpPr>
          <p:spPr>
            <a:xfrm>
              <a:off x="783912" y="376364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11676382" y="2958869"/>
            <a:ext cx="363105" cy="929505"/>
            <a:chOff x="720889" y="3064976"/>
            <a:chExt cx="363105" cy="929505"/>
          </a:xfrm>
        </p:grpSpPr>
        <p:grpSp>
          <p:nvGrpSpPr>
            <p:cNvPr id="161" name="Group 160"/>
            <p:cNvGrpSpPr/>
            <p:nvPr/>
          </p:nvGrpSpPr>
          <p:grpSpPr>
            <a:xfrm>
              <a:off x="720889" y="3064976"/>
              <a:ext cx="361646" cy="714870"/>
              <a:chOff x="2812261" y="899111"/>
              <a:chExt cx="361646" cy="714870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2812261" y="899111"/>
                <a:ext cx="361646" cy="511202"/>
                <a:chOff x="3105396" y="3605346"/>
                <a:chExt cx="361646" cy="511202"/>
              </a:xfrm>
            </p:grpSpPr>
            <p:sp>
              <p:nvSpPr>
                <p:cNvPr id="165" name="TextBox 16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66" name="TextBox 165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67" name="TextBox 166"/>
                <p:cNvSpPr txBox="1"/>
                <p:nvPr/>
              </p:nvSpPr>
              <p:spPr>
                <a:xfrm>
                  <a:off x="3166960" y="38857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64" name="TextBox 163"/>
              <p:cNvSpPr txBox="1"/>
              <p:nvPr/>
            </p:nvSpPr>
            <p:spPr>
              <a:xfrm>
                <a:off x="2873734" y="138314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62" name="TextBox 161"/>
            <p:cNvSpPr txBox="1"/>
            <p:nvPr/>
          </p:nvSpPr>
          <p:spPr>
            <a:xfrm>
              <a:off x="783912" y="376364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7936311" y="1134426"/>
            <a:ext cx="363105" cy="986655"/>
            <a:chOff x="720889" y="3064976"/>
            <a:chExt cx="363105" cy="986655"/>
          </a:xfrm>
        </p:grpSpPr>
        <p:grpSp>
          <p:nvGrpSpPr>
            <p:cNvPr id="169" name="Group 168"/>
            <p:cNvGrpSpPr/>
            <p:nvPr/>
          </p:nvGrpSpPr>
          <p:grpSpPr>
            <a:xfrm>
              <a:off x="720889" y="3064976"/>
              <a:ext cx="361646" cy="772020"/>
              <a:chOff x="2812261" y="899111"/>
              <a:chExt cx="361646" cy="772020"/>
            </a:xfrm>
          </p:grpSpPr>
          <p:grpSp>
            <p:nvGrpSpPr>
              <p:cNvPr id="171" name="Group 170"/>
              <p:cNvGrpSpPr/>
              <p:nvPr/>
            </p:nvGrpSpPr>
            <p:grpSpPr>
              <a:xfrm>
                <a:off x="2812261" y="899111"/>
                <a:ext cx="361646" cy="511202"/>
                <a:chOff x="3105396" y="3605346"/>
                <a:chExt cx="361646" cy="511202"/>
              </a:xfrm>
            </p:grpSpPr>
            <p:sp>
              <p:nvSpPr>
                <p:cNvPr id="173" name="TextBox 17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75" name="TextBox 174"/>
                <p:cNvSpPr txBox="1"/>
                <p:nvPr/>
              </p:nvSpPr>
              <p:spPr>
                <a:xfrm>
                  <a:off x="3166960" y="38857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72" name="TextBox 171"/>
              <p:cNvSpPr txBox="1"/>
              <p:nvPr/>
            </p:nvSpPr>
            <p:spPr>
              <a:xfrm>
                <a:off x="2873734" y="144029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70" name="TextBox 169"/>
            <p:cNvSpPr txBox="1"/>
            <p:nvPr/>
          </p:nvSpPr>
          <p:spPr>
            <a:xfrm>
              <a:off x="783912" y="38207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11704109" y="4871190"/>
            <a:ext cx="363105" cy="929505"/>
            <a:chOff x="720889" y="3064976"/>
            <a:chExt cx="363105" cy="929505"/>
          </a:xfrm>
        </p:grpSpPr>
        <p:grpSp>
          <p:nvGrpSpPr>
            <p:cNvPr id="177" name="Group 176"/>
            <p:cNvGrpSpPr/>
            <p:nvPr/>
          </p:nvGrpSpPr>
          <p:grpSpPr>
            <a:xfrm>
              <a:off x="720889" y="3064976"/>
              <a:ext cx="361646" cy="714870"/>
              <a:chOff x="2812261" y="899111"/>
              <a:chExt cx="361646" cy="714870"/>
            </a:xfrm>
          </p:grpSpPr>
          <p:grpSp>
            <p:nvGrpSpPr>
              <p:cNvPr id="179" name="Group 178"/>
              <p:cNvGrpSpPr/>
              <p:nvPr/>
            </p:nvGrpSpPr>
            <p:grpSpPr>
              <a:xfrm>
                <a:off x="2812261" y="899111"/>
                <a:ext cx="361646" cy="511202"/>
                <a:chOff x="3105396" y="3605346"/>
                <a:chExt cx="361646" cy="511202"/>
              </a:xfrm>
            </p:grpSpPr>
            <p:sp>
              <p:nvSpPr>
                <p:cNvPr id="181" name="TextBox 180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82" name="TextBox 181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83" name="TextBox 182"/>
                <p:cNvSpPr txBox="1"/>
                <p:nvPr/>
              </p:nvSpPr>
              <p:spPr>
                <a:xfrm>
                  <a:off x="3166960" y="388571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180" name="TextBox 179"/>
              <p:cNvSpPr txBox="1"/>
              <p:nvPr/>
            </p:nvSpPr>
            <p:spPr>
              <a:xfrm>
                <a:off x="2873734" y="138314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178" name="TextBox 177"/>
            <p:cNvSpPr txBox="1"/>
            <p:nvPr/>
          </p:nvSpPr>
          <p:spPr>
            <a:xfrm>
              <a:off x="783912" y="376364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8277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42359" y="222415"/>
            <a:ext cx="1971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/>
              <a:t>Supplementary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Figure</a:t>
            </a:r>
            <a:r>
              <a:rPr lang="de-DE" sz="1200" b="1" dirty="0" smtClean="0"/>
              <a:t> S1A</a:t>
            </a:r>
            <a:endParaRPr lang="de-DE" sz="1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30" t="23446" r="24265" b="14590"/>
          <a:stretch/>
        </p:blipFill>
        <p:spPr>
          <a:xfrm>
            <a:off x="783545" y="1597687"/>
            <a:ext cx="2981784" cy="180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3018" t="24005" r="24722" b="15426"/>
          <a:stretch/>
        </p:blipFill>
        <p:spPr>
          <a:xfrm>
            <a:off x="876799" y="1613904"/>
            <a:ext cx="2880365" cy="17594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5396" t="34825" r="18124"/>
          <a:stretch/>
        </p:blipFill>
        <p:spPr>
          <a:xfrm>
            <a:off x="773497" y="3474192"/>
            <a:ext cx="2989089" cy="180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l="7025" t="35383" r="18215" b="417"/>
          <a:stretch/>
        </p:blipFill>
        <p:spPr>
          <a:xfrm>
            <a:off x="837172" y="3489610"/>
            <a:ext cx="2921854" cy="17730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8373" t="6902" r="14775" b="28622"/>
          <a:stretch/>
        </p:blipFill>
        <p:spPr>
          <a:xfrm>
            <a:off x="8558289" y="1432060"/>
            <a:ext cx="3006127" cy="180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9"/>
          <a:srcRect l="9179" t="7739" r="16124" b="28901"/>
          <a:stretch/>
        </p:blipFill>
        <p:spPr>
          <a:xfrm>
            <a:off x="8639308" y="1446963"/>
            <a:ext cx="2921842" cy="17773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0"/>
          <a:srcRect l="7268" t="6141" r="18253" b="33290"/>
          <a:stretch/>
        </p:blipFill>
        <p:spPr>
          <a:xfrm>
            <a:off x="8558289" y="3373207"/>
            <a:ext cx="2969775" cy="179174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1"/>
          <a:srcRect l="7728" t="5863" r="19648" b="34406"/>
          <a:stretch/>
        </p:blipFill>
        <p:spPr>
          <a:xfrm>
            <a:off x="8630065" y="3364950"/>
            <a:ext cx="2895784" cy="17669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-93110" y="2124311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1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-93570" y="4201713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2"/>
          <a:srcRect l="3907" t="24721" r="21474" b="13872"/>
          <a:stretch/>
        </p:blipFill>
        <p:spPr>
          <a:xfrm>
            <a:off x="4781447" y="3462629"/>
            <a:ext cx="3014037" cy="18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/>
          <a:srcRect l="4995" t="25001" r="21572" b="13869"/>
          <a:stretch/>
        </p:blipFill>
        <p:spPr>
          <a:xfrm>
            <a:off x="4851626" y="3489797"/>
            <a:ext cx="2949953" cy="17918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4"/>
          <a:srcRect l="7071" t="25984" r="19355" b="14284"/>
          <a:stretch/>
        </p:blipFill>
        <p:spPr>
          <a:xfrm>
            <a:off x="4781447" y="1573362"/>
            <a:ext cx="2996442" cy="180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9088" t="26544" r="19356" b="14564"/>
          <a:stretch/>
        </p:blipFill>
        <p:spPr>
          <a:xfrm>
            <a:off x="4863658" y="1590184"/>
            <a:ext cx="2914186" cy="17747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2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3927984" y="3724610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3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3951619" y="1859243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24082" y="2147783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sp>
        <p:nvSpPr>
          <p:cNvPr id="45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7686607" y="2467425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MK2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13998" y="2300183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D327C38-074F-D959-CE05-05CF7FEBBCD1}"/>
              </a:ext>
            </a:extLst>
          </p:cNvPr>
          <p:cNvSpPr/>
          <p:nvPr/>
        </p:nvSpPr>
        <p:spPr>
          <a:xfrm>
            <a:off x="7917725" y="3744546"/>
            <a:ext cx="6581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>
              <a:defRPr/>
            </a:pPr>
            <a:r>
              <a:rPr kumimoji="0" lang="en-IN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 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EF2</a:t>
            </a:r>
            <a:endParaRPr kumimoji="0" lang="en-IN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315672" y="4301476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sp>
        <p:nvSpPr>
          <p:cNvPr id="50" name="Rectangle 49"/>
          <p:cNvSpPr/>
          <p:nvPr/>
        </p:nvSpPr>
        <p:spPr>
          <a:xfrm>
            <a:off x="8630293" y="2401699"/>
            <a:ext cx="2895556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Rectangle 50"/>
          <p:cNvSpPr/>
          <p:nvPr/>
        </p:nvSpPr>
        <p:spPr>
          <a:xfrm>
            <a:off x="8630293" y="3715427"/>
            <a:ext cx="2895556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Rectangle 51"/>
          <p:cNvSpPr/>
          <p:nvPr/>
        </p:nvSpPr>
        <p:spPr>
          <a:xfrm>
            <a:off x="4853498" y="3702688"/>
            <a:ext cx="2924346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tangle 52"/>
          <p:cNvSpPr/>
          <p:nvPr/>
        </p:nvSpPr>
        <p:spPr>
          <a:xfrm>
            <a:off x="4848605" y="1809091"/>
            <a:ext cx="2895556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4" name="Group 53"/>
          <p:cNvGrpSpPr/>
          <p:nvPr/>
        </p:nvGrpSpPr>
        <p:grpSpPr>
          <a:xfrm>
            <a:off x="3698083" y="1712631"/>
            <a:ext cx="361646" cy="974515"/>
            <a:chOff x="720889" y="3064976"/>
            <a:chExt cx="361646" cy="974515"/>
          </a:xfrm>
        </p:grpSpPr>
        <p:grpSp>
          <p:nvGrpSpPr>
            <p:cNvPr id="55" name="Group 54"/>
            <p:cNvGrpSpPr/>
            <p:nvPr/>
          </p:nvGrpSpPr>
          <p:grpSpPr>
            <a:xfrm>
              <a:off x="720889" y="3064976"/>
              <a:ext cx="361646" cy="731305"/>
              <a:chOff x="2812261" y="899111"/>
              <a:chExt cx="361646" cy="731305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812261" y="899111"/>
                <a:ext cx="361646" cy="499062"/>
                <a:chOff x="3105396" y="3605346"/>
                <a:chExt cx="361646" cy="499062"/>
              </a:xfrm>
            </p:grpSpPr>
            <p:sp>
              <p:nvSpPr>
                <p:cNvPr id="59" name="TextBox 5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3162746" y="370533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3166960" y="3873576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58" name="TextBox 57"/>
              <p:cNvSpPr txBox="1"/>
              <p:nvPr/>
            </p:nvSpPr>
            <p:spPr>
              <a:xfrm>
                <a:off x="2863686" y="1399584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773864" y="380865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690678" y="3794204"/>
            <a:ext cx="361646" cy="1064947"/>
            <a:chOff x="720889" y="3064976"/>
            <a:chExt cx="361646" cy="1064947"/>
          </a:xfrm>
        </p:grpSpPr>
        <p:grpSp>
          <p:nvGrpSpPr>
            <p:cNvPr id="63" name="Group 62"/>
            <p:cNvGrpSpPr/>
            <p:nvPr/>
          </p:nvGrpSpPr>
          <p:grpSpPr>
            <a:xfrm>
              <a:off x="720889" y="3064976"/>
              <a:ext cx="361646" cy="821737"/>
              <a:chOff x="2812261" y="899111"/>
              <a:chExt cx="361646" cy="821737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>
                <a:off x="2863686" y="149001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773864" y="389909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708713" y="1682487"/>
            <a:ext cx="361646" cy="1064947"/>
            <a:chOff x="720889" y="3064976"/>
            <a:chExt cx="361646" cy="1064947"/>
          </a:xfrm>
        </p:grpSpPr>
        <p:grpSp>
          <p:nvGrpSpPr>
            <p:cNvPr id="71" name="Group 70"/>
            <p:cNvGrpSpPr/>
            <p:nvPr/>
          </p:nvGrpSpPr>
          <p:grpSpPr>
            <a:xfrm>
              <a:off x="720889" y="3064976"/>
              <a:ext cx="361646" cy="821737"/>
              <a:chOff x="2812261" y="899111"/>
              <a:chExt cx="361646" cy="821737"/>
            </a:xfrm>
          </p:grpSpPr>
          <p:grpSp>
            <p:nvGrpSpPr>
              <p:cNvPr id="73" name="Group 72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75" name="TextBox 7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74" name="TextBox 73"/>
              <p:cNvSpPr txBox="1"/>
              <p:nvPr/>
            </p:nvSpPr>
            <p:spPr>
              <a:xfrm>
                <a:off x="2863686" y="149001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773864" y="389909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721462" y="3579374"/>
            <a:ext cx="361646" cy="1064947"/>
            <a:chOff x="720889" y="3064976"/>
            <a:chExt cx="361646" cy="1064947"/>
          </a:xfrm>
        </p:grpSpPr>
        <p:grpSp>
          <p:nvGrpSpPr>
            <p:cNvPr id="79" name="Group 78"/>
            <p:cNvGrpSpPr/>
            <p:nvPr/>
          </p:nvGrpSpPr>
          <p:grpSpPr>
            <a:xfrm>
              <a:off x="720889" y="3064976"/>
              <a:ext cx="361646" cy="821737"/>
              <a:chOff x="2812261" y="899111"/>
              <a:chExt cx="361646" cy="821737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2863686" y="149001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773864" y="389909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1509015" y="1771658"/>
            <a:ext cx="361646" cy="1064947"/>
            <a:chOff x="720889" y="3064976"/>
            <a:chExt cx="361646" cy="1064947"/>
          </a:xfrm>
        </p:grpSpPr>
        <p:grpSp>
          <p:nvGrpSpPr>
            <p:cNvPr id="87" name="Group 86"/>
            <p:cNvGrpSpPr/>
            <p:nvPr/>
          </p:nvGrpSpPr>
          <p:grpSpPr>
            <a:xfrm>
              <a:off x="720889" y="3064976"/>
              <a:ext cx="361646" cy="821737"/>
              <a:chOff x="2812261" y="899111"/>
              <a:chExt cx="361646" cy="821737"/>
            </a:xfrm>
          </p:grpSpPr>
          <p:grpSp>
            <p:nvGrpSpPr>
              <p:cNvPr id="89" name="Group 88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91" name="TextBox 90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90" name="TextBox 89"/>
              <p:cNvSpPr txBox="1"/>
              <p:nvPr/>
            </p:nvSpPr>
            <p:spPr>
              <a:xfrm>
                <a:off x="2863686" y="149001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88" name="TextBox 87"/>
            <p:cNvSpPr txBox="1"/>
            <p:nvPr/>
          </p:nvSpPr>
          <p:spPr>
            <a:xfrm>
              <a:off x="773864" y="389909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11480454" y="3713034"/>
            <a:ext cx="361646" cy="1064947"/>
            <a:chOff x="720889" y="3064976"/>
            <a:chExt cx="361646" cy="1064947"/>
          </a:xfrm>
        </p:grpSpPr>
        <p:grpSp>
          <p:nvGrpSpPr>
            <p:cNvPr id="95" name="Group 94"/>
            <p:cNvGrpSpPr/>
            <p:nvPr/>
          </p:nvGrpSpPr>
          <p:grpSpPr>
            <a:xfrm>
              <a:off x="720889" y="3064976"/>
              <a:ext cx="361646" cy="821737"/>
              <a:chOff x="2812261" y="899111"/>
              <a:chExt cx="361646" cy="821737"/>
            </a:xfrm>
          </p:grpSpPr>
          <p:grpSp>
            <p:nvGrpSpPr>
              <p:cNvPr id="97" name="Group 96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99" name="TextBox 9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98" name="TextBox 97"/>
              <p:cNvSpPr txBox="1"/>
              <p:nvPr/>
            </p:nvSpPr>
            <p:spPr>
              <a:xfrm>
                <a:off x="2863686" y="149001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773864" y="389909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88502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42359" y="222415"/>
            <a:ext cx="1971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/>
              <a:t>Supplementary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Figure</a:t>
            </a:r>
            <a:r>
              <a:rPr lang="de-DE" sz="1200" b="1" dirty="0" smtClean="0"/>
              <a:t> S1B</a:t>
            </a:r>
            <a:endParaRPr lang="de-DE" sz="1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087" t="5766" r="31251" b="36322"/>
          <a:stretch/>
        </p:blipFill>
        <p:spPr>
          <a:xfrm>
            <a:off x="1292307" y="3374512"/>
            <a:ext cx="2610753" cy="180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7272" t="6525" r="32669" b="36834"/>
          <a:stretch/>
        </p:blipFill>
        <p:spPr>
          <a:xfrm>
            <a:off x="1361118" y="3398196"/>
            <a:ext cx="2481696" cy="17605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2" t="10006" r="29010" b="32798"/>
          <a:stretch/>
        </p:blipFill>
        <p:spPr bwMode="auto">
          <a:xfrm>
            <a:off x="1292307" y="1547650"/>
            <a:ext cx="2643827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7" t="10007" r="33291" b="33560"/>
          <a:stretch/>
        </p:blipFill>
        <p:spPr bwMode="auto">
          <a:xfrm>
            <a:off x="1470725" y="1547650"/>
            <a:ext cx="2270772" cy="17760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5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23985" y="2237390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42785" y="3917344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7"/>
          <a:srcRect l="15770" t="18327" r="31229" b="25338"/>
          <a:stretch/>
        </p:blipFill>
        <p:spPr>
          <a:xfrm>
            <a:off x="8629829" y="2518444"/>
            <a:ext cx="2650715" cy="178225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8"/>
          <a:srcRect l="17652" t="18327" r="33678" b="25538"/>
          <a:stretch/>
        </p:blipFill>
        <p:spPr>
          <a:xfrm>
            <a:off x="8780147" y="2518444"/>
            <a:ext cx="2400854" cy="17758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9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7766715" y="2707447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EF2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419833" y="2915196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sp>
        <p:nvSpPr>
          <p:cNvPr id="51" name="TextBox 50"/>
          <p:cNvSpPr txBox="1"/>
          <p:nvPr/>
        </p:nvSpPr>
        <p:spPr>
          <a:xfrm>
            <a:off x="8417535" y="3114698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9"/>
          <a:srcRect t="12396" r="43180" b="21847"/>
          <a:stretch/>
        </p:blipFill>
        <p:spPr>
          <a:xfrm>
            <a:off x="4991743" y="1507253"/>
            <a:ext cx="2627464" cy="175846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0"/>
          <a:srcRect l="645" t="12955" r="46630" b="22789"/>
          <a:stretch/>
        </p:blipFill>
        <p:spPr>
          <a:xfrm>
            <a:off x="5084158" y="1522174"/>
            <a:ext cx="2404846" cy="17184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1"/>
          <a:srcRect l="20909" t="24681" r="27868" b="22845"/>
          <a:stretch/>
        </p:blipFill>
        <p:spPr>
          <a:xfrm>
            <a:off x="4922692" y="3396342"/>
            <a:ext cx="2688336" cy="1889091"/>
          </a:xfrm>
          <a:prstGeom prst="rect">
            <a:avLst/>
          </a:prstGeom>
        </p:spPr>
      </p:pic>
      <p:sp>
        <p:nvSpPr>
          <p:cNvPr id="47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128629" y="1965392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de-DE" sz="1050" b="1" kern="0" dirty="0" smtClean="0">
                <a:solidFill>
                  <a:prstClr val="black"/>
                </a:solidFill>
              </a:rPr>
              <a:t>p</a:t>
            </a: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8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4081478" y="3735029"/>
            <a:ext cx="863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15010" y="4019446"/>
            <a:ext cx="2551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sp>
        <p:nvSpPr>
          <p:cNvPr id="53" name="TextBox 52"/>
          <p:cNvSpPr txBox="1"/>
          <p:nvPr/>
        </p:nvSpPr>
        <p:spPr>
          <a:xfrm>
            <a:off x="4749737" y="2320020"/>
            <a:ext cx="2519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50" dirty="0" smtClean="0"/>
              <a:t>*</a:t>
            </a:r>
            <a:endParaRPr lang="en-US" sz="1050" dirty="0"/>
          </a:p>
        </p:txBody>
      </p:sp>
      <p:sp>
        <p:nvSpPr>
          <p:cNvPr id="57" name="Rectangle 56"/>
          <p:cNvSpPr/>
          <p:nvPr/>
        </p:nvSpPr>
        <p:spPr>
          <a:xfrm>
            <a:off x="1470725" y="2233251"/>
            <a:ext cx="2268390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tangle 57"/>
          <p:cNvSpPr/>
          <p:nvPr/>
        </p:nvSpPr>
        <p:spPr>
          <a:xfrm>
            <a:off x="5084158" y="1939229"/>
            <a:ext cx="2383107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Rectangle 58"/>
          <p:cNvSpPr/>
          <p:nvPr/>
        </p:nvSpPr>
        <p:spPr>
          <a:xfrm>
            <a:off x="1352499" y="3913801"/>
            <a:ext cx="2474966" cy="30554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1" name="Group 10"/>
          <p:cNvGrpSpPr/>
          <p:nvPr/>
        </p:nvGrpSpPr>
        <p:grpSpPr>
          <a:xfrm>
            <a:off x="5013034" y="3376558"/>
            <a:ext cx="2520281" cy="1929384"/>
            <a:chOff x="5013034" y="3376558"/>
            <a:chExt cx="2520281" cy="1929384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12"/>
            <a:srcRect l="22630" t="24131" r="29349" b="22278"/>
            <a:stretch/>
          </p:blipFill>
          <p:spPr>
            <a:xfrm>
              <a:off x="5013034" y="3376558"/>
              <a:ext cx="2520281" cy="19293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0" name="Rectangle 59"/>
            <p:cNvSpPr/>
            <p:nvPr/>
          </p:nvSpPr>
          <p:spPr>
            <a:xfrm>
              <a:off x="5015787" y="3674554"/>
              <a:ext cx="2517527" cy="305543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8777338" y="2644163"/>
            <a:ext cx="2403664" cy="27103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2" name="Group 61"/>
          <p:cNvGrpSpPr/>
          <p:nvPr/>
        </p:nvGrpSpPr>
        <p:grpSpPr>
          <a:xfrm>
            <a:off x="3863632" y="1823295"/>
            <a:ext cx="361646" cy="1195574"/>
            <a:chOff x="720889" y="3064976"/>
            <a:chExt cx="361646" cy="1195574"/>
          </a:xfrm>
        </p:grpSpPr>
        <p:grpSp>
          <p:nvGrpSpPr>
            <p:cNvPr id="63" name="Group 62"/>
            <p:cNvGrpSpPr/>
            <p:nvPr/>
          </p:nvGrpSpPr>
          <p:grpSpPr>
            <a:xfrm>
              <a:off x="720889" y="3064976"/>
              <a:ext cx="361646" cy="952364"/>
              <a:chOff x="2812261" y="899111"/>
              <a:chExt cx="361646" cy="952364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2812261" y="899111"/>
                <a:ext cx="361646" cy="639737"/>
                <a:chOff x="3105396" y="3605346"/>
                <a:chExt cx="361646" cy="639737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3166960" y="4014251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>
                <a:off x="2863686" y="1620643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773864" y="402971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860648" y="3507210"/>
            <a:ext cx="361646" cy="1064947"/>
            <a:chOff x="720889" y="3064976"/>
            <a:chExt cx="361646" cy="1064947"/>
          </a:xfrm>
        </p:grpSpPr>
        <p:grpSp>
          <p:nvGrpSpPr>
            <p:cNvPr id="71" name="Group 70"/>
            <p:cNvGrpSpPr/>
            <p:nvPr/>
          </p:nvGrpSpPr>
          <p:grpSpPr>
            <a:xfrm>
              <a:off x="720889" y="3064976"/>
              <a:ext cx="361646" cy="821737"/>
              <a:chOff x="2812261" y="899111"/>
              <a:chExt cx="361646" cy="821737"/>
            </a:xfrm>
          </p:grpSpPr>
          <p:grpSp>
            <p:nvGrpSpPr>
              <p:cNvPr id="73" name="Group 72"/>
              <p:cNvGrpSpPr/>
              <p:nvPr/>
            </p:nvGrpSpPr>
            <p:grpSpPr>
              <a:xfrm>
                <a:off x="2812261" y="899111"/>
                <a:ext cx="361646" cy="509110"/>
                <a:chOff x="3105396" y="3605346"/>
                <a:chExt cx="361646" cy="509110"/>
              </a:xfrm>
            </p:grpSpPr>
            <p:sp>
              <p:nvSpPr>
                <p:cNvPr id="75" name="TextBox 74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3166960" y="3883624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74" name="TextBox 73"/>
              <p:cNvSpPr txBox="1"/>
              <p:nvPr/>
            </p:nvSpPr>
            <p:spPr>
              <a:xfrm>
                <a:off x="2863686" y="149001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773864" y="389909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52876" y="1893054"/>
            <a:ext cx="361646" cy="1165430"/>
            <a:chOff x="720889" y="3064976"/>
            <a:chExt cx="361646" cy="1165430"/>
          </a:xfrm>
        </p:grpSpPr>
        <p:grpSp>
          <p:nvGrpSpPr>
            <p:cNvPr id="79" name="Group 78"/>
            <p:cNvGrpSpPr/>
            <p:nvPr/>
          </p:nvGrpSpPr>
          <p:grpSpPr>
            <a:xfrm>
              <a:off x="720889" y="3064976"/>
              <a:ext cx="361646" cy="922220"/>
              <a:chOff x="2812261" y="899111"/>
              <a:chExt cx="361646" cy="922220"/>
            </a:xfrm>
          </p:grpSpPr>
          <p:grpSp>
            <p:nvGrpSpPr>
              <p:cNvPr id="81" name="Group 80"/>
              <p:cNvGrpSpPr/>
              <p:nvPr/>
            </p:nvGrpSpPr>
            <p:grpSpPr>
              <a:xfrm>
                <a:off x="2812261" y="899111"/>
                <a:ext cx="361646" cy="609593"/>
                <a:chOff x="3105396" y="3605346"/>
                <a:chExt cx="361646" cy="609593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3166960" y="3984107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2863686" y="159049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773864" y="399957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560113" y="3539033"/>
            <a:ext cx="361646" cy="1064947"/>
            <a:chOff x="720889" y="3064976"/>
            <a:chExt cx="361646" cy="1064947"/>
          </a:xfrm>
        </p:grpSpPr>
        <p:grpSp>
          <p:nvGrpSpPr>
            <p:cNvPr id="87" name="Group 86"/>
            <p:cNvGrpSpPr/>
            <p:nvPr/>
          </p:nvGrpSpPr>
          <p:grpSpPr>
            <a:xfrm>
              <a:off x="720889" y="3064976"/>
              <a:ext cx="361646" cy="821737"/>
              <a:chOff x="2812261" y="899111"/>
              <a:chExt cx="361646" cy="821737"/>
            </a:xfrm>
          </p:grpSpPr>
          <p:grpSp>
            <p:nvGrpSpPr>
              <p:cNvPr id="89" name="Group 88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91" name="TextBox 90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90" name="TextBox 89"/>
              <p:cNvSpPr txBox="1"/>
              <p:nvPr/>
            </p:nvSpPr>
            <p:spPr>
              <a:xfrm>
                <a:off x="2863686" y="149001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88" name="TextBox 87"/>
            <p:cNvSpPr txBox="1"/>
            <p:nvPr/>
          </p:nvSpPr>
          <p:spPr>
            <a:xfrm>
              <a:off x="773864" y="389909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11211789" y="2689492"/>
            <a:ext cx="361646" cy="1064947"/>
            <a:chOff x="720889" y="3064976"/>
            <a:chExt cx="361646" cy="1064947"/>
          </a:xfrm>
        </p:grpSpPr>
        <p:grpSp>
          <p:nvGrpSpPr>
            <p:cNvPr id="95" name="Group 94"/>
            <p:cNvGrpSpPr/>
            <p:nvPr/>
          </p:nvGrpSpPr>
          <p:grpSpPr>
            <a:xfrm>
              <a:off x="720889" y="3064976"/>
              <a:ext cx="361646" cy="821737"/>
              <a:chOff x="2812261" y="899111"/>
              <a:chExt cx="361646" cy="821737"/>
            </a:xfrm>
          </p:grpSpPr>
          <p:grpSp>
            <p:nvGrpSpPr>
              <p:cNvPr id="97" name="Group 96"/>
              <p:cNvGrpSpPr/>
              <p:nvPr/>
            </p:nvGrpSpPr>
            <p:grpSpPr>
              <a:xfrm>
                <a:off x="2812261" y="899111"/>
                <a:ext cx="361646" cy="529206"/>
                <a:chOff x="3105396" y="3605346"/>
                <a:chExt cx="361646" cy="529206"/>
              </a:xfrm>
            </p:grpSpPr>
            <p:sp>
              <p:nvSpPr>
                <p:cNvPr id="99" name="TextBox 98"/>
                <p:cNvSpPr txBox="1"/>
                <p:nvPr/>
              </p:nvSpPr>
              <p:spPr>
                <a:xfrm>
                  <a:off x="3105396" y="3605346"/>
                  <a:ext cx="35779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3162746" y="373548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75</a:t>
                  </a:r>
                  <a:endParaRPr lang="en-US" sz="900" dirty="0"/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3166960" y="3903720"/>
                  <a:ext cx="3000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63</a:t>
                  </a:r>
                  <a:endParaRPr lang="en-US" sz="900" dirty="0"/>
                </a:p>
              </p:txBody>
            </p:sp>
          </p:grpSp>
          <p:sp>
            <p:nvSpPr>
              <p:cNvPr id="98" name="TextBox 97"/>
              <p:cNvSpPr txBox="1"/>
              <p:nvPr/>
            </p:nvSpPr>
            <p:spPr>
              <a:xfrm>
                <a:off x="2863686" y="1490016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773864" y="389909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35</a:t>
              </a:r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7877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Office PowerPoint</Application>
  <PresentationFormat>Widescreen</PresentationFormat>
  <Paragraphs>469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MHH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Chauhan, Chanchal</dc:creator>
  <cp:lastModifiedBy>Chauhan, Chanchal</cp:lastModifiedBy>
  <cp:revision>84</cp:revision>
  <dcterms:created xsi:type="dcterms:W3CDTF">2023-02-28T14:37:02Z</dcterms:created>
  <dcterms:modified xsi:type="dcterms:W3CDTF">2023-03-02T12:55:59Z</dcterms:modified>
</cp:coreProperties>
</file>