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93" r:id="rId2"/>
    <p:sldId id="288" r:id="rId3"/>
  </p:sldIdLst>
  <p:sldSz cx="7559675" cy="1069181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04" autoAdjust="0"/>
    <p:restoredTop sz="91313" autoAdjust="0"/>
  </p:normalViewPr>
  <p:slideViewPr>
    <p:cSldViewPr snapToGrid="0">
      <p:cViewPr varScale="1">
        <p:scale>
          <a:sx n="75" d="100"/>
          <a:sy n="75" d="100"/>
        </p:scale>
        <p:origin x="3366" y="66"/>
      </p:cViewPr>
      <p:guideLst/>
    </p:cSldViewPr>
  </p:slideViewPr>
  <p:notesTextViewPr>
    <p:cViewPr>
      <p:scale>
        <a:sx n="33" d="100"/>
        <a:sy n="33" d="100"/>
      </p:scale>
      <p:origin x="0" y="0"/>
    </p:cViewPr>
  </p:notesTextViewPr>
  <p:sorterViewPr>
    <p:cViewPr>
      <p:scale>
        <a:sx n="200" d="100"/>
        <a:sy n="200" d="100"/>
      </p:scale>
      <p:origin x="0" y="-181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004CED-2A96-4B97-BE1B-55E47CB05190}" type="datetimeFigureOut">
              <a:rPr lang="en-US" smtClean="0"/>
              <a:t>1/15/2020</a:t>
            </a:fld>
            <a:endParaRPr lang="en-US"/>
          </a:p>
        </p:txBody>
      </p:sp>
      <p:sp>
        <p:nvSpPr>
          <p:cNvPr id="4" name="幻灯片图像占位符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941CA-3177-40A5-9308-A20F0400001D}" type="slidenum">
              <a:rPr lang="en-US" smtClean="0"/>
              <a:t>‹#›</a:t>
            </a:fld>
            <a:endParaRPr lang="en-US"/>
          </a:p>
        </p:txBody>
      </p:sp>
    </p:spTree>
    <p:extLst>
      <p:ext uri="{BB962C8B-B14F-4D97-AF65-F5344CB8AC3E}">
        <p14:creationId xmlns:p14="http://schemas.microsoft.com/office/powerpoint/2010/main" val="414783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44960" y="1749795"/>
            <a:ext cx="5669756" cy="3722335"/>
          </a:xfrm>
        </p:spPr>
        <p:txBody>
          <a:bodyPr anchor="b"/>
          <a:lstStyle>
            <a:lvl1pPr algn="ctr">
              <a:defRPr sz="9355"/>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944960" y="5615678"/>
            <a:ext cx="5669756" cy="2581379"/>
          </a:xfrm>
        </p:spPr>
        <p:txBody>
          <a:bodyPr/>
          <a:lstStyle>
            <a:lvl1pPr marL="0" indent="0" algn="ctr">
              <a:buNone/>
              <a:defRPr sz="3742"/>
            </a:lvl1pPr>
            <a:lvl2pPr marL="712844" indent="0" algn="ctr">
              <a:buNone/>
              <a:defRPr sz="3119"/>
            </a:lvl2pPr>
            <a:lvl3pPr marL="1425686" indent="0" algn="ctr">
              <a:buNone/>
              <a:defRPr sz="2806"/>
            </a:lvl3pPr>
            <a:lvl4pPr marL="2138530" indent="0" algn="ctr">
              <a:buNone/>
              <a:defRPr sz="2494"/>
            </a:lvl4pPr>
            <a:lvl5pPr marL="2851374" indent="0" algn="ctr">
              <a:buNone/>
              <a:defRPr sz="2494"/>
            </a:lvl5pPr>
            <a:lvl6pPr marL="3564217" indent="0" algn="ctr">
              <a:buNone/>
              <a:defRPr sz="2494"/>
            </a:lvl6pPr>
            <a:lvl7pPr marL="4277060" indent="0" algn="ctr">
              <a:buNone/>
              <a:defRPr sz="2494"/>
            </a:lvl7pPr>
            <a:lvl8pPr marL="4989904" indent="0" algn="ctr">
              <a:buNone/>
              <a:defRPr sz="2494"/>
            </a:lvl8pPr>
            <a:lvl9pPr marL="5702748" indent="0" algn="ctr">
              <a:buNone/>
              <a:defRPr sz="2494"/>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p:txBody>
          <a:bodyPr/>
          <a:lstStyle/>
          <a:p>
            <a:fld id="{C30B1540-1452-4E08-A688-5E3F70ACA802}" type="datetimeFigureOut">
              <a:rPr lang="en-US" smtClean="0"/>
              <a:t>1/15/2020</a:t>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252D14CF-0CD2-432E-8BF7-CB49D0A6EE13}" type="slidenum">
              <a:rPr lang="en-US" smtClean="0"/>
              <a:t>‹#›</a:t>
            </a:fld>
            <a:endParaRPr lang="en-US"/>
          </a:p>
        </p:txBody>
      </p:sp>
    </p:spTree>
    <p:extLst>
      <p:ext uri="{BB962C8B-B14F-4D97-AF65-F5344CB8AC3E}">
        <p14:creationId xmlns:p14="http://schemas.microsoft.com/office/powerpoint/2010/main" val="228325404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30B1540-1452-4E08-A688-5E3F70ACA802}" type="datetimeFigureOut">
              <a:rPr lang="en-US" smtClean="0"/>
              <a:t>1/15/2020</a:t>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252D14CF-0CD2-432E-8BF7-CB49D0A6EE13}" type="slidenum">
              <a:rPr lang="en-US" smtClean="0"/>
              <a:t>‹#›</a:t>
            </a:fld>
            <a:endParaRPr lang="en-US"/>
          </a:p>
        </p:txBody>
      </p:sp>
    </p:spTree>
    <p:extLst>
      <p:ext uri="{BB962C8B-B14F-4D97-AF65-F5344CB8AC3E}">
        <p14:creationId xmlns:p14="http://schemas.microsoft.com/office/powerpoint/2010/main" val="1327333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5409892" y="569240"/>
            <a:ext cx="1630055" cy="9060817"/>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519727" y="569240"/>
            <a:ext cx="4795669" cy="9060817"/>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30B1540-1452-4E08-A688-5E3F70ACA802}" type="datetimeFigureOut">
              <a:rPr lang="en-US" smtClean="0"/>
              <a:t>1/15/2020</a:t>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252D14CF-0CD2-432E-8BF7-CB49D0A6EE13}" type="slidenum">
              <a:rPr lang="en-US" smtClean="0"/>
              <a:t>‹#›</a:t>
            </a:fld>
            <a:endParaRPr lang="en-US"/>
          </a:p>
        </p:txBody>
      </p:sp>
    </p:spTree>
    <p:extLst>
      <p:ext uri="{BB962C8B-B14F-4D97-AF65-F5344CB8AC3E}">
        <p14:creationId xmlns:p14="http://schemas.microsoft.com/office/powerpoint/2010/main" val="3304173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30B1540-1452-4E08-A688-5E3F70ACA802}" type="datetimeFigureOut">
              <a:rPr lang="en-US" smtClean="0"/>
              <a:t>1/15/2020</a:t>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252D14CF-0CD2-432E-8BF7-CB49D0A6EE13}" type="slidenum">
              <a:rPr lang="en-US" smtClean="0"/>
              <a:t>‹#›</a:t>
            </a:fld>
            <a:endParaRPr lang="en-US"/>
          </a:p>
        </p:txBody>
      </p:sp>
    </p:spTree>
    <p:extLst>
      <p:ext uri="{BB962C8B-B14F-4D97-AF65-F5344CB8AC3E}">
        <p14:creationId xmlns:p14="http://schemas.microsoft.com/office/powerpoint/2010/main" val="360144988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515792" y="2665530"/>
            <a:ext cx="6520220" cy="4447496"/>
          </a:xfrm>
        </p:spPr>
        <p:txBody>
          <a:bodyPr anchor="b"/>
          <a:lstStyle>
            <a:lvl1pPr>
              <a:defRPr sz="9355"/>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515792" y="7155104"/>
            <a:ext cx="6520220" cy="2338833"/>
          </a:xfrm>
        </p:spPr>
        <p:txBody>
          <a:bodyPr/>
          <a:lstStyle>
            <a:lvl1pPr marL="0" indent="0">
              <a:buNone/>
              <a:defRPr sz="3742">
                <a:solidFill>
                  <a:schemeClr val="tx1">
                    <a:tint val="75000"/>
                  </a:schemeClr>
                </a:solidFill>
              </a:defRPr>
            </a:lvl1pPr>
            <a:lvl2pPr marL="712844" indent="0">
              <a:buNone/>
              <a:defRPr sz="3119">
                <a:solidFill>
                  <a:schemeClr val="tx1">
                    <a:tint val="75000"/>
                  </a:schemeClr>
                </a:solidFill>
              </a:defRPr>
            </a:lvl2pPr>
            <a:lvl3pPr marL="1425686" indent="0">
              <a:buNone/>
              <a:defRPr sz="2806">
                <a:solidFill>
                  <a:schemeClr val="tx1">
                    <a:tint val="75000"/>
                  </a:schemeClr>
                </a:solidFill>
              </a:defRPr>
            </a:lvl3pPr>
            <a:lvl4pPr marL="2138530" indent="0">
              <a:buNone/>
              <a:defRPr sz="2494">
                <a:solidFill>
                  <a:schemeClr val="tx1">
                    <a:tint val="75000"/>
                  </a:schemeClr>
                </a:solidFill>
              </a:defRPr>
            </a:lvl4pPr>
            <a:lvl5pPr marL="2851374" indent="0">
              <a:buNone/>
              <a:defRPr sz="2494">
                <a:solidFill>
                  <a:schemeClr val="tx1">
                    <a:tint val="75000"/>
                  </a:schemeClr>
                </a:solidFill>
              </a:defRPr>
            </a:lvl5pPr>
            <a:lvl6pPr marL="3564217" indent="0">
              <a:buNone/>
              <a:defRPr sz="2494">
                <a:solidFill>
                  <a:schemeClr val="tx1">
                    <a:tint val="75000"/>
                  </a:schemeClr>
                </a:solidFill>
              </a:defRPr>
            </a:lvl6pPr>
            <a:lvl7pPr marL="4277060" indent="0">
              <a:buNone/>
              <a:defRPr sz="2494">
                <a:solidFill>
                  <a:schemeClr val="tx1">
                    <a:tint val="75000"/>
                  </a:schemeClr>
                </a:solidFill>
              </a:defRPr>
            </a:lvl7pPr>
            <a:lvl8pPr marL="4989904" indent="0">
              <a:buNone/>
              <a:defRPr sz="2494">
                <a:solidFill>
                  <a:schemeClr val="tx1">
                    <a:tint val="75000"/>
                  </a:schemeClr>
                </a:solidFill>
              </a:defRPr>
            </a:lvl8pPr>
            <a:lvl9pPr marL="5702748" indent="0">
              <a:buNone/>
              <a:defRPr sz="2494">
                <a:solidFill>
                  <a:schemeClr val="tx1">
                    <a:tint val="75000"/>
                  </a:schemeClr>
                </a:solidFill>
              </a:defRPr>
            </a:lvl9pPr>
          </a:lstStyle>
          <a:p>
            <a:pPr lvl="0"/>
            <a:r>
              <a:rPr lang="zh-CN" altLang="en-US" smtClean="0"/>
              <a:t>编辑母版文本样式</a:t>
            </a:r>
          </a:p>
        </p:txBody>
      </p:sp>
      <p:sp>
        <p:nvSpPr>
          <p:cNvPr id="4" name="日期占位符 3"/>
          <p:cNvSpPr>
            <a:spLocks noGrp="1"/>
          </p:cNvSpPr>
          <p:nvPr>
            <p:ph type="dt" sz="half" idx="10"/>
          </p:nvPr>
        </p:nvSpPr>
        <p:spPr/>
        <p:txBody>
          <a:bodyPr/>
          <a:lstStyle/>
          <a:p>
            <a:fld id="{C30B1540-1452-4E08-A688-5E3F70ACA802}" type="datetimeFigureOut">
              <a:rPr lang="en-US" smtClean="0"/>
              <a:t>1/15/2020</a:t>
            </a:fld>
            <a:endParaRPr lang="en-US"/>
          </a:p>
        </p:txBody>
      </p:sp>
      <p:sp>
        <p:nvSpPr>
          <p:cNvPr id="5" name="页脚占位符 4"/>
          <p:cNvSpPr>
            <a:spLocks noGrp="1"/>
          </p:cNvSpPr>
          <p:nvPr>
            <p:ph type="ftr" sz="quarter" idx="11"/>
          </p:nvPr>
        </p:nvSpPr>
        <p:spPr/>
        <p:txBody>
          <a:bodyPr/>
          <a:lstStyle/>
          <a:p>
            <a:endParaRPr lang="en-US"/>
          </a:p>
        </p:txBody>
      </p:sp>
      <p:sp>
        <p:nvSpPr>
          <p:cNvPr id="6" name="灯片编号占位符 5"/>
          <p:cNvSpPr>
            <a:spLocks noGrp="1"/>
          </p:cNvSpPr>
          <p:nvPr>
            <p:ph type="sldNum" sz="quarter" idx="12"/>
          </p:nvPr>
        </p:nvSpPr>
        <p:spPr/>
        <p:txBody>
          <a:bodyPr/>
          <a:lstStyle/>
          <a:p>
            <a:fld id="{252D14CF-0CD2-432E-8BF7-CB49D0A6EE13}" type="slidenum">
              <a:rPr lang="en-US" smtClean="0"/>
              <a:t>‹#›</a:t>
            </a:fld>
            <a:endParaRPr lang="en-US"/>
          </a:p>
        </p:txBody>
      </p:sp>
    </p:spTree>
    <p:extLst>
      <p:ext uri="{BB962C8B-B14F-4D97-AF65-F5344CB8AC3E}">
        <p14:creationId xmlns:p14="http://schemas.microsoft.com/office/powerpoint/2010/main" val="514026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519728" y="2846201"/>
            <a:ext cx="3212862" cy="6783857"/>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3827086" y="2846201"/>
            <a:ext cx="3212862" cy="6783857"/>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C30B1540-1452-4E08-A688-5E3F70ACA802}" type="datetimeFigureOut">
              <a:rPr lang="en-US" smtClean="0"/>
              <a:t>1/15/2020</a:t>
            </a:fld>
            <a:endParaRPr lang="en-US"/>
          </a:p>
        </p:txBody>
      </p:sp>
      <p:sp>
        <p:nvSpPr>
          <p:cNvPr id="6" name="页脚占位符 5"/>
          <p:cNvSpPr>
            <a:spLocks noGrp="1"/>
          </p:cNvSpPr>
          <p:nvPr>
            <p:ph type="ftr" sz="quarter" idx="11"/>
          </p:nvPr>
        </p:nvSpPr>
        <p:spPr/>
        <p:txBody>
          <a:bodyPr/>
          <a:lstStyle/>
          <a:p>
            <a:endParaRPr lang="en-US"/>
          </a:p>
        </p:txBody>
      </p:sp>
      <p:sp>
        <p:nvSpPr>
          <p:cNvPr id="7" name="灯片编号占位符 6"/>
          <p:cNvSpPr>
            <a:spLocks noGrp="1"/>
          </p:cNvSpPr>
          <p:nvPr>
            <p:ph type="sldNum" sz="quarter" idx="12"/>
          </p:nvPr>
        </p:nvSpPr>
        <p:spPr/>
        <p:txBody>
          <a:bodyPr/>
          <a:lstStyle/>
          <a:p>
            <a:fld id="{252D14CF-0CD2-432E-8BF7-CB49D0A6EE13}" type="slidenum">
              <a:rPr lang="en-US" smtClean="0"/>
              <a:t>‹#›</a:t>
            </a:fld>
            <a:endParaRPr lang="en-US"/>
          </a:p>
        </p:txBody>
      </p:sp>
    </p:spTree>
    <p:extLst>
      <p:ext uri="{BB962C8B-B14F-4D97-AF65-F5344CB8AC3E}">
        <p14:creationId xmlns:p14="http://schemas.microsoft.com/office/powerpoint/2010/main" val="2861058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520713" y="569241"/>
            <a:ext cx="6520220" cy="2066589"/>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520714" y="2620980"/>
            <a:ext cx="3198096" cy="1284501"/>
          </a:xfrm>
        </p:spPr>
        <p:txBody>
          <a:bodyPr anchor="b"/>
          <a:lstStyle>
            <a:lvl1pPr marL="0" indent="0">
              <a:buNone/>
              <a:defRPr sz="3742" b="1"/>
            </a:lvl1pPr>
            <a:lvl2pPr marL="712844" indent="0">
              <a:buNone/>
              <a:defRPr sz="3119" b="1"/>
            </a:lvl2pPr>
            <a:lvl3pPr marL="1425686" indent="0">
              <a:buNone/>
              <a:defRPr sz="2806" b="1"/>
            </a:lvl3pPr>
            <a:lvl4pPr marL="2138530" indent="0">
              <a:buNone/>
              <a:defRPr sz="2494" b="1"/>
            </a:lvl4pPr>
            <a:lvl5pPr marL="2851374" indent="0">
              <a:buNone/>
              <a:defRPr sz="2494" b="1"/>
            </a:lvl5pPr>
            <a:lvl6pPr marL="3564217" indent="0">
              <a:buNone/>
              <a:defRPr sz="2494" b="1"/>
            </a:lvl6pPr>
            <a:lvl7pPr marL="4277060" indent="0">
              <a:buNone/>
              <a:defRPr sz="2494" b="1"/>
            </a:lvl7pPr>
            <a:lvl8pPr marL="4989904" indent="0">
              <a:buNone/>
              <a:defRPr sz="2494" b="1"/>
            </a:lvl8pPr>
            <a:lvl9pPr marL="5702748" indent="0">
              <a:buNone/>
              <a:defRPr sz="2494" b="1"/>
            </a:lvl9pPr>
          </a:lstStyle>
          <a:p>
            <a:pPr lvl="0"/>
            <a:r>
              <a:rPr lang="zh-CN" altLang="en-US" smtClean="0"/>
              <a:t>编辑母版文本样式</a:t>
            </a:r>
          </a:p>
        </p:txBody>
      </p:sp>
      <p:sp>
        <p:nvSpPr>
          <p:cNvPr id="4" name="内容占位符 3"/>
          <p:cNvSpPr>
            <a:spLocks noGrp="1"/>
          </p:cNvSpPr>
          <p:nvPr>
            <p:ph sz="half" idx="2"/>
          </p:nvPr>
        </p:nvSpPr>
        <p:spPr>
          <a:xfrm>
            <a:off x="520714" y="3905483"/>
            <a:ext cx="3198096" cy="5744376"/>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3827088" y="2620980"/>
            <a:ext cx="3213846" cy="1284501"/>
          </a:xfrm>
        </p:spPr>
        <p:txBody>
          <a:bodyPr anchor="b"/>
          <a:lstStyle>
            <a:lvl1pPr marL="0" indent="0">
              <a:buNone/>
              <a:defRPr sz="3742" b="1"/>
            </a:lvl1pPr>
            <a:lvl2pPr marL="712844" indent="0">
              <a:buNone/>
              <a:defRPr sz="3119" b="1"/>
            </a:lvl2pPr>
            <a:lvl3pPr marL="1425686" indent="0">
              <a:buNone/>
              <a:defRPr sz="2806" b="1"/>
            </a:lvl3pPr>
            <a:lvl4pPr marL="2138530" indent="0">
              <a:buNone/>
              <a:defRPr sz="2494" b="1"/>
            </a:lvl4pPr>
            <a:lvl5pPr marL="2851374" indent="0">
              <a:buNone/>
              <a:defRPr sz="2494" b="1"/>
            </a:lvl5pPr>
            <a:lvl6pPr marL="3564217" indent="0">
              <a:buNone/>
              <a:defRPr sz="2494" b="1"/>
            </a:lvl6pPr>
            <a:lvl7pPr marL="4277060" indent="0">
              <a:buNone/>
              <a:defRPr sz="2494" b="1"/>
            </a:lvl7pPr>
            <a:lvl8pPr marL="4989904" indent="0">
              <a:buNone/>
              <a:defRPr sz="2494" b="1"/>
            </a:lvl8pPr>
            <a:lvl9pPr marL="5702748" indent="0">
              <a:buNone/>
              <a:defRPr sz="2494" b="1"/>
            </a:lvl9pPr>
          </a:lstStyle>
          <a:p>
            <a:pPr lvl="0"/>
            <a:r>
              <a:rPr lang="zh-CN" altLang="en-US" smtClean="0"/>
              <a:t>编辑母版文本样式</a:t>
            </a:r>
          </a:p>
        </p:txBody>
      </p:sp>
      <p:sp>
        <p:nvSpPr>
          <p:cNvPr id="6" name="内容占位符 5"/>
          <p:cNvSpPr>
            <a:spLocks noGrp="1"/>
          </p:cNvSpPr>
          <p:nvPr>
            <p:ph sz="quarter" idx="4"/>
          </p:nvPr>
        </p:nvSpPr>
        <p:spPr>
          <a:xfrm>
            <a:off x="3827088" y="3905483"/>
            <a:ext cx="3213846" cy="5744376"/>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C30B1540-1452-4E08-A688-5E3F70ACA802}" type="datetimeFigureOut">
              <a:rPr lang="en-US" smtClean="0"/>
              <a:t>1/15/2020</a:t>
            </a:fld>
            <a:endParaRPr lang="en-US"/>
          </a:p>
        </p:txBody>
      </p:sp>
      <p:sp>
        <p:nvSpPr>
          <p:cNvPr id="8" name="页脚占位符 7"/>
          <p:cNvSpPr>
            <a:spLocks noGrp="1"/>
          </p:cNvSpPr>
          <p:nvPr>
            <p:ph type="ftr" sz="quarter" idx="11"/>
          </p:nvPr>
        </p:nvSpPr>
        <p:spPr/>
        <p:txBody>
          <a:bodyPr/>
          <a:lstStyle/>
          <a:p>
            <a:endParaRPr lang="en-US"/>
          </a:p>
        </p:txBody>
      </p:sp>
      <p:sp>
        <p:nvSpPr>
          <p:cNvPr id="9" name="灯片编号占位符 8"/>
          <p:cNvSpPr>
            <a:spLocks noGrp="1"/>
          </p:cNvSpPr>
          <p:nvPr>
            <p:ph type="sldNum" sz="quarter" idx="12"/>
          </p:nvPr>
        </p:nvSpPr>
        <p:spPr/>
        <p:txBody>
          <a:bodyPr/>
          <a:lstStyle/>
          <a:p>
            <a:fld id="{252D14CF-0CD2-432E-8BF7-CB49D0A6EE13}" type="slidenum">
              <a:rPr lang="en-US" smtClean="0"/>
              <a:t>‹#›</a:t>
            </a:fld>
            <a:endParaRPr lang="en-US"/>
          </a:p>
        </p:txBody>
      </p:sp>
    </p:spTree>
    <p:extLst>
      <p:ext uri="{BB962C8B-B14F-4D97-AF65-F5344CB8AC3E}">
        <p14:creationId xmlns:p14="http://schemas.microsoft.com/office/powerpoint/2010/main" val="1510144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C30B1540-1452-4E08-A688-5E3F70ACA802}" type="datetimeFigureOut">
              <a:rPr lang="en-US" smtClean="0"/>
              <a:t>1/15/2020</a:t>
            </a:fld>
            <a:endParaRPr lang="en-US"/>
          </a:p>
        </p:txBody>
      </p:sp>
      <p:sp>
        <p:nvSpPr>
          <p:cNvPr id="4" name="页脚占位符 3"/>
          <p:cNvSpPr>
            <a:spLocks noGrp="1"/>
          </p:cNvSpPr>
          <p:nvPr>
            <p:ph type="ftr" sz="quarter" idx="11"/>
          </p:nvPr>
        </p:nvSpPr>
        <p:spPr/>
        <p:txBody>
          <a:bodyPr/>
          <a:lstStyle/>
          <a:p>
            <a:endParaRPr lang="en-US"/>
          </a:p>
        </p:txBody>
      </p:sp>
      <p:sp>
        <p:nvSpPr>
          <p:cNvPr id="5" name="灯片编号占位符 4"/>
          <p:cNvSpPr>
            <a:spLocks noGrp="1"/>
          </p:cNvSpPr>
          <p:nvPr>
            <p:ph type="sldNum" sz="quarter" idx="12"/>
          </p:nvPr>
        </p:nvSpPr>
        <p:spPr/>
        <p:txBody>
          <a:bodyPr/>
          <a:lstStyle/>
          <a:p>
            <a:fld id="{252D14CF-0CD2-432E-8BF7-CB49D0A6EE13}" type="slidenum">
              <a:rPr lang="en-US" smtClean="0"/>
              <a:t>‹#›</a:t>
            </a:fld>
            <a:endParaRPr lang="en-US"/>
          </a:p>
        </p:txBody>
      </p:sp>
    </p:spTree>
    <p:extLst>
      <p:ext uri="{BB962C8B-B14F-4D97-AF65-F5344CB8AC3E}">
        <p14:creationId xmlns:p14="http://schemas.microsoft.com/office/powerpoint/2010/main" val="1317730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30B1540-1452-4E08-A688-5E3F70ACA802}" type="datetimeFigureOut">
              <a:rPr lang="en-US" smtClean="0"/>
              <a:t>1/15/2020</a:t>
            </a:fld>
            <a:endParaRPr lang="en-US"/>
          </a:p>
        </p:txBody>
      </p:sp>
      <p:sp>
        <p:nvSpPr>
          <p:cNvPr id="3" name="页脚占位符 2"/>
          <p:cNvSpPr>
            <a:spLocks noGrp="1"/>
          </p:cNvSpPr>
          <p:nvPr>
            <p:ph type="ftr" sz="quarter" idx="11"/>
          </p:nvPr>
        </p:nvSpPr>
        <p:spPr/>
        <p:txBody>
          <a:bodyPr/>
          <a:lstStyle/>
          <a:p>
            <a:endParaRPr lang="en-US"/>
          </a:p>
        </p:txBody>
      </p:sp>
      <p:sp>
        <p:nvSpPr>
          <p:cNvPr id="4" name="灯片编号占位符 3"/>
          <p:cNvSpPr>
            <a:spLocks noGrp="1"/>
          </p:cNvSpPr>
          <p:nvPr>
            <p:ph type="sldNum" sz="quarter" idx="12"/>
          </p:nvPr>
        </p:nvSpPr>
        <p:spPr/>
        <p:txBody>
          <a:bodyPr/>
          <a:lstStyle/>
          <a:p>
            <a:fld id="{252D14CF-0CD2-432E-8BF7-CB49D0A6EE13}" type="slidenum">
              <a:rPr lang="en-US" smtClean="0"/>
              <a:t>‹#›</a:t>
            </a:fld>
            <a:endParaRPr lang="en-US"/>
          </a:p>
        </p:txBody>
      </p:sp>
    </p:spTree>
    <p:extLst>
      <p:ext uri="{BB962C8B-B14F-4D97-AF65-F5344CB8AC3E}">
        <p14:creationId xmlns:p14="http://schemas.microsoft.com/office/powerpoint/2010/main" val="3707807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520714" y="712788"/>
            <a:ext cx="2438191" cy="2494756"/>
          </a:xfrm>
        </p:spPr>
        <p:txBody>
          <a:bodyPr anchor="b"/>
          <a:lstStyle>
            <a:lvl1pPr>
              <a:defRPr sz="4989"/>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213848" y="1539424"/>
            <a:ext cx="3827086" cy="7598117"/>
          </a:xfrm>
        </p:spPr>
        <p:txBody>
          <a:bodyPr/>
          <a:lstStyle>
            <a:lvl1pPr>
              <a:defRPr sz="4989"/>
            </a:lvl1pPr>
            <a:lvl2pPr>
              <a:defRPr sz="4366"/>
            </a:lvl2pPr>
            <a:lvl3pPr>
              <a:defRPr sz="3742"/>
            </a:lvl3pPr>
            <a:lvl4pPr>
              <a:defRPr sz="3119"/>
            </a:lvl4pPr>
            <a:lvl5pPr>
              <a:defRPr sz="3119"/>
            </a:lvl5pPr>
            <a:lvl6pPr>
              <a:defRPr sz="3119"/>
            </a:lvl6pPr>
            <a:lvl7pPr>
              <a:defRPr sz="3119"/>
            </a:lvl7pPr>
            <a:lvl8pPr>
              <a:defRPr sz="3119"/>
            </a:lvl8pPr>
            <a:lvl9pPr>
              <a:defRPr sz="3119"/>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520714" y="3207544"/>
            <a:ext cx="2438191" cy="5942371"/>
          </a:xfrm>
        </p:spPr>
        <p:txBody>
          <a:bodyPr/>
          <a:lstStyle>
            <a:lvl1pPr marL="0" indent="0">
              <a:buNone/>
              <a:defRPr sz="2494"/>
            </a:lvl1pPr>
            <a:lvl2pPr marL="712844" indent="0">
              <a:buNone/>
              <a:defRPr sz="2183"/>
            </a:lvl2pPr>
            <a:lvl3pPr marL="1425686" indent="0">
              <a:buNone/>
              <a:defRPr sz="1871"/>
            </a:lvl3pPr>
            <a:lvl4pPr marL="2138530" indent="0">
              <a:buNone/>
              <a:defRPr sz="1559"/>
            </a:lvl4pPr>
            <a:lvl5pPr marL="2851374" indent="0">
              <a:buNone/>
              <a:defRPr sz="1559"/>
            </a:lvl5pPr>
            <a:lvl6pPr marL="3564217" indent="0">
              <a:buNone/>
              <a:defRPr sz="1559"/>
            </a:lvl6pPr>
            <a:lvl7pPr marL="4277060" indent="0">
              <a:buNone/>
              <a:defRPr sz="1559"/>
            </a:lvl7pPr>
            <a:lvl8pPr marL="4989904" indent="0">
              <a:buNone/>
              <a:defRPr sz="1559"/>
            </a:lvl8pPr>
            <a:lvl9pPr marL="5702748" indent="0">
              <a:buNone/>
              <a:defRPr sz="1559"/>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C30B1540-1452-4E08-A688-5E3F70ACA802}" type="datetimeFigureOut">
              <a:rPr lang="en-US" smtClean="0"/>
              <a:t>1/15/2020</a:t>
            </a:fld>
            <a:endParaRPr lang="en-US"/>
          </a:p>
        </p:txBody>
      </p:sp>
      <p:sp>
        <p:nvSpPr>
          <p:cNvPr id="6" name="页脚占位符 5"/>
          <p:cNvSpPr>
            <a:spLocks noGrp="1"/>
          </p:cNvSpPr>
          <p:nvPr>
            <p:ph type="ftr" sz="quarter" idx="11"/>
          </p:nvPr>
        </p:nvSpPr>
        <p:spPr/>
        <p:txBody>
          <a:bodyPr/>
          <a:lstStyle/>
          <a:p>
            <a:endParaRPr lang="en-US"/>
          </a:p>
        </p:txBody>
      </p:sp>
      <p:sp>
        <p:nvSpPr>
          <p:cNvPr id="7" name="灯片编号占位符 6"/>
          <p:cNvSpPr>
            <a:spLocks noGrp="1"/>
          </p:cNvSpPr>
          <p:nvPr>
            <p:ph type="sldNum" sz="quarter" idx="12"/>
          </p:nvPr>
        </p:nvSpPr>
        <p:spPr/>
        <p:txBody>
          <a:bodyPr/>
          <a:lstStyle/>
          <a:p>
            <a:fld id="{252D14CF-0CD2-432E-8BF7-CB49D0A6EE13}" type="slidenum">
              <a:rPr lang="en-US" smtClean="0"/>
              <a:t>‹#›</a:t>
            </a:fld>
            <a:endParaRPr lang="en-US"/>
          </a:p>
        </p:txBody>
      </p:sp>
    </p:spTree>
    <p:extLst>
      <p:ext uri="{BB962C8B-B14F-4D97-AF65-F5344CB8AC3E}">
        <p14:creationId xmlns:p14="http://schemas.microsoft.com/office/powerpoint/2010/main" val="2740990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520714" y="712788"/>
            <a:ext cx="2438191" cy="2494756"/>
          </a:xfrm>
        </p:spPr>
        <p:txBody>
          <a:bodyPr anchor="b"/>
          <a:lstStyle>
            <a:lvl1pPr>
              <a:defRPr sz="4989"/>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213848" y="1539424"/>
            <a:ext cx="3827086" cy="7598117"/>
          </a:xfrm>
        </p:spPr>
        <p:txBody>
          <a:bodyPr/>
          <a:lstStyle>
            <a:lvl1pPr marL="0" indent="0">
              <a:buNone/>
              <a:defRPr sz="4989"/>
            </a:lvl1pPr>
            <a:lvl2pPr marL="712844" indent="0">
              <a:buNone/>
              <a:defRPr sz="4366"/>
            </a:lvl2pPr>
            <a:lvl3pPr marL="1425686" indent="0">
              <a:buNone/>
              <a:defRPr sz="3742"/>
            </a:lvl3pPr>
            <a:lvl4pPr marL="2138530" indent="0">
              <a:buNone/>
              <a:defRPr sz="3119"/>
            </a:lvl4pPr>
            <a:lvl5pPr marL="2851374" indent="0">
              <a:buNone/>
              <a:defRPr sz="3119"/>
            </a:lvl5pPr>
            <a:lvl6pPr marL="3564217" indent="0">
              <a:buNone/>
              <a:defRPr sz="3119"/>
            </a:lvl6pPr>
            <a:lvl7pPr marL="4277060" indent="0">
              <a:buNone/>
              <a:defRPr sz="3119"/>
            </a:lvl7pPr>
            <a:lvl8pPr marL="4989904" indent="0">
              <a:buNone/>
              <a:defRPr sz="3119"/>
            </a:lvl8pPr>
            <a:lvl9pPr marL="5702748" indent="0">
              <a:buNone/>
              <a:defRPr sz="3119"/>
            </a:lvl9pPr>
          </a:lstStyle>
          <a:p>
            <a:r>
              <a:rPr lang="zh-CN" altLang="en-US" smtClean="0"/>
              <a:t>单击图标添加图片</a:t>
            </a:r>
            <a:endParaRPr lang="zh-CN" altLang="en-US"/>
          </a:p>
        </p:txBody>
      </p:sp>
      <p:sp>
        <p:nvSpPr>
          <p:cNvPr id="4" name="文本占位符 3"/>
          <p:cNvSpPr>
            <a:spLocks noGrp="1"/>
          </p:cNvSpPr>
          <p:nvPr>
            <p:ph type="body" sz="half" idx="2"/>
          </p:nvPr>
        </p:nvSpPr>
        <p:spPr>
          <a:xfrm>
            <a:off x="520714" y="3207544"/>
            <a:ext cx="2438191" cy="5942371"/>
          </a:xfrm>
        </p:spPr>
        <p:txBody>
          <a:bodyPr/>
          <a:lstStyle>
            <a:lvl1pPr marL="0" indent="0">
              <a:buNone/>
              <a:defRPr sz="2494"/>
            </a:lvl1pPr>
            <a:lvl2pPr marL="712844" indent="0">
              <a:buNone/>
              <a:defRPr sz="2183"/>
            </a:lvl2pPr>
            <a:lvl3pPr marL="1425686" indent="0">
              <a:buNone/>
              <a:defRPr sz="1871"/>
            </a:lvl3pPr>
            <a:lvl4pPr marL="2138530" indent="0">
              <a:buNone/>
              <a:defRPr sz="1559"/>
            </a:lvl4pPr>
            <a:lvl5pPr marL="2851374" indent="0">
              <a:buNone/>
              <a:defRPr sz="1559"/>
            </a:lvl5pPr>
            <a:lvl6pPr marL="3564217" indent="0">
              <a:buNone/>
              <a:defRPr sz="1559"/>
            </a:lvl6pPr>
            <a:lvl7pPr marL="4277060" indent="0">
              <a:buNone/>
              <a:defRPr sz="1559"/>
            </a:lvl7pPr>
            <a:lvl8pPr marL="4989904" indent="0">
              <a:buNone/>
              <a:defRPr sz="1559"/>
            </a:lvl8pPr>
            <a:lvl9pPr marL="5702748" indent="0">
              <a:buNone/>
              <a:defRPr sz="1559"/>
            </a:lvl9pPr>
          </a:lstStyle>
          <a:p>
            <a:pPr lvl="0"/>
            <a:r>
              <a:rPr lang="zh-CN" altLang="en-US" smtClean="0"/>
              <a:t>编辑母版文本样式</a:t>
            </a:r>
          </a:p>
        </p:txBody>
      </p:sp>
      <p:sp>
        <p:nvSpPr>
          <p:cNvPr id="5" name="日期占位符 4"/>
          <p:cNvSpPr>
            <a:spLocks noGrp="1"/>
          </p:cNvSpPr>
          <p:nvPr>
            <p:ph type="dt" sz="half" idx="10"/>
          </p:nvPr>
        </p:nvSpPr>
        <p:spPr/>
        <p:txBody>
          <a:bodyPr/>
          <a:lstStyle/>
          <a:p>
            <a:fld id="{C30B1540-1452-4E08-A688-5E3F70ACA802}" type="datetimeFigureOut">
              <a:rPr lang="en-US" smtClean="0"/>
              <a:t>1/15/2020</a:t>
            </a:fld>
            <a:endParaRPr lang="en-US"/>
          </a:p>
        </p:txBody>
      </p:sp>
      <p:sp>
        <p:nvSpPr>
          <p:cNvPr id="6" name="页脚占位符 5"/>
          <p:cNvSpPr>
            <a:spLocks noGrp="1"/>
          </p:cNvSpPr>
          <p:nvPr>
            <p:ph type="ftr" sz="quarter" idx="11"/>
          </p:nvPr>
        </p:nvSpPr>
        <p:spPr/>
        <p:txBody>
          <a:bodyPr/>
          <a:lstStyle/>
          <a:p>
            <a:endParaRPr lang="en-US"/>
          </a:p>
        </p:txBody>
      </p:sp>
      <p:sp>
        <p:nvSpPr>
          <p:cNvPr id="7" name="灯片编号占位符 6"/>
          <p:cNvSpPr>
            <a:spLocks noGrp="1"/>
          </p:cNvSpPr>
          <p:nvPr>
            <p:ph type="sldNum" sz="quarter" idx="12"/>
          </p:nvPr>
        </p:nvSpPr>
        <p:spPr/>
        <p:txBody>
          <a:bodyPr/>
          <a:lstStyle/>
          <a:p>
            <a:fld id="{252D14CF-0CD2-432E-8BF7-CB49D0A6EE13}" type="slidenum">
              <a:rPr lang="en-US" smtClean="0"/>
              <a:t>‹#›</a:t>
            </a:fld>
            <a:endParaRPr lang="en-US"/>
          </a:p>
        </p:txBody>
      </p:sp>
    </p:spTree>
    <p:extLst>
      <p:ext uri="{BB962C8B-B14F-4D97-AF65-F5344CB8AC3E}">
        <p14:creationId xmlns:p14="http://schemas.microsoft.com/office/powerpoint/2010/main" val="4193938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519730" y="569241"/>
            <a:ext cx="6520220" cy="2066589"/>
          </a:xfrm>
          <a:prstGeom prst="rect">
            <a:avLst/>
          </a:prstGeom>
        </p:spPr>
        <p:txBody>
          <a:bodyPr vert="horz" lIns="91440" tIns="45720" rIns="91440" bIns="45720" rtlCol="0" anchor="ctr">
            <a:normAutofit/>
          </a:bodyPr>
          <a:lstStyle/>
          <a:p>
            <a:r>
              <a:rPr lang="zh-CN" altLang="en-US" smtClean="0"/>
              <a:t>单击此处编辑</a:t>
            </a:r>
            <a:r>
              <a:rPr lang="zh-CN" altLang="en-US" dirty="0" smtClean="0"/>
              <a:t>母版标题样式</a:t>
            </a:r>
            <a:endParaRPr lang="zh-CN" altLang="en-US" dirty="0"/>
          </a:p>
        </p:txBody>
      </p:sp>
      <p:sp>
        <p:nvSpPr>
          <p:cNvPr id="3" name="文本占位符 2"/>
          <p:cNvSpPr>
            <a:spLocks noGrp="1"/>
          </p:cNvSpPr>
          <p:nvPr>
            <p:ph type="body" idx="1"/>
          </p:nvPr>
        </p:nvSpPr>
        <p:spPr>
          <a:xfrm>
            <a:off x="519730" y="2846201"/>
            <a:ext cx="6520220" cy="6783857"/>
          </a:xfrm>
          <a:prstGeom prst="rect">
            <a:avLst/>
          </a:prstGeom>
        </p:spPr>
        <p:txBody>
          <a:bodyPr vert="horz" lIns="91440" tIns="45720" rIns="91440" bIns="45720" rtlCol="0">
            <a:normAutofit/>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519728" y="9909730"/>
            <a:ext cx="1700927" cy="569240"/>
          </a:xfrm>
          <a:prstGeom prst="rect">
            <a:avLst/>
          </a:prstGeom>
        </p:spPr>
        <p:txBody>
          <a:bodyPr vert="horz" lIns="91440" tIns="45720" rIns="91440" bIns="45720" rtlCol="0" anchor="ctr"/>
          <a:lstStyle>
            <a:lvl1pPr algn="l">
              <a:defRPr sz="1871">
                <a:solidFill>
                  <a:schemeClr val="tx1">
                    <a:tint val="75000"/>
                  </a:schemeClr>
                </a:solidFill>
              </a:defRPr>
            </a:lvl1pPr>
          </a:lstStyle>
          <a:p>
            <a:fld id="{C30B1540-1452-4E08-A688-5E3F70ACA802}" type="datetimeFigureOut">
              <a:rPr lang="en-US" smtClean="0"/>
              <a:t>1/15/2020</a:t>
            </a:fld>
            <a:endParaRPr lang="en-US"/>
          </a:p>
        </p:txBody>
      </p:sp>
      <p:sp>
        <p:nvSpPr>
          <p:cNvPr id="5" name="页脚占位符 4"/>
          <p:cNvSpPr>
            <a:spLocks noGrp="1"/>
          </p:cNvSpPr>
          <p:nvPr>
            <p:ph type="ftr" sz="quarter" idx="3"/>
          </p:nvPr>
        </p:nvSpPr>
        <p:spPr>
          <a:xfrm>
            <a:off x="2504145" y="9909730"/>
            <a:ext cx="2551390" cy="569240"/>
          </a:xfrm>
          <a:prstGeom prst="rect">
            <a:avLst/>
          </a:prstGeom>
        </p:spPr>
        <p:txBody>
          <a:bodyPr vert="horz" lIns="91440" tIns="45720" rIns="91440" bIns="45720" rtlCol="0" anchor="ctr"/>
          <a:lstStyle>
            <a:lvl1pPr algn="ctr">
              <a:defRPr sz="1871">
                <a:solidFill>
                  <a:schemeClr val="tx1">
                    <a:tint val="75000"/>
                  </a:schemeClr>
                </a:solidFill>
              </a:defRPr>
            </a:lvl1pPr>
          </a:lstStyle>
          <a:p>
            <a:endParaRPr lang="en-US"/>
          </a:p>
        </p:txBody>
      </p:sp>
      <p:sp>
        <p:nvSpPr>
          <p:cNvPr id="6" name="灯片编号占位符 5"/>
          <p:cNvSpPr>
            <a:spLocks noGrp="1"/>
          </p:cNvSpPr>
          <p:nvPr>
            <p:ph type="sldNum" sz="quarter" idx="4"/>
          </p:nvPr>
        </p:nvSpPr>
        <p:spPr>
          <a:xfrm>
            <a:off x="5339021" y="9909730"/>
            <a:ext cx="1700927" cy="569240"/>
          </a:xfrm>
          <a:prstGeom prst="rect">
            <a:avLst/>
          </a:prstGeom>
        </p:spPr>
        <p:txBody>
          <a:bodyPr vert="horz" lIns="91440" tIns="45720" rIns="91440" bIns="45720" rtlCol="0" anchor="ctr"/>
          <a:lstStyle>
            <a:lvl1pPr algn="r">
              <a:defRPr sz="1871">
                <a:solidFill>
                  <a:schemeClr val="tx1">
                    <a:tint val="75000"/>
                  </a:schemeClr>
                </a:solidFill>
              </a:defRPr>
            </a:lvl1pPr>
          </a:lstStyle>
          <a:p>
            <a:fld id="{252D14CF-0CD2-432E-8BF7-CB49D0A6EE13}" type="slidenum">
              <a:rPr lang="en-US" smtClean="0"/>
              <a:t>‹#›</a:t>
            </a:fld>
            <a:endParaRPr lang="en-US"/>
          </a:p>
        </p:txBody>
      </p:sp>
    </p:spTree>
    <p:extLst>
      <p:ext uri="{BB962C8B-B14F-4D97-AF65-F5344CB8AC3E}">
        <p14:creationId xmlns:p14="http://schemas.microsoft.com/office/powerpoint/2010/main" val="41875006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defTabSz="1425686" rtl="0" eaLnBrk="1" latinLnBrk="0" hangingPunct="1">
        <a:lnSpc>
          <a:spcPct val="90000"/>
        </a:lnSpc>
        <a:spcBef>
          <a:spcPct val="0"/>
        </a:spcBef>
        <a:buNone/>
        <a:defRPr sz="6860" kern="1200">
          <a:solidFill>
            <a:schemeClr val="tx1"/>
          </a:solidFill>
          <a:latin typeface="+mj-lt"/>
          <a:ea typeface="+mj-ea"/>
          <a:cs typeface="+mj-cs"/>
        </a:defRPr>
      </a:lvl1pPr>
    </p:titleStyle>
    <p:bodyStyle>
      <a:lvl1pPr marL="356422" indent="-356422" algn="l" defTabSz="1425686" rtl="0" eaLnBrk="1" latinLnBrk="0" hangingPunct="1">
        <a:lnSpc>
          <a:spcPct val="90000"/>
        </a:lnSpc>
        <a:spcBef>
          <a:spcPts val="1559"/>
        </a:spcBef>
        <a:buFont typeface="Arial" panose="020B0604020202020204" pitchFamily="34" charset="0"/>
        <a:buChar char="•"/>
        <a:defRPr sz="4366" kern="1200">
          <a:solidFill>
            <a:schemeClr val="tx1"/>
          </a:solidFill>
          <a:latin typeface="+mn-lt"/>
          <a:ea typeface="+mn-ea"/>
          <a:cs typeface="+mn-cs"/>
        </a:defRPr>
      </a:lvl1pPr>
      <a:lvl2pPr marL="1069264" indent="-356422" algn="l" defTabSz="1425686"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2108" indent="-356422" algn="l" defTabSz="1425686" rtl="0" eaLnBrk="1" latinLnBrk="0" hangingPunct="1">
        <a:lnSpc>
          <a:spcPct val="90000"/>
        </a:lnSpc>
        <a:spcBef>
          <a:spcPts val="780"/>
        </a:spcBef>
        <a:buFont typeface="Arial" panose="020B0604020202020204" pitchFamily="34" charset="0"/>
        <a:buChar char="•"/>
        <a:defRPr sz="3119" kern="1200">
          <a:solidFill>
            <a:schemeClr val="tx1"/>
          </a:solidFill>
          <a:latin typeface="+mn-lt"/>
          <a:ea typeface="+mn-ea"/>
          <a:cs typeface="+mn-cs"/>
        </a:defRPr>
      </a:lvl3pPr>
      <a:lvl4pPr marL="2494952" indent="-356422" algn="l" defTabSz="1425686"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796" indent="-356422" algn="l" defTabSz="1425686"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640" indent="-356422" algn="l" defTabSz="1425686"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482" indent="-356422" algn="l" defTabSz="1425686"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6326" indent="-356422" algn="l" defTabSz="1425686"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9168" indent="-356422" algn="l" defTabSz="1425686"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p:bodyStyle>
    <p:otherStyle>
      <a:defPPr>
        <a:defRPr lang="zh-CN"/>
      </a:defPPr>
      <a:lvl1pPr marL="0" algn="l" defTabSz="1425686" rtl="0" eaLnBrk="1" latinLnBrk="0" hangingPunct="1">
        <a:defRPr sz="2806" kern="1200">
          <a:solidFill>
            <a:schemeClr val="tx1"/>
          </a:solidFill>
          <a:latin typeface="+mn-lt"/>
          <a:ea typeface="+mn-ea"/>
          <a:cs typeface="+mn-cs"/>
        </a:defRPr>
      </a:lvl1pPr>
      <a:lvl2pPr marL="712844" algn="l" defTabSz="1425686" rtl="0" eaLnBrk="1" latinLnBrk="0" hangingPunct="1">
        <a:defRPr sz="2806" kern="1200">
          <a:solidFill>
            <a:schemeClr val="tx1"/>
          </a:solidFill>
          <a:latin typeface="+mn-lt"/>
          <a:ea typeface="+mn-ea"/>
          <a:cs typeface="+mn-cs"/>
        </a:defRPr>
      </a:lvl2pPr>
      <a:lvl3pPr marL="1425686" algn="l" defTabSz="1425686" rtl="0" eaLnBrk="1" latinLnBrk="0" hangingPunct="1">
        <a:defRPr sz="2806" kern="1200">
          <a:solidFill>
            <a:schemeClr val="tx1"/>
          </a:solidFill>
          <a:latin typeface="+mn-lt"/>
          <a:ea typeface="+mn-ea"/>
          <a:cs typeface="+mn-cs"/>
        </a:defRPr>
      </a:lvl3pPr>
      <a:lvl4pPr marL="2138530" algn="l" defTabSz="1425686" rtl="0" eaLnBrk="1" latinLnBrk="0" hangingPunct="1">
        <a:defRPr sz="2806" kern="1200">
          <a:solidFill>
            <a:schemeClr val="tx1"/>
          </a:solidFill>
          <a:latin typeface="+mn-lt"/>
          <a:ea typeface="+mn-ea"/>
          <a:cs typeface="+mn-cs"/>
        </a:defRPr>
      </a:lvl4pPr>
      <a:lvl5pPr marL="2851374" algn="l" defTabSz="1425686" rtl="0" eaLnBrk="1" latinLnBrk="0" hangingPunct="1">
        <a:defRPr sz="2806" kern="1200">
          <a:solidFill>
            <a:schemeClr val="tx1"/>
          </a:solidFill>
          <a:latin typeface="+mn-lt"/>
          <a:ea typeface="+mn-ea"/>
          <a:cs typeface="+mn-cs"/>
        </a:defRPr>
      </a:lvl5pPr>
      <a:lvl6pPr marL="3564217" algn="l" defTabSz="1425686" rtl="0" eaLnBrk="1" latinLnBrk="0" hangingPunct="1">
        <a:defRPr sz="2806" kern="1200">
          <a:solidFill>
            <a:schemeClr val="tx1"/>
          </a:solidFill>
          <a:latin typeface="+mn-lt"/>
          <a:ea typeface="+mn-ea"/>
          <a:cs typeface="+mn-cs"/>
        </a:defRPr>
      </a:lvl6pPr>
      <a:lvl7pPr marL="4277060" algn="l" defTabSz="1425686" rtl="0" eaLnBrk="1" latinLnBrk="0" hangingPunct="1">
        <a:defRPr sz="2806" kern="1200">
          <a:solidFill>
            <a:schemeClr val="tx1"/>
          </a:solidFill>
          <a:latin typeface="+mn-lt"/>
          <a:ea typeface="+mn-ea"/>
          <a:cs typeface="+mn-cs"/>
        </a:defRPr>
      </a:lvl7pPr>
      <a:lvl8pPr marL="4989904" algn="l" defTabSz="1425686" rtl="0" eaLnBrk="1" latinLnBrk="0" hangingPunct="1">
        <a:defRPr sz="2806" kern="1200">
          <a:solidFill>
            <a:schemeClr val="tx1"/>
          </a:solidFill>
          <a:latin typeface="+mn-lt"/>
          <a:ea typeface="+mn-ea"/>
          <a:cs typeface="+mn-cs"/>
        </a:defRPr>
      </a:lvl8pPr>
      <a:lvl9pPr marL="5702748" algn="l" defTabSz="1425686" rtl="0" eaLnBrk="1" latinLnBrk="0" hangingPunct="1">
        <a:defRPr sz="280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emf"/><Relationship Id="rId4" Type="http://schemas.openxmlformats.org/officeDocument/2006/relationships/image" Target="../media/image3.png"/><Relationship Id="rId9" Type="http://schemas.openxmlformats.org/officeDocument/2006/relationships/image" Target="../media/image8.emf"/></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2"/>
          <a:stretch>
            <a:fillRect/>
          </a:stretch>
        </p:blipFill>
        <p:spPr>
          <a:xfrm>
            <a:off x="172087" y="4752076"/>
            <a:ext cx="1981739" cy="2131200"/>
          </a:xfrm>
          <a:prstGeom prst="rect">
            <a:avLst/>
          </a:prstGeom>
        </p:spPr>
      </p:pic>
      <p:sp>
        <p:nvSpPr>
          <p:cNvPr id="8" name="文本框 7"/>
          <p:cNvSpPr txBox="1"/>
          <p:nvPr/>
        </p:nvSpPr>
        <p:spPr>
          <a:xfrm>
            <a:off x="16820" y="-2140"/>
            <a:ext cx="2813591" cy="369332"/>
          </a:xfrm>
          <a:prstGeom prst="rect">
            <a:avLst/>
          </a:prstGeom>
          <a:noFill/>
        </p:spPr>
        <p:txBody>
          <a:bodyPr wrap="none" rtlCol="0">
            <a:spAutoFit/>
          </a:bodyPr>
          <a:lstStyle/>
          <a:p>
            <a:r>
              <a:rPr lang="en-US" b="1" dirty="0" smtClean="0">
                <a:latin typeface="Arial" panose="020B0604020202020204" pitchFamily="34" charset="0"/>
                <a:cs typeface="Arial" panose="020B0604020202020204" pitchFamily="34" charset="0"/>
              </a:rPr>
              <a:t>Supplementary Figure 1</a:t>
            </a:r>
            <a:endParaRPr lang="en-US" b="1" dirty="0">
              <a:latin typeface="Arial" panose="020B0604020202020204" pitchFamily="34" charset="0"/>
              <a:cs typeface="Arial" panose="020B0604020202020204" pitchFamily="34" charset="0"/>
            </a:endParaRPr>
          </a:p>
        </p:txBody>
      </p:sp>
      <p:sp>
        <p:nvSpPr>
          <p:cNvPr id="15" name="文本框 14"/>
          <p:cNvSpPr txBox="1"/>
          <p:nvPr/>
        </p:nvSpPr>
        <p:spPr>
          <a:xfrm>
            <a:off x="226621" y="375780"/>
            <a:ext cx="298480" cy="338554"/>
          </a:xfrm>
          <a:prstGeom prst="rect">
            <a:avLst/>
          </a:prstGeom>
          <a:noFill/>
        </p:spPr>
        <p:txBody>
          <a:bodyPr wrap="none" rtlCol="0">
            <a:spAutoFit/>
          </a:bodyPr>
          <a:lstStyle/>
          <a:p>
            <a:r>
              <a:rPr lang="en-US" sz="1600" b="1" dirty="0">
                <a:latin typeface="Arial" panose="020B0604020202020204" pitchFamily="34" charset="0"/>
                <a:cs typeface="Arial" panose="020B0604020202020204" pitchFamily="34" charset="0"/>
              </a:rPr>
              <a:t>a</a:t>
            </a:r>
          </a:p>
        </p:txBody>
      </p:sp>
      <p:pic>
        <p:nvPicPr>
          <p:cNvPr id="16" name="图片 15"/>
          <p:cNvPicPr>
            <a:picLocks noChangeAspect="1"/>
          </p:cNvPicPr>
          <p:nvPr/>
        </p:nvPicPr>
        <p:blipFill>
          <a:blip r:embed="rId3"/>
          <a:stretch>
            <a:fillRect/>
          </a:stretch>
        </p:blipFill>
        <p:spPr>
          <a:xfrm>
            <a:off x="3406118" y="2899986"/>
            <a:ext cx="1800000" cy="1935754"/>
          </a:xfrm>
          <a:prstGeom prst="rect">
            <a:avLst/>
          </a:prstGeom>
        </p:spPr>
      </p:pic>
      <p:pic>
        <p:nvPicPr>
          <p:cNvPr id="17" name="图片 16"/>
          <p:cNvPicPr>
            <a:picLocks noChangeAspect="1"/>
          </p:cNvPicPr>
          <p:nvPr/>
        </p:nvPicPr>
        <p:blipFill rotWithShape="1">
          <a:blip r:embed="rId4"/>
          <a:srcRect l="19283"/>
          <a:stretch/>
        </p:blipFill>
        <p:spPr>
          <a:xfrm>
            <a:off x="5136843" y="2899986"/>
            <a:ext cx="1452909" cy="1957627"/>
          </a:xfrm>
          <a:prstGeom prst="rect">
            <a:avLst/>
          </a:prstGeom>
        </p:spPr>
      </p:pic>
      <p:sp>
        <p:nvSpPr>
          <p:cNvPr id="18" name="文本框 17"/>
          <p:cNvSpPr txBox="1"/>
          <p:nvPr/>
        </p:nvSpPr>
        <p:spPr>
          <a:xfrm>
            <a:off x="226621" y="2787366"/>
            <a:ext cx="309700" cy="338554"/>
          </a:xfrm>
          <a:prstGeom prst="rect">
            <a:avLst/>
          </a:prstGeom>
          <a:noFill/>
        </p:spPr>
        <p:txBody>
          <a:bodyPr wrap="none" rtlCol="0">
            <a:spAutoFit/>
          </a:bodyPr>
          <a:lstStyle/>
          <a:p>
            <a:r>
              <a:rPr lang="en-US" sz="1600" b="1" dirty="0" smtClean="0">
                <a:latin typeface="Arial" panose="020B0604020202020204" pitchFamily="34" charset="0"/>
                <a:cs typeface="Arial" panose="020B0604020202020204" pitchFamily="34" charset="0"/>
              </a:rPr>
              <a:t>b</a:t>
            </a:r>
            <a:endParaRPr lang="en-US" sz="1600" b="1" dirty="0">
              <a:latin typeface="Arial" panose="020B0604020202020204" pitchFamily="34" charset="0"/>
              <a:cs typeface="Arial" panose="020B0604020202020204" pitchFamily="34" charset="0"/>
            </a:endParaRPr>
          </a:p>
        </p:txBody>
      </p:sp>
      <p:sp>
        <p:nvSpPr>
          <p:cNvPr id="21" name="文本框 20"/>
          <p:cNvSpPr txBox="1"/>
          <p:nvPr/>
        </p:nvSpPr>
        <p:spPr>
          <a:xfrm>
            <a:off x="227524" y="4897801"/>
            <a:ext cx="309700" cy="338554"/>
          </a:xfrm>
          <a:prstGeom prst="rect">
            <a:avLst/>
          </a:prstGeom>
          <a:noFill/>
        </p:spPr>
        <p:txBody>
          <a:bodyPr wrap="none" rtlCol="0">
            <a:spAutoFit/>
          </a:bodyPr>
          <a:lstStyle/>
          <a:p>
            <a:r>
              <a:rPr lang="en-US" sz="1600" b="1" dirty="0" smtClean="0">
                <a:latin typeface="Arial" panose="020B0604020202020204" pitchFamily="34" charset="0"/>
                <a:cs typeface="Arial" panose="020B0604020202020204" pitchFamily="34" charset="0"/>
              </a:rPr>
              <a:t>d</a:t>
            </a:r>
            <a:endParaRPr lang="en-US" sz="1600" b="1" dirty="0">
              <a:latin typeface="Arial" panose="020B0604020202020204" pitchFamily="34" charset="0"/>
              <a:cs typeface="Arial" panose="020B0604020202020204" pitchFamily="34" charset="0"/>
            </a:endParaRPr>
          </a:p>
        </p:txBody>
      </p:sp>
      <p:grpSp>
        <p:nvGrpSpPr>
          <p:cNvPr id="27" name="组合 26"/>
          <p:cNvGrpSpPr/>
          <p:nvPr/>
        </p:nvGrpSpPr>
        <p:grpSpPr>
          <a:xfrm>
            <a:off x="553788" y="4906543"/>
            <a:ext cx="739305" cy="1528155"/>
            <a:chOff x="553788" y="5751674"/>
            <a:chExt cx="739305" cy="1528155"/>
          </a:xfrm>
        </p:grpSpPr>
        <p:sp>
          <p:nvSpPr>
            <p:cNvPr id="22" name="文本框 21"/>
            <p:cNvSpPr txBox="1"/>
            <p:nvPr/>
          </p:nvSpPr>
          <p:spPr>
            <a:xfrm>
              <a:off x="553788" y="5751674"/>
              <a:ext cx="739305" cy="276999"/>
            </a:xfrm>
            <a:prstGeom prst="rect">
              <a:avLst/>
            </a:prstGeom>
            <a:noFill/>
          </p:spPr>
          <p:txBody>
            <a:bodyPr wrap="none" rtlCol="0">
              <a:spAutoFit/>
            </a:bodyPr>
            <a:lstStyle/>
            <a:p>
              <a:r>
                <a:rPr lang="en-US" altLang="zh-CN" sz="1200" dirty="0">
                  <a:latin typeface="Arial" panose="020B0604020202020204" pitchFamily="34" charset="0"/>
                  <a:cs typeface="Arial" panose="020B0604020202020204" pitchFamily="34" charset="0"/>
                </a:rPr>
                <a:t>siRNAs </a:t>
              </a:r>
              <a:endParaRPr lang="en-US" altLang="zh-CN" sz="1200" dirty="0" smtClean="0">
                <a:latin typeface="Arial" panose="020B0604020202020204" pitchFamily="34" charset="0"/>
                <a:cs typeface="Arial" panose="020B0604020202020204" pitchFamily="34" charset="0"/>
              </a:endParaRPr>
            </a:p>
          </p:txBody>
        </p:sp>
        <p:sp>
          <p:nvSpPr>
            <p:cNvPr id="23" name="文本框 22"/>
            <p:cNvSpPr txBox="1"/>
            <p:nvPr/>
          </p:nvSpPr>
          <p:spPr>
            <a:xfrm>
              <a:off x="553788" y="6289259"/>
              <a:ext cx="660758" cy="276999"/>
            </a:xfrm>
            <a:prstGeom prst="rect">
              <a:avLst/>
            </a:prstGeom>
            <a:noFill/>
          </p:spPr>
          <p:txBody>
            <a:bodyPr wrap="none" rtlCol="0">
              <a:spAutoFit/>
            </a:bodyPr>
            <a:lstStyle/>
            <a:p>
              <a:r>
                <a:rPr lang="en-US" altLang="zh-CN" sz="1200" dirty="0" smtClean="0">
                  <a:latin typeface="Arial" panose="020B0604020202020204" pitchFamily="34" charset="0"/>
                  <a:cs typeface="Arial" panose="020B0604020202020204" pitchFamily="34" charset="0"/>
                </a:rPr>
                <a:t>CD32a</a:t>
              </a:r>
              <a:endParaRPr lang="en-US" sz="1200" dirty="0" smtClean="0">
                <a:latin typeface="Arial" panose="020B0604020202020204" pitchFamily="34" charset="0"/>
                <a:cs typeface="Arial" panose="020B0604020202020204" pitchFamily="34" charset="0"/>
              </a:endParaRPr>
            </a:p>
          </p:txBody>
        </p:sp>
        <p:sp>
          <p:nvSpPr>
            <p:cNvPr id="24" name="文本框 23"/>
            <p:cNvSpPr txBox="1"/>
            <p:nvPr/>
          </p:nvSpPr>
          <p:spPr>
            <a:xfrm>
              <a:off x="553788" y="6642209"/>
              <a:ext cx="405880" cy="276999"/>
            </a:xfrm>
            <a:prstGeom prst="rect">
              <a:avLst/>
            </a:prstGeom>
            <a:noFill/>
          </p:spPr>
          <p:txBody>
            <a:bodyPr wrap="none" rtlCol="0">
              <a:spAutoFit/>
            </a:bodyPr>
            <a:lstStyle/>
            <a:p>
              <a:r>
                <a:rPr lang="en-US" altLang="zh-CN" sz="1200" dirty="0" smtClean="0">
                  <a:latin typeface="Arial" panose="020B0604020202020204" pitchFamily="34" charset="0"/>
                  <a:cs typeface="Arial" panose="020B0604020202020204" pitchFamily="34" charset="0"/>
                </a:rPr>
                <a:t>NC</a:t>
              </a:r>
              <a:endParaRPr lang="en-US" sz="1200" dirty="0" smtClean="0">
                <a:latin typeface="Arial" panose="020B0604020202020204" pitchFamily="34" charset="0"/>
                <a:cs typeface="Arial" panose="020B0604020202020204" pitchFamily="34" charset="0"/>
              </a:endParaRPr>
            </a:p>
          </p:txBody>
        </p:sp>
        <p:sp>
          <p:nvSpPr>
            <p:cNvPr id="25" name="文本框 24"/>
            <p:cNvSpPr txBox="1"/>
            <p:nvPr/>
          </p:nvSpPr>
          <p:spPr>
            <a:xfrm>
              <a:off x="553788" y="7002830"/>
              <a:ext cx="389850" cy="276999"/>
            </a:xfrm>
            <a:prstGeom prst="rect">
              <a:avLst/>
            </a:prstGeom>
            <a:noFill/>
          </p:spPr>
          <p:txBody>
            <a:bodyPr wrap="none" rtlCol="0">
              <a:spAutoFit/>
            </a:bodyPr>
            <a:lstStyle/>
            <a:p>
              <a:r>
                <a:rPr lang="en-US" altLang="zh-CN" sz="1200" dirty="0" smtClean="0">
                  <a:latin typeface="Arial" panose="020B0604020202020204" pitchFamily="34" charset="0"/>
                  <a:cs typeface="Arial" panose="020B0604020202020204" pitchFamily="34" charset="0"/>
                </a:rPr>
                <a:t>NT</a:t>
              </a:r>
              <a:endParaRPr lang="en-US" sz="1200" dirty="0" smtClean="0">
                <a:latin typeface="Arial" panose="020B0604020202020204" pitchFamily="34" charset="0"/>
                <a:cs typeface="Arial" panose="020B0604020202020204" pitchFamily="34" charset="0"/>
              </a:endParaRPr>
            </a:p>
          </p:txBody>
        </p:sp>
      </p:grpSp>
      <p:pic>
        <p:nvPicPr>
          <p:cNvPr id="28" name="图片 27"/>
          <p:cNvPicPr>
            <a:picLocks noChangeAspect="1"/>
          </p:cNvPicPr>
          <p:nvPr/>
        </p:nvPicPr>
        <p:blipFill rotWithShape="1">
          <a:blip r:embed="rId5" cstate="print">
            <a:extLst>
              <a:ext uri="{28A0092B-C50C-407E-A947-70E740481C1C}">
                <a14:useLocalDpi xmlns:a14="http://schemas.microsoft.com/office/drawing/2010/main" val="0"/>
              </a:ext>
            </a:extLst>
          </a:blip>
          <a:srcRect l="17265" t="21914" r="32747" b="28105"/>
          <a:stretch/>
        </p:blipFill>
        <p:spPr>
          <a:xfrm>
            <a:off x="553788" y="6909545"/>
            <a:ext cx="1619588" cy="1079594"/>
          </a:xfrm>
          <a:prstGeom prst="rect">
            <a:avLst/>
          </a:prstGeom>
        </p:spPr>
      </p:pic>
      <p:pic>
        <p:nvPicPr>
          <p:cNvPr id="29" name="图片 28"/>
          <p:cNvPicPr>
            <a:picLocks noChangeAspect="1"/>
          </p:cNvPicPr>
          <p:nvPr/>
        </p:nvPicPr>
        <p:blipFill rotWithShape="1">
          <a:blip r:embed="rId6" cstate="print">
            <a:extLst>
              <a:ext uri="{28A0092B-C50C-407E-A947-70E740481C1C}">
                <a14:useLocalDpi xmlns:a14="http://schemas.microsoft.com/office/drawing/2010/main" val="0"/>
              </a:ext>
            </a:extLst>
          </a:blip>
          <a:srcRect l="21637" t="20110" r="28417" b="29965"/>
          <a:stretch/>
        </p:blipFill>
        <p:spPr>
          <a:xfrm>
            <a:off x="3920387" y="6910390"/>
            <a:ext cx="1618243" cy="1078367"/>
          </a:xfrm>
          <a:prstGeom prst="rect">
            <a:avLst/>
          </a:prstGeom>
        </p:spPr>
      </p:pic>
      <p:pic>
        <p:nvPicPr>
          <p:cNvPr id="30" name="图片 29"/>
          <p:cNvPicPr>
            <a:picLocks noChangeAspect="1"/>
          </p:cNvPicPr>
          <p:nvPr/>
        </p:nvPicPr>
        <p:blipFill rotWithShape="1">
          <a:blip r:embed="rId7" cstate="print">
            <a:extLst>
              <a:ext uri="{28A0092B-C50C-407E-A947-70E740481C1C}">
                <a14:useLocalDpi xmlns:a14="http://schemas.microsoft.com/office/drawing/2010/main" val="0"/>
              </a:ext>
            </a:extLst>
          </a:blip>
          <a:srcRect l="16721" t="24075" r="33244" b="25963"/>
          <a:stretch/>
        </p:blipFill>
        <p:spPr>
          <a:xfrm>
            <a:off x="2236512" y="6909545"/>
            <a:ext cx="1621103" cy="1079212"/>
          </a:xfrm>
          <a:prstGeom prst="rect">
            <a:avLst/>
          </a:prstGeom>
        </p:spPr>
      </p:pic>
      <p:sp>
        <p:nvSpPr>
          <p:cNvPr id="31" name="文本框 30"/>
          <p:cNvSpPr txBox="1"/>
          <p:nvPr/>
        </p:nvSpPr>
        <p:spPr>
          <a:xfrm>
            <a:off x="1151825" y="8004523"/>
            <a:ext cx="423514" cy="307777"/>
          </a:xfrm>
          <a:prstGeom prst="rect">
            <a:avLst/>
          </a:prstGeom>
          <a:noFill/>
        </p:spPr>
        <p:txBody>
          <a:bodyPr wrap="none" rtlCol="0">
            <a:spAutoFit/>
          </a:bodyPr>
          <a:lstStyle/>
          <a:p>
            <a:r>
              <a:rPr lang="en-US" sz="1400" b="1" dirty="0" smtClean="0">
                <a:latin typeface="Arial" panose="020B0604020202020204" pitchFamily="34" charset="0"/>
                <a:cs typeface="Arial" panose="020B0604020202020204" pitchFamily="34" charset="0"/>
              </a:rPr>
              <a:t>NT</a:t>
            </a:r>
            <a:endParaRPr lang="en-US" sz="1400" b="1" dirty="0">
              <a:latin typeface="Arial" panose="020B0604020202020204" pitchFamily="34" charset="0"/>
              <a:cs typeface="Arial" panose="020B0604020202020204" pitchFamily="34" charset="0"/>
            </a:endParaRPr>
          </a:p>
        </p:txBody>
      </p:sp>
      <p:sp>
        <p:nvSpPr>
          <p:cNvPr id="32" name="文本框 31"/>
          <p:cNvSpPr txBox="1"/>
          <p:nvPr/>
        </p:nvSpPr>
        <p:spPr>
          <a:xfrm>
            <a:off x="2824887" y="8004523"/>
            <a:ext cx="444352" cy="307777"/>
          </a:xfrm>
          <a:prstGeom prst="rect">
            <a:avLst/>
          </a:prstGeom>
          <a:noFill/>
        </p:spPr>
        <p:txBody>
          <a:bodyPr wrap="none" rtlCol="0">
            <a:spAutoFit/>
          </a:bodyPr>
          <a:lstStyle/>
          <a:p>
            <a:r>
              <a:rPr lang="en-US" sz="1400" b="1" dirty="0" smtClean="0">
                <a:latin typeface="Arial" panose="020B0604020202020204" pitchFamily="34" charset="0"/>
                <a:cs typeface="Arial" panose="020B0604020202020204" pitchFamily="34" charset="0"/>
              </a:rPr>
              <a:t>NC</a:t>
            </a:r>
            <a:endParaRPr lang="en-US" sz="1400" b="1" dirty="0">
              <a:latin typeface="Arial" panose="020B0604020202020204" pitchFamily="34" charset="0"/>
              <a:cs typeface="Arial" panose="020B0604020202020204" pitchFamily="34" charset="0"/>
            </a:endParaRPr>
          </a:p>
        </p:txBody>
      </p:sp>
      <p:sp>
        <p:nvSpPr>
          <p:cNvPr id="33" name="文本框 32"/>
          <p:cNvSpPr txBox="1"/>
          <p:nvPr/>
        </p:nvSpPr>
        <p:spPr>
          <a:xfrm>
            <a:off x="4014408" y="8004523"/>
            <a:ext cx="1430200" cy="307777"/>
          </a:xfrm>
          <a:prstGeom prst="rect">
            <a:avLst/>
          </a:prstGeom>
          <a:noFill/>
        </p:spPr>
        <p:txBody>
          <a:bodyPr wrap="none" rtlCol="0">
            <a:spAutoFit/>
          </a:bodyPr>
          <a:lstStyle/>
          <a:p>
            <a:r>
              <a:rPr lang="en-US" sz="1400" b="1" dirty="0" smtClean="0">
                <a:latin typeface="Arial" panose="020B0604020202020204" pitchFamily="34" charset="0"/>
                <a:cs typeface="Arial" panose="020B0604020202020204" pitchFamily="34" charset="0"/>
              </a:rPr>
              <a:t>CD32a siRNAs</a:t>
            </a:r>
            <a:endParaRPr lang="en-US" sz="1400" b="1" dirty="0">
              <a:latin typeface="Arial" panose="020B0604020202020204" pitchFamily="34" charset="0"/>
              <a:cs typeface="Arial" panose="020B0604020202020204" pitchFamily="34" charset="0"/>
            </a:endParaRPr>
          </a:p>
        </p:txBody>
      </p:sp>
      <p:pic>
        <p:nvPicPr>
          <p:cNvPr id="34" name="图片 33"/>
          <p:cNvPicPr>
            <a:picLocks noChangeAspect="1"/>
          </p:cNvPicPr>
          <p:nvPr/>
        </p:nvPicPr>
        <p:blipFill>
          <a:blip r:embed="rId8"/>
          <a:stretch>
            <a:fillRect/>
          </a:stretch>
        </p:blipFill>
        <p:spPr>
          <a:xfrm>
            <a:off x="553788" y="431920"/>
            <a:ext cx="4320000" cy="2312308"/>
          </a:xfrm>
          <a:prstGeom prst="rect">
            <a:avLst/>
          </a:prstGeom>
        </p:spPr>
      </p:pic>
      <p:pic>
        <p:nvPicPr>
          <p:cNvPr id="35" name="图片 34"/>
          <p:cNvPicPr>
            <a:picLocks noChangeAspect="1"/>
          </p:cNvPicPr>
          <p:nvPr/>
        </p:nvPicPr>
        <p:blipFill>
          <a:blip r:embed="rId9"/>
          <a:stretch>
            <a:fillRect/>
          </a:stretch>
        </p:blipFill>
        <p:spPr>
          <a:xfrm>
            <a:off x="2176523" y="5071030"/>
            <a:ext cx="2160000" cy="1698121"/>
          </a:xfrm>
          <a:prstGeom prst="rect">
            <a:avLst/>
          </a:prstGeom>
        </p:spPr>
      </p:pic>
      <p:pic>
        <p:nvPicPr>
          <p:cNvPr id="36" name="图片 35"/>
          <p:cNvPicPr>
            <a:picLocks noChangeAspect="1"/>
          </p:cNvPicPr>
          <p:nvPr/>
        </p:nvPicPr>
        <p:blipFill>
          <a:blip r:embed="rId10"/>
          <a:stretch>
            <a:fillRect/>
          </a:stretch>
        </p:blipFill>
        <p:spPr>
          <a:xfrm>
            <a:off x="4126118" y="5084476"/>
            <a:ext cx="2160000" cy="1671227"/>
          </a:xfrm>
          <a:prstGeom prst="rect">
            <a:avLst/>
          </a:prstGeom>
        </p:spPr>
      </p:pic>
      <p:sp>
        <p:nvSpPr>
          <p:cNvPr id="37" name="文本框 36"/>
          <p:cNvSpPr txBox="1"/>
          <p:nvPr/>
        </p:nvSpPr>
        <p:spPr>
          <a:xfrm>
            <a:off x="226621" y="6769151"/>
            <a:ext cx="320922" cy="338554"/>
          </a:xfrm>
          <a:prstGeom prst="rect">
            <a:avLst/>
          </a:prstGeom>
          <a:noFill/>
        </p:spPr>
        <p:txBody>
          <a:bodyPr wrap="none" rtlCol="0">
            <a:spAutoFit/>
          </a:bodyPr>
          <a:lstStyle/>
          <a:p>
            <a:r>
              <a:rPr lang="en-US" sz="1600" b="1" dirty="0">
                <a:latin typeface="Arial" panose="020B0604020202020204" pitchFamily="34" charset="0"/>
                <a:cs typeface="Arial" panose="020B0604020202020204" pitchFamily="34" charset="0"/>
              </a:rPr>
              <a:t>E</a:t>
            </a:r>
          </a:p>
        </p:txBody>
      </p:sp>
      <p:sp>
        <p:nvSpPr>
          <p:cNvPr id="38" name="文本框 37"/>
          <p:cNvSpPr txBox="1"/>
          <p:nvPr/>
        </p:nvSpPr>
        <p:spPr>
          <a:xfrm>
            <a:off x="2084723" y="4881687"/>
            <a:ext cx="253596" cy="338554"/>
          </a:xfrm>
          <a:prstGeom prst="rect">
            <a:avLst/>
          </a:prstGeom>
          <a:noFill/>
        </p:spPr>
        <p:txBody>
          <a:bodyPr wrap="none" rtlCol="0">
            <a:spAutoFit/>
          </a:bodyPr>
          <a:lstStyle/>
          <a:p>
            <a:r>
              <a:rPr lang="en-US" sz="1600" b="1" dirty="0" smtClean="0">
                <a:latin typeface="Arial" panose="020B0604020202020204" pitchFamily="34" charset="0"/>
                <a:cs typeface="Arial" panose="020B0604020202020204" pitchFamily="34" charset="0"/>
              </a:rPr>
              <a:t>f</a:t>
            </a:r>
            <a:endParaRPr lang="en-US" sz="1600" b="1" dirty="0">
              <a:latin typeface="Arial" panose="020B0604020202020204" pitchFamily="34" charset="0"/>
              <a:cs typeface="Arial" panose="020B0604020202020204" pitchFamily="34" charset="0"/>
            </a:endParaRPr>
          </a:p>
        </p:txBody>
      </p:sp>
      <p:pic>
        <p:nvPicPr>
          <p:cNvPr id="39" name="图片 38"/>
          <p:cNvPicPr>
            <a:picLocks noChangeAspect="1"/>
          </p:cNvPicPr>
          <p:nvPr/>
        </p:nvPicPr>
        <p:blipFill rotWithShape="1">
          <a:blip r:embed="rId11"/>
          <a:srcRect l="19395"/>
          <a:stretch/>
        </p:blipFill>
        <p:spPr>
          <a:xfrm>
            <a:off x="2036616" y="2871618"/>
            <a:ext cx="1450899" cy="1956239"/>
          </a:xfrm>
          <a:prstGeom prst="rect">
            <a:avLst/>
          </a:prstGeom>
        </p:spPr>
      </p:pic>
      <p:pic>
        <p:nvPicPr>
          <p:cNvPr id="40" name="图片 39"/>
          <p:cNvPicPr>
            <a:picLocks noChangeAspect="1"/>
          </p:cNvPicPr>
          <p:nvPr/>
        </p:nvPicPr>
        <p:blipFill>
          <a:blip r:embed="rId12"/>
          <a:stretch>
            <a:fillRect/>
          </a:stretch>
        </p:blipFill>
        <p:spPr>
          <a:xfrm>
            <a:off x="314546" y="2871618"/>
            <a:ext cx="1800000" cy="1958974"/>
          </a:xfrm>
          <a:prstGeom prst="rect">
            <a:avLst/>
          </a:prstGeom>
        </p:spPr>
      </p:pic>
      <p:sp>
        <p:nvSpPr>
          <p:cNvPr id="41" name="文本框 40"/>
          <p:cNvSpPr txBox="1"/>
          <p:nvPr/>
        </p:nvSpPr>
        <p:spPr>
          <a:xfrm>
            <a:off x="3376286" y="2787366"/>
            <a:ext cx="298480" cy="338554"/>
          </a:xfrm>
          <a:prstGeom prst="rect">
            <a:avLst/>
          </a:prstGeom>
          <a:noFill/>
        </p:spPr>
        <p:txBody>
          <a:bodyPr wrap="none" rtlCol="0">
            <a:spAutoFit/>
          </a:bodyPr>
          <a:lstStyle/>
          <a:p>
            <a:r>
              <a:rPr lang="en-US" sz="1600" b="1" dirty="0" smtClean="0">
                <a:latin typeface="Arial" panose="020B0604020202020204" pitchFamily="34" charset="0"/>
                <a:cs typeface="Arial" panose="020B0604020202020204" pitchFamily="34" charset="0"/>
              </a:rPr>
              <a:t>c</a:t>
            </a:r>
            <a:endParaRPr lang="en-US" sz="1600" b="1" dirty="0">
              <a:latin typeface="Arial" panose="020B0604020202020204" pitchFamily="34" charset="0"/>
              <a:cs typeface="Arial" panose="020B0604020202020204" pitchFamily="34" charset="0"/>
            </a:endParaRPr>
          </a:p>
        </p:txBody>
      </p:sp>
      <p:sp>
        <p:nvSpPr>
          <p:cNvPr id="42" name="矩形 41"/>
          <p:cNvSpPr/>
          <p:nvPr/>
        </p:nvSpPr>
        <p:spPr>
          <a:xfrm>
            <a:off x="225004" y="8280728"/>
            <a:ext cx="6362228" cy="2266133"/>
          </a:xfrm>
          <a:prstGeom prst="rect">
            <a:avLst/>
          </a:prstGeom>
        </p:spPr>
        <p:txBody>
          <a:bodyPr wrap="square">
            <a:spAutoFit/>
          </a:bodyPr>
          <a:lstStyle/>
          <a:p>
            <a:pPr algn="just">
              <a:lnSpc>
                <a:spcPct val="107000"/>
              </a:lnSpc>
              <a:spcAft>
                <a:spcPts val="0"/>
              </a:spcAft>
            </a:pPr>
            <a:r>
              <a:rPr lang="en-US" sz="1200" dirty="0">
                <a:solidFill>
                  <a:srgbClr val="000000"/>
                </a:solidFill>
                <a:latin typeface="Arial" panose="020B0604020202020204" pitchFamily="34" charset="0"/>
                <a:ea typeface="等线" panose="02010600030101010101" pitchFamily="2" charset="-122"/>
                <a:cs typeface="Arial" panose="020B0604020202020204" pitchFamily="34" charset="0"/>
              </a:rPr>
              <a:t>Supplementary Figure 1. CD32a is indispensable for reverse CD137L signaling. (A) Cell culture plates were coated with 5 μg/ml of indicated antibodies, before primary monocytes were added. After 7 d, cell morphologies were documented by photography. Surface CD32a and CD16 expressions on (B) THP-1 and (C) primary monocytes were measured by flow cytometry. (D) Fresh isolated primary monocytes were left non-treated or electroporated with non-targeting control (NC</a:t>
            </a:r>
            <a:r>
              <a:rPr lang="en-US" sz="1200" dirty="0" smtClean="0">
                <a:solidFill>
                  <a:srgbClr val="000000"/>
                </a:solidFill>
                <a:latin typeface="Arial" panose="020B0604020202020204" pitchFamily="34" charset="0"/>
                <a:ea typeface="等线" panose="02010600030101010101" pitchFamily="2" charset="-122"/>
                <a:cs typeface="Arial" panose="020B0604020202020204" pitchFamily="34" charset="0"/>
              </a:rPr>
              <a:t>) </a:t>
            </a:r>
            <a:r>
              <a:rPr lang="en-US" altLang="zh-CN" sz="1200" dirty="0" smtClean="0">
                <a:solidFill>
                  <a:srgbClr val="000000"/>
                </a:solidFill>
                <a:latin typeface="Arial" panose="020B0604020202020204" pitchFamily="34" charset="0"/>
                <a:ea typeface="等线" panose="02010600030101010101" pitchFamily="2" charset="-122"/>
                <a:cs typeface="Arial" panose="020B0604020202020204" pitchFamily="34" charset="0"/>
              </a:rPr>
              <a:t>or</a:t>
            </a:r>
            <a:r>
              <a:rPr lang="en-US" sz="1200" dirty="0" smtClean="0">
                <a:solidFill>
                  <a:srgbClr val="000000"/>
                </a:solidFill>
                <a:latin typeface="Arial" panose="020B0604020202020204" pitchFamily="34" charset="0"/>
                <a:ea typeface="等线" panose="02010600030101010101" pitchFamily="2" charset="-122"/>
                <a:cs typeface="Arial" panose="020B0604020202020204" pitchFamily="34" charset="0"/>
              </a:rPr>
              <a:t> </a:t>
            </a:r>
            <a:r>
              <a:rPr lang="en-US" sz="1200" dirty="0">
                <a:solidFill>
                  <a:srgbClr val="000000"/>
                </a:solidFill>
                <a:latin typeface="Arial" panose="020B0604020202020204" pitchFamily="34" charset="0"/>
                <a:ea typeface="等线" panose="02010600030101010101" pitchFamily="2" charset="-122"/>
                <a:cs typeface="Arial" panose="020B0604020202020204" pitchFamily="34" charset="0"/>
              </a:rPr>
              <a:t>a combination of CD32a specific </a:t>
            </a:r>
            <a:r>
              <a:rPr lang="en-US" sz="1200" dirty="0" smtClean="0">
                <a:solidFill>
                  <a:srgbClr val="000000"/>
                </a:solidFill>
                <a:latin typeface="Arial" panose="020B0604020202020204" pitchFamily="34" charset="0"/>
                <a:ea typeface="等线" panose="02010600030101010101" pitchFamily="2" charset="-122"/>
                <a:cs typeface="Arial" panose="020B0604020202020204" pitchFamily="34" charset="0"/>
              </a:rPr>
              <a:t>siRNAs. </a:t>
            </a:r>
            <a:r>
              <a:rPr lang="en-US" sz="1200" dirty="0">
                <a:solidFill>
                  <a:srgbClr val="000000"/>
                </a:solidFill>
                <a:latin typeface="Arial" panose="020B0604020202020204" pitchFamily="34" charset="0"/>
                <a:ea typeface="等线" panose="02010600030101010101" pitchFamily="2" charset="-122"/>
                <a:cs typeface="Arial" panose="020B0604020202020204" pitchFamily="34" charset="0"/>
              </a:rPr>
              <a:t>Monocytes were left in ultra-low attachment plate for 1 d to allow sufficient knockdown. The expression of CD32a and CD137L 1 d after electroporation was measured by flow cytometry. Monocytes from (D) were washed and cultured on anti-CD137L antibody (5F4)-coated plate for 1 d before (B) the pictures were taken and (C) CD14 and (D) CD83 were measured. Shown are representative data of 3 independent experiments.</a:t>
            </a:r>
            <a:endParaRPr lang="en-US" sz="1200" dirty="0">
              <a:effectLst/>
              <a:latin typeface="Calibri" panose="020F0502020204030204" pitchFamily="34" charset="0"/>
              <a:ea typeface="等线" panose="02010600030101010101" pitchFamily="2" charset="-122"/>
              <a:cs typeface="Arial" panose="020B0604020202020204" pitchFamily="34" charset="0"/>
            </a:endParaRPr>
          </a:p>
        </p:txBody>
      </p:sp>
    </p:spTree>
    <p:extLst>
      <p:ext uri="{BB962C8B-B14F-4D97-AF65-F5344CB8AC3E}">
        <p14:creationId xmlns:p14="http://schemas.microsoft.com/office/powerpoint/2010/main" val="3544386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6820" y="-2140"/>
            <a:ext cx="2813591" cy="369332"/>
          </a:xfrm>
          <a:prstGeom prst="rect">
            <a:avLst/>
          </a:prstGeom>
          <a:noFill/>
        </p:spPr>
        <p:txBody>
          <a:bodyPr wrap="none" rtlCol="0">
            <a:spAutoFit/>
          </a:bodyPr>
          <a:lstStyle/>
          <a:p>
            <a:r>
              <a:rPr lang="en-US" b="1" dirty="0" smtClean="0">
                <a:latin typeface="Arial" panose="020B0604020202020204" pitchFamily="34" charset="0"/>
                <a:cs typeface="Arial" panose="020B0604020202020204" pitchFamily="34" charset="0"/>
              </a:rPr>
              <a:t>Supplementary Figure 2</a:t>
            </a:r>
            <a:endParaRPr lang="en-US" b="1" dirty="0">
              <a:latin typeface="Arial" panose="020B0604020202020204" pitchFamily="34" charset="0"/>
              <a:cs typeface="Arial" panose="020B0604020202020204" pitchFamily="34" charset="0"/>
            </a:endParaRPr>
          </a:p>
        </p:txBody>
      </p:sp>
      <p:pic>
        <p:nvPicPr>
          <p:cNvPr id="5" name="图片 4"/>
          <p:cNvPicPr>
            <a:picLocks noChangeAspect="1"/>
          </p:cNvPicPr>
          <p:nvPr/>
        </p:nvPicPr>
        <p:blipFill>
          <a:blip r:embed="rId2"/>
          <a:stretch>
            <a:fillRect/>
          </a:stretch>
        </p:blipFill>
        <p:spPr>
          <a:xfrm>
            <a:off x="171450" y="367192"/>
            <a:ext cx="7200000" cy="4478156"/>
          </a:xfrm>
          <a:prstGeom prst="rect">
            <a:avLst/>
          </a:prstGeom>
        </p:spPr>
      </p:pic>
      <p:sp>
        <p:nvSpPr>
          <p:cNvPr id="2" name="矩形 1"/>
          <p:cNvSpPr/>
          <p:nvPr/>
        </p:nvSpPr>
        <p:spPr>
          <a:xfrm>
            <a:off x="665017" y="4906137"/>
            <a:ext cx="5957455" cy="1278042"/>
          </a:xfrm>
          <a:prstGeom prst="rect">
            <a:avLst/>
          </a:prstGeom>
        </p:spPr>
        <p:txBody>
          <a:bodyPr wrap="square">
            <a:spAutoFit/>
          </a:bodyPr>
          <a:lstStyle/>
          <a:p>
            <a:pPr algn="just">
              <a:lnSpc>
                <a:spcPct val="107000"/>
              </a:lnSpc>
              <a:spcAft>
                <a:spcPts val="0"/>
              </a:spcAft>
            </a:pPr>
            <a:r>
              <a:rPr lang="en-US" sz="1200" dirty="0">
                <a:solidFill>
                  <a:srgbClr val="000000"/>
                </a:solidFill>
                <a:latin typeface="Arial" panose="020B0604020202020204" pitchFamily="34" charset="0"/>
                <a:ea typeface="等线" panose="02010600030101010101" pitchFamily="2" charset="-122"/>
                <a:cs typeface="Arial" panose="020B0604020202020204" pitchFamily="34" charset="0"/>
              </a:rPr>
              <a:t>Supplementary Figure 2. Working model sketch: CD137L forms a signaling complex with CD32a and other molecules to activate monocytes. (A) Anti-CD137L antibodies crosslink CD137L and CD32a to activate the signaling complex. (B) IgG1s with strong affinities to CD32a can also activate the signaling complex. (C) Antibodies to the other components of the signaling complex may be able to activate the signaling complex as well.</a:t>
            </a:r>
            <a:endParaRPr lang="en-US" sz="1200" dirty="0">
              <a:effectLst/>
              <a:latin typeface="Calibri" panose="020F0502020204030204" pitchFamily="34" charset="0"/>
              <a:ea typeface="等线" panose="02010600030101010101" pitchFamily="2" charset="-122"/>
              <a:cs typeface="Arial" panose="020B0604020202020204" pitchFamily="34" charset="0"/>
            </a:endParaRPr>
          </a:p>
        </p:txBody>
      </p:sp>
    </p:spTree>
    <p:extLst>
      <p:ext uri="{BB962C8B-B14F-4D97-AF65-F5344CB8AC3E}">
        <p14:creationId xmlns:p14="http://schemas.microsoft.com/office/powerpoint/2010/main" val="952698841"/>
      </p:ext>
    </p:extLst>
  </p:cSld>
  <p:clrMapOvr>
    <a:masterClrMapping/>
  </p:clrMapOvr>
  <p:timing>
    <p:tnLst>
      <p:par>
        <p:cTn id="1" dur="indefinite" restart="never" nodeType="tmRoot"/>
      </p:par>
    </p:tnLst>
  </p:timing>
</p:sld>
</file>

<file path=ppt/theme/theme1.xml><?xml version="1.0" encoding="utf-8"?>
<a:theme xmlns:a="http://schemas.openxmlformats.org/drawingml/2006/main" name="ppt 主题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Times New Roman"/>
        <a:ea typeface="华文楷体"/>
        <a:cs typeface=""/>
      </a:majorFont>
      <a:minorFont>
        <a:latin typeface="Times New Roman"/>
        <a:ea typeface="华文楷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主题1" id="{EED6CE7A-44F8-41FA-9B81-35505B5873CC}" vid="{A2A4C106-4DFF-403B-8013-0B012AC0A11E}"/>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 主题1</Template>
  <TotalTime>48088</TotalTime>
  <Words>269</Words>
  <Application>Microsoft Office PowerPoint</Application>
  <PresentationFormat>Custom</PresentationFormat>
  <Paragraphs>17</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等线</vt:lpstr>
      <vt:lpstr>华文楷体</vt:lpstr>
      <vt:lpstr>Arial</vt:lpstr>
      <vt:lpstr>Calibri</vt:lpstr>
      <vt:lpstr>Times New Roman</vt:lpstr>
      <vt:lpstr>ppt 主题1</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Q Z</dc:creator>
  <cp:lastModifiedBy>Windows User</cp:lastModifiedBy>
  <cp:revision>591</cp:revision>
  <dcterms:created xsi:type="dcterms:W3CDTF">2017-08-18T12:16:00Z</dcterms:created>
  <dcterms:modified xsi:type="dcterms:W3CDTF">2020-01-15T06:37:32Z</dcterms:modified>
</cp:coreProperties>
</file>